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305" r:id="rId12"/>
    <p:sldId id="306" r:id="rId13"/>
    <p:sldId id="307" r:id="rId14"/>
    <p:sldId id="308" r:id="rId15"/>
    <p:sldId id="272" r:id="rId16"/>
    <p:sldId id="309" r:id="rId17"/>
    <p:sldId id="31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96" d="100"/>
          <a:sy n="96" d="100"/>
        </p:scale>
        <p:origin x="102" y="5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6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7" Type="http://schemas.openxmlformats.org/officeDocument/2006/relationships/image" Target="../media/image91.wmf"/><Relationship Id="rId2" Type="http://schemas.openxmlformats.org/officeDocument/2006/relationships/image" Target="../media/image99.e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105.wmf"/><Relationship Id="rId7" Type="http://schemas.openxmlformats.org/officeDocument/2006/relationships/image" Target="../media/image100.wmf"/><Relationship Id="rId2" Type="http://schemas.openxmlformats.org/officeDocument/2006/relationships/image" Target="../media/image99.emf"/><Relationship Id="rId1" Type="http://schemas.openxmlformats.org/officeDocument/2006/relationships/image" Target="../media/image104.wmf"/><Relationship Id="rId6" Type="http://schemas.openxmlformats.org/officeDocument/2006/relationships/image" Target="../media/image108.wmf"/><Relationship Id="rId11" Type="http://schemas.openxmlformats.org/officeDocument/2006/relationships/image" Target="../media/image110.wmf"/><Relationship Id="rId5" Type="http://schemas.openxmlformats.org/officeDocument/2006/relationships/image" Target="../media/image107.wmf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image" Target="../media/image10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105.wmf"/><Relationship Id="rId7" Type="http://schemas.openxmlformats.org/officeDocument/2006/relationships/image" Target="../media/image100.wmf"/><Relationship Id="rId2" Type="http://schemas.openxmlformats.org/officeDocument/2006/relationships/image" Target="../media/image99.emf"/><Relationship Id="rId1" Type="http://schemas.openxmlformats.org/officeDocument/2006/relationships/image" Target="../media/image111.wmf"/><Relationship Id="rId6" Type="http://schemas.openxmlformats.org/officeDocument/2006/relationships/image" Target="../media/image112.wmf"/><Relationship Id="rId11" Type="http://schemas.openxmlformats.org/officeDocument/2006/relationships/image" Target="../media/image114.wmf"/><Relationship Id="rId5" Type="http://schemas.openxmlformats.org/officeDocument/2006/relationships/image" Target="../media/image107.wmf"/><Relationship Id="rId10" Type="http://schemas.openxmlformats.org/officeDocument/2006/relationships/image" Target="../media/image113.wmf"/><Relationship Id="rId4" Type="http://schemas.openxmlformats.org/officeDocument/2006/relationships/image" Target="../media/image106.wmf"/><Relationship Id="rId9" Type="http://schemas.openxmlformats.org/officeDocument/2006/relationships/image" Target="../media/image10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99.emf"/><Relationship Id="rId1" Type="http://schemas.openxmlformats.org/officeDocument/2006/relationships/image" Target="../media/image115.wmf"/><Relationship Id="rId6" Type="http://schemas.openxmlformats.org/officeDocument/2006/relationships/image" Target="../media/image116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image" Target="../media/image119.wmf"/><Relationship Id="rId7" Type="http://schemas.openxmlformats.org/officeDocument/2006/relationships/image" Target="../media/image123.emf"/><Relationship Id="rId12" Type="http://schemas.openxmlformats.org/officeDocument/2006/relationships/image" Target="../media/image128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png"/><Relationship Id="rId11" Type="http://schemas.openxmlformats.org/officeDocument/2006/relationships/image" Target="../media/image127.emf"/><Relationship Id="rId5" Type="http://schemas.openxmlformats.org/officeDocument/2006/relationships/image" Target="../media/image121.wmf"/><Relationship Id="rId10" Type="http://schemas.openxmlformats.org/officeDocument/2006/relationships/image" Target="../media/image126.emf"/><Relationship Id="rId4" Type="http://schemas.openxmlformats.org/officeDocument/2006/relationships/image" Target="../media/image120.wmf"/><Relationship Id="rId9" Type="http://schemas.openxmlformats.org/officeDocument/2006/relationships/image" Target="../media/image125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05.wmf"/><Relationship Id="rId7" Type="http://schemas.openxmlformats.org/officeDocument/2006/relationships/image" Target="../media/image131.wmf"/><Relationship Id="rId2" Type="http://schemas.openxmlformats.org/officeDocument/2006/relationships/image" Target="../media/image99.emf"/><Relationship Id="rId1" Type="http://schemas.openxmlformats.org/officeDocument/2006/relationships/image" Target="../media/image129.wmf"/><Relationship Id="rId6" Type="http://schemas.openxmlformats.org/officeDocument/2006/relationships/image" Target="../media/image130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05.wmf"/><Relationship Id="rId7" Type="http://schemas.openxmlformats.org/officeDocument/2006/relationships/image" Target="../media/image135.wmf"/><Relationship Id="rId2" Type="http://schemas.openxmlformats.org/officeDocument/2006/relationships/image" Target="../media/image99.emf"/><Relationship Id="rId1" Type="http://schemas.openxmlformats.org/officeDocument/2006/relationships/image" Target="../media/image133.wmf"/><Relationship Id="rId6" Type="http://schemas.openxmlformats.org/officeDocument/2006/relationships/image" Target="../media/image134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emf"/><Relationship Id="rId7" Type="http://schemas.openxmlformats.org/officeDocument/2006/relationships/image" Target="../media/image143.emf"/><Relationship Id="rId2" Type="http://schemas.openxmlformats.org/officeDocument/2006/relationships/image" Target="../media/image138.emf"/><Relationship Id="rId1" Type="http://schemas.openxmlformats.org/officeDocument/2006/relationships/image" Target="../media/image137.png"/><Relationship Id="rId6" Type="http://schemas.openxmlformats.org/officeDocument/2006/relationships/image" Target="../media/image142.emf"/><Relationship Id="rId5" Type="http://schemas.openxmlformats.org/officeDocument/2006/relationships/image" Target="../media/image141.wmf"/><Relationship Id="rId4" Type="http://schemas.openxmlformats.org/officeDocument/2006/relationships/image" Target="../media/image140.png"/><Relationship Id="rId9" Type="http://schemas.openxmlformats.org/officeDocument/2006/relationships/image" Target="../media/image14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2" Type="http://schemas.openxmlformats.org/officeDocument/2006/relationships/image" Target="../media/image149.wmf"/><Relationship Id="rId1" Type="http://schemas.openxmlformats.org/officeDocument/2006/relationships/image" Target="../media/image148.png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Relationship Id="rId9" Type="http://schemas.openxmlformats.org/officeDocument/2006/relationships/image" Target="../media/image15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png"/><Relationship Id="rId1" Type="http://schemas.openxmlformats.org/officeDocument/2006/relationships/image" Target="../media/image7.w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wmf"/><Relationship Id="rId7" Type="http://schemas.openxmlformats.org/officeDocument/2006/relationships/image" Target="../media/image163.emf"/><Relationship Id="rId2" Type="http://schemas.openxmlformats.org/officeDocument/2006/relationships/image" Target="../media/image158.e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Relationship Id="rId9" Type="http://schemas.openxmlformats.org/officeDocument/2006/relationships/image" Target="../media/image165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emf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71.emf"/><Relationship Id="rId5" Type="http://schemas.openxmlformats.org/officeDocument/2006/relationships/image" Target="../media/image170.emf"/><Relationship Id="rId10" Type="http://schemas.openxmlformats.org/officeDocument/2006/relationships/image" Target="../media/image175.emf"/><Relationship Id="rId4" Type="http://schemas.openxmlformats.org/officeDocument/2006/relationships/image" Target="../media/image169.emf"/><Relationship Id="rId9" Type="http://schemas.openxmlformats.org/officeDocument/2006/relationships/image" Target="../media/image174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emf"/><Relationship Id="rId3" Type="http://schemas.openxmlformats.org/officeDocument/2006/relationships/image" Target="../media/image178.wmf"/><Relationship Id="rId7" Type="http://schemas.openxmlformats.org/officeDocument/2006/relationships/image" Target="../media/image182.emf"/><Relationship Id="rId2" Type="http://schemas.openxmlformats.org/officeDocument/2006/relationships/image" Target="../media/image177.wmf"/><Relationship Id="rId1" Type="http://schemas.openxmlformats.org/officeDocument/2006/relationships/image" Target="../media/image176.png"/><Relationship Id="rId6" Type="http://schemas.openxmlformats.org/officeDocument/2006/relationships/image" Target="../media/image181.png"/><Relationship Id="rId11" Type="http://schemas.openxmlformats.org/officeDocument/2006/relationships/image" Target="../media/image186.wmf"/><Relationship Id="rId5" Type="http://schemas.openxmlformats.org/officeDocument/2006/relationships/image" Target="../media/image180.wmf"/><Relationship Id="rId10" Type="http://schemas.openxmlformats.org/officeDocument/2006/relationships/image" Target="../media/image185.wmf"/><Relationship Id="rId4" Type="http://schemas.openxmlformats.org/officeDocument/2006/relationships/image" Target="../media/image179.wmf"/><Relationship Id="rId9" Type="http://schemas.openxmlformats.org/officeDocument/2006/relationships/image" Target="../media/image184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13" Type="http://schemas.openxmlformats.org/officeDocument/2006/relationships/image" Target="../media/image199.emf"/><Relationship Id="rId3" Type="http://schemas.openxmlformats.org/officeDocument/2006/relationships/image" Target="../media/image189.wmf"/><Relationship Id="rId7" Type="http://schemas.openxmlformats.org/officeDocument/2006/relationships/image" Target="../media/image193.png"/><Relationship Id="rId12" Type="http://schemas.openxmlformats.org/officeDocument/2006/relationships/image" Target="../media/image198.e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11" Type="http://schemas.openxmlformats.org/officeDocument/2006/relationships/image" Target="../media/image197.png"/><Relationship Id="rId5" Type="http://schemas.openxmlformats.org/officeDocument/2006/relationships/image" Target="../media/image191.wmf"/><Relationship Id="rId15" Type="http://schemas.openxmlformats.org/officeDocument/2006/relationships/image" Target="../media/image201.emf"/><Relationship Id="rId10" Type="http://schemas.openxmlformats.org/officeDocument/2006/relationships/image" Target="../media/image196.emf"/><Relationship Id="rId4" Type="http://schemas.openxmlformats.org/officeDocument/2006/relationships/image" Target="../media/image190.wmf"/><Relationship Id="rId9" Type="http://schemas.openxmlformats.org/officeDocument/2006/relationships/image" Target="../media/image195.emf"/><Relationship Id="rId14" Type="http://schemas.openxmlformats.org/officeDocument/2006/relationships/image" Target="../media/image200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emf"/><Relationship Id="rId3" Type="http://schemas.openxmlformats.org/officeDocument/2006/relationships/image" Target="../media/image204.wmf"/><Relationship Id="rId7" Type="http://schemas.openxmlformats.org/officeDocument/2006/relationships/image" Target="../media/image208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6" Type="http://schemas.openxmlformats.org/officeDocument/2006/relationships/image" Target="../media/image207.wmf"/><Relationship Id="rId11" Type="http://schemas.openxmlformats.org/officeDocument/2006/relationships/image" Target="../media/image212.wmf"/><Relationship Id="rId5" Type="http://schemas.openxmlformats.org/officeDocument/2006/relationships/image" Target="../media/image206.wmf"/><Relationship Id="rId10" Type="http://schemas.openxmlformats.org/officeDocument/2006/relationships/image" Target="../media/image211.wmf"/><Relationship Id="rId4" Type="http://schemas.openxmlformats.org/officeDocument/2006/relationships/image" Target="../media/image205.wmf"/><Relationship Id="rId9" Type="http://schemas.openxmlformats.org/officeDocument/2006/relationships/image" Target="../media/image21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3" Type="http://schemas.openxmlformats.org/officeDocument/2006/relationships/image" Target="../media/image215.emf"/><Relationship Id="rId7" Type="http://schemas.openxmlformats.org/officeDocument/2006/relationships/image" Target="../media/image219.wmf"/><Relationship Id="rId12" Type="http://schemas.openxmlformats.org/officeDocument/2006/relationships/image" Target="../media/image224.e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6" Type="http://schemas.openxmlformats.org/officeDocument/2006/relationships/image" Target="../media/image218.emf"/><Relationship Id="rId11" Type="http://schemas.openxmlformats.org/officeDocument/2006/relationships/image" Target="../media/image223.emf"/><Relationship Id="rId5" Type="http://schemas.openxmlformats.org/officeDocument/2006/relationships/image" Target="../media/image217.emf"/><Relationship Id="rId10" Type="http://schemas.openxmlformats.org/officeDocument/2006/relationships/image" Target="../media/image222.emf"/><Relationship Id="rId4" Type="http://schemas.openxmlformats.org/officeDocument/2006/relationships/image" Target="../media/image216.emf"/><Relationship Id="rId9" Type="http://schemas.openxmlformats.org/officeDocument/2006/relationships/image" Target="../media/image221.png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5" Type="http://schemas.openxmlformats.org/officeDocument/2006/relationships/image" Target="../media/image229.wmf"/><Relationship Id="rId4" Type="http://schemas.openxmlformats.org/officeDocument/2006/relationships/image" Target="../media/image228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3" Type="http://schemas.openxmlformats.org/officeDocument/2006/relationships/image" Target="../media/image232.wmf"/><Relationship Id="rId7" Type="http://schemas.openxmlformats.org/officeDocument/2006/relationships/image" Target="../media/image236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11" Type="http://schemas.openxmlformats.org/officeDocument/2006/relationships/image" Target="../media/image240.wmf"/><Relationship Id="rId5" Type="http://schemas.openxmlformats.org/officeDocument/2006/relationships/image" Target="../media/image234.wmf"/><Relationship Id="rId10" Type="http://schemas.openxmlformats.org/officeDocument/2006/relationships/image" Target="../media/image239.wmf"/><Relationship Id="rId4" Type="http://schemas.openxmlformats.org/officeDocument/2006/relationships/image" Target="../media/image233.wmf"/><Relationship Id="rId9" Type="http://schemas.openxmlformats.org/officeDocument/2006/relationships/image" Target="../media/image238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emf"/><Relationship Id="rId13" Type="http://schemas.openxmlformats.org/officeDocument/2006/relationships/image" Target="../media/image253.emf"/><Relationship Id="rId3" Type="http://schemas.openxmlformats.org/officeDocument/2006/relationships/image" Target="../media/image243.emf"/><Relationship Id="rId7" Type="http://schemas.openxmlformats.org/officeDocument/2006/relationships/image" Target="../media/image247.wmf"/><Relationship Id="rId12" Type="http://schemas.openxmlformats.org/officeDocument/2006/relationships/image" Target="../media/image252.emf"/><Relationship Id="rId2" Type="http://schemas.openxmlformats.org/officeDocument/2006/relationships/image" Target="../media/image242.emf"/><Relationship Id="rId1" Type="http://schemas.openxmlformats.org/officeDocument/2006/relationships/image" Target="../media/image241.wmf"/><Relationship Id="rId6" Type="http://schemas.openxmlformats.org/officeDocument/2006/relationships/image" Target="../media/image246.emf"/><Relationship Id="rId11" Type="http://schemas.openxmlformats.org/officeDocument/2006/relationships/image" Target="../media/image251.emf"/><Relationship Id="rId5" Type="http://schemas.openxmlformats.org/officeDocument/2006/relationships/image" Target="../media/image245.emf"/><Relationship Id="rId10" Type="http://schemas.openxmlformats.org/officeDocument/2006/relationships/image" Target="../media/image250.emf"/><Relationship Id="rId4" Type="http://schemas.openxmlformats.org/officeDocument/2006/relationships/image" Target="../media/image244.emf"/><Relationship Id="rId9" Type="http://schemas.openxmlformats.org/officeDocument/2006/relationships/image" Target="../media/image249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emf"/><Relationship Id="rId7" Type="http://schemas.openxmlformats.org/officeDocument/2006/relationships/image" Target="../media/image260.png"/><Relationship Id="rId2" Type="http://schemas.openxmlformats.org/officeDocument/2006/relationships/image" Target="../media/image255.emf"/><Relationship Id="rId1" Type="http://schemas.openxmlformats.org/officeDocument/2006/relationships/image" Target="../media/image254.wmf"/><Relationship Id="rId6" Type="http://schemas.openxmlformats.org/officeDocument/2006/relationships/image" Target="../media/image259.emf"/><Relationship Id="rId5" Type="http://schemas.openxmlformats.org/officeDocument/2006/relationships/image" Target="../media/image258.emf"/><Relationship Id="rId4" Type="http://schemas.openxmlformats.org/officeDocument/2006/relationships/image" Target="../media/image257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6.wmf"/><Relationship Id="rId3" Type="http://schemas.openxmlformats.org/officeDocument/2006/relationships/image" Target="../media/image16.wmf"/><Relationship Id="rId7" Type="http://schemas.openxmlformats.org/officeDocument/2006/relationships/image" Target="../media/image20.emf"/><Relationship Id="rId12" Type="http://schemas.openxmlformats.org/officeDocument/2006/relationships/image" Target="../media/image25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emf"/><Relationship Id="rId11" Type="http://schemas.openxmlformats.org/officeDocument/2006/relationships/image" Target="../media/image24.wmf"/><Relationship Id="rId5" Type="http://schemas.openxmlformats.org/officeDocument/2006/relationships/image" Target="../media/image18.emf"/><Relationship Id="rId10" Type="http://schemas.openxmlformats.org/officeDocument/2006/relationships/image" Target="../media/image23.w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13" Type="http://schemas.openxmlformats.org/officeDocument/2006/relationships/image" Target="../media/image273.wmf"/><Relationship Id="rId3" Type="http://schemas.openxmlformats.org/officeDocument/2006/relationships/image" Target="../media/image263.emf"/><Relationship Id="rId7" Type="http://schemas.openxmlformats.org/officeDocument/2006/relationships/image" Target="../media/image267.wmf"/><Relationship Id="rId12" Type="http://schemas.openxmlformats.org/officeDocument/2006/relationships/image" Target="../media/image272.wmf"/><Relationship Id="rId17" Type="http://schemas.openxmlformats.org/officeDocument/2006/relationships/image" Target="../media/image277.emf"/><Relationship Id="rId2" Type="http://schemas.openxmlformats.org/officeDocument/2006/relationships/image" Target="../media/image262.emf"/><Relationship Id="rId16" Type="http://schemas.openxmlformats.org/officeDocument/2006/relationships/image" Target="../media/image276.emf"/><Relationship Id="rId1" Type="http://schemas.openxmlformats.org/officeDocument/2006/relationships/image" Target="../media/image261.png"/><Relationship Id="rId6" Type="http://schemas.openxmlformats.org/officeDocument/2006/relationships/image" Target="../media/image266.wmf"/><Relationship Id="rId11" Type="http://schemas.openxmlformats.org/officeDocument/2006/relationships/image" Target="../media/image271.wmf"/><Relationship Id="rId5" Type="http://schemas.openxmlformats.org/officeDocument/2006/relationships/image" Target="../media/image265.emf"/><Relationship Id="rId15" Type="http://schemas.openxmlformats.org/officeDocument/2006/relationships/image" Target="../media/image275.wmf"/><Relationship Id="rId10" Type="http://schemas.openxmlformats.org/officeDocument/2006/relationships/image" Target="../media/image270.wmf"/><Relationship Id="rId4" Type="http://schemas.openxmlformats.org/officeDocument/2006/relationships/image" Target="../media/image264.emf"/><Relationship Id="rId9" Type="http://schemas.openxmlformats.org/officeDocument/2006/relationships/image" Target="../media/image269.wmf"/><Relationship Id="rId14" Type="http://schemas.openxmlformats.org/officeDocument/2006/relationships/image" Target="../media/image274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3" Type="http://schemas.openxmlformats.org/officeDocument/2006/relationships/image" Target="../media/image280.wmf"/><Relationship Id="rId7" Type="http://schemas.openxmlformats.org/officeDocument/2006/relationships/image" Target="../media/image284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Relationship Id="rId6" Type="http://schemas.openxmlformats.org/officeDocument/2006/relationships/image" Target="../media/image283.wmf"/><Relationship Id="rId11" Type="http://schemas.openxmlformats.org/officeDocument/2006/relationships/image" Target="../media/image288.wmf"/><Relationship Id="rId5" Type="http://schemas.openxmlformats.org/officeDocument/2006/relationships/image" Target="../media/image282.wmf"/><Relationship Id="rId10" Type="http://schemas.openxmlformats.org/officeDocument/2006/relationships/image" Target="../media/image287.wmf"/><Relationship Id="rId4" Type="http://schemas.openxmlformats.org/officeDocument/2006/relationships/image" Target="../media/image281.wmf"/><Relationship Id="rId9" Type="http://schemas.openxmlformats.org/officeDocument/2006/relationships/image" Target="../media/image286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3" Type="http://schemas.openxmlformats.org/officeDocument/2006/relationships/image" Target="../media/image291.wmf"/><Relationship Id="rId7" Type="http://schemas.openxmlformats.org/officeDocument/2006/relationships/image" Target="../media/image295.wmf"/><Relationship Id="rId2" Type="http://schemas.openxmlformats.org/officeDocument/2006/relationships/image" Target="../media/image290.wmf"/><Relationship Id="rId1" Type="http://schemas.openxmlformats.org/officeDocument/2006/relationships/image" Target="../media/image289.wmf"/><Relationship Id="rId6" Type="http://schemas.openxmlformats.org/officeDocument/2006/relationships/image" Target="../media/image294.wmf"/><Relationship Id="rId5" Type="http://schemas.openxmlformats.org/officeDocument/2006/relationships/image" Target="../media/image293.wmf"/><Relationship Id="rId10" Type="http://schemas.openxmlformats.org/officeDocument/2006/relationships/image" Target="../media/image298.wmf"/><Relationship Id="rId4" Type="http://schemas.openxmlformats.org/officeDocument/2006/relationships/image" Target="../media/image292.wmf"/><Relationship Id="rId9" Type="http://schemas.openxmlformats.org/officeDocument/2006/relationships/image" Target="../media/image297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wmf"/><Relationship Id="rId13" Type="http://schemas.openxmlformats.org/officeDocument/2006/relationships/image" Target="../media/image311.emf"/><Relationship Id="rId3" Type="http://schemas.openxmlformats.org/officeDocument/2006/relationships/image" Target="../media/image301.wmf"/><Relationship Id="rId7" Type="http://schemas.openxmlformats.org/officeDocument/2006/relationships/image" Target="../media/image305.wmf"/><Relationship Id="rId12" Type="http://schemas.openxmlformats.org/officeDocument/2006/relationships/image" Target="../media/image310.emf"/><Relationship Id="rId2" Type="http://schemas.openxmlformats.org/officeDocument/2006/relationships/image" Target="../media/image300.wmf"/><Relationship Id="rId1" Type="http://schemas.openxmlformats.org/officeDocument/2006/relationships/image" Target="../media/image299.wmf"/><Relationship Id="rId6" Type="http://schemas.openxmlformats.org/officeDocument/2006/relationships/image" Target="../media/image304.wmf"/><Relationship Id="rId11" Type="http://schemas.openxmlformats.org/officeDocument/2006/relationships/image" Target="../media/image309.emf"/><Relationship Id="rId5" Type="http://schemas.openxmlformats.org/officeDocument/2006/relationships/image" Target="../media/image303.wmf"/><Relationship Id="rId10" Type="http://schemas.openxmlformats.org/officeDocument/2006/relationships/image" Target="../media/image308.emf"/><Relationship Id="rId4" Type="http://schemas.openxmlformats.org/officeDocument/2006/relationships/image" Target="../media/image302.wmf"/><Relationship Id="rId9" Type="http://schemas.openxmlformats.org/officeDocument/2006/relationships/image" Target="../media/image307.png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wmf"/><Relationship Id="rId3" Type="http://schemas.openxmlformats.org/officeDocument/2006/relationships/image" Target="../media/image314.wmf"/><Relationship Id="rId7" Type="http://schemas.openxmlformats.org/officeDocument/2006/relationships/image" Target="../media/image318.wmf"/><Relationship Id="rId2" Type="http://schemas.openxmlformats.org/officeDocument/2006/relationships/image" Target="../media/image313.wmf"/><Relationship Id="rId1" Type="http://schemas.openxmlformats.org/officeDocument/2006/relationships/image" Target="../media/image312.wmf"/><Relationship Id="rId6" Type="http://schemas.openxmlformats.org/officeDocument/2006/relationships/image" Target="../media/image317.wmf"/><Relationship Id="rId11" Type="http://schemas.openxmlformats.org/officeDocument/2006/relationships/image" Target="../media/image322.wmf"/><Relationship Id="rId5" Type="http://schemas.openxmlformats.org/officeDocument/2006/relationships/image" Target="../media/image316.wmf"/><Relationship Id="rId10" Type="http://schemas.openxmlformats.org/officeDocument/2006/relationships/image" Target="../media/image321.wmf"/><Relationship Id="rId4" Type="http://schemas.openxmlformats.org/officeDocument/2006/relationships/image" Target="../media/image315.wmf"/><Relationship Id="rId9" Type="http://schemas.openxmlformats.org/officeDocument/2006/relationships/image" Target="../media/image320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emf"/><Relationship Id="rId3" Type="http://schemas.openxmlformats.org/officeDocument/2006/relationships/image" Target="../media/image325.wmf"/><Relationship Id="rId7" Type="http://schemas.openxmlformats.org/officeDocument/2006/relationships/image" Target="../media/image329.emf"/><Relationship Id="rId2" Type="http://schemas.openxmlformats.org/officeDocument/2006/relationships/image" Target="../media/image324.wmf"/><Relationship Id="rId1" Type="http://schemas.openxmlformats.org/officeDocument/2006/relationships/image" Target="../media/image323.wmf"/><Relationship Id="rId6" Type="http://schemas.openxmlformats.org/officeDocument/2006/relationships/image" Target="../media/image328.emf"/><Relationship Id="rId5" Type="http://schemas.openxmlformats.org/officeDocument/2006/relationships/image" Target="../media/image327.wmf"/><Relationship Id="rId10" Type="http://schemas.openxmlformats.org/officeDocument/2006/relationships/image" Target="../media/image332.emf"/><Relationship Id="rId4" Type="http://schemas.openxmlformats.org/officeDocument/2006/relationships/image" Target="../media/image326.wmf"/><Relationship Id="rId9" Type="http://schemas.openxmlformats.org/officeDocument/2006/relationships/image" Target="../media/image331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wmf"/><Relationship Id="rId3" Type="http://schemas.openxmlformats.org/officeDocument/2006/relationships/image" Target="../media/image335.emf"/><Relationship Id="rId7" Type="http://schemas.openxmlformats.org/officeDocument/2006/relationships/image" Target="../media/image339.wmf"/><Relationship Id="rId2" Type="http://schemas.openxmlformats.org/officeDocument/2006/relationships/image" Target="../media/image334.emf"/><Relationship Id="rId1" Type="http://schemas.openxmlformats.org/officeDocument/2006/relationships/image" Target="../media/image333.emf"/><Relationship Id="rId6" Type="http://schemas.openxmlformats.org/officeDocument/2006/relationships/image" Target="../media/image338.emf"/><Relationship Id="rId5" Type="http://schemas.openxmlformats.org/officeDocument/2006/relationships/image" Target="../media/image337.emf"/><Relationship Id="rId4" Type="http://schemas.openxmlformats.org/officeDocument/2006/relationships/image" Target="../media/image336.e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8.wmf"/><Relationship Id="rId3" Type="http://schemas.openxmlformats.org/officeDocument/2006/relationships/image" Target="../media/image343.emf"/><Relationship Id="rId7" Type="http://schemas.openxmlformats.org/officeDocument/2006/relationships/image" Target="../media/image347.wmf"/><Relationship Id="rId2" Type="http://schemas.openxmlformats.org/officeDocument/2006/relationships/image" Target="../media/image342.emf"/><Relationship Id="rId1" Type="http://schemas.openxmlformats.org/officeDocument/2006/relationships/image" Target="../media/image341.emf"/><Relationship Id="rId6" Type="http://schemas.openxmlformats.org/officeDocument/2006/relationships/image" Target="../media/image346.emf"/><Relationship Id="rId11" Type="http://schemas.openxmlformats.org/officeDocument/2006/relationships/image" Target="../media/image351.wmf"/><Relationship Id="rId5" Type="http://schemas.openxmlformats.org/officeDocument/2006/relationships/image" Target="../media/image345.emf"/><Relationship Id="rId10" Type="http://schemas.openxmlformats.org/officeDocument/2006/relationships/image" Target="../media/image350.wmf"/><Relationship Id="rId4" Type="http://schemas.openxmlformats.org/officeDocument/2006/relationships/image" Target="../media/image344.emf"/><Relationship Id="rId9" Type="http://schemas.openxmlformats.org/officeDocument/2006/relationships/image" Target="../media/image349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emf"/><Relationship Id="rId3" Type="http://schemas.openxmlformats.org/officeDocument/2006/relationships/image" Target="../media/image354.emf"/><Relationship Id="rId7" Type="http://schemas.openxmlformats.org/officeDocument/2006/relationships/image" Target="../media/image358.emf"/><Relationship Id="rId2" Type="http://schemas.openxmlformats.org/officeDocument/2006/relationships/image" Target="../media/image353.emf"/><Relationship Id="rId1" Type="http://schemas.openxmlformats.org/officeDocument/2006/relationships/image" Target="../media/image352.emf"/><Relationship Id="rId6" Type="http://schemas.openxmlformats.org/officeDocument/2006/relationships/image" Target="../media/image357.emf"/><Relationship Id="rId5" Type="http://schemas.openxmlformats.org/officeDocument/2006/relationships/image" Target="../media/image356.emf"/><Relationship Id="rId4" Type="http://schemas.openxmlformats.org/officeDocument/2006/relationships/image" Target="../media/image355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emf"/><Relationship Id="rId2" Type="http://schemas.openxmlformats.org/officeDocument/2006/relationships/image" Target="../media/image361.emf"/><Relationship Id="rId1" Type="http://schemas.openxmlformats.org/officeDocument/2006/relationships/image" Target="../media/image360.emf"/><Relationship Id="rId5" Type="http://schemas.openxmlformats.org/officeDocument/2006/relationships/image" Target="../media/image364.emf"/><Relationship Id="rId4" Type="http://schemas.openxmlformats.org/officeDocument/2006/relationships/image" Target="../media/image36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2.wmf"/><Relationship Id="rId3" Type="http://schemas.openxmlformats.org/officeDocument/2006/relationships/image" Target="../media/image367.wmf"/><Relationship Id="rId7" Type="http://schemas.openxmlformats.org/officeDocument/2006/relationships/image" Target="../media/image371.emf"/><Relationship Id="rId2" Type="http://schemas.openxmlformats.org/officeDocument/2006/relationships/image" Target="../media/image366.wmf"/><Relationship Id="rId1" Type="http://schemas.openxmlformats.org/officeDocument/2006/relationships/image" Target="../media/image365.wmf"/><Relationship Id="rId6" Type="http://schemas.openxmlformats.org/officeDocument/2006/relationships/image" Target="../media/image370.emf"/><Relationship Id="rId5" Type="http://schemas.openxmlformats.org/officeDocument/2006/relationships/image" Target="../media/image369.emf"/><Relationship Id="rId4" Type="http://schemas.openxmlformats.org/officeDocument/2006/relationships/image" Target="../media/image368.wmf"/><Relationship Id="rId9" Type="http://schemas.openxmlformats.org/officeDocument/2006/relationships/image" Target="../media/image373.e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wmf"/><Relationship Id="rId3" Type="http://schemas.openxmlformats.org/officeDocument/2006/relationships/image" Target="../media/image376.wmf"/><Relationship Id="rId7" Type="http://schemas.openxmlformats.org/officeDocument/2006/relationships/image" Target="../media/image380.emf"/><Relationship Id="rId2" Type="http://schemas.openxmlformats.org/officeDocument/2006/relationships/image" Target="../media/image375.wmf"/><Relationship Id="rId1" Type="http://schemas.openxmlformats.org/officeDocument/2006/relationships/image" Target="../media/image374.wmf"/><Relationship Id="rId6" Type="http://schemas.openxmlformats.org/officeDocument/2006/relationships/image" Target="../media/image379.wmf"/><Relationship Id="rId5" Type="http://schemas.openxmlformats.org/officeDocument/2006/relationships/image" Target="../media/image378.wmf"/><Relationship Id="rId4" Type="http://schemas.openxmlformats.org/officeDocument/2006/relationships/image" Target="../media/image377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9.wmf"/><Relationship Id="rId3" Type="http://schemas.openxmlformats.org/officeDocument/2006/relationships/image" Target="../media/image384.wmf"/><Relationship Id="rId7" Type="http://schemas.openxmlformats.org/officeDocument/2006/relationships/image" Target="../media/image388.wmf"/><Relationship Id="rId2" Type="http://schemas.openxmlformats.org/officeDocument/2006/relationships/image" Target="../media/image383.wmf"/><Relationship Id="rId1" Type="http://schemas.openxmlformats.org/officeDocument/2006/relationships/image" Target="../media/image382.wmf"/><Relationship Id="rId6" Type="http://schemas.openxmlformats.org/officeDocument/2006/relationships/image" Target="../media/image387.wmf"/><Relationship Id="rId5" Type="http://schemas.openxmlformats.org/officeDocument/2006/relationships/image" Target="../media/image386.wmf"/><Relationship Id="rId4" Type="http://schemas.openxmlformats.org/officeDocument/2006/relationships/image" Target="../media/image385.wmf"/><Relationship Id="rId9" Type="http://schemas.openxmlformats.org/officeDocument/2006/relationships/image" Target="../media/image390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8.emf"/><Relationship Id="rId13" Type="http://schemas.openxmlformats.org/officeDocument/2006/relationships/image" Target="../media/image403.emf"/><Relationship Id="rId3" Type="http://schemas.openxmlformats.org/officeDocument/2006/relationships/image" Target="../media/image393.wmf"/><Relationship Id="rId7" Type="http://schemas.openxmlformats.org/officeDocument/2006/relationships/image" Target="../media/image397.wmf"/><Relationship Id="rId12" Type="http://schemas.openxmlformats.org/officeDocument/2006/relationships/image" Target="../media/image402.wmf"/><Relationship Id="rId2" Type="http://schemas.openxmlformats.org/officeDocument/2006/relationships/image" Target="../media/image392.wmf"/><Relationship Id="rId1" Type="http://schemas.openxmlformats.org/officeDocument/2006/relationships/image" Target="../media/image391.wmf"/><Relationship Id="rId6" Type="http://schemas.openxmlformats.org/officeDocument/2006/relationships/image" Target="../media/image396.wmf"/><Relationship Id="rId11" Type="http://schemas.openxmlformats.org/officeDocument/2006/relationships/image" Target="../media/image401.wmf"/><Relationship Id="rId5" Type="http://schemas.openxmlformats.org/officeDocument/2006/relationships/image" Target="../media/image395.emf"/><Relationship Id="rId10" Type="http://schemas.openxmlformats.org/officeDocument/2006/relationships/image" Target="../media/image400.emf"/><Relationship Id="rId4" Type="http://schemas.openxmlformats.org/officeDocument/2006/relationships/image" Target="../media/image394.wmf"/><Relationship Id="rId9" Type="http://schemas.openxmlformats.org/officeDocument/2006/relationships/image" Target="../media/image399.emf"/><Relationship Id="rId14" Type="http://schemas.openxmlformats.org/officeDocument/2006/relationships/image" Target="../media/image404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2.emf"/><Relationship Id="rId13" Type="http://schemas.openxmlformats.org/officeDocument/2006/relationships/image" Target="../media/image417.wmf"/><Relationship Id="rId3" Type="http://schemas.openxmlformats.org/officeDocument/2006/relationships/image" Target="../media/image407.wmf"/><Relationship Id="rId7" Type="http://schemas.openxmlformats.org/officeDocument/2006/relationships/image" Target="../media/image411.emf"/><Relationship Id="rId12" Type="http://schemas.openxmlformats.org/officeDocument/2006/relationships/image" Target="../media/image416.wmf"/><Relationship Id="rId2" Type="http://schemas.openxmlformats.org/officeDocument/2006/relationships/image" Target="../media/image406.wmf"/><Relationship Id="rId1" Type="http://schemas.openxmlformats.org/officeDocument/2006/relationships/image" Target="../media/image405.wmf"/><Relationship Id="rId6" Type="http://schemas.openxmlformats.org/officeDocument/2006/relationships/image" Target="../media/image410.emf"/><Relationship Id="rId11" Type="http://schemas.openxmlformats.org/officeDocument/2006/relationships/image" Target="../media/image415.emf"/><Relationship Id="rId5" Type="http://schemas.openxmlformats.org/officeDocument/2006/relationships/image" Target="../media/image409.wmf"/><Relationship Id="rId10" Type="http://schemas.openxmlformats.org/officeDocument/2006/relationships/image" Target="../media/image414.emf"/><Relationship Id="rId4" Type="http://schemas.openxmlformats.org/officeDocument/2006/relationships/image" Target="../media/image408.wmf"/><Relationship Id="rId9" Type="http://schemas.openxmlformats.org/officeDocument/2006/relationships/image" Target="../media/image413.emf"/><Relationship Id="rId14" Type="http://schemas.openxmlformats.org/officeDocument/2006/relationships/image" Target="../media/image418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6.emf"/><Relationship Id="rId3" Type="http://schemas.openxmlformats.org/officeDocument/2006/relationships/image" Target="../media/image421.emf"/><Relationship Id="rId7" Type="http://schemas.openxmlformats.org/officeDocument/2006/relationships/image" Target="../media/image425.emf"/><Relationship Id="rId12" Type="http://schemas.openxmlformats.org/officeDocument/2006/relationships/image" Target="../media/image430.emf"/><Relationship Id="rId2" Type="http://schemas.openxmlformats.org/officeDocument/2006/relationships/image" Target="../media/image420.emf"/><Relationship Id="rId1" Type="http://schemas.openxmlformats.org/officeDocument/2006/relationships/image" Target="../media/image419.emf"/><Relationship Id="rId6" Type="http://schemas.openxmlformats.org/officeDocument/2006/relationships/image" Target="../media/image424.emf"/><Relationship Id="rId11" Type="http://schemas.openxmlformats.org/officeDocument/2006/relationships/image" Target="../media/image429.emf"/><Relationship Id="rId5" Type="http://schemas.openxmlformats.org/officeDocument/2006/relationships/image" Target="../media/image423.emf"/><Relationship Id="rId10" Type="http://schemas.openxmlformats.org/officeDocument/2006/relationships/image" Target="../media/image428.emf"/><Relationship Id="rId4" Type="http://schemas.openxmlformats.org/officeDocument/2006/relationships/image" Target="../media/image422.emf"/><Relationship Id="rId9" Type="http://schemas.openxmlformats.org/officeDocument/2006/relationships/image" Target="../media/image427.e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8.emf"/><Relationship Id="rId13" Type="http://schemas.openxmlformats.org/officeDocument/2006/relationships/image" Target="../media/image443.wmf"/><Relationship Id="rId18" Type="http://schemas.openxmlformats.org/officeDocument/2006/relationships/image" Target="../media/image448.wmf"/><Relationship Id="rId3" Type="http://schemas.openxmlformats.org/officeDocument/2006/relationships/image" Target="../media/image433.wmf"/><Relationship Id="rId7" Type="http://schemas.openxmlformats.org/officeDocument/2006/relationships/image" Target="../media/image437.emf"/><Relationship Id="rId12" Type="http://schemas.openxmlformats.org/officeDocument/2006/relationships/image" Target="../media/image442.wmf"/><Relationship Id="rId17" Type="http://schemas.openxmlformats.org/officeDocument/2006/relationships/image" Target="../media/image447.emf"/><Relationship Id="rId2" Type="http://schemas.openxmlformats.org/officeDocument/2006/relationships/image" Target="../media/image432.wmf"/><Relationship Id="rId16" Type="http://schemas.openxmlformats.org/officeDocument/2006/relationships/image" Target="../media/image446.wmf"/><Relationship Id="rId1" Type="http://schemas.openxmlformats.org/officeDocument/2006/relationships/image" Target="../media/image431.emf"/><Relationship Id="rId6" Type="http://schemas.openxmlformats.org/officeDocument/2006/relationships/image" Target="../media/image436.emf"/><Relationship Id="rId11" Type="http://schemas.openxmlformats.org/officeDocument/2006/relationships/image" Target="../media/image441.emf"/><Relationship Id="rId5" Type="http://schemas.openxmlformats.org/officeDocument/2006/relationships/image" Target="../media/image435.emf"/><Relationship Id="rId15" Type="http://schemas.openxmlformats.org/officeDocument/2006/relationships/image" Target="../media/image445.wmf"/><Relationship Id="rId10" Type="http://schemas.openxmlformats.org/officeDocument/2006/relationships/image" Target="../media/image440.emf"/><Relationship Id="rId4" Type="http://schemas.openxmlformats.org/officeDocument/2006/relationships/image" Target="../media/image434.wmf"/><Relationship Id="rId9" Type="http://schemas.openxmlformats.org/officeDocument/2006/relationships/image" Target="../media/image439.emf"/><Relationship Id="rId14" Type="http://schemas.openxmlformats.org/officeDocument/2006/relationships/image" Target="../media/image44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emf"/><Relationship Id="rId3" Type="http://schemas.openxmlformats.org/officeDocument/2006/relationships/image" Target="../media/image34.emf"/><Relationship Id="rId7" Type="http://schemas.openxmlformats.org/officeDocument/2006/relationships/image" Target="../media/image38.wmf"/><Relationship Id="rId12" Type="http://schemas.openxmlformats.org/officeDocument/2006/relationships/image" Target="../media/image43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wmf"/><Relationship Id="rId11" Type="http://schemas.openxmlformats.org/officeDocument/2006/relationships/image" Target="../media/image42.e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emf"/><Relationship Id="rId14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image" Target="../media/image58.emf"/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12" Type="http://schemas.openxmlformats.org/officeDocument/2006/relationships/image" Target="../media/image57.emf"/><Relationship Id="rId17" Type="http://schemas.openxmlformats.org/officeDocument/2006/relationships/image" Target="../media/image62.emf"/><Relationship Id="rId2" Type="http://schemas.openxmlformats.org/officeDocument/2006/relationships/image" Target="../media/image47.emf"/><Relationship Id="rId16" Type="http://schemas.openxmlformats.org/officeDocument/2006/relationships/image" Target="../media/image61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11" Type="http://schemas.openxmlformats.org/officeDocument/2006/relationships/image" Target="../media/image56.wmf"/><Relationship Id="rId5" Type="http://schemas.openxmlformats.org/officeDocument/2006/relationships/image" Target="../media/image50.emf"/><Relationship Id="rId15" Type="http://schemas.openxmlformats.org/officeDocument/2006/relationships/image" Target="../media/image60.emf"/><Relationship Id="rId10" Type="http://schemas.openxmlformats.org/officeDocument/2006/relationships/image" Target="../media/image55.wmf"/><Relationship Id="rId4" Type="http://schemas.openxmlformats.org/officeDocument/2006/relationships/image" Target="../media/image49.emf"/><Relationship Id="rId9" Type="http://schemas.openxmlformats.org/officeDocument/2006/relationships/image" Target="../media/image54.wmf"/><Relationship Id="rId14" Type="http://schemas.openxmlformats.org/officeDocument/2006/relationships/image" Target="../media/image59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image" Target="../media/image75.emf"/><Relationship Id="rId18" Type="http://schemas.openxmlformats.org/officeDocument/2006/relationships/image" Target="../media/image80.png"/><Relationship Id="rId3" Type="http://schemas.openxmlformats.org/officeDocument/2006/relationships/image" Target="../media/image65.png"/><Relationship Id="rId7" Type="http://schemas.openxmlformats.org/officeDocument/2006/relationships/image" Target="../media/image69.wmf"/><Relationship Id="rId12" Type="http://schemas.openxmlformats.org/officeDocument/2006/relationships/image" Target="../media/image74.emf"/><Relationship Id="rId17" Type="http://schemas.openxmlformats.org/officeDocument/2006/relationships/image" Target="../media/image79.emf"/><Relationship Id="rId2" Type="http://schemas.openxmlformats.org/officeDocument/2006/relationships/image" Target="../media/image64.emf"/><Relationship Id="rId16" Type="http://schemas.openxmlformats.org/officeDocument/2006/relationships/image" Target="../media/image78.emf"/><Relationship Id="rId1" Type="http://schemas.openxmlformats.org/officeDocument/2006/relationships/image" Target="../media/image63.emf"/><Relationship Id="rId6" Type="http://schemas.openxmlformats.org/officeDocument/2006/relationships/image" Target="../media/image68.wmf"/><Relationship Id="rId11" Type="http://schemas.openxmlformats.org/officeDocument/2006/relationships/image" Target="../media/image73.emf"/><Relationship Id="rId5" Type="http://schemas.openxmlformats.org/officeDocument/2006/relationships/image" Target="../media/image67.emf"/><Relationship Id="rId15" Type="http://schemas.openxmlformats.org/officeDocument/2006/relationships/image" Target="../media/image77.emf"/><Relationship Id="rId10" Type="http://schemas.openxmlformats.org/officeDocument/2006/relationships/image" Target="../media/image72.emf"/><Relationship Id="rId4" Type="http://schemas.openxmlformats.org/officeDocument/2006/relationships/image" Target="../media/image66.emf"/><Relationship Id="rId9" Type="http://schemas.openxmlformats.org/officeDocument/2006/relationships/image" Target="../media/image71.png"/><Relationship Id="rId14" Type="http://schemas.openxmlformats.org/officeDocument/2006/relationships/image" Target="../media/image7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Relationship Id="rId4" Type="http://schemas.openxmlformats.org/officeDocument/2006/relationships/image" Target="../media/image84.png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image" Target="../media/image97.e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12" Type="http://schemas.openxmlformats.org/officeDocument/2006/relationships/image" Target="../media/image96.e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11" Type="http://schemas.openxmlformats.org/officeDocument/2006/relationships/image" Target="../media/image95.emf"/><Relationship Id="rId5" Type="http://schemas.openxmlformats.org/officeDocument/2006/relationships/image" Target="../media/image89.wmf"/><Relationship Id="rId10" Type="http://schemas.openxmlformats.org/officeDocument/2006/relationships/image" Target="../media/image94.emf"/><Relationship Id="rId4" Type="http://schemas.openxmlformats.org/officeDocument/2006/relationships/image" Target="../media/image88.wmf"/><Relationship Id="rId9" Type="http://schemas.openxmlformats.org/officeDocument/2006/relationships/image" Target="../media/image9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2021/12/19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=""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=""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2CD782C-97D3-4F49-829F-F1480E3BC794}" type="slidenum">
              <a:rPr lang="en-US" altLang="zh-CN"/>
              <a:pPr eaLnBrk="1" hangingPunct="1"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P403</a:t>
            </a:r>
          </a:p>
        </p:txBody>
      </p:sp>
    </p:spTree>
    <p:extLst>
      <p:ext uri="{BB962C8B-B14F-4D97-AF65-F5344CB8AC3E}">
        <p14:creationId xmlns:p14="http://schemas.microsoft.com/office/powerpoint/2010/main" val="396097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E49600C-F190-4C6C-BC33-15A08FA03D1F}" type="slidenum">
              <a:rPr lang="en-US" altLang="zh-CN"/>
              <a:pPr eaLnBrk="1" hangingPunct="1"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P411</a:t>
            </a:r>
          </a:p>
        </p:txBody>
      </p:sp>
    </p:spTree>
    <p:extLst>
      <p:ext uri="{BB962C8B-B14F-4D97-AF65-F5344CB8AC3E}">
        <p14:creationId xmlns:p14="http://schemas.microsoft.com/office/powerpoint/2010/main" val="2973004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7E46EBD-8C2A-4E0C-A0D6-8123E941F803}" type="slidenum">
              <a:rPr lang="en-US" altLang="zh-CN"/>
              <a:pPr eaLnBrk="1" hangingPunct="1"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P411</a:t>
            </a:r>
          </a:p>
        </p:txBody>
      </p:sp>
    </p:spTree>
    <p:extLst>
      <p:ext uri="{BB962C8B-B14F-4D97-AF65-F5344CB8AC3E}">
        <p14:creationId xmlns:p14="http://schemas.microsoft.com/office/powerpoint/2010/main" val="1263792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E42E3F8-989C-4E54-A115-4DD9A3587776}" type="slidenum">
              <a:rPr lang="en-US" altLang="zh-CN"/>
              <a:pPr eaLnBrk="1" hangingPunct="1"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P411</a:t>
            </a:r>
          </a:p>
        </p:txBody>
      </p:sp>
    </p:spTree>
    <p:extLst>
      <p:ext uri="{BB962C8B-B14F-4D97-AF65-F5344CB8AC3E}">
        <p14:creationId xmlns:p14="http://schemas.microsoft.com/office/powerpoint/2010/main" val="3072672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DEFAB3F-1102-4134-A383-59F59FA1DDBE}" type="slidenum">
              <a:rPr lang="en-US" altLang="zh-CN"/>
              <a:pPr eaLnBrk="1" hangingPunct="1">
                <a:spcBef>
                  <a:spcPct val="0"/>
                </a:spcBef>
              </a:pPr>
              <a:t>34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P411</a:t>
            </a:r>
          </a:p>
        </p:txBody>
      </p:sp>
    </p:spTree>
    <p:extLst>
      <p:ext uri="{BB962C8B-B14F-4D97-AF65-F5344CB8AC3E}">
        <p14:creationId xmlns:p14="http://schemas.microsoft.com/office/powerpoint/2010/main" val="2172348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0E78B08-4261-4D05-A2AA-1270CCAA1688}" type="slidenum">
              <a:rPr lang="en-US" altLang="zh-CN"/>
              <a:pPr eaLnBrk="1" hangingPunct="1"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P411</a:t>
            </a:r>
          </a:p>
        </p:txBody>
      </p:sp>
    </p:spTree>
    <p:extLst>
      <p:ext uri="{BB962C8B-B14F-4D97-AF65-F5344CB8AC3E}">
        <p14:creationId xmlns:p14="http://schemas.microsoft.com/office/powerpoint/2010/main" val="2339691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CA825F6-B00A-41BC-819C-174743F8FFAC}" type="slidenum">
              <a:rPr lang="en-US" altLang="zh-CN"/>
              <a:pPr eaLnBrk="1" hangingPunct="1"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P411</a:t>
            </a:r>
          </a:p>
        </p:txBody>
      </p:sp>
    </p:spTree>
    <p:extLst>
      <p:ext uri="{BB962C8B-B14F-4D97-AF65-F5344CB8AC3E}">
        <p14:creationId xmlns:p14="http://schemas.microsoft.com/office/powerpoint/2010/main" val="4027895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8494EA8-E310-4929-9B1E-E564A3FF9F76}" type="slidenum">
              <a:rPr lang="en-US" altLang="zh-CN"/>
              <a:pPr eaLnBrk="1" hangingPunct="1">
                <a:spcBef>
                  <a:spcPct val="0"/>
                </a:spcBef>
              </a:pPr>
              <a:t>37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P414</a:t>
            </a:r>
          </a:p>
        </p:txBody>
      </p:sp>
    </p:spTree>
    <p:extLst>
      <p:ext uri="{BB962C8B-B14F-4D97-AF65-F5344CB8AC3E}">
        <p14:creationId xmlns:p14="http://schemas.microsoft.com/office/powerpoint/2010/main" val="495505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F8DEE8D-914D-4EAD-925B-EFA8A23C5034}" type="slidenum">
              <a:rPr lang="en-US" altLang="zh-CN"/>
              <a:pPr eaLnBrk="1" hangingPunct="1">
                <a:spcBef>
                  <a:spcPct val="0"/>
                </a:spcBef>
              </a:pPr>
              <a:t>49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L.P223</a:t>
            </a:r>
            <a:r>
              <a:rPr lang="zh-CN" altLang="en-US" smtClean="0">
                <a:latin typeface="Arial" panose="020B0604020202020204" pitchFamily="34" charset="0"/>
              </a:rPr>
              <a:t>例</a:t>
            </a:r>
            <a:r>
              <a:rPr lang="en-US" altLang="zh-CN" smtClean="0">
                <a:latin typeface="Arial" panose="020B0604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87950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195CFAF-4D58-46E9-9492-3720E96DCB1D}" type="slidenum">
              <a:rPr lang="en-US" altLang="zh-CN"/>
              <a:pPr eaLnBrk="1" hangingPunct="1"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P403</a:t>
            </a:r>
          </a:p>
        </p:txBody>
      </p:sp>
    </p:spTree>
    <p:extLst>
      <p:ext uri="{BB962C8B-B14F-4D97-AF65-F5344CB8AC3E}">
        <p14:creationId xmlns:p14="http://schemas.microsoft.com/office/powerpoint/2010/main" val="3495906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A502B6B-87AB-4921-8B2B-8371156AD77E}" type="slidenum">
              <a:rPr lang="en-US" altLang="zh-CN"/>
              <a:pPr eaLnBrk="1" hangingPunct="1">
                <a:spcBef>
                  <a:spcPct val="0"/>
                </a:spcBef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45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F3E88D4-8DE5-4792-9D45-8A197F26753B}" type="slidenum">
              <a:rPr lang="en-US" altLang="zh-CN"/>
              <a:pPr eaLnBrk="1" hangingPunct="1"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928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A951C1F-817C-4A15-B8E7-40F4E17E036B}" type="slidenum">
              <a:rPr lang="en-US" altLang="zh-CN"/>
              <a:pPr eaLnBrk="1" hangingPunct="1"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80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0AD1E61-1546-43AA-B87B-0084FDC3AAB8}" type="slidenum">
              <a:rPr lang="en-US" altLang="zh-CN"/>
              <a:pPr eaLnBrk="1" hangingPunct="1"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788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0C20829-8DED-4CA4-A97E-DB3CCFF4A776}" type="slidenum">
              <a:rPr lang="en-US" altLang="zh-CN"/>
              <a:pPr eaLnBrk="1" hangingPunct="1"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99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0647847-0C32-4F0E-AB03-7D4CC60EFEC3}" type="slidenum">
              <a:rPr lang="en-US" altLang="zh-CN"/>
              <a:pPr eaLnBrk="1" hangingPunct="1"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运行时</a:t>
            </a:r>
            <a:r>
              <a:rPr lang="en-US" altLang="zh-CN" smtClean="0">
                <a:latin typeface="Arial" panose="020B0604020202020204" pitchFamily="34" charset="0"/>
              </a:rPr>
              <a:t>, </a:t>
            </a:r>
            <a:r>
              <a:rPr lang="zh-CN" altLang="en-US" smtClean="0">
                <a:latin typeface="Arial" panose="020B0604020202020204" pitchFamily="34" charset="0"/>
              </a:rPr>
              <a:t>点击“椭球面”</a:t>
            </a:r>
            <a:r>
              <a:rPr lang="en-US" altLang="zh-CN" smtClean="0">
                <a:latin typeface="Arial" panose="020B0604020202020204" pitchFamily="34" charset="0"/>
              </a:rPr>
              <a:t>,“</a:t>
            </a:r>
            <a:r>
              <a:rPr lang="zh-CN" altLang="en-US" smtClean="0">
                <a:latin typeface="Arial" panose="020B0604020202020204" pitchFamily="34" charset="0"/>
              </a:rPr>
              <a:t>抛物面”</a:t>
            </a:r>
            <a:r>
              <a:rPr lang="en-US" altLang="zh-CN" smtClean="0">
                <a:latin typeface="Arial" panose="020B0604020202020204" pitchFamily="34" charset="0"/>
              </a:rPr>
              <a:t>, “</a:t>
            </a:r>
            <a:r>
              <a:rPr lang="zh-CN" altLang="en-US" smtClean="0">
                <a:latin typeface="Arial" panose="020B0604020202020204" pitchFamily="34" charset="0"/>
              </a:rPr>
              <a:t>双曲面”</a:t>
            </a:r>
            <a:r>
              <a:rPr lang="en-US" altLang="zh-CN" smtClean="0">
                <a:latin typeface="Arial" panose="020B0604020202020204" pitchFamily="34" charset="0"/>
              </a:rPr>
              <a:t>, “</a:t>
            </a:r>
            <a:r>
              <a:rPr lang="zh-CN" altLang="en-US" smtClean="0">
                <a:latin typeface="Arial" panose="020B0604020202020204" pitchFamily="34" charset="0"/>
              </a:rPr>
              <a:t>椭圆锥面” 可显示有关内容</a:t>
            </a:r>
            <a:r>
              <a:rPr lang="en-US" altLang="zh-CN" smtClean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600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382576B-B750-4883-BDB6-A5FDCF11D482}" type="slidenum">
              <a:rPr lang="en-US" altLang="zh-CN"/>
              <a:pPr eaLnBrk="1" hangingPunct="1"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P411</a:t>
            </a:r>
          </a:p>
        </p:txBody>
      </p:sp>
    </p:spTree>
    <p:extLst>
      <p:ext uri="{BB962C8B-B14F-4D97-AF65-F5344CB8AC3E}">
        <p14:creationId xmlns:p14="http://schemas.microsoft.com/office/powerpoint/2010/main" val="114379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2021/12/19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2021/12/19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2021/12/19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2021/12/19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2021/12/19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2021/12/19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=""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=""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92.wmf"/><Relationship Id="rId26" Type="http://schemas.openxmlformats.org/officeDocument/2006/relationships/image" Target="../media/image96.emf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91.bin"/><Relationship Id="rId25" Type="http://schemas.openxmlformats.org/officeDocument/2006/relationships/oleObject" Target="../embeddings/oleObject9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1.wmf"/><Relationship Id="rId20" Type="http://schemas.openxmlformats.org/officeDocument/2006/relationships/image" Target="../media/image93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95.e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28" Type="http://schemas.openxmlformats.org/officeDocument/2006/relationships/image" Target="../media/image97.emf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0.wmf"/><Relationship Id="rId22" Type="http://schemas.openxmlformats.org/officeDocument/2006/relationships/image" Target="../media/image94.emf"/><Relationship Id="rId27" Type="http://schemas.openxmlformats.org/officeDocument/2006/relationships/oleObject" Target="../embeddings/oleObject9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2.wmf"/><Relationship Id="rId17" Type="http://schemas.openxmlformats.org/officeDocument/2006/relationships/image" Target="../media/image91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04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10.bin"/><Relationship Id="rId18" Type="http://schemas.openxmlformats.org/officeDocument/2006/relationships/oleObject" Target="../embeddings/oleObject113.bin"/><Relationship Id="rId3" Type="http://schemas.openxmlformats.org/officeDocument/2006/relationships/oleObject" Target="../embeddings/oleObject105.bin"/><Relationship Id="rId21" Type="http://schemas.openxmlformats.org/officeDocument/2006/relationships/image" Target="../media/image102.wmf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7.wmf"/><Relationship Id="rId17" Type="http://schemas.openxmlformats.org/officeDocument/2006/relationships/image" Target="../media/image100.wmf"/><Relationship Id="rId25" Type="http://schemas.openxmlformats.org/officeDocument/2006/relationships/image" Target="../media/image110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12.bin"/><Relationship Id="rId20" Type="http://schemas.openxmlformats.org/officeDocument/2006/relationships/oleObject" Target="../embeddings/oleObject114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109.bin"/><Relationship Id="rId24" Type="http://schemas.openxmlformats.org/officeDocument/2006/relationships/oleObject" Target="../embeddings/oleObject116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image" Target="../media/image109.wmf"/><Relationship Id="rId10" Type="http://schemas.openxmlformats.org/officeDocument/2006/relationships/image" Target="../media/image106.wmf"/><Relationship Id="rId19" Type="http://schemas.openxmlformats.org/officeDocument/2006/relationships/image" Target="../media/image101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08.wmf"/><Relationship Id="rId22" Type="http://schemas.openxmlformats.org/officeDocument/2006/relationships/oleObject" Target="../embeddings/oleObject11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22.bin"/><Relationship Id="rId18" Type="http://schemas.openxmlformats.org/officeDocument/2006/relationships/oleObject" Target="../embeddings/oleObject125.bin"/><Relationship Id="rId3" Type="http://schemas.openxmlformats.org/officeDocument/2006/relationships/oleObject" Target="../embeddings/oleObject117.bin"/><Relationship Id="rId21" Type="http://schemas.openxmlformats.org/officeDocument/2006/relationships/image" Target="../media/image102.wmf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07.wmf"/><Relationship Id="rId17" Type="http://schemas.openxmlformats.org/officeDocument/2006/relationships/image" Target="../media/image100.wmf"/><Relationship Id="rId25" Type="http://schemas.openxmlformats.org/officeDocument/2006/relationships/image" Target="../media/image114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24.bin"/><Relationship Id="rId20" Type="http://schemas.openxmlformats.org/officeDocument/2006/relationships/oleObject" Target="../embeddings/oleObject126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121.bin"/><Relationship Id="rId24" Type="http://schemas.openxmlformats.org/officeDocument/2006/relationships/oleObject" Target="../embeddings/oleObject128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image" Target="../media/image113.wmf"/><Relationship Id="rId10" Type="http://schemas.openxmlformats.org/officeDocument/2006/relationships/image" Target="../media/image106.wmf"/><Relationship Id="rId19" Type="http://schemas.openxmlformats.org/officeDocument/2006/relationships/image" Target="../media/image101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12.wmf"/><Relationship Id="rId22" Type="http://schemas.openxmlformats.org/officeDocument/2006/relationships/oleObject" Target="../embeddings/oleObject12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34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06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1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24.emf"/><Relationship Id="rId26" Type="http://schemas.openxmlformats.org/officeDocument/2006/relationships/image" Target="../media/image128.wmf"/><Relationship Id="rId3" Type="http://schemas.openxmlformats.org/officeDocument/2006/relationships/oleObject" Target="../embeddings/oleObject135.bin"/><Relationship Id="rId21" Type="http://schemas.openxmlformats.org/officeDocument/2006/relationships/oleObject" Target="../embeddings/oleObject144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42.bin"/><Relationship Id="rId25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3.emf"/><Relationship Id="rId20" Type="http://schemas.openxmlformats.org/officeDocument/2006/relationships/image" Target="../media/image125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39.bin"/><Relationship Id="rId24" Type="http://schemas.openxmlformats.org/officeDocument/2006/relationships/image" Target="../media/image127.emf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23" Type="http://schemas.openxmlformats.org/officeDocument/2006/relationships/oleObject" Target="../embeddings/oleObject145.bin"/><Relationship Id="rId10" Type="http://schemas.openxmlformats.org/officeDocument/2006/relationships/image" Target="../media/image120.wmf"/><Relationship Id="rId19" Type="http://schemas.openxmlformats.org/officeDocument/2006/relationships/oleObject" Target="../embeddings/oleObject143.bin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22.png"/><Relationship Id="rId22" Type="http://schemas.openxmlformats.org/officeDocument/2006/relationships/image" Target="../media/image12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52.bin"/><Relationship Id="rId18" Type="http://schemas.openxmlformats.org/officeDocument/2006/relationships/image" Target="../media/image130.wmf"/><Relationship Id="rId3" Type="http://schemas.openxmlformats.org/officeDocument/2006/relationships/oleObject" Target="../embeddings/oleObject147.bin"/><Relationship Id="rId21" Type="http://schemas.openxmlformats.org/officeDocument/2006/relationships/oleObject" Target="../embeddings/oleObject158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56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55.bin"/><Relationship Id="rId20" Type="http://schemas.openxmlformats.org/officeDocument/2006/relationships/image" Target="../media/image13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4.bin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57.bin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50.bin"/><Relationship Id="rId14" Type="http://schemas.openxmlformats.org/officeDocument/2006/relationships/oleObject" Target="../embeddings/oleObject153.bin"/><Relationship Id="rId22" Type="http://schemas.openxmlformats.org/officeDocument/2006/relationships/image" Target="../media/image13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64.bin"/><Relationship Id="rId18" Type="http://schemas.openxmlformats.org/officeDocument/2006/relationships/image" Target="../media/image134.wmf"/><Relationship Id="rId3" Type="http://schemas.openxmlformats.org/officeDocument/2006/relationships/oleObject" Target="../embeddings/oleObject159.bin"/><Relationship Id="rId21" Type="http://schemas.openxmlformats.org/officeDocument/2006/relationships/oleObject" Target="../embeddings/oleObject170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68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67.bin"/><Relationship Id="rId20" Type="http://schemas.openxmlformats.org/officeDocument/2006/relationships/image" Target="../media/image135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69.bin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62.bin"/><Relationship Id="rId14" Type="http://schemas.openxmlformats.org/officeDocument/2006/relationships/oleObject" Target="../embeddings/oleObject165.bin"/><Relationship Id="rId22" Type="http://schemas.openxmlformats.org/officeDocument/2006/relationships/image" Target="../media/image13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image" Target="../media/image141.wmf"/><Relationship Id="rId18" Type="http://schemas.openxmlformats.org/officeDocument/2006/relationships/oleObject" Target="../embeddings/oleObject178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45.emf"/><Relationship Id="rId7" Type="http://schemas.openxmlformats.org/officeDocument/2006/relationships/image" Target="../media/image138.emf"/><Relationship Id="rId12" Type="http://schemas.openxmlformats.org/officeDocument/2006/relationships/oleObject" Target="../embeddings/oleObject175.bin"/><Relationship Id="rId17" Type="http://schemas.openxmlformats.org/officeDocument/2006/relationships/image" Target="../media/image14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7.bin"/><Relationship Id="rId20" Type="http://schemas.openxmlformats.org/officeDocument/2006/relationships/oleObject" Target="../embeddings/oleObject179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72.bin"/><Relationship Id="rId11" Type="http://schemas.openxmlformats.org/officeDocument/2006/relationships/image" Target="../media/image140.png"/><Relationship Id="rId5" Type="http://schemas.openxmlformats.org/officeDocument/2006/relationships/image" Target="../media/image137.png"/><Relationship Id="rId15" Type="http://schemas.openxmlformats.org/officeDocument/2006/relationships/image" Target="../media/image142.emf"/><Relationship Id="rId10" Type="http://schemas.openxmlformats.org/officeDocument/2006/relationships/oleObject" Target="../embeddings/oleObject174.bin"/><Relationship Id="rId19" Type="http://schemas.openxmlformats.org/officeDocument/2006/relationships/image" Target="../media/image144.png"/><Relationship Id="rId4" Type="http://schemas.openxmlformats.org/officeDocument/2006/relationships/oleObject" Target="../embeddings/oleObject171.bin"/><Relationship Id="rId9" Type="http://schemas.openxmlformats.org/officeDocument/2006/relationships/image" Target="../media/image139.emf"/><Relationship Id="rId14" Type="http://schemas.openxmlformats.org/officeDocument/2006/relationships/oleObject" Target="../embeddings/oleObject17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4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155.w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52.wmf"/><Relationship Id="rId17" Type="http://schemas.openxmlformats.org/officeDocument/2006/relationships/oleObject" Target="../embeddings/oleObject18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4.wmf"/><Relationship Id="rId20" Type="http://schemas.openxmlformats.org/officeDocument/2006/relationships/image" Target="../media/image15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88.bin"/><Relationship Id="rId10" Type="http://schemas.openxmlformats.org/officeDocument/2006/relationships/image" Target="../media/image151.wmf"/><Relationship Id="rId19" Type="http://schemas.openxmlformats.org/officeDocument/2006/relationships/oleObject" Target="../embeddings/oleObject190.bin"/><Relationship Id="rId4" Type="http://schemas.openxmlformats.org/officeDocument/2006/relationships/image" Target="../media/image148.png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5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oleObject196.bin"/><Relationship Id="rId18" Type="http://schemas.openxmlformats.org/officeDocument/2006/relationships/image" Target="../media/image164.png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161.wmf"/><Relationship Id="rId17" Type="http://schemas.openxmlformats.org/officeDocument/2006/relationships/oleObject" Target="../embeddings/oleObject1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3.emf"/><Relationship Id="rId20" Type="http://schemas.openxmlformats.org/officeDocument/2006/relationships/image" Target="../media/image165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8.emf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92.bin"/><Relationship Id="rId15" Type="http://schemas.openxmlformats.org/officeDocument/2006/relationships/oleObject" Target="../embeddings/oleObject197.bin"/><Relationship Id="rId10" Type="http://schemas.openxmlformats.org/officeDocument/2006/relationships/image" Target="../media/image160.wmf"/><Relationship Id="rId19" Type="http://schemas.openxmlformats.org/officeDocument/2006/relationships/oleObject" Target="../embeddings/oleObject199.bin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16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13" Type="http://schemas.openxmlformats.org/officeDocument/2006/relationships/image" Target="../media/image170.emf"/><Relationship Id="rId18" Type="http://schemas.openxmlformats.org/officeDocument/2006/relationships/oleObject" Target="../embeddings/oleObject207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74.emf"/><Relationship Id="rId7" Type="http://schemas.openxmlformats.org/officeDocument/2006/relationships/image" Target="../media/image167.wmf"/><Relationship Id="rId12" Type="http://schemas.openxmlformats.org/officeDocument/2006/relationships/oleObject" Target="../embeddings/oleObject204.bin"/><Relationship Id="rId17" Type="http://schemas.openxmlformats.org/officeDocument/2006/relationships/image" Target="../media/image172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6.bin"/><Relationship Id="rId20" Type="http://schemas.openxmlformats.org/officeDocument/2006/relationships/oleObject" Target="../embeddings/oleObject208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01.bin"/><Relationship Id="rId11" Type="http://schemas.openxmlformats.org/officeDocument/2006/relationships/image" Target="../media/image169.emf"/><Relationship Id="rId5" Type="http://schemas.openxmlformats.org/officeDocument/2006/relationships/image" Target="../media/image166.wmf"/><Relationship Id="rId15" Type="http://schemas.openxmlformats.org/officeDocument/2006/relationships/image" Target="../media/image171.emf"/><Relationship Id="rId23" Type="http://schemas.openxmlformats.org/officeDocument/2006/relationships/image" Target="../media/image175.emf"/><Relationship Id="rId10" Type="http://schemas.openxmlformats.org/officeDocument/2006/relationships/oleObject" Target="../embeddings/oleObject203.bin"/><Relationship Id="rId19" Type="http://schemas.openxmlformats.org/officeDocument/2006/relationships/image" Target="../media/image173.emf"/><Relationship Id="rId4" Type="http://schemas.openxmlformats.org/officeDocument/2006/relationships/oleObject" Target="../embeddings/oleObject200.bin"/><Relationship Id="rId9" Type="http://schemas.openxmlformats.org/officeDocument/2006/relationships/image" Target="../media/image168.png"/><Relationship Id="rId14" Type="http://schemas.openxmlformats.org/officeDocument/2006/relationships/oleObject" Target="../embeddings/oleObject205.bin"/><Relationship Id="rId22" Type="http://schemas.openxmlformats.org/officeDocument/2006/relationships/oleObject" Target="../embeddings/oleObject20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2.bin"/><Relationship Id="rId13" Type="http://schemas.openxmlformats.org/officeDocument/2006/relationships/image" Target="../media/image180.wmf"/><Relationship Id="rId18" Type="http://schemas.openxmlformats.org/officeDocument/2006/relationships/oleObject" Target="../embeddings/oleObject217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184.emf"/><Relationship Id="rId7" Type="http://schemas.openxmlformats.org/officeDocument/2006/relationships/image" Target="../media/image177.wmf"/><Relationship Id="rId12" Type="http://schemas.openxmlformats.org/officeDocument/2006/relationships/oleObject" Target="../embeddings/oleObject214.bin"/><Relationship Id="rId17" Type="http://schemas.openxmlformats.org/officeDocument/2006/relationships/image" Target="../media/image182.emf"/><Relationship Id="rId25" Type="http://schemas.openxmlformats.org/officeDocument/2006/relationships/image" Target="../media/image18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6.bin"/><Relationship Id="rId20" Type="http://schemas.openxmlformats.org/officeDocument/2006/relationships/oleObject" Target="../embeddings/oleObject218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11.bin"/><Relationship Id="rId11" Type="http://schemas.openxmlformats.org/officeDocument/2006/relationships/image" Target="../media/image179.wmf"/><Relationship Id="rId24" Type="http://schemas.openxmlformats.org/officeDocument/2006/relationships/oleObject" Target="../embeddings/oleObject220.bin"/><Relationship Id="rId5" Type="http://schemas.openxmlformats.org/officeDocument/2006/relationships/image" Target="../media/image176.png"/><Relationship Id="rId15" Type="http://schemas.openxmlformats.org/officeDocument/2006/relationships/image" Target="../media/image181.png"/><Relationship Id="rId23" Type="http://schemas.openxmlformats.org/officeDocument/2006/relationships/image" Target="../media/image185.wmf"/><Relationship Id="rId10" Type="http://schemas.openxmlformats.org/officeDocument/2006/relationships/oleObject" Target="../embeddings/oleObject213.bin"/><Relationship Id="rId19" Type="http://schemas.openxmlformats.org/officeDocument/2006/relationships/image" Target="../media/image183.emf"/><Relationship Id="rId4" Type="http://schemas.openxmlformats.org/officeDocument/2006/relationships/oleObject" Target="../embeddings/oleObject210.bin"/><Relationship Id="rId9" Type="http://schemas.openxmlformats.org/officeDocument/2006/relationships/image" Target="../media/image178.wmf"/><Relationship Id="rId14" Type="http://schemas.openxmlformats.org/officeDocument/2006/relationships/oleObject" Target="../embeddings/oleObject215.bin"/><Relationship Id="rId22" Type="http://schemas.openxmlformats.org/officeDocument/2006/relationships/oleObject" Target="../embeddings/oleObject219.bin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1.wmf"/><Relationship Id="rId18" Type="http://schemas.openxmlformats.org/officeDocument/2006/relationships/oleObject" Target="../embeddings/oleObject228.bin"/><Relationship Id="rId26" Type="http://schemas.openxmlformats.org/officeDocument/2006/relationships/oleObject" Target="../embeddings/oleObject232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195.emf"/><Relationship Id="rId7" Type="http://schemas.openxmlformats.org/officeDocument/2006/relationships/image" Target="../media/image188.wmf"/><Relationship Id="rId12" Type="http://schemas.openxmlformats.org/officeDocument/2006/relationships/oleObject" Target="../embeddings/oleObject225.bin"/><Relationship Id="rId17" Type="http://schemas.openxmlformats.org/officeDocument/2006/relationships/image" Target="../media/image193.png"/><Relationship Id="rId25" Type="http://schemas.openxmlformats.org/officeDocument/2006/relationships/image" Target="../media/image197.png"/><Relationship Id="rId33" Type="http://schemas.openxmlformats.org/officeDocument/2006/relationships/image" Target="../media/image20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7.bin"/><Relationship Id="rId20" Type="http://schemas.openxmlformats.org/officeDocument/2006/relationships/oleObject" Target="../embeddings/oleObject229.bin"/><Relationship Id="rId29" Type="http://schemas.openxmlformats.org/officeDocument/2006/relationships/image" Target="../media/image199.emf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22.bin"/><Relationship Id="rId11" Type="http://schemas.openxmlformats.org/officeDocument/2006/relationships/image" Target="../media/image190.wmf"/><Relationship Id="rId24" Type="http://schemas.openxmlformats.org/officeDocument/2006/relationships/oleObject" Target="../embeddings/oleObject231.bin"/><Relationship Id="rId32" Type="http://schemas.openxmlformats.org/officeDocument/2006/relationships/oleObject" Target="../embeddings/oleObject235.bin"/><Relationship Id="rId5" Type="http://schemas.openxmlformats.org/officeDocument/2006/relationships/image" Target="../media/image187.wmf"/><Relationship Id="rId15" Type="http://schemas.openxmlformats.org/officeDocument/2006/relationships/image" Target="../media/image192.wmf"/><Relationship Id="rId23" Type="http://schemas.openxmlformats.org/officeDocument/2006/relationships/image" Target="../media/image196.emf"/><Relationship Id="rId28" Type="http://schemas.openxmlformats.org/officeDocument/2006/relationships/oleObject" Target="../embeddings/oleObject233.bin"/><Relationship Id="rId10" Type="http://schemas.openxmlformats.org/officeDocument/2006/relationships/oleObject" Target="../embeddings/oleObject224.bin"/><Relationship Id="rId19" Type="http://schemas.openxmlformats.org/officeDocument/2006/relationships/image" Target="../media/image194.emf"/><Relationship Id="rId31" Type="http://schemas.openxmlformats.org/officeDocument/2006/relationships/image" Target="../media/image200.emf"/><Relationship Id="rId4" Type="http://schemas.openxmlformats.org/officeDocument/2006/relationships/oleObject" Target="../embeddings/oleObject221.bin"/><Relationship Id="rId9" Type="http://schemas.openxmlformats.org/officeDocument/2006/relationships/image" Target="../media/image189.wmf"/><Relationship Id="rId14" Type="http://schemas.openxmlformats.org/officeDocument/2006/relationships/oleObject" Target="../embeddings/oleObject226.bin"/><Relationship Id="rId22" Type="http://schemas.openxmlformats.org/officeDocument/2006/relationships/oleObject" Target="../embeddings/oleObject230.bin"/><Relationship Id="rId27" Type="http://schemas.openxmlformats.org/officeDocument/2006/relationships/image" Target="../media/image198.emf"/><Relationship Id="rId30" Type="http://schemas.openxmlformats.org/officeDocument/2006/relationships/oleObject" Target="../embeddings/oleObject234.bin"/><Relationship Id="rId8" Type="http://schemas.openxmlformats.org/officeDocument/2006/relationships/oleObject" Target="../embeddings/oleObject22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oleObject" Target="../embeddings/oleObject241.bin"/><Relationship Id="rId18" Type="http://schemas.openxmlformats.org/officeDocument/2006/relationships/image" Target="../media/image209.emf"/><Relationship Id="rId3" Type="http://schemas.openxmlformats.org/officeDocument/2006/relationships/oleObject" Target="../embeddings/oleObject236.bin"/><Relationship Id="rId21" Type="http://schemas.openxmlformats.org/officeDocument/2006/relationships/oleObject" Target="../embeddings/oleObject245.bin"/><Relationship Id="rId7" Type="http://schemas.openxmlformats.org/officeDocument/2006/relationships/oleObject" Target="../embeddings/oleObject238.bin"/><Relationship Id="rId12" Type="http://schemas.openxmlformats.org/officeDocument/2006/relationships/image" Target="../media/image206.wmf"/><Relationship Id="rId17" Type="http://schemas.openxmlformats.org/officeDocument/2006/relationships/oleObject" Target="../embeddings/oleObject2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8.wmf"/><Relationship Id="rId20" Type="http://schemas.openxmlformats.org/officeDocument/2006/relationships/image" Target="../media/image210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03.wmf"/><Relationship Id="rId11" Type="http://schemas.openxmlformats.org/officeDocument/2006/relationships/oleObject" Target="../embeddings/oleObject240.bin"/><Relationship Id="rId24" Type="http://schemas.openxmlformats.org/officeDocument/2006/relationships/image" Target="../media/image212.wmf"/><Relationship Id="rId5" Type="http://schemas.openxmlformats.org/officeDocument/2006/relationships/oleObject" Target="../embeddings/oleObject237.bin"/><Relationship Id="rId15" Type="http://schemas.openxmlformats.org/officeDocument/2006/relationships/oleObject" Target="../embeddings/oleObject242.bin"/><Relationship Id="rId23" Type="http://schemas.openxmlformats.org/officeDocument/2006/relationships/oleObject" Target="../embeddings/oleObject246.bin"/><Relationship Id="rId10" Type="http://schemas.openxmlformats.org/officeDocument/2006/relationships/image" Target="../media/image205.wmf"/><Relationship Id="rId19" Type="http://schemas.openxmlformats.org/officeDocument/2006/relationships/oleObject" Target="../embeddings/oleObject244.bin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239.bin"/><Relationship Id="rId14" Type="http://schemas.openxmlformats.org/officeDocument/2006/relationships/image" Target="../media/image207.wmf"/><Relationship Id="rId22" Type="http://schemas.openxmlformats.org/officeDocument/2006/relationships/image" Target="../media/image21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emf"/><Relationship Id="rId13" Type="http://schemas.openxmlformats.org/officeDocument/2006/relationships/oleObject" Target="../embeddings/oleObject252.bin"/><Relationship Id="rId18" Type="http://schemas.openxmlformats.org/officeDocument/2006/relationships/image" Target="../media/image220.wmf"/><Relationship Id="rId26" Type="http://schemas.openxmlformats.org/officeDocument/2006/relationships/image" Target="../media/image224.emf"/><Relationship Id="rId3" Type="http://schemas.openxmlformats.org/officeDocument/2006/relationships/oleObject" Target="../embeddings/oleObject247.bin"/><Relationship Id="rId21" Type="http://schemas.openxmlformats.org/officeDocument/2006/relationships/oleObject" Target="../embeddings/oleObject256.bin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217.emf"/><Relationship Id="rId17" Type="http://schemas.openxmlformats.org/officeDocument/2006/relationships/oleObject" Target="../embeddings/oleObject254.bin"/><Relationship Id="rId25" Type="http://schemas.openxmlformats.org/officeDocument/2006/relationships/oleObject" Target="../embeddings/oleObject2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9.wmf"/><Relationship Id="rId20" Type="http://schemas.openxmlformats.org/officeDocument/2006/relationships/image" Target="../media/image221.png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14.wmf"/><Relationship Id="rId11" Type="http://schemas.openxmlformats.org/officeDocument/2006/relationships/oleObject" Target="../embeddings/oleObject251.bin"/><Relationship Id="rId24" Type="http://schemas.openxmlformats.org/officeDocument/2006/relationships/image" Target="../media/image223.emf"/><Relationship Id="rId5" Type="http://schemas.openxmlformats.org/officeDocument/2006/relationships/oleObject" Target="../embeddings/oleObject248.bin"/><Relationship Id="rId15" Type="http://schemas.openxmlformats.org/officeDocument/2006/relationships/oleObject" Target="../embeddings/oleObject253.bin"/><Relationship Id="rId23" Type="http://schemas.openxmlformats.org/officeDocument/2006/relationships/oleObject" Target="../embeddings/oleObject257.bin"/><Relationship Id="rId10" Type="http://schemas.openxmlformats.org/officeDocument/2006/relationships/image" Target="../media/image216.emf"/><Relationship Id="rId19" Type="http://schemas.openxmlformats.org/officeDocument/2006/relationships/oleObject" Target="../embeddings/oleObject255.bin"/><Relationship Id="rId4" Type="http://schemas.openxmlformats.org/officeDocument/2006/relationships/image" Target="../media/image213.wmf"/><Relationship Id="rId9" Type="http://schemas.openxmlformats.org/officeDocument/2006/relationships/oleObject" Target="../embeddings/oleObject250.bin"/><Relationship Id="rId14" Type="http://schemas.openxmlformats.org/officeDocument/2006/relationships/image" Target="../media/image218.emf"/><Relationship Id="rId22" Type="http://schemas.openxmlformats.org/officeDocument/2006/relationships/image" Target="../media/image222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1.bin"/><Relationship Id="rId12" Type="http://schemas.openxmlformats.org/officeDocument/2006/relationships/image" Target="../media/image22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263.bin"/><Relationship Id="rId5" Type="http://schemas.openxmlformats.org/officeDocument/2006/relationships/oleObject" Target="../embeddings/oleObject260.bin"/><Relationship Id="rId10" Type="http://schemas.openxmlformats.org/officeDocument/2006/relationships/image" Target="../media/image228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6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13" Type="http://schemas.openxmlformats.org/officeDocument/2006/relationships/image" Target="../media/image233.wmf"/><Relationship Id="rId18" Type="http://schemas.openxmlformats.org/officeDocument/2006/relationships/image" Target="../media/image235.wmf"/><Relationship Id="rId26" Type="http://schemas.openxmlformats.org/officeDocument/2006/relationships/image" Target="../media/image239.wmf"/><Relationship Id="rId3" Type="http://schemas.openxmlformats.org/officeDocument/2006/relationships/notesSlide" Target="../notesSlides/notesSlide8.xml"/><Relationship Id="rId21" Type="http://schemas.openxmlformats.org/officeDocument/2006/relationships/oleObject" Target="../embeddings/oleObject271.bin"/><Relationship Id="rId7" Type="http://schemas.openxmlformats.org/officeDocument/2006/relationships/oleObject" Target="../embeddings/oleObject265.bin"/><Relationship Id="rId12" Type="http://schemas.openxmlformats.org/officeDocument/2006/relationships/oleObject" Target="../embeddings/oleObject267.bin"/><Relationship Id="rId17" Type="http://schemas.openxmlformats.org/officeDocument/2006/relationships/oleObject" Target="../embeddings/oleObject269.bin"/><Relationship Id="rId25" Type="http://schemas.openxmlformats.org/officeDocument/2006/relationships/oleObject" Target="../embeddings/oleObject27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4.wmf"/><Relationship Id="rId20" Type="http://schemas.openxmlformats.org/officeDocument/2006/relationships/image" Target="../media/image236.wmf"/><Relationship Id="rId29" Type="http://schemas.openxmlformats.org/officeDocument/2006/relationships/image" Target="../media/image240.wmf"/><Relationship Id="rId1" Type="http://schemas.openxmlformats.org/officeDocument/2006/relationships/vmlDrawing" Target="../drawings/vmlDrawing27.vml"/><Relationship Id="rId6" Type="http://schemas.openxmlformats.org/officeDocument/2006/relationships/slide" Target="slide20.xml"/><Relationship Id="rId11" Type="http://schemas.openxmlformats.org/officeDocument/2006/relationships/image" Target="../media/image232.wmf"/><Relationship Id="rId24" Type="http://schemas.openxmlformats.org/officeDocument/2006/relationships/image" Target="../media/image238.wmf"/><Relationship Id="rId5" Type="http://schemas.openxmlformats.org/officeDocument/2006/relationships/image" Target="../media/image230.wmf"/><Relationship Id="rId15" Type="http://schemas.openxmlformats.org/officeDocument/2006/relationships/oleObject" Target="../embeddings/oleObject268.bin"/><Relationship Id="rId23" Type="http://schemas.openxmlformats.org/officeDocument/2006/relationships/oleObject" Target="../embeddings/oleObject272.bin"/><Relationship Id="rId28" Type="http://schemas.openxmlformats.org/officeDocument/2006/relationships/oleObject" Target="../embeddings/oleObject274.bin"/><Relationship Id="rId10" Type="http://schemas.openxmlformats.org/officeDocument/2006/relationships/oleObject" Target="../embeddings/oleObject266.bin"/><Relationship Id="rId19" Type="http://schemas.openxmlformats.org/officeDocument/2006/relationships/oleObject" Target="../embeddings/oleObject270.bin"/><Relationship Id="rId4" Type="http://schemas.openxmlformats.org/officeDocument/2006/relationships/oleObject" Target="../embeddings/oleObject264.bin"/><Relationship Id="rId9" Type="http://schemas.openxmlformats.org/officeDocument/2006/relationships/slide" Target="slide22.xml"/><Relationship Id="rId14" Type="http://schemas.openxmlformats.org/officeDocument/2006/relationships/slide" Target="slide23.xml"/><Relationship Id="rId22" Type="http://schemas.openxmlformats.org/officeDocument/2006/relationships/image" Target="../media/image237.wmf"/><Relationship Id="rId27" Type="http://schemas.openxmlformats.org/officeDocument/2006/relationships/slide" Target="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e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7.bin"/><Relationship Id="rId13" Type="http://schemas.openxmlformats.org/officeDocument/2006/relationships/image" Target="../media/image245.emf"/><Relationship Id="rId18" Type="http://schemas.openxmlformats.org/officeDocument/2006/relationships/oleObject" Target="../embeddings/oleObject282.bin"/><Relationship Id="rId26" Type="http://schemas.openxmlformats.org/officeDocument/2006/relationships/oleObject" Target="../embeddings/oleObject286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249.emf"/><Relationship Id="rId7" Type="http://schemas.openxmlformats.org/officeDocument/2006/relationships/image" Target="../media/image242.emf"/><Relationship Id="rId12" Type="http://schemas.openxmlformats.org/officeDocument/2006/relationships/oleObject" Target="../embeddings/oleObject279.bin"/><Relationship Id="rId17" Type="http://schemas.openxmlformats.org/officeDocument/2006/relationships/image" Target="../media/image247.wmf"/><Relationship Id="rId25" Type="http://schemas.openxmlformats.org/officeDocument/2006/relationships/image" Target="../media/image25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1.bin"/><Relationship Id="rId20" Type="http://schemas.openxmlformats.org/officeDocument/2006/relationships/oleObject" Target="../embeddings/oleObject283.bin"/><Relationship Id="rId29" Type="http://schemas.openxmlformats.org/officeDocument/2006/relationships/image" Target="../media/image253.emf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76.bin"/><Relationship Id="rId11" Type="http://schemas.openxmlformats.org/officeDocument/2006/relationships/image" Target="../media/image244.emf"/><Relationship Id="rId24" Type="http://schemas.openxmlformats.org/officeDocument/2006/relationships/oleObject" Target="../embeddings/oleObject285.bin"/><Relationship Id="rId5" Type="http://schemas.openxmlformats.org/officeDocument/2006/relationships/image" Target="../media/image241.wmf"/><Relationship Id="rId15" Type="http://schemas.openxmlformats.org/officeDocument/2006/relationships/image" Target="../media/image246.emf"/><Relationship Id="rId23" Type="http://schemas.openxmlformats.org/officeDocument/2006/relationships/image" Target="../media/image250.emf"/><Relationship Id="rId28" Type="http://schemas.openxmlformats.org/officeDocument/2006/relationships/oleObject" Target="../embeddings/oleObject287.bin"/><Relationship Id="rId10" Type="http://schemas.openxmlformats.org/officeDocument/2006/relationships/oleObject" Target="../embeddings/oleObject278.bin"/><Relationship Id="rId19" Type="http://schemas.openxmlformats.org/officeDocument/2006/relationships/image" Target="../media/image248.emf"/><Relationship Id="rId4" Type="http://schemas.openxmlformats.org/officeDocument/2006/relationships/oleObject" Target="../embeddings/oleObject275.bin"/><Relationship Id="rId9" Type="http://schemas.openxmlformats.org/officeDocument/2006/relationships/image" Target="../media/image243.emf"/><Relationship Id="rId14" Type="http://schemas.openxmlformats.org/officeDocument/2006/relationships/oleObject" Target="../embeddings/oleObject280.bin"/><Relationship Id="rId22" Type="http://schemas.openxmlformats.org/officeDocument/2006/relationships/oleObject" Target="../embeddings/oleObject284.bin"/><Relationship Id="rId27" Type="http://schemas.openxmlformats.org/officeDocument/2006/relationships/image" Target="../media/image252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emf"/><Relationship Id="rId13" Type="http://schemas.openxmlformats.org/officeDocument/2006/relationships/oleObject" Target="../embeddings/oleObject293.bin"/><Relationship Id="rId3" Type="http://schemas.openxmlformats.org/officeDocument/2006/relationships/oleObject" Target="../embeddings/oleObject288.bin"/><Relationship Id="rId7" Type="http://schemas.openxmlformats.org/officeDocument/2006/relationships/oleObject" Target="../embeddings/oleObject290.bin"/><Relationship Id="rId12" Type="http://schemas.openxmlformats.org/officeDocument/2006/relationships/image" Target="../media/image25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0.png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55.emf"/><Relationship Id="rId11" Type="http://schemas.openxmlformats.org/officeDocument/2006/relationships/oleObject" Target="../embeddings/oleObject292.bin"/><Relationship Id="rId5" Type="http://schemas.openxmlformats.org/officeDocument/2006/relationships/oleObject" Target="../embeddings/oleObject289.bin"/><Relationship Id="rId15" Type="http://schemas.openxmlformats.org/officeDocument/2006/relationships/oleObject" Target="../embeddings/oleObject294.bin"/><Relationship Id="rId10" Type="http://schemas.openxmlformats.org/officeDocument/2006/relationships/image" Target="../media/image257.emf"/><Relationship Id="rId4" Type="http://schemas.openxmlformats.org/officeDocument/2006/relationships/image" Target="../media/image254.wmf"/><Relationship Id="rId9" Type="http://schemas.openxmlformats.org/officeDocument/2006/relationships/oleObject" Target="../embeddings/oleObject291.bin"/><Relationship Id="rId14" Type="http://schemas.openxmlformats.org/officeDocument/2006/relationships/image" Target="../media/image259.emf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5.emf"/><Relationship Id="rId18" Type="http://schemas.openxmlformats.org/officeDocument/2006/relationships/oleObject" Target="../embeddings/oleObject302.bin"/><Relationship Id="rId26" Type="http://schemas.openxmlformats.org/officeDocument/2006/relationships/oleObject" Target="../embeddings/oleObject306.bin"/><Relationship Id="rId21" Type="http://schemas.openxmlformats.org/officeDocument/2006/relationships/image" Target="../media/image269.wmf"/><Relationship Id="rId34" Type="http://schemas.openxmlformats.org/officeDocument/2006/relationships/oleObject" Target="../embeddings/oleObject310.bin"/><Relationship Id="rId7" Type="http://schemas.openxmlformats.org/officeDocument/2006/relationships/image" Target="../media/image262.emf"/><Relationship Id="rId12" Type="http://schemas.openxmlformats.org/officeDocument/2006/relationships/oleObject" Target="../embeddings/oleObject299.bin"/><Relationship Id="rId17" Type="http://schemas.openxmlformats.org/officeDocument/2006/relationships/image" Target="../media/image267.wmf"/><Relationship Id="rId25" Type="http://schemas.openxmlformats.org/officeDocument/2006/relationships/image" Target="../media/image271.wmf"/><Relationship Id="rId33" Type="http://schemas.openxmlformats.org/officeDocument/2006/relationships/image" Target="../media/image27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1.bin"/><Relationship Id="rId20" Type="http://schemas.openxmlformats.org/officeDocument/2006/relationships/oleObject" Target="../embeddings/oleObject303.bin"/><Relationship Id="rId29" Type="http://schemas.openxmlformats.org/officeDocument/2006/relationships/image" Target="../media/image273.wmf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96.bin"/><Relationship Id="rId11" Type="http://schemas.openxmlformats.org/officeDocument/2006/relationships/image" Target="../media/image264.emf"/><Relationship Id="rId24" Type="http://schemas.openxmlformats.org/officeDocument/2006/relationships/oleObject" Target="../embeddings/oleObject305.bin"/><Relationship Id="rId32" Type="http://schemas.openxmlformats.org/officeDocument/2006/relationships/oleObject" Target="../embeddings/oleObject309.bin"/><Relationship Id="rId37" Type="http://schemas.openxmlformats.org/officeDocument/2006/relationships/image" Target="../media/image277.emf"/><Relationship Id="rId5" Type="http://schemas.openxmlformats.org/officeDocument/2006/relationships/image" Target="../media/image261.png"/><Relationship Id="rId15" Type="http://schemas.openxmlformats.org/officeDocument/2006/relationships/image" Target="../media/image266.wmf"/><Relationship Id="rId23" Type="http://schemas.openxmlformats.org/officeDocument/2006/relationships/image" Target="../media/image270.wmf"/><Relationship Id="rId28" Type="http://schemas.openxmlformats.org/officeDocument/2006/relationships/oleObject" Target="../embeddings/oleObject307.bin"/><Relationship Id="rId36" Type="http://schemas.openxmlformats.org/officeDocument/2006/relationships/oleObject" Target="../embeddings/oleObject311.bin"/><Relationship Id="rId10" Type="http://schemas.openxmlformats.org/officeDocument/2006/relationships/oleObject" Target="../embeddings/oleObject298.bin"/><Relationship Id="rId19" Type="http://schemas.openxmlformats.org/officeDocument/2006/relationships/image" Target="../media/image268.wmf"/><Relationship Id="rId31" Type="http://schemas.openxmlformats.org/officeDocument/2006/relationships/image" Target="../media/image274.wmf"/><Relationship Id="rId4" Type="http://schemas.openxmlformats.org/officeDocument/2006/relationships/oleObject" Target="../embeddings/oleObject295.bin"/><Relationship Id="rId9" Type="http://schemas.openxmlformats.org/officeDocument/2006/relationships/image" Target="../media/image263.emf"/><Relationship Id="rId14" Type="http://schemas.openxmlformats.org/officeDocument/2006/relationships/oleObject" Target="../embeddings/oleObject300.bin"/><Relationship Id="rId22" Type="http://schemas.openxmlformats.org/officeDocument/2006/relationships/oleObject" Target="../embeddings/oleObject304.bin"/><Relationship Id="rId27" Type="http://schemas.openxmlformats.org/officeDocument/2006/relationships/image" Target="../media/image272.wmf"/><Relationship Id="rId30" Type="http://schemas.openxmlformats.org/officeDocument/2006/relationships/oleObject" Target="../embeddings/oleObject308.bin"/><Relationship Id="rId35" Type="http://schemas.openxmlformats.org/officeDocument/2006/relationships/image" Target="../media/image276.emf"/><Relationship Id="rId8" Type="http://schemas.openxmlformats.org/officeDocument/2006/relationships/oleObject" Target="../embeddings/oleObject297.bin"/><Relationship Id="rId3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4.bin"/><Relationship Id="rId13" Type="http://schemas.openxmlformats.org/officeDocument/2006/relationships/image" Target="../media/image282.wmf"/><Relationship Id="rId18" Type="http://schemas.openxmlformats.org/officeDocument/2006/relationships/oleObject" Target="../embeddings/oleObject319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286.wmf"/><Relationship Id="rId7" Type="http://schemas.openxmlformats.org/officeDocument/2006/relationships/image" Target="../media/image279.wmf"/><Relationship Id="rId12" Type="http://schemas.openxmlformats.org/officeDocument/2006/relationships/oleObject" Target="../embeddings/oleObject316.bin"/><Relationship Id="rId17" Type="http://schemas.openxmlformats.org/officeDocument/2006/relationships/image" Target="../media/image284.wmf"/><Relationship Id="rId25" Type="http://schemas.openxmlformats.org/officeDocument/2006/relationships/image" Target="../media/image28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18.bin"/><Relationship Id="rId20" Type="http://schemas.openxmlformats.org/officeDocument/2006/relationships/oleObject" Target="../embeddings/oleObject320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13.bin"/><Relationship Id="rId11" Type="http://schemas.openxmlformats.org/officeDocument/2006/relationships/image" Target="../media/image281.wmf"/><Relationship Id="rId24" Type="http://schemas.openxmlformats.org/officeDocument/2006/relationships/oleObject" Target="../embeddings/oleObject322.bin"/><Relationship Id="rId5" Type="http://schemas.openxmlformats.org/officeDocument/2006/relationships/image" Target="../media/image278.wmf"/><Relationship Id="rId15" Type="http://schemas.openxmlformats.org/officeDocument/2006/relationships/image" Target="../media/image283.wmf"/><Relationship Id="rId23" Type="http://schemas.openxmlformats.org/officeDocument/2006/relationships/image" Target="../media/image287.wmf"/><Relationship Id="rId10" Type="http://schemas.openxmlformats.org/officeDocument/2006/relationships/oleObject" Target="../embeddings/oleObject315.bin"/><Relationship Id="rId19" Type="http://schemas.openxmlformats.org/officeDocument/2006/relationships/image" Target="../media/image285.wmf"/><Relationship Id="rId4" Type="http://schemas.openxmlformats.org/officeDocument/2006/relationships/oleObject" Target="../embeddings/oleObject312.bin"/><Relationship Id="rId9" Type="http://schemas.openxmlformats.org/officeDocument/2006/relationships/image" Target="../media/image280.wmf"/><Relationship Id="rId14" Type="http://schemas.openxmlformats.org/officeDocument/2006/relationships/oleObject" Target="../embeddings/oleObject317.bin"/><Relationship Id="rId22" Type="http://schemas.openxmlformats.org/officeDocument/2006/relationships/oleObject" Target="../embeddings/oleObject32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5.bin"/><Relationship Id="rId13" Type="http://schemas.openxmlformats.org/officeDocument/2006/relationships/image" Target="../media/image293.wmf"/><Relationship Id="rId18" Type="http://schemas.openxmlformats.org/officeDocument/2006/relationships/oleObject" Target="../embeddings/oleObject330.bin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297.wmf"/><Relationship Id="rId7" Type="http://schemas.openxmlformats.org/officeDocument/2006/relationships/image" Target="../media/image290.wmf"/><Relationship Id="rId12" Type="http://schemas.openxmlformats.org/officeDocument/2006/relationships/oleObject" Target="../embeddings/oleObject327.bin"/><Relationship Id="rId17" Type="http://schemas.openxmlformats.org/officeDocument/2006/relationships/image" Target="../media/image295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29.bin"/><Relationship Id="rId20" Type="http://schemas.openxmlformats.org/officeDocument/2006/relationships/oleObject" Target="../embeddings/oleObject331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24.bin"/><Relationship Id="rId11" Type="http://schemas.openxmlformats.org/officeDocument/2006/relationships/image" Target="../media/image292.wmf"/><Relationship Id="rId5" Type="http://schemas.openxmlformats.org/officeDocument/2006/relationships/image" Target="../media/image289.wmf"/><Relationship Id="rId15" Type="http://schemas.openxmlformats.org/officeDocument/2006/relationships/image" Target="../media/image294.wmf"/><Relationship Id="rId23" Type="http://schemas.openxmlformats.org/officeDocument/2006/relationships/image" Target="../media/image298.wmf"/><Relationship Id="rId10" Type="http://schemas.openxmlformats.org/officeDocument/2006/relationships/oleObject" Target="../embeddings/oleObject326.bin"/><Relationship Id="rId19" Type="http://schemas.openxmlformats.org/officeDocument/2006/relationships/image" Target="../media/image296.wmf"/><Relationship Id="rId4" Type="http://schemas.openxmlformats.org/officeDocument/2006/relationships/oleObject" Target="../embeddings/oleObject323.bin"/><Relationship Id="rId9" Type="http://schemas.openxmlformats.org/officeDocument/2006/relationships/image" Target="../media/image291.wmf"/><Relationship Id="rId14" Type="http://schemas.openxmlformats.org/officeDocument/2006/relationships/oleObject" Target="../embeddings/oleObject328.bin"/><Relationship Id="rId22" Type="http://schemas.openxmlformats.org/officeDocument/2006/relationships/oleObject" Target="../embeddings/oleObject33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5.bin"/><Relationship Id="rId13" Type="http://schemas.openxmlformats.org/officeDocument/2006/relationships/image" Target="../media/image303.wmf"/><Relationship Id="rId18" Type="http://schemas.openxmlformats.org/officeDocument/2006/relationships/oleObject" Target="../embeddings/oleObject340.bin"/><Relationship Id="rId26" Type="http://schemas.openxmlformats.org/officeDocument/2006/relationships/oleObject" Target="../embeddings/oleObject344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307.png"/><Relationship Id="rId7" Type="http://schemas.openxmlformats.org/officeDocument/2006/relationships/image" Target="../media/image300.wmf"/><Relationship Id="rId12" Type="http://schemas.openxmlformats.org/officeDocument/2006/relationships/oleObject" Target="../embeddings/oleObject337.bin"/><Relationship Id="rId17" Type="http://schemas.openxmlformats.org/officeDocument/2006/relationships/image" Target="../media/image305.wmf"/><Relationship Id="rId25" Type="http://schemas.openxmlformats.org/officeDocument/2006/relationships/image" Target="../media/image309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39.bin"/><Relationship Id="rId20" Type="http://schemas.openxmlformats.org/officeDocument/2006/relationships/oleObject" Target="../embeddings/oleObject341.bin"/><Relationship Id="rId29" Type="http://schemas.openxmlformats.org/officeDocument/2006/relationships/image" Target="../media/image311.emf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34.bin"/><Relationship Id="rId11" Type="http://schemas.openxmlformats.org/officeDocument/2006/relationships/image" Target="../media/image302.wmf"/><Relationship Id="rId24" Type="http://schemas.openxmlformats.org/officeDocument/2006/relationships/oleObject" Target="../embeddings/oleObject343.bin"/><Relationship Id="rId5" Type="http://schemas.openxmlformats.org/officeDocument/2006/relationships/image" Target="../media/image299.wmf"/><Relationship Id="rId15" Type="http://schemas.openxmlformats.org/officeDocument/2006/relationships/image" Target="../media/image304.wmf"/><Relationship Id="rId23" Type="http://schemas.openxmlformats.org/officeDocument/2006/relationships/image" Target="../media/image308.emf"/><Relationship Id="rId28" Type="http://schemas.openxmlformats.org/officeDocument/2006/relationships/oleObject" Target="../embeddings/oleObject345.bin"/><Relationship Id="rId10" Type="http://schemas.openxmlformats.org/officeDocument/2006/relationships/oleObject" Target="../embeddings/oleObject336.bin"/><Relationship Id="rId19" Type="http://schemas.openxmlformats.org/officeDocument/2006/relationships/image" Target="../media/image306.wmf"/><Relationship Id="rId4" Type="http://schemas.openxmlformats.org/officeDocument/2006/relationships/oleObject" Target="../embeddings/oleObject333.bin"/><Relationship Id="rId9" Type="http://schemas.openxmlformats.org/officeDocument/2006/relationships/image" Target="../media/image301.wmf"/><Relationship Id="rId14" Type="http://schemas.openxmlformats.org/officeDocument/2006/relationships/oleObject" Target="../embeddings/oleObject338.bin"/><Relationship Id="rId22" Type="http://schemas.openxmlformats.org/officeDocument/2006/relationships/oleObject" Target="../embeddings/oleObject342.bin"/><Relationship Id="rId27" Type="http://schemas.openxmlformats.org/officeDocument/2006/relationships/image" Target="../media/image310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8.bin"/><Relationship Id="rId13" Type="http://schemas.openxmlformats.org/officeDocument/2006/relationships/image" Target="../media/image316.wmf"/><Relationship Id="rId18" Type="http://schemas.openxmlformats.org/officeDocument/2006/relationships/oleObject" Target="../embeddings/oleObject353.bin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320.wmf"/><Relationship Id="rId7" Type="http://schemas.openxmlformats.org/officeDocument/2006/relationships/image" Target="../media/image313.wmf"/><Relationship Id="rId12" Type="http://schemas.openxmlformats.org/officeDocument/2006/relationships/oleObject" Target="../embeddings/oleObject350.bin"/><Relationship Id="rId17" Type="http://schemas.openxmlformats.org/officeDocument/2006/relationships/image" Target="../media/image318.wmf"/><Relationship Id="rId25" Type="http://schemas.openxmlformats.org/officeDocument/2006/relationships/image" Target="../media/image322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52.bin"/><Relationship Id="rId20" Type="http://schemas.openxmlformats.org/officeDocument/2006/relationships/oleObject" Target="../embeddings/oleObject354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347.bin"/><Relationship Id="rId11" Type="http://schemas.openxmlformats.org/officeDocument/2006/relationships/image" Target="../media/image315.wmf"/><Relationship Id="rId24" Type="http://schemas.openxmlformats.org/officeDocument/2006/relationships/oleObject" Target="../embeddings/oleObject356.bin"/><Relationship Id="rId5" Type="http://schemas.openxmlformats.org/officeDocument/2006/relationships/image" Target="../media/image312.wmf"/><Relationship Id="rId15" Type="http://schemas.openxmlformats.org/officeDocument/2006/relationships/image" Target="../media/image317.wmf"/><Relationship Id="rId23" Type="http://schemas.openxmlformats.org/officeDocument/2006/relationships/image" Target="../media/image321.wmf"/><Relationship Id="rId10" Type="http://schemas.openxmlformats.org/officeDocument/2006/relationships/oleObject" Target="../embeddings/oleObject349.bin"/><Relationship Id="rId19" Type="http://schemas.openxmlformats.org/officeDocument/2006/relationships/image" Target="../media/image319.wmf"/><Relationship Id="rId4" Type="http://schemas.openxmlformats.org/officeDocument/2006/relationships/oleObject" Target="../embeddings/oleObject346.bin"/><Relationship Id="rId9" Type="http://schemas.openxmlformats.org/officeDocument/2006/relationships/image" Target="../media/image314.wmf"/><Relationship Id="rId14" Type="http://schemas.openxmlformats.org/officeDocument/2006/relationships/oleObject" Target="../embeddings/oleObject351.bin"/><Relationship Id="rId22" Type="http://schemas.openxmlformats.org/officeDocument/2006/relationships/oleObject" Target="../embeddings/oleObject35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9.bin"/><Relationship Id="rId13" Type="http://schemas.openxmlformats.org/officeDocument/2006/relationships/image" Target="../media/image327.wmf"/><Relationship Id="rId18" Type="http://schemas.openxmlformats.org/officeDocument/2006/relationships/oleObject" Target="../embeddings/oleObject364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331.emf"/><Relationship Id="rId7" Type="http://schemas.openxmlformats.org/officeDocument/2006/relationships/image" Target="../media/image324.wmf"/><Relationship Id="rId12" Type="http://schemas.openxmlformats.org/officeDocument/2006/relationships/oleObject" Target="../embeddings/oleObject361.bin"/><Relationship Id="rId17" Type="http://schemas.openxmlformats.org/officeDocument/2006/relationships/image" Target="../media/image32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3.bin"/><Relationship Id="rId20" Type="http://schemas.openxmlformats.org/officeDocument/2006/relationships/oleObject" Target="../embeddings/oleObject365.bin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358.bin"/><Relationship Id="rId11" Type="http://schemas.openxmlformats.org/officeDocument/2006/relationships/image" Target="../media/image326.wmf"/><Relationship Id="rId5" Type="http://schemas.openxmlformats.org/officeDocument/2006/relationships/image" Target="../media/image323.wmf"/><Relationship Id="rId15" Type="http://schemas.openxmlformats.org/officeDocument/2006/relationships/image" Target="../media/image328.emf"/><Relationship Id="rId23" Type="http://schemas.openxmlformats.org/officeDocument/2006/relationships/image" Target="../media/image332.emf"/><Relationship Id="rId10" Type="http://schemas.openxmlformats.org/officeDocument/2006/relationships/oleObject" Target="../embeddings/oleObject360.bin"/><Relationship Id="rId19" Type="http://schemas.openxmlformats.org/officeDocument/2006/relationships/image" Target="../media/image330.emf"/><Relationship Id="rId4" Type="http://schemas.openxmlformats.org/officeDocument/2006/relationships/oleObject" Target="../embeddings/oleObject357.bin"/><Relationship Id="rId9" Type="http://schemas.openxmlformats.org/officeDocument/2006/relationships/image" Target="../media/image325.wmf"/><Relationship Id="rId14" Type="http://schemas.openxmlformats.org/officeDocument/2006/relationships/oleObject" Target="../embeddings/oleObject362.bin"/><Relationship Id="rId22" Type="http://schemas.openxmlformats.org/officeDocument/2006/relationships/oleObject" Target="../embeddings/oleObject36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emf"/><Relationship Id="rId13" Type="http://schemas.openxmlformats.org/officeDocument/2006/relationships/oleObject" Target="../embeddings/oleObject372.bin"/><Relationship Id="rId18" Type="http://schemas.openxmlformats.org/officeDocument/2006/relationships/image" Target="../media/image340.wmf"/><Relationship Id="rId3" Type="http://schemas.openxmlformats.org/officeDocument/2006/relationships/oleObject" Target="../embeddings/oleObject367.bin"/><Relationship Id="rId7" Type="http://schemas.openxmlformats.org/officeDocument/2006/relationships/oleObject" Target="../embeddings/oleObject369.bin"/><Relationship Id="rId12" Type="http://schemas.openxmlformats.org/officeDocument/2006/relationships/image" Target="../media/image337.emf"/><Relationship Id="rId17" Type="http://schemas.openxmlformats.org/officeDocument/2006/relationships/oleObject" Target="../embeddings/oleObject37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9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34.emf"/><Relationship Id="rId11" Type="http://schemas.openxmlformats.org/officeDocument/2006/relationships/oleObject" Target="../embeddings/oleObject371.bin"/><Relationship Id="rId5" Type="http://schemas.openxmlformats.org/officeDocument/2006/relationships/oleObject" Target="../embeddings/oleObject368.bin"/><Relationship Id="rId15" Type="http://schemas.openxmlformats.org/officeDocument/2006/relationships/oleObject" Target="../embeddings/oleObject373.bin"/><Relationship Id="rId10" Type="http://schemas.openxmlformats.org/officeDocument/2006/relationships/image" Target="../media/image336.emf"/><Relationship Id="rId4" Type="http://schemas.openxmlformats.org/officeDocument/2006/relationships/image" Target="../media/image333.emf"/><Relationship Id="rId9" Type="http://schemas.openxmlformats.org/officeDocument/2006/relationships/oleObject" Target="../embeddings/oleObject370.bin"/><Relationship Id="rId14" Type="http://schemas.openxmlformats.org/officeDocument/2006/relationships/image" Target="../media/image338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3.emf"/><Relationship Id="rId13" Type="http://schemas.openxmlformats.org/officeDocument/2006/relationships/oleObject" Target="../embeddings/oleObject380.bin"/><Relationship Id="rId18" Type="http://schemas.openxmlformats.org/officeDocument/2006/relationships/image" Target="../media/image348.wmf"/><Relationship Id="rId3" Type="http://schemas.openxmlformats.org/officeDocument/2006/relationships/oleObject" Target="../embeddings/oleObject375.bin"/><Relationship Id="rId21" Type="http://schemas.openxmlformats.org/officeDocument/2006/relationships/oleObject" Target="../embeddings/oleObject384.bin"/><Relationship Id="rId7" Type="http://schemas.openxmlformats.org/officeDocument/2006/relationships/oleObject" Target="../embeddings/oleObject377.bin"/><Relationship Id="rId12" Type="http://schemas.openxmlformats.org/officeDocument/2006/relationships/image" Target="../media/image345.emf"/><Relationship Id="rId17" Type="http://schemas.openxmlformats.org/officeDocument/2006/relationships/oleObject" Target="../embeddings/oleObject38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47.wmf"/><Relationship Id="rId20" Type="http://schemas.openxmlformats.org/officeDocument/2006/relationships/image" Target="../media/image349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42.emf"/><Relationship Id="rId11" Type="http://schemas.openxmlformats.org/officeDocument/2006/relationships/oleObject" Target="../embeddings/oleObject379.bin"/><Relationship Id="rId24" Type="http://schemas.openxmlformats.org/officeDocument/2006/relationships/image" Target="../media/image351.wmf"/><Relationship Id="rId5" Type="http://schemas.openxmlformats.org/officeDocument/2006/relationships/oleObject" Target="../embeddings/oleObject376.bin"/><Relationship Id="rId15" Type="http://schemas.openxmlformats.org/officeDocument/2006/relationships/oleObject" Target="../embeddings/oleObject381.bin"/><Relationship Id="rId23" Type="http://schemas.openxmlformats.org/officeDocument/2006/relationships/oleObject" Target="../embeddings/oleObject385.bin"/><Relationship Id="rId10" Type="http://schemas.openxmlformats.org/officeDocument/2006/relationships/image" Target="../media/image344.emf"/><Relationship Id="rId19" Type="http://schemas.openxmlformats.org/officeDocument/2006/relationships/oleObject" Target="../embeddings/oleObject383.bin"/><Relationship Id="rId4" Type="http://schemas.openxmlformats.org/officeDocument/2006/relationships/image" Target="../media/image341.emf"/><Relationship Id="rId9" Type="http://schemas.openxmlformats.org/officeDocument/2006/relationships/oleObject" Target="../embeddings/oleObject378.bin"/><Relationship Id="rId14" Type="http://schemas.openxmlformats.org/officeDocument/2006/relationships/image" Target="../media/image346.emf"/><Relationship Id="rId22" Type="http://schemas.openxmlformats.org/officeDocument/2006/relationships/image" Target="../media/image35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1.emf"/><Relationship Id="rId26" Type="http://schemas.openxmlformats.org/officeDocument/2006/relationships/image" Target="../media/image25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e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.emf"/><Relationship Id="rId20" Type="http://schemas.openxmlformats.org/officeDocument/2006/relationships/image" Target="../media/image22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26.wmf"/><Relationship Id="rId10" Type="http://schemas.openxmlformats.org/officeDocument/2006/relationships/image" Target="../media/image17.e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emf"/><Relationship Id="rId22" Type="http://schemas.openxmlformats.org/officeDocument/2006/relationships/image" Target="../media/image23.wmf"/><Relationship Id="rId27" Type="http://schemas.openxmlformats.org/officeDocument/2006/relationships/oleObject" Target="../embeddings/oleObject25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4.emf"/><Relationship Id="rId13" Type="http://schemas.openxmlformats.org/officeDocument/2006/relationships/oleObject" Target="../embeddings/oleObject391.bin"/><Relationship Id="rId18" Type="http://schemas.openxmlformats.org/officeDocument/2006/relationships/image" Target="../media/image359.emf"/><Relationship Id="rId3" Type="http://schemas.openxmlformats.org/officeDocument/2006/relationships/oleObject" Target="../embeddings/oleObject386.bin"/><Relationship Id="rId7" Type="http://schemas.openxmlformats.org/officeDocument/2006/relationships/oleObject" Target="../embeddings/oleObject388.bin"/><Relationship Id="rId12" Type="http://schemas.openxmlformats.org/officeDocument/2006/relationships/image" Target="../media/image356.emf"/><Relationship Id="rId17" Type="http://schemas.openxmlformats.org/officeDocument/2006/relationships/oleObject" Target="../embeddings/oleObject39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8.e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53.emf"/><Relationship Id="rId11" Type="http://schemas.openxmlformats.org/officeDocument/2006/relationships/oleObject" Target="../embeddings/oleObject390.bin"/><Relationship Id="rId5" Type="http://schemas.openxmlformats.org/officeDocument/2006/relationships/oleObject" Target="../embeddings/oleObject387.bin"/><Relationship Id="rId15" Type="http://schemas.openxmlformats.org/officeDocument/2006/relationships/oleObject" Target="../embeddings/oleObject392.bin"/><Relationship Id="rId10" Type="http://schemas.openxmlformats.org/officeDocument/2006/relationships/image" Target="../media/image355.emf"/><Relationship Id="rId4" Type="http://schemas.openxmlformats.org/officeDocument/2006/relationships/image" Target="../media/image352.emf"/><Relationship Id="rId9" Type="http://schemas.openxmlformats.org/officeDocument/2006/relationships/oleObject" Target="../embeddings/oleObject389.bin"/><Relationship Id="rId14" Type="http://schemas.openxmlformats.org/officeDocument/2006/relationships/image" Target="../media/image357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emf"/><Relationship Id="rId3" Type="http://schemas.openxmlformats.org/officeDocument/2006/relationships/oleObject" Target="../embeddings/oleObject394.bin"/><Relationship Id="rId7" Type="http://schemas.openxmlformats.org/officeDocument/2006/relationships/oleObject" Target="../embeddings/oleObject396.bin"/><Relationship Id="rId12" Type="http://schemas.openxmlformats.org/officeDocument/2006/relationships/image" Target="../media/image36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61.emf"/><Relationship Id="rId11" Type="http://schemas.openxmlformats.org/officeDocument/2006/relationships/oleObject" Target="../embeddings/oleObject398.bin"/><Relationship Id="rId5" Type="http://schemas.openxmlformats.org/officeDocument/2006/relationships/oleObject" Target="../embeddings/oleObject395.bin"/><Relationship Id="rId10" Type="http://schemas.openxmlformats.org/officeDocument/2006/relationships/image" Target="../media/image363.emf"/><Relationship Id="rId4" Type="http://schemas.openxmlformats.org/officeDocument/2006/relationships/image" Target="../media/image360.emf"/><Relationship Id="rId9" Type="http://schemas.openxmlformats.org/officeDocument/2006/relationships/oleObject" Target="../embeddings/oleObject397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7.wmf"/><Relationship Id="rId13" Type="http://schemas.openxmlformats.org/officeDocument/2006/relationships/oleObject" Target="../embeddings/oleObject404.bin"/><Relationship Id="rId18" Type="http://schemas.openxmlformats.org/officeDocument/2006/relationships/image" Target="../media/image372.wmf"/><Relationship Id="rId3" Type="http://schemas.openxmlformats.org/officeDocument/2006/relationships/oleObject" Target="../embeddings/oleObject399.bin"/><Relationship Id="rId7" Type="http://schemas.openxmlformats.org/officeDocument/2006/relationships/oleObject" Target="../embeddings/oleObject401.bin"/><Relationship Id="rId12" Type="http://schemas.openxmlformats.org/officeDocument/2006/relationships/image" Target="../media/image369.emf"/><Relationship Id="rId17" Type="http://schemas.openxmlformats.org/officeDocument/2006/relationships/oleObject" Target="../embeddings/oleObject40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1.emf"/><Relationship Id="rId20" Type="http://schemas.openxmlformats.org/officeDocument/2006/relationships/image" Target="../media/image373.e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66.wmf"/><Relationship Id="rId11" Type="http://schemas.openxmlformats.org/officeDocument/2006/relationships/oleObject" Target="../embeddings/oleObject403.bin"/><Relationship Id="rId5" Type="http://schemas.openxmlformats.org/officeDocument/2006/relationships/oleObject" Target="../embeddings/oleObject400.bin"/><Relationship Id="rId15" Type="http://schemas.openxmlformats.org/officeDocument/2006/relationships/oleObject" Target="../embeddings/oleObject405.bin"/><Relationship Id="rId10" Type="http://schemas.openxmlformats.org/officeDocument/2006/relationships/image" Target="../media/image368.wmf"/><Relationship Id="rId19" Type="http://schemas.openxmlformats.org/officeDocument/2006/relationships/oleObject" Target="../embeddings/oleObject407.bin"/><Relationship Id="rId4" Type="http://schemas.openxmlformats.org/officeDocument/2006/relationships/image" Target="../media/image365.wmf"/><Relationship Id="rId9" Type="http://schemas.openxmlformats.org/officeDocument/2006/relationships/oleObject" Target="../embeddings/oleObject402.bin"/><Relationship Id="rId14" Type="http://schemas.openxmlformats.org/officeDocument/2006/relationships/image" Target="../media/image370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wmf"/><Relationship Id="rId13" Type="http://schemas.openxmlformats.org/officeDocument/2006/relationships/oleObject" Target="../embeddings/oleObject413.bin"/><Relationship Id="rId18" Type="http://schemas.openxmlformats.org/officeDocument/2006/relationships/image" Target="../media/image381.wmf"/><Relationship Id="rId3" Type="http://schemas.openxmlformats.org/officeDocument/2006/relationships/oleObject" Target="../embeddings/oleObject408.bin"/><Relationship Id="rId7" Type="http://schemas.openxmlformats.org/officeDocument/2006/relationships/oleObject" Target="../embeddings/oleObject410.bin"/><Relationship Id="rId12" Type="http://schemas.openxmlformats.org/officeDocument/2006/relationships/image" Target="../media/image378.wmf"/><Relationship Id="rId17" Type="http://schemas.openxmlformats.org/officeDocument/2006/relationships/oleObject" Target="../embeddings/oleObject4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0.e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75.wmf"/><Relationship Id="rId11" Type="http://schemas.openxmlformats.org/officeDocument/2006/relationships/oleObject" Target="../embeddings/oleObject412.bin"/><Relationship Id="rId5" Type="http://schemas.openxmlformats.org/officeDocument/2006/relationships/oleObject" Target="../embeddings/oleObject409.bin"/><Relationship Id="rId15" Type="http://schemas.openxmlformats.org/officeDocument/2006/relationships/oleObject" Target="../embeddings/oleObject414.bin"/><Relationship Id="rId10" Type="http://schemas.openxmlformats.org/officeDocument/2006/relationships/image" Target="../media/image377.wmf"/><Relationship Id="rId4" Type="http://schemas.openxmlformats.org/officeDocument/2006/relationships/image" Target="../media/image374.wmf"/><Relationship Id="rId9" Type="http://schemas.openxmlformats.org/officeDocument/2006/relationships/oleObject" Target="../embeddings/oleObject411.bin"/><Relationship Id="rId14" Type="http://schemas.openxmlformats.org/officeDocument/2006/relationships/image" Target="../media/image379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4.wmf"/><Relationship Id="rId13" Type="http://schemas.openxmlformats.org/officeDocument/2006/relationships/oleObject" Target="../embeddings/oleObject421.bin"/><Relationship Id="rId18" Type="http://schemas.openxmlformats.org/officeDocument/2006/relationships/image" Target="../media/image389.wmf"/><Relationship Id="rId3" Type="http://schemas.openxmlformats.org/officeDocument/2006/relationships/oleObject" Target="../embeddings/oleObject416.bin"/><Relationship Id="rId7" Type="http://schemas.openxmlformats.org/officeDocument/2006/relationships/oleObject" Target="../embeddings/oleObject418.bin"/><Relationship Id="rId12" Type="http://schemas.openxmlformats.org/officeDocument/2006/relationships/image" Target="../media/image386.wmf"/><Relationship Id="rId17" Type="http://schemas.openxmlformats.org/officeDocument/2006/relationships/oleObject" Target="../embeddings/oleObject4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8.wmf"/><Relationship Id="rId20" Type="http://schemas.openxmlformats.org/officeDocument/2006/relationships/image" Target="../media/image390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83.wmf"/><Relationship Id="rId11" Type="http://schemas.openxmlformats.org/officeDocument/2006/relationships/oleObject" Target="../embeddings/oleObject420.bin"/><Relationship Id="rId5" Type="http://schemas.openxmlformats.org/officeDocument/2006/relationships/oleObject" Target="../embeddings/oleObject417.bin"/><Relationship Id="rId15" Type="http://schemas.openxmlformats.org/officeDocument/2006/relationships/oleObject" Target="../embeddings/oleObject422.bin"/><Relationship Id="rId10" Type="http://schemas.openxmlformats.org/officeDocument/2006/relationships/image" Target="../media/image385.wmf"/><Relationship Id="rId19" Type="http://schemas.openxmlformats.org/officeDocument/2006/relationships/oleObject" Target="../embeddings/oleObject424.bin"/><Relationship Id="rId4" Type="http://schemas.openxmlformats.org/officeDocument/2006/relationships/image" Target="../media/image382.wmf"/><Relationship Id="rId9" Type="http://schemas.openxmlformats.org/officeDocument/2006/relationships/oleObject" Target="../embeddings/oleObject419.bin"/><Relationship Id="rId14" Type="http://schemas.openxmlformats.org/officeDocument/2006/relationships/image" Target="../media/image387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3.wmf"/><Relationship Id="rId13" Type="http://schemas.openxmlformats.org/officeDocument/2006/relationships/oleObject" Target="../embeddings/oleObject430.bin"/><Relationship Id="rId18" Type="http://schemas.openxmlformats.org/officeDocument/2006/relationships/image" Target="../media/image398.emf"/><Relationship Id="rId26" Type="http://schemas.openxmlformats.org/officeDocument/2006/relationships/image" Target="../media/image402.wmf"/><Relationship Id="rId3" Type="http://schemas.openxmlformats.org/officeDocument/2006/relationships/oleObject" Target="../embeddings/oleObject425.bin"/><Relationship Id="rId21" Type="http://schemas.openxmlformats.org/officeDocument/2006/relationships/oleObject" Target="../embeddings/oleObject434.bin"/><Relationship Id="rId7" Type="http://schemas.openxmlformats.org/officeDocument/2006/relationships/oleObject" Target="../embeddings/oleObject427.bin"/><Relationship Id="rId12" Type="http://schemas.openxmlformats.org/officeDocument/2006/relationships/image" Target="../media/image395.emf"/><Relationship Id="rId17" Type="http://schemas.openxmlformats.org/officeDocument/2006/relationships/oleObject" Target="../embeddings/oleObject432.bin"/><Relationship Id="rId25" Type="http://schemas.openxmlformats.org/officeDocument/2006/relationships/oleObject" Target="../embeddings/oleObject43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97.wmf"/><Relationship Id="rId20" Type="http://schemas.openxmlformats.org/officeDocument/2006/relationships/image" Target="../media/image399.emf"/><Relationship Id="rId29" Type="http://schemas.openxmlformats.org/officeDocument/2006/relationships/oleObject" Target="../embeddings/oleObject438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92.wmf"/><Relationship Id="rId11" Type="http://schemas.openxmlformats.org/officeDocument/2006/relationships/oleObject" Target="../embeddings/oleObject429.bin"/><Relationship Id="rId24" Type="http://schemas.openxmlformats.org/officeDocument/2006/relationships/image" Target="../media/image401.wmf"/><Relationship Id="rId5" Type="http://schemas.openxmlformats.org/officeDocument/2006/relationships/oleObject" Target="../embeddings/oleObject426.bin"/><Relationship Id="rId15" Type="http://schemas.openxmlformats.org/officeDocument/2006/relationships/oleObject" Target="../embeddings/oleObject431.bin"/><Relationship Id="rId23" Type="http://schemas.openxmlformats.org/officeDocument/2006/relationships/oleObject" Target="../embeddings/oleObject435.bin"/><Relationship Id="rId28" Type="http://schemas.openxmlformats.org/officeDocument/2006/relationships/image" Target="../media/image403.emf"/><Relationship Id="rId10" Type="http://schemas.openxmlformats.org/officeDocument/2006/relationships/image" Target="../media/image394.wmf"/><Relationship Id="rId19" Type="http://schemas.openxmlformats.org/officeDocument/2006/relationships/oleObject" Target="../embeddings/oleObject433.bin"/><Relationship Id="rId4" Type="http://schemas.openxmlformats.org/officeDocument/2006/relationships/image" Target="../media/image391.wmf"/><Relationship Id="rId9" Type="http://schemas.openxmlformats.org/officeDocument/2006/relationships/oleObject" Target="../embeddings/oleObject428.bin"/><Relationship Id="rId14" Type="http://schemas.openxmlformats.org/officeDocument/2006/relationships/image" Target="../media/image396.wmf"/><Relationship Id="rId22" Type="http://schemas.openxmlformats.org/officeDocument/2006/relationships/image" Target="../media/image400.emf"/><Relationship Id="rId27" Type="http://schemas.openxmlformats.org/officeDocument/2006/relationships/oleObject" Target="../embeddings/oleObject437.bin"/><Relationship Id="rId30" Type="http://schemas.openxmlformats.org/officeDocument/2006/relationships/image" Target="../media/image404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7.wmf"/><Relationship Id="rId13" Type="http://schemas.openxmlformats.org/officeDocument/2006/relationships/oleObject" Target="../embeddings/oleObject444.bin"/><Relationship Id="rId18" Type="http://schemas.openxmlformats.org/officeDocument/2006/relationships/image" Target="../media/image412.emf"/><Relationship Id="rId26" Type="http://schemas.openxmlformats.org/officeDocument/2006/relationships/image" Target="../media/image416.wmf"/><Relationship Id="rId3" Type="http://schemas.openxmlformats.org/officeDocument/2006/relationships/oleObject" Target="../embeddings/oleObject439.bin"/><Relationship Id="rId21" Type="http://schemas.openxmlformats.org/officeDocument/2006/relationships/oleObject" Target="../embeddings/oleObject448.bin"/><Relationship Id="rId7" Type="http://schemas.openxmlformats.org/officeDocument/2006/relationships/oleObject" Target="../embeddings/oleObject441.bin"/><Relationship Id="rId12" Type="http://schemas.openxmlformats.org/officeDocument/2006/relationships/image" Target="../media/image409.wmf"/><Relationship Id="rId17" Type="http://schemas.openxmlformats.org/officeDocument/2006/relationships/oleObject" Target="../embeddings/oleObject446.bin"/><Relationship Id="rId25" Type="http://schemas.openxmlformats.org/officeDocument/2006/relationships/oleObject" Target="../embeddings/oleObject45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11.emf"/><Relationship Id="rId20" Type="http://schemas.openxmlformats.org/officeDocument/2006/relationships/image" Target="../media/image413.emf"/><Relationship Id="rId29" Type="http://schemas.openxmlformats.org/officeDocument/2006/relationships/oleObject" Target="../embeddings/oleObject452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406.wmf"/><Relationship Id="rId11" Type="http://schemas.openxmlformats.org/officeDocument/2006/relationships/oleObject" Target="../embeddings/oleObject443.bin"/><Relationship Id="rId24" Type="http://schemas.openxmlformats.org/officeDocument/2006/relationships/image" Target="../media/image415.emf"/><Relationship Id="rId5" Type="http://schemas.openxmlformats.org/officeDocument/2006/relationships/oleObject" Target="../embeddings/oleObject440.bin"/><Relationship Id="rId15" Type="http://schemas.openxmlformats.org/officeDocument/2006/relationships/oleObject" Target="../embeddings/oleObject445.bin"/><Relationship Id="rId23" Type="http://schemas.openxmlformats.org/officeDocument/2006/relationships/oleObject" Target="../embeddings/oleObject449.bin"/><Relationship Id="rId28" Type="http://schemas.openxmlformats.org/officeDocument/2006/relationships/image" Target="../media/image417.wmf"/><Relationship Id="rId10" Type="http://schemas.openxmlformats.org/officeDocument/2006/relationships/image" Target="../media/image408.wmf"/><Relationship Id="rId19" Type="http://schemas.openxmlformats.org/officeDocument/2006/relationships/oleObject" Target="../embeddings/oleObject447.bin"/><Relationship Id="rId4" Type="http://schemas.openxmlformats.org/officeDocument/2006/relationships/image" Target="../media/image405.wmf"/><Relationship Id="rId9" Type="http://schemas.openxmlformats.org/officeDocument/2006/relationships/oleObject" Target="../embeddings/oleObject442.bin"/><Relationship Id="rId14" Type="http://schemas.openxmlformats.org/officeDocument/2006/relationships/image" Target="../media/image410.emf"/><Relationship Id="rId22" Type="http://schemas.openxmlformats.org/officeDocument/2006/relationships/image" Target="../media/image414.emf"/><Relationship Id="rId27" Type="http://schemas.openxmlformats.org/officeDocument/2006/relationships/oleObject" Target="../embeddings/oleObject451.bin"/><Relationship Id="rId30" Type="http://schemas.openxmlformats.org/officeDocument/2006/relationships/image" Target="../media/image418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emf"/><Relationship Id="rId13" Type="http://schemas.openxmlformats.org/officeDocument/2006/relationships/oleObject" Target="../embeddings/oleObject458.bin"/><Relationship Id="rId18" Type="http://schemas.openxmlformats.org/officeDocument/2006/relationships/image" Target="../media/image426.emf"/><Relationship Id="rId26" Type="http://schemas.openxmlformats.org/officeDocument/2006/relationships/image" Target="../media/image430.emf"/><Relationship Id="rId3" Type="http://schemas.openxmlformats.org/officeDocument/2006/relationships/oleObject" Target="../embeddings/oleObject453.bin"/><Relationship Id="rId21" Type="http://schemas.openxmlformats.org/officeDocument/2006/relationships/oleObject" Target="../embeddings/oleObject462.bin"/><Relationship Id="rId7" Type="http://schemas.openxmlformats.org/officeDocument/2006/relationships/oleObject" Target="../embeddings/oleObject455.bin"/><Relationship Id="rId12" Type="http://schemas.openxmlformats.org/officeDocument/2006/relationships/image" Target="../media/image423.emf"/><Relationship Id="rId17" Type="http://schemas.openxmlformats.org/officeDocument/2006/relationships/oleObject" Target="../embeddings/oleObject460.bin"/><Relationship Id="rId25" Type="http://schemas.openxmlformats.org/officeDocument/2006/relationships/oleObject" Target="../embeddings/oleObject46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25.emf"/><Relationship Id="rId20" Type="http://schemas.openxmlformats.org/officeDocument/2006/relationships/image" Target="../media/image427.e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420.emf"/><Relationship Id="rId11" Type="http://schemas.openxmlformats.org/officeDocument/2006/relationships/oleObject" Target="../embeddings/oleObject457.bin"/><Relationship Id="rId24" Type="http://schemas.openxmlformats.org/officeDocument/2006/relationships/image" Target="../media/image429.emf"/><Relationship Id="rId5" Type="http://schemas.openxmlformats.org/officeDocument/2006/relationships/oleObject" Target="../embeddings/oleObject454.bin"/><Relationship Id="rId15" Type="http://schemas.openxmlformats.org/officeDocument/2006/relationships/oleObject" Target="../embeddings/oleObject459.bin"/><Relationship Id="rId23" Type="http://schemas.openxmlformats.org/officeDocument/2006/relationships/oleObject" Target="../embeddings/oleObject463.bin"/><Relationship Id="rId10" Type="http://schemas.openxmlformats.org/officeDocument/2006/relationships/image" Target="../media/image422.emf"/><Relationship Id="rId19" Type="http://schemas.openxmlformats.org/officeDocument/2006/relationships/oleObject" Target="../embeddings/oleObject461.bin"/><Relationship Id="rId4" Type="http://schemas.openxmlformats.org/officeDocument/2006/relationships/image" Target="../media/image419.emf"/><Relationship Id="rId9" Type="http://schemas.openxmlformats.org/officeDocument/2006/relationships/oleObject" Target="../embeddings/oleObject456.bin"/><Relationship Id="rId14" Type="http://schemas.openxmlformats.org/officeDocument/2006/relationships/image" Target="../media/image424.emf"/><Relationship Id="rId22" Type="http://schemas.openxmlformats.org/officeDocument/2006/relationships/image" Target="../media/image428.emf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5.emf"/><Relationship Id="rId18" Type="http://schemas.openxmlformats.org/officeDocument/2006/relationships/oleObject" Target="../embeddings/oleObject472.bin"/><Relationship Id="rId26" Type="http://schemas.openxmlformats.org/officeDocument/2006/relationships/oleObject" Target="../embeddings/oleObject476.bin"/><Relationship Id="rId39" Type="http://schemas.openxmlformats.org/officeDocument/2006/relationships/image" Target="../media/image448.wmf"/><Relationship Id="rId21" Type="http://schemas.openxmlformats.org/officeDocument/2006/relationships/image" Target="../media/image439.emf"/><Relationship Id="rId34" Type="http://schemas.openxmlformats.org/officeDocument/2006/relationships/oleObject" Target="../embeddings/oleObject480.bin"/><Relationship Id="rId7" Type="http://schemas.openxmlformats.org/officeDocument/2006/relationships/image" Target="../media/image432.wmf"/><Relationship Id="rId12" Type="http://schemas.openxmlformats.org/officeDocument/2006/relationships/oleObject" Target="../embeddings/oleObject469.bin"/><Relationship Id="rId17" Type="http://schemas.openxmlformats.org/officeDocument/2006/relationships/image" Target="../media/image437.emf"/><Relationship Id="rId25" Type="http://schemas.openxmlformats.org/officeDocument/2006/relationships/image" Target="../media/image441.emf"/><Relationship Id="rId33" Type="http://schemas.openxmlformats.org/officeDocument/2006/relationships/image" Target="../media/image445.wmf"/><Relationship Id="rId38" Type="http://schemas.openxmlformats.org/officeDocument/2006/relationships/oleObject" Target="../embeddings/oleObject482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71.bin"/><Relationship Id="rId20" Type="http://schemas.openxmlformats.org/officeDocument/2006/relationships/oleObject" Target="../embeddings/oleObject473.bin"/><Relationship Id="rId29" Type="http://schemas.openxmlformats.org/officeDocument/2006/relationships/image" Target="../media/image443.wmf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466.bin"/><Relationship Id="rId11" Type="http://schemas.openxmlformats.org/officeDocument/2006/relationships/image" Target="../media/image434.wmf"/><Relationship Id="rId24" Type="http://schemas.openxmlformats.org/officeDocument/2006/relationships/oleObject" Target="../embeddings/oleObject475.bin"/><Relationship Id="rId32" Type="http://schemas.openxmlformats.org/officeDocument/2006/relationships/oleObject" Target="../embeddings/oleObject479.bin"/><Relationship Id="rId37" Type="http://schemas.openxmlformats.org/officeDocument/2006/relationships/image" Target="../media/image447.emf"/><Relationship Id="rId5" Type="http://schemas.openxmlformats.org/officeDocument/2006/relationships/image" Target="../media/image431.emf"/><Relationship Id="rId15" Type="http://schemas.openxmlformats.org/officeDocument/2006/relationships/image" Target="../media/image436.emf"/><Relationship Id="rId23" Type="http://schemas.openxmlformats.org/officeDocument/2006/relationships/image" Target="../media/image440.emf"/><Relationship Id="rId28" Type="http://schemas.openxmlformats.org/officeDocument/2006/relationships/oleObject" Target="../embeddings/oleObject477.bin"/><Relationship Id="rId36" Type="http://schemas.openxmlformats.org/officeDocument/2006/relationships/oleObject" Target="../embeddings/oleObject481.bin"/><Relationship Id="rId10" Type="http://schemas.openxmlformats.org/officeDocument/2006/relationships/oleObject" Target="../embeddings/oleObject468.bin"/><Relationship Id="rId19" Type="http://schemas.openxmlformats.org/officeDocument/2006/relationships/image" Target="../media/image438.emf"/><Relationship Id="rId31" Type="http://schemas.openxmlformats.org/officeDocument/2006/relationships/image" Target="../media/image444.wmf"/><Relationship Id="rId4" Type="http://schemas.openxmlformats.org/officeDocument/2006/relationships/oleObject" Target="../embeddings/oleObject465.bin"/><Relationship Id="rId9" Type="http://schemas.openxmlformats.org/officeDocument/2006/relationships/image" Target="../media/image433.wmf"/><Relationship Id="rId14" Type="http://schemas.openxmlformats.org/officeDocument/2006/relationships/oleObject" Target="../embeddings/oleObject470.bin"/><Relationship Id="rId22" Type="http://schemas.openxmlformats.org/officeDocument/2006/relationships/oleObject" Target="../embeddings/oleObject474.bin"/><Relationship Id="rId27" Type="http://schemas.openxmlformats.org/officeDocument/2006/relationships/image" Target="../media/image442.wmf"/><Relationship Id="rId30" Type="http://schemas.openxmlformats.org/officeDocument/2006/relationships/oleObject" Target="../embeddings/oleObject478.bin"/><Relationship Id="rId35" Type="http://schemas.openxmlformats.org/officeDocument/2006/relationships/image" Target="../media/image446.wmf"/><Relationship Id="rId8" Type="http://schemas.openxmlformats.org/officeDocument/2006/relationships/oleObject" Target="../embeddings/oleObject467.bin"/><Relationship Id="rId3" Type="http://schemas.openxmlformats.org/officeDocument/2006/relationships/notesSlide" Target="../notesSlides/notesSlide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38.bin"/><Relationship Id="rId26" Type="http://schemas.openxmlformats.org/officeDocument/2006/relationships/oleObject" Target="../embeddings/oleObject42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40.emf"/><Relationship Id="rId7" Type="http://schemas.openxmlformats.org/officeDocument/2006/relationships/image" Target="../media/image33.e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8.wmf"/><Relationship Id="rId25" Type="http://schemas.openxmlformats.org/officeDocument/2006/relationships/image" Target="../media/image4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29" Type="http://schemas.openxmlformats.org/officeDocument/2006/relationships/image" Target="../media/image44.e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5.wmf"/><Relationship Id="rId24" Type="http://schemas.openxmlformats.org/officeDocument/2006/relationships/oleObject" Target="../embeddings/oleObject41.bin"/><Relationship Id="rId5" Type="http://schemas.openxmlformats.org/officeDocument/2006/relationships/image" Target="../media/image32.emf"/><Relationship Id="rId15" Type="http://schemas.openxmlformats.org/officeDocument/2006/relationships/image" Target="../media/image37.wmf"/><Relationship Id="rId23" Type="http://schemas.openxmlformats.org/officeDocument/2006/relationships/image" Target="../media/image41.wmf"/><Relationship Id="rId28" Type="http://schemas.openxmlformats.org/officeDocument/2006/relationships/oleObject" Target="../embeddings/oleObject43.bin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39.emf"/><Relationship Id="rId31" Type="http://schemas.openxmlformats.org/officeDocument/2006/relationships/image" Target="../media/image45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4.emf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0.bin"/><Relationship Id="rId27" Type="http://schemas.openxmlformats.org/officeDocument/2006/relationships/image" Target="../media/image43.emf"/><Relationship Id="rId30" Type="http://schemas.openxmlformats.org/officeDocument/2006/relationships/oleObject" Target="../embeddings/oleObject44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3.emf"/><Relationship Id="rId26" Type="http://schemas.openxmlformats.org/officeDocument/2006/relationships/image" Target="../media/image57.e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34" Type="http://schemas.openxmlformats.org/officeDocument/2006/relationships/image" Target="../media/image61.emf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0.e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6.bin"/><Relationship Id="rId3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emf"/><Relationship Id="rId20" Type="http://schemas.openxmlformats.org/officeDocument/2006/relationships/image" Target="../media/image54.wmf"/><Relationship Id="rId29" Type="http://schemas.openxmlformats.org/officeDocument/2006/relationships/oleObject" Target="../embeddings/oleObject58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56.wmf"/><Relationship Id="rId32" Type="http://schemas.openxmlformats.org/officeDocument/2006/relationships/image" Target="../media/image60.e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28" Type="http://schemas.openxmlformats.org/officeDocument/2006/relationships/image" Target="../media/image58.emf"/><Relationship Id="rId36" Type="http://schemas.openxmlformats.org/officeDocument/2006/relationships/image" Target="../media/image62.emf"/><Relationship Id="rId10" Type="http://schemas.openxmlformats.org/officeDocument/2006/relationships/image" Target="../media/image49.emf"/><Relationship Id="rId19" Type="http://schemas.openxmlformats.org/officeDocument/2006/relationships/oleObject" Target="../embeddings/oleObject53.bin"/><Relationship Id="rId31" Type="http://schemas.openxmlformats.org/officeDocument/2006/relationships/oleObject" Target="../embeddings/oleObject59.bin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1.e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57.bin"/><Relationship Id="rId30" Type="http://schemas.openxmlformats.org/officeDocument/2006/relationships/image" Target="../media/image59.emf"/><Relationship Id="rId35" Type="http://schemas.openxmlformats.org/officeDocument/2006/relationships/oleObject" Target="../embeddings/oleObject61.bin"/><Relationship Id="rId8" Type="http://schemas.openxmlformats.org/officeDocument/2006/relationships/image" Target="../media/image48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7.bin"/><Relationship Id="rId18" Type="http://schemas.openxmlformats.org/officeDocument/2006/relationships/image" Target="../media/image70.wmf"/><Relationship Id="rId26" Type="http://schemas.openxmlformats.org/officeDocument/2006/relationships/image" Target="../media/image74.emf"/><Relationship Id="rId21" Type="http://schemas.openxmlformats.org/officeDocument/2006/relationships/oleObject" Target="../embeddings/oleObject71.bin"/><Relationship Id="rId34" Type="http://schemas.openxmlformats.org/officeDocument/2006/relationships/image" Target="../media/image78.emf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7.e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33" Type="http://schemas.openxmlformats.org/officeDocument/2006/relationships/oleObject" Target="../embeddings/oleObject77.bin"/><Relationship Id="rId38" Type="http://schemas.openxmlformats.org/officeDocument/2006/relationships/image" Target="../media/image8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20" Type="http://schemas.openxmlformats.org/officeDocument/2006/relationships/image" Target="../media/image71.png"/><Relationship Id="rId29" Type="http://schemas.openxmlformats.org/officeDocument/2006/relationships/oleObject" Target="../embeddings/oleObject75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73.emf"/><Relationship Id="rId32" Type="http://schemas.openxmlformats.org/officeDocument/2006/relationships/image" Target="../media/image77.emf"/><Relationship Id="rId37" Type="http://schemas.openxmlformats.org/officeDocument/2006/relationships/oleObject" Target="../embeddings/oleObject79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28" Type="http://schemas.openxmlformats.org/officeDocument/2006/relationships/image" Target="../media/image75.emf"/><Relationship Id="rId36" Type="http://schemas.openxmlformats.org/officeDocument/2006/relationships/image" Target="../media/image79.emf"/><Relationship Id="rId10" Type="http://schemas.openxmlformats.org/officeDocument/2006/relationships/image" Target="../media/image66.emf"/><Relationship Id="rId19" Type="http://schemas.openxmlformats.org/officeDocument/2006/relationships/oleObject" Target="../embeddings/oleObject70.bin"/><Relationship Id="rId31" Type="http://schemas.openxmlformats.org/officeDocument/2006/relationships/oleObject" Target="../embeddings/oleObject76.bin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8.wmf"/><Relationship Id="rId22" Type="http://schemas.openxmlformats.org/officeDocument/2006/relationships/image" Target="../media/image72.emf"/><Relationship Id="rId27" Type="http://schemas.openxmlformats.org/officeDocument/2006/relationships/oleObject" Target="../embeddings/oleObject74.bin"/><Relationship Id="rId30" Type="http://schemas.openxmlformats.org/officeDocument/2006/relationships/image" Target="../media/image76.emf"/><Relationship Id="rId35" Type="http://schemas.openxmlformats.org/officeDocument/2006/relationships/oleObject" Target="../embeddings/oleObject78.bin"/><Relationship Id="rId8" Type="http://schemas.openxmlformats.org/officeDocument/2006/relationships/image" Target="../media/image65.png"/><Relationship Id="rId3" Type="http://schemas.openxmlformats.org/officeDocument/2006/relationships/oleObject" Target="../embeddings/oleObject6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2.png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4.png"/><Relationship Id="rId4" Type="http://schemas.openxmlformats.org/officeDocument/2006/relationships/image" Target="../media/image81.png"/><Relationship Id="rId9" Type="http://schemas.openxmlformats.org/officeDocument/2006/relationships/oleObject" Target="../embeddings/oleObject8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810000" y="4724400"/>
            <a:ext cx="411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3.3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空间曲线简介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886200" y="2590800"/>
            <a:ext cx="411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3.0</a:t>
            </a: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曲面方程的概念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886200" y="3962400"/>
            <a:ext cx="441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3.2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曲面的特征</a:t>
            </a:r>
            <a:endParaRPr kumimoji="1" lang="zh-CN" altLang="en-US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886200" y="32766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3.1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、曲面方程的建立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696672" y="1287483"/>
            <a:ext cx="6952544" cy="830997"/>
          </a:xfrm>
          <a:prstGeom prst="rect">
            <a:avLst/>
          </a:prstGeom>
          <a:noFill/>
          <a:ln w="53975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800" dirty="0">
                <a:solidFill>
                  <a:srgbClr val="FF0000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3 </a:t>
            </a:r>
            <a:r>
              <a:rPr kumimoji="1" lang="zh-CN" altLang="en-US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二次曲面</a:t>
            </a:r>
            <a:r>
              <a:rPr kumimoji="1" lang="zh-CN" altLang="en-US" sz="4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与空间曲线 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9903623" y="404664"/>
            <a:ext cx="1459053" cy="52322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Chapter7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7166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7545388" y="2128838"/>
            <a:ext cx="1828800" cy="1979612"/>
            <a:chOff x="3793" y="1341"/>
            <a:chExt cx="1152" cy="1247"/>
          </a:xfrm>
        </p:grpSpPr>
        <p:sp>
          <p:nvSpPr>
            <p:cNvPr id="11311" name="Arc 3"/>
            <p:cNvSpPr>
              <a:spLocks/>
            </p:cNvSpPr>
            <p:nvPr/>
          </p:nvSpPr>
          <p:spPr bwMode="auto">
            <a:xfrm>
              <a:off x="3793" y="2443"/>
              <a:ext cx="1152" cy="145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lnTo>
                    <a:pt x="-1" y="21059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2" name="Arc 4"/>
            <p:cNvSpPr>
              <a:spLocks/>
            </p:cNvSpPr>
            <p:nvPr/>
          </p:nvSpPr>
          <p:spPr bwMode="auto">
            <a:xfrm>
              <a:off x="3991" y="1341"/>
              <a:ext cx="761" cy="96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lnTo>
                    <a:pt x="-1" y="21059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3" name="Arc 5"/>
            <p:cNvSpPr>
              <a:spLocks/>
            </p:cNvSpPr>
            <p:nvPr/>
          </p:nvSpPr>
          <p:spPr bwMode="auto">
            <a:xfrm>
              <a:off x="4079" y="1914"/>
              <a:ext cx="577" cy="73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lnTo>
                    <a:pt x="-1" y="21059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67" name="Rectangle 6"/>
          <p:cNvSpPr>
            <a:spLocks noGrp="1" noChangeArrowheads="1"/>
          </p:cNvSpPr>
          <p:nvPr>
            <p:ph type="title"/>
          </p:nvPr>
        </p:nvSpPr>
        <p:spPr>
          <a:xfrm>
            <a:off x="2036007" y="643050"/>
            <a:ext cx="7772400" cy="6858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建立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yoz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面上曲线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tx1"/>
                </a:solidFill>
                <a:ea typeface="仿宋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绕</a:t>
            </a:r>
            <a:r>
              <a:rPr lang="zh-CN" altLang="en-US" sz="2800" b="1" dirty="0">
                <a:solidFill>
                  <a:schemeClr val="tx1"/>
                </a:solidFill>
                <a:ea typeface="仿宋_GB2312" pitchFamily="49" charset="-12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tx1"/>
                </a:solidFill>
                <a:ea typeface="仿宋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轴旋转所成曲面</a:t>
            </a:r>
            <a:r>
              <a:rPr lang="zh-CN" altLang="zh-CN" sz="2800" b="1" dirty="0">
                <a:solidFill>
                  <a:schemeClr val="tx1"/>
                </a:solidFill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方程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884109" y="4786055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故旋转曲面方程为</a:t>
            </a:r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420564"/>
              </p:ext>
            </p:extLst>
          </p:nvPr>
        </p:nvGraphicFramePr>
        <p:xfrm>
          <a:off x="2036007" y="3638984"/>
          <a:ext cx="1689099" cy="48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8" name="Equation" r:id="rId3" imgW="761760" imgH="203040" progId="Equation.DSMT4">
                  <p:embed/>
                </p:oleObj>
              </mc:Choice>
              <mc:Fallback>
                <p:oleObj name="Equation" r:id="rId3" imgW="761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007" y="3638984"/>
                        <a:ext cx="1689099" cy="48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897322" y="3079880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当绕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z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轴旋转时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endParaRPr kumimoji="1" lang="en-US" altLang="zh-CN" sz="28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163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401424"/>
              </p:ext>
            </p:extLst>
          </p:nvPr>
        </p:nvGraphicFramePr>
        <p:xfrm>
          <a:off x="3380883" y="2406711"/>
          <a:ext cx="1962150" cy="576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9" name="Equation" r:id="rId5" imgW="825480" imgH="228600" progId="Equation.DSMT4">
                  <p:embed/>
                </p:oleObj>
              </mc:Choice>
              <mc:Fallback>
                <p:oleObj name="Equation" r:id="rId5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0883" y="2406711"/>
                        <a:ext cx="1962150" cy="576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034978"/>
              </p:ext>
            </p:extLst>
          </p:nvPr>
        </p:nvGraphicFramePr>
        <p:xfrm>
          <a:off x="2822992" y="1859738"/>
          <a:ext cx="2382003" cy="526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0" name="Equation" r:id="rId7" imgW="1104840" imgH="228600" progId="Equation.DSMT4">
                  <p:embed/>
                </p:oleObj>
              </mc:Choice>
              <mc:Fallback>
                <p:oleObj name="Equation" r:id="rId7" imgW="1104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992" y="1859738"/>
                        <a:ext cx="2382003" cy="526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1947944" y="1829159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若点</a:t>
            </a:r>
            <a:endParaRPr kumimoji="1" lang="zh-CN" altLang="en-US" sz="28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2023301" y="1268772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给定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仿宋_GB2312" pitchFamily="49" charset="-122"/>
              </a:rPr>
              <a:t>yoz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面上曲线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: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16398" name="Group 14"/>
          <p:cNvGrpSpPr>
            <a:grpSpLocks/>
          </p:cNvGrpSpPr>
          <p:nvPr/>
        </p:nvGrpSpPr>
        <p:grpSpPr bwMode="auto">
          <a:xfrm>
            <a:off x="8448678" y="2894016"/>
            <a:ext cx="1995488" cy="484188"/>
            <a:chOff x="4266" y="1447"/>
            <a:chExt cx="1257" cy="305"/>
          </a:xfrm>
        </p:grpSpPr>
        <p:sp>
          <p:nvSpPr>
            <p:cNvPr id="11309" name="Line 15"/>
            <p:cNvSpPr>
              <a:spLocks noChangeShapeType="1"/>
            </p:cNvSpPr>
            <p:nvPr/>
          </p:nvSpPr>
          <p:spPr bwMode="auto">
            <a:xfrm flipH="1">
              <a:off x="4266" y="1609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1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1639778"/>
                </p:ext>
              </p:extLst>
            </p:nvPr>
          </p:nvGraphicFramePr>
          <p:xfrm>
            <a:off x="4566" y="1447"/>
            <a:ext cx="957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81" name="Equation" r:id="rId9" imgW="812520" imgH="228600" progId="Equation.DSMT4">
                    <p:embed/>
                  </p:oleObj>
                </mc:Choice>
                <mc:Fallback>
                  <p:oleObj name="Equation" r:id="rId9" imgW="8125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6" y="1447"/>
                          <a:ext cx="957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01" name="Group 17"/>
          <p:cNvGrpSpPr>
            <a:grpSpLocks/>
          </p:cNvGrpSpPr>
          <p:nvPr/>
        </p:nvGrpSpPr>
        <p:grpSpPr bwMode="auto">
          <a:xfrm>
            <a:off x="7172325" y="3151189"/>
            <a:ext cx="1285875" cy="508000"/>
            <a:chOff x="3558" y="1985"/>
            <a:chExt cx="810" cy="320"/>
          </a:xfrm>
        </p:grpSpPr>
        <p:sp>
          <p:nvSpPr>
            <p:cNvPr id="11307" name="Line 18"/>
            <p:cNvSpPr>
              <a:spLocks noChangeShapeType="1"/>
            </p:cNvSpPr>
            <p:nvPr/>
          </p:nvSpPr>
          <p:spPr bwMode="auto">
            <a:xfrm flipH="1">
              <a:off x="4176" y="1985"/>
              <a:ext cx="192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08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2614958"/>
                </p:ext>
              </p:extLst>
            </p:nvPr>
          </p:nvGraphicFramePr>
          <p:xfrm>
            <a:off x="3558" y="2026"/>
            <a:ext cx="80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82" name="Equation" r:id="rId11" imgW="685800" imgH="203040" progId="Equation.DSMT4">
                    <p:embed/>
                  </p:oleObj>
                </mc:Choice>
                <mc:Fallback>
                  <p:oleObj name="Equation" r:id="rId11" imgW="685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8" y="2026"/>
                          <a:ext cx="80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0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122253"/>
              </p:ext>
            </p:extLst>
          </p:nvPr>
        </p:nvGraphicFramePr>
        <p:xfrm>
          <a:off x="2948032" y="4156075"/>
          <a:ext cx="3474161" cy="704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3" name="Equation" r:id="rId13" imgW="1523880" imgH="291960" progId="Equation.DSMT4">
                  <p:embed/>
                </p:oleObj>
              </mc:Choice>
              <mc:Fallback>
                <p:oleObj name="Equation" r:id="rId13" imgW="15238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8032" y="4156075"/>
                        <a:ext cx="3474161" cy="704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3657600" y="3595687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则有</a:t>
            </a:r>
          </a:p>
        </p:txBody>
      </p:sp>
      <p:graphicFrame>
        <p:nvGraphicFramePr>
          <p:cNvPr id="1640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379003"/>
              </p:ext>
            </p:extLst>
          </p:nvPr>
        </p:nvGraphicFramePr>
        <p:xfrm>
          <a:off x="4411603" y="5303490"/>
          <a:ext cx="3315004" cy="72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4" name="Equation" r:id="rId15" imgW="1358640" imgH="279360" progId="Equation.DSMT4">
                  <p:embed/>
                </p:oleObj>
              </mc:Choice>
              <mc:Fallback>
                <p:oleObj name="Equation" r:id="rId15" imgW="1358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603" y="5303490"/>
                        <a:ext cx="3315004" cy="72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5386070" y="1826137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则有</a:t>
            </a: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4676775" y="3090301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该点转到</a:t>
            </a:r>
            <a:endParaRPr kumimoji="1" lang="zh-CN" altLang="en-US" sz="28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 flipV="1">
            <a:off x="3582988" y="2894016"/>
            <a:ext cx="862012" cy="1553182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 flipH="1" flipV="1">
            <a:off x="4005263" y="2979688"/>
            <a:ext cx="2133600" cy="14478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41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466510"/>
              </p:ext>
            </p:extLst>
          </p:nvPr>
        </p:nvGraphicFramePr>
        <p:xfrm>
          <a:off x="5532379" y="1313528"/>
          <a:ext cx="1606369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5" name="Equation" r:id="rId17" imgW="723600" imgH="203040" progId="Equation.DSMT4">
                  <p:embed/>
                </p:oleObj>
              </mc:Choice>
              <mc:Fallback>
                <p:oleObj name="Equation" r:id="rId17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379" y="1313528"/>
                        <a:ext cx="1606369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2" name="Freeform 28"/>
          <p:cNvSpPr>
            <a:spLocks/>
          </p:cNvSpPr>
          <p:nvPr/>
        </p:nvSpPr>
        <p:spPr bwMode="auto">
          <a:xfrm flipH="1">
            <a:off x="7543800" y="2278063"/>
            <a:ext cx="508000" cy="1828800"/>
          </a:xfrm>
          <a:custGeom>
            <a:avLst/>
            <a:gdLst>
              <a:gd name="T0" fmla="*/ 2147483647 w 320"/>
              <a:gd name="T1" fmla="*/ 0 h 1152"/>
              <a:gd name="T2" fmla="*/ 2147483647 w 320"/>
              <a:gd name="T3" fmla="*/ 2147483647 h 1152"/>
              <a:gd name="T4" fmla="*/ 2147483647 w 320"/>
              <a:gd name="T5" fmla="*/ 2147483647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413" name="Group 29"/>
          <p:cNvGrpSpPr>
            <a:grpSpLocks/>
          </p:cNvGrpSpPr>
          <p:nvPr/>
        </p:nvGrpSpPr>
        <p:grpSpPr bwMode="auto">
          <a:xfrm>
            <a:off x="8153400" y="1582738"/>
            <a:ext cx="1689100" cy="3370262"/>
            <a:chOff x="4176" y="997"/>
            <a:chExt cx="1064" cy="2123"/>
          </a:xfrm>
        </p:grpSpPr>
        <p:sp>
          <p:nvSpPr>
            <p:cNvPr id="11296" name="Freeform 30"/>
            <p:cNvSpPr>
              <a:spLocks/>
            </p:cNvSpPr>
            <p:nvPr/>
          </p:nvSpPr>
          <p:spPr bwMode="auto">
            <a:xfrm>
              <a:off x="4624" y="1435"/>
              <a:ext cx="320" cy="1152"/>
            </a:xfrm>
            <a:custGeom>
              <a:avLst/>
              <a:gdLst>
                <a:gd name="T0" fmla="*/ 128 w 320"/>
                <a:gd name="T1" fmla="*/ 0 h 1152"/>
                <a:gd name="T2" fmla="*/ 32 w 320"/>
                <a:gd name="T3" fmla="*/ 576 h 1152"/>
                <a:gd name="T4" fmla="*/ 320 w 320"/>
                <a:gd name="T5" fmla="*/ 1152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0" h="1152">
                  <a:moveTo>
                    <a:pt x="128" y="0"/>
                  </a:moveTo>
                  <a:cubicBezTo>
                    <a:pt x="64" y="192"/>
                    <a:pt x="0" y="384"/>
                    <a:pt x="32" y="576"/>
                  </a:cubicBezTo>
                  <a:cubicBezTo>
                    <a:pt x="64" y="768"/>
                    <a:pt x="192" y="960"/>
                    <a:pt x="320" y="1152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297" name="Group 31"/>
            <p:cNvGrpSpPr>
              <a:grpSpLocks/>
            </p:cNvGrpSpPr>
            <p:nvPr/>
          </p:nvGrpSpPr>
          <p:grpSpPr bwMode="auto">
            <a:xfrm>
              <a:off x="4176" y="997"/>
              <a:ext cx="1064" cy="2123"/>
              <a:chOff x="4176" y="997"/>
              <a:chExt cx="1064" cy="2123"/>
            </a:xfrm>
          </p:grpSpPr>
          <p:graphicFrame>
            <p:nvGraphicFramePr>
              <p:cNvPr id="11298" name="Object 32"/>
              <p:cNvGraphicFramePr>
                <a:graphicFrameLocks noChangeAspect="1"/>
              </p:cNvGraphicFramePr>
              <p:nvPr/>
            </p:nvGraphicFramePr>
            <p:xfrm>
              <a:off x="4224" y="2490"/>
              <a:ext cx="134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86" name="Equation" r:id="rId19" imgW="181145" imgH="200179" progId="Equation.3">
                      <p:embed/>
                    </p:oleObj>
                  </mc:Choice>
                  <mc:Fallback>
                    <p:oleObj name="Equation" r:id="rId19" imgW="181145" imgH="2001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2490"/>
                            <a:ext cx="134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99" name="Object 33"/>
              <p:cNvGraphicFramePr>
                <a:graphicFrameLocks noChangeAspect="1"/>
              </p:cNvGraphicFramePr>
              <p:nvPr/>
            </p:nvGraphicFramePr>
            <p:xfrm>
              <a:off x="4472" y="1016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87" name="Equation" r:id="rId21" imgW="181145" imgH="181065" progId="Equation.3">
                      <p:embed/>
                    </p:oleObj>
                  </mc:Choice>
                  <mc:Fallback>
                    <p:oleObj name="Equation" r:id="rId21" imgW="181145" imgH="18106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2" y="1016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00" name="Object 34"/>
              <p:cNvGraphicFramePr>
                <a:graphicFrameLocks noChangeAspect="1"/>
              </p:cNvGraphicFramePr>
              <p:nvPr/>
            </p:nvGraphicFramePr>
            <p:xfrm>
              <a:off x="5088" y="264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88" name="Equation" r:id="rId23" imgW="199884" imgH="276289" progId="Equation.3">
                      <p:embed/>
                    </p:oleObj>
                  </mc:Choice>
                  <mc:Fallback>
                    <p:oleObj name="Equation" r:id="rId23" imgW="199884" imgH="27628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264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01" name="Object 35"/>
              <p:cNvGraphicFramePr>
                <a:graphicFrameLocks noChangeAspect="1"/>
              </p:cNvGraphicFramePr>
              <p:nvPr/>
            </p:nvGraphicFramePr>
            <p:xfrm>
              <a:off x="4272" y="296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89" name="Equation" r:id="rId25" imgW="190514" imgH="200179" progId="Equation.3">
                      <p:embed/>
                    </p:oleObj>
                  </mc:Choice>
                  <mc:Fallback>
                    <p:oleObj name="Equation" r:id="rId25" imgW="190514" imgH="2001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96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302" name="Group 36"/>
              <p:cNvGrpSpPr>
                <a:grpSpLocks/>
              </p:cNvGrpSpPr>
              <p:nvPr/>
            </p:nvGrpSpPr>
            <p:grpSpPr bwMode="auto">
              <a:xfrm>
                <a:off x="4176" y="997"/>
                <a:ext cx="1056" cy="2115"/>
                <a:chOff x="4176" y="997"/>
                <a:chExt cx="1056" cy="2115"/>
              </a:xfrm>
            </p:grpSpPr>
            <p:sp>
              <p:nvSpPr>
                <p:cNvPr id="11304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4176" y="2587"/>
                  <a:ext cx="190" cy="5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5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366" y="997"/>
                  <a:ext cx="0" cy="158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6" name="Line 39"/>
                <p:cNvSpPr>
                  <a:spLocks noChangeShapeType="1"/>
                </p:cNvSpPr>
                <p:nvPr/>
              </p:nvSpPr>
              <p:spPr bwMode="auto">
                <a:xfrm>
                  <a:off x="4368" y="2584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1303" name="Object 40"/>
              <p:cNvGraphicFramePr>
                <a:graphicFrameLocks noChangeAspect="1"/>
              </p:cNvGraphicFramePr>
              <p:nvPr/>
            </p:nvGraphicFramePr>
            <p:xfrm>
              <a:off x="4752" y="1544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90" name="Equation" r:id="rId27" imgW="257142" imgH="276289" progId="Equation.3">
                      <p:embed/>
                    </p:oleObj>
                  </mc:Choice>
                  <mc:Fallback>
                    <p:oleObj name="Equation" r:id="rId27" imgW="257142" imgH="27628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1544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6425" name="Group 41"/>
          <p:cNvGrpSpPr>
            <a:grpSpLocks/>
          </p:cNvGrpSpPr>
          <p:nvPr/>
        </p:nvGrpSpPr>
        <p:grpSpPr bwMode="auto">
          <a:xfrm>
            <a:off x="7540625" y="2273300"/>
            <a:ext cx="1828800" cy="2070100"/>
            <a:chOff x="3792" y="1432"/>
            <a:chExt cx="1152" cy="1304"/>
          </a:xfrm>
        </p:grpSpPr>
        <p:grpSp>
          <p:nvGrpSpPr>
            <p:cNvPr id="11288" name="Group 42"/>
            <p:cNvGrpSpPr>
              <a:grpSpLocks/>
            </p:cNvGrpSpPr>
            <p:nvPr/>
          </p:nvGrpSpPr>
          <p:grpSpPr bwMode="auto">
            <a:xfrm>
              <a:off x="3792" y="1432"/>
              <a:ext cx="1152" cy="1299"/>
              <a:chOff x="3792" y="1432"/>
              <a:chExt cx="1152" cy="1299"/>
            </a:xfrm>
          </p:grpSpPr>
          <p:grpSp>
            <p:nvGrpSpPr>
              <p:cNvPr id="11291" name="Group 43"/>
              <p:cNvGrpSpPr>
                <a:grpSpLocks/>
              </p:cNvGrpSpPr>
              <p:nvPr/>
            </p:nvGrpSpPr>
            <p:grpSpPr bwMode="auto">
              <a:xfrm>
                <a:off x="3792" y="1435"/>
                <a:ext cx="1152" cy="1296"/>
                <a:chOff x="3984" y="2064"/>
                <a:chExt cx="1152" cy="1296"/>
              </a:xfrm>
            </p:grpSpPr>
            <p:sp>
              <p:nvSpPr>
                <p:cNvPr id="11293" name="Arc 44"/>
                <p:cNvSpPr>
                  <a:spLocks/>
                </p:cNvSpPr>
                <p:nvPr/>
              </p:nvSpPr>
              <p:spPr bwMode="auto">
                <a:xfrm flipV="1">
                  <a:off x="3984" y="3215"/>
                  <a:ext cx="1152" cy="145"/>
                </a:xfrm>
                <a:custGeom>
                  <a:avLst/>
                  <a:gdLst>
                    <a:gd name="T0" fmla="*/ 0 w 43193"/>
                    <a:gd name="T1" fmla="*/ 0 h 21600"/>
                    <a:gd name="T2" fmla="*/ 0 w 43193"/>
                    <a:gd name="T3" fmla="*/ 0 h 21600"/>
                    <a:gd name="T4" fmla="*/ 0 w 43193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193" h="21600" fill="none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</a:path>
                    <a:path w="43193" h="21600" stroke="0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  <a:lnTo>
                        <a:pt x="21593" y="21600"/>
                      </a:lnTo>
                      <a:lnTo>
                        <a:pt x="-1" y="21059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94" name="Arc 45"/>
                <p:cNvSpPr>
                  <a:spLocks/>
                </p:cNvSpPr>
                <p:nvPr/>
              </p:nvSpPr>
              <p:spPr bwMode="auto">
                <a:xfrm flipV="1">
                  <a:off x="4270" y="2615"/>
                  <a:ext cx="577" cy="73"/>
                </a:xfrm>
                <a:custGeom>
                  <a:avLst/>
                  <a:gdLst>
                    <a:gd name="T0" fmla="*/ 0 w 43193"/>
                    <a:gd name="T1" fmla="*/ 0 h 21600"/>
                    <a:gd name="T2" fmla="*/ 0 w 43193"/>
                    <a:gd name="T3" fmla="*/ 0 h 21600"/>
                    <a:gd name="T4" fmla="*/ 0 w 43193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193" h="21600" fill="none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</a:path>
                    <a:path w="43193" h="21600" stroke="0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  <a:lnTo>
                        <a:pt x="21593" y="21600"/>
                      </a:lnTo>
                      <a:lnTo>
                        <a:pt x="-1" y="21059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95" name="Arc 46"/>
                <p:cNvSpPr>
                  <a:spLocks/>
                </p:cNvSpPr>
                <p:nvPr/>
              </p:nvSpPr>
              <p:spPr bwMode="auto">
                <a:xfrm flipV="1">
                  <a:off x="4182" y="2064"/>
                  <a:ext cx="761" cy="96"/>
                </a:xfrm>
                <a:custGeom>
                  <a:avLst/>
                  <a:gdLst>
                    <a:gd name="T0" fmla="*/ 0 w 43193"/>
                    <a:gd name="T1" fmla="*/ 0 h 21600"/>
                    <a:gd name="T2" fmla="*/ 0 w 43193"/>
                    <a:gd name="T3" fmla="*/ 0 h 21600"/>
                    <a:gd name="T4" fmla="*/ 0 w 43193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193" h="21600" fill="none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</a:path>
                    <a:path w="43193" h="21600" stroke="0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  <a:lnTo>
                        <a:pt x="21593" y="21600"/>
                      </a:lnTo>
                      <a:lnTo>
                        <a:pt x="-1" y="21059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292" name="Line 47"/>
              <p:cNvSpPr>
                <a:spLocks noChangeShapeType="1"/>
              </p:cNvSpPr>
              <p:nvPr/>
            </p:nvSpPr>
            <p:spPr bwMode="auto">
              <a:xfrm flipV="1">
                <a:off x="4368" y="1432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289" name="Line 48"/>
            <p:cNvSpPr>
              <a:spLocks noChangeShapeType="1"/>
            </p:cNvSpPr>
            <p:nvPr/>
          </p:nvSpPr>
          <p:spPr bwMode="auto">
            <a:xfrm>
              <a:off x="4368" y="2584"/>
              <a:ext cx="57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Line 49"/>
            <p:cNvSpPr>
              <a:spLocks noChangeShapeType="1"/>
            </p:cNvSpPr>
            <p:nvPr/>
          </p:nvSpPr>
          <p:spPr bwMode="auto">
            <a:xfrm flipH="1">
              <a:off x="4320" y="2592"/>
              <a:ext cx="48" cy="1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68623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utoUpdateAnimBg="0"/>
      <p:bldP spid="16393" grpId="0" autoUpdateAnimBg="0"/>
      <p:bldP spid="16396" grpId="0" autoUpdateAnimBg="0"/>
      <p:bldP spid="16397" grpId="0" build="p" autoUpdateAnimBg="0"/>
      <p:bldP spid="16405" grpId="0" autoUpdateAnimBg="0"/>
      <p:bldP spid="16407" grpId="0" autoUpdateAnimBg="0"/>
      <p:bldP spid="16408" grpId="0" autoUpdateAnimBg="0"/>
      <p:bldP spid="16409" grpId="0" animBg="1"/>
      <p:bldP spid="16410" grpId="0" animBg="1"/>
      <p:bldP spid="164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19877" y="650082"/>
            <a:ext cx="7162800" cy="6858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思考：当曲线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i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绕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i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轴旋转时，方程如何？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711909"/>
              </p:ext>
            </p:extLst>
          </p:nvPr>
        </p:nvGraphicFramePr>
        <p:xfrm>
          <a:off x="6744072" y="2475407"/>
          <a:ext cx="2093417" cy="486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0" name="Equation" r:id="rId3" imgW="939600" imgH="203040" progId="Equation.DSMT4">
                  <p:embed/>
                </p:oleObj>
              </mc:Choice>
              <mc:Fallback>
                <p:oleObj name="Equation" r:id="rId3" imgW="939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4072" y="2475407"/>
                        <a:ext cx="2093417" cy="486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4047996" y="1581279"/>
            <a:ext cx="2554288" cy="2678113"/>
            <a:chOff x="3446" y="2417"/>
            <a:chExt cx="1609" cy="1687"/>
          </a:xfrm>
        </p:grpSpPr>
        <p:grpSp>
          <p:nvGrpSpPr>
            <p:cNvPr id="12299" name="Group 5"/>
            <p:cNvGrpSpPr>
              <a:grpSpLocks/>
            </p:cNvGrpSpPr>
            <p:nvPr/>
          </p:nvGrpSpPr>
          <p:grpSpPr bwMode="auto">
            <a:xfrm>
              <a:off x="3446" y="2417"/>
              <a:ext cx="1609" cy="1687"/>
              <a:chOff x="3446" y="2417"/>
              <a:chExt cx="1609" cy="1687"/>
            </a:xfrm>
          </p:grpSpPr>
          <p:sp>
            <p:nvSpPr>
              <p:cNvPr id="12302" name="Line 6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1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3" name="Line 7"/>
              <p:cNvSpPr>
                <a:spLocks noChangeShapeType="1"/>
              </p:cNvSpPr>
              <p:nvPr/>
            </p:nvSpPr>
            <p:spPr bwMode="auto">
              <a:xfrm flipV="1">
                <a:off x="3888" y="2499"/>
                <a:ext cx="0" cy="7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4" name="Line 8"/>
              <p:cNvSpPr>
                <a:spLocks noChangeShapeType="1"/>
              </p:cNvSpPr>
              <p:nvPr/>
            </p:nvSpPr>
            <p:spPr bwMode="auto">
              <a:xfrm flipH="1">
                <a:off x="3504" y="3264"/>
                <a:ext cx="384" cy="63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305" name="Object 9"/>
              <p:cNvGraphicFramePr>
                <a:graphicFrameLocks noChangeAspect="1"/>
              </p:cNvGraphicFramePr>
              <p:nvPr/>
            </p:nvGraphicFramePr>
            <p:xfrm>
              <a:off x="3696" y="3075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81" name="公式" r:id="rId5" imgW="85714" imgH="104608" progId="Equation.3">
                      <p:embed/>
                    </p:oleObj>
                  </mc:Choice>
                  <mc:Fallback>
                    <p:oleObj name="公式" r:id="rId5" imgW="85714" imgH="1046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3075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6" name="Object 1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799" y="3277"/>
              <a:ext cx="256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82" name="Equation" r:id="rId7" imgW="139680" imgH="164880" progId="Equation.DSMT4">
                      <p:embed/>
                    </p:oleObj>
                  </mc:Choice>
                  <mc:Fallback>
                    <p:oleObj name="Equation" r:id="rId7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9" y="3277"/>
                            <a:ext cx="256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7" name="Object 11"/>
              <p:cNvGraphicFramePr>
                <a:graphicFrameLocks noChangeAspect="1"/>
              </p:cNvGraphicFramePr>
              <p:nvPr/>
            </p:nvGraphicFramePr>
            <p:xfrm>
              <a:off x="3446" y="3875"/>
              <a:ext cx="253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83" name="Equation" r:id="rId9" imgW="139680" imgH="139680" progId="Equation.DSMT4">
                      <p:embed/>
                    </p:oleObj>
                  </mc:Choice>
                  <mc:Fallback>
                    <p:oleObj name="Equation" r:id="rId9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6" y="3875"/>
                            <a:ext cx="253" cy="2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8" name="Object 12"/>
              <p:cNvGraphicFramePr>
                <a:graphicFrameLocks noChangeAspect="1"/>
              </p:cNvGraphicFramePr>
              <p:nvPr/>
            </p:nvGraphicFramePr>
            <p:xfrm>
              <a:off x="3497" y="2417"/>
              <a:ext cx="197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84" name="Equation" r:id="rId11" imgW="114120" imgH="139680" progId="Equation.DSMT4">
                      <p:embed/>
                    </p:oleObj>
                  </mc:Choice>
                  <mc:Fallback>
                    <p:oleObj name="Equation" r:id="rId11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97" y="2417"/>
                            <a:ext cx="197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300" name="Line 13"/>
            <p:cNvSpPr>
              <a:spLocks noChangeShapeType="1"/>
            </p:cNvSpPr>
            <p:nvPr/>
          </p:nvSpPr>
          <p:spPr bwMode="auto">
            <a:xfrm flipH="1">
              <a:off x="3888" y="2658"/>
              <a:ext cx="384" cy="6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Line 14"/>
            <p:cNvSpPr>
              <a:spLocks noChangeShapeType="1"/>
            </p:cNvSpPr>
            <p:nvPr/>
          </p:nvSpPr>
          <p:spPr bwMode="auto">
            <a:xfrm flipV="1">
              <a:off x="3888" y="3267"/>
              <a:ext cx="0" cy="6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23" name="Freeform 15"/>
          <p:cNvSpPr>
            <a:spLocks/>
          </p:cNvSpPr>
          <p:nvPr/>
        </p:nvSpPr>
        <p:spPr bwMode="auto">
          <a:xfrm flipV="1">
            <a:off x="4773845" y="2056305"/>
            <a:ext cx="1027432" cy="1739175"/>
          </a:xfrm>
          <a:custGeom>
            <a:avLst/>
            <a:gdLst>
              <a:gd name="T0" fmla="*/ 2147483647 w 288"/>
              <a:gd name="T1" fmla="*/ 0 h 1056"/>
              <a:gd name="T2" fmla="*/ 0 w 288"/>
              <a:gd name="T3" fmla="*/ 2147483647 h 1056"/>
              <a:gd name="T4" fmla="*/ 2147483647 w 288"/>
              <a:gd name="T5" fmla="*/ 2147483647 h 10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1056">
                <a:moveTo>
                  <a:pt x="288" y="0"/>
                </a:moveTo>
                <a:cubicBezTo>
                  <a:pt x="144" y="176"/>
                  <a:pt x="0" y="352"/>
                  <a:pt x="0" y="528"/>
                </a:cubicBezTo>
                <a:cubicBezTo>
                  <a:pt x="0" y="704"/>
                  <a:pt x="144" y="880"/>
                  <a:pt x="288" y="1056"/>
                </a:cubicBezTo>
              </a:path>
            </a:pathLst>
          </a:custGeom>
          <a:noFill/>
          <a:ln w="22225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2F4700"/>
                    </a:gs>
                    <a:gs pos="100000">
                      <a:srgbClr val="669900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381959"/>
              </p:ext>
            </p:extLst>
          </p:nvPr>
        </p:nvGraphicFramePr>
        <p:xfrm>
          <a:off x="6435026" y="3742790"/>
          <a:ext cx="3087688" cy="669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5" name="Equation" r:id="rId13" imgW="1384200" imgH="266400" progId="Equation.DSMT4">
                  <p:embed/>
                </p:oleObj>
              </mc:Choice>
              <mc:Fallback>
                <p:oleObj name="Equation" r:id="rId13" imgW="1384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026" y="3742790"/>
                        <a:ext cx="3087688" cy="669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25" name="Group 17"/>
          <p:cNvGrpSpPr>
            <a:grpSpLocks/>
          </p:cNvGrpSpPr>
          <p:nvPr/>
        </p:nvGrpSpPr>
        <p:grpSpPr bwMode="auto">
          <a:xfrm>
            <a:off x="4766055" y="2066261"/>
            <a:ext cx="1490755" cy="1719263"/>
            <a:chOff x="4032" y="2709"/>
            <a:chExt cx="432" cy="1083"/>
          </a:xfrm>
        </p:grpSpPr>
        <p:sp>
          <p:nvSpPr>
            <p:cNvPr id="12296" name="Freeform 18"/>
            <p:cNvSpPr>
              <a:spLocks/>
            </p:cNvSpPr>
            <p:nvPr/>
          </p:nvSpPr>
          <p:spPr bwMode="auto">
            <a:xfrm>
              <a:off x="4032" y="2736"/>
              <a:ext cx="288" cy="1056"/>
            </a:xfrm>
            <a:custGeom>
              <a:avLst/>
              <a:gdLst>
                <a:gd name="T0" fmla="*/ 288 w 288"/>
                <a:gd name="T1" fmla="*/ 0 h 1056"/>
                <a:gd name="T2" fmla="*/ 0 w 288"/>
                <a:gd name="T3" fmla="*/ 528 h 1056"/>
                <a:gd name="T4" fmla="*/ 288 w 288"/>
                <a:gd name="T5" fmla="*/ 1056 h 10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1056">
                  <a:moveTo>
                    <a:pt x="288" y="0"/>
                  </a:moveTo>
                  <a:cubicBezTo>
                    <a:pt x="144" y="176"/>
                    <a:pt x="0" y="352"/>
                    <a:pt x="0" y="528"/>
                  </a:cubicBezTo>
                  <a:cubicBezTo>
                    <a:pt x="0" y="704"/>
                    <a:pt x="144" y="880"/>
                    <a:pt x="288" y="1056"/>
                  </a:cubicBezTo>
                </a:path>
              </a:pathLst>
            </a:custGeom>
            <a:gradFill rotWithShape="0">
              <a:gsLst>
                <a:gs pos="0">
                  <a:srgbClr val="2F4700"/>
                </a:gs>
                <a:gs pos="100000">
                  <a:srgbClr val="669900"/>
                </a:gs>
              </a:gsLst>
              <a:lin ang="0" scaled="1"/>
            </a:gradFill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Oval 19"/>
            <p:cNvSpPr>
              <a:spLocks noChangeArrowheads="1"/>
            </p:cNvSpPr>
            <p:nvPr/>
          </p:nvSpPr>
          <p:spPr bwMode="auto">
            <a:xfrm>
              <a:off x="4239" y="2709"/>
              <a:ext cx="192" cy="1083"/>
            </a:xfrm>
            <a:prstGeom prst="ellipse">
              <a:avLst/>
            </a:prstGeom>
            <a:gradFill rotWithShape="0">
              <a:gsLst>
                <a:gs pos="0">
                  <a:srgbClr val="002F47"/>
                </a:gs>
                <a:gs pos="50000">
                  <a:srgbClr val="006699"/>
                </a:gs>
                <a:gs pos="100000">
                  <a:srgbClr val="002F47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298" name="Line 20"/>
            <p:cNvSpPr>
              <a:spLocks noChangeShapeType="1"/>
            </p:cNvSpPr>
            <p:nvPr/>
          </p:nvSpPr>
          <p:spPr bwMode="auto">
            <a:xfrm>
              <a:off x="4272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739363"/>
              </p:ext>
            </p:extLst>
          </p:nvPr>
        </p:nvGraphicFramePr>
        <p:xfrm>
          <a:off x="983432" y="2034450"/>
          <a:ext cx="2093417" cy="486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6" name="Equation" r:id="rId15" imgW="939600" imgH="203040" progId="Equation.DSMT4">
                  <p:embed/>
                </p:oleObj>
              </mc:Choice>
              <mc:Fallback>
                <p:oleObj name="Equation" r:id="rId15" imgW="939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2034450"/>
                        <a:ext cx="2093417" cy="486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下箭头 1"/>
          <p:cNvSpPr/>
          <p:nvPr/>
        </p:nvSpPr>
        <p:spPr>
          <a:xfrm>
            <a:off x="1919536" y="2605699"/>
            <a:ext cx="300341" cy="1290155"/>
          </a:xfrm>
          <a:prstGeom prst="downArrow">
            <a:avLst/>
          </a:prstGeom>
          <a:noFill/>
          <a:ln w="15875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58823" y="2519759"/>
            <a:ext cx="3898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绕</a:t>
            </a:r>
            <a:endParaRPr lang="en-US" altLang="zh-CN" sz="1600" b="1" dirty="0" smtClean="0"/>
          </a:p>
          <a:p>
            <a:r>
              <a:rPr lang="en-US" altLang="zh-C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</a:t>
            </a:r>
          </a:p>
          <a:p>
            <a:r>
              <a:rPr lang="zh-CN" altLang="en-US" sz="1600" b="1" dirty="0" smtClean="0"/>
              <a:t>轴</a:t>
            </a:r>
            <a:endParaRPr lang="en-US" altLang="zh-CN" sz="1600" b="1" dirty="0" smtClean="0"/>
          </a:p>
          <a:p>
            <a:r>
              <a:rPr lang="zh-CN" altLang="en-US" sz="1600" b="1" dirty="0" smtClean="0"/>
              <a:t>旋</a:t>
            </a:r>
            <a:endParaRPr lang="en-US" altLang="zh-CN" sz="1600" b="1" dirty="0" smtClean="0"/>
          </a:p>
          <a:p>
            <a:r>
              <a:rPr lang="zh-CN" altLang="en-US" sz="1600" b="1" dirty="0" smtClean="0"/>
              <a:t>转</a:t>
            </a:r>
            <a:endParaRPr lang="zh-CN" altLang="en-US" sz="1600" b="1" dirty="0"/>
          </a:p>
        </p:txBody>
      </p:sp>
      <p:graphicFrame>
        <p:nvGraphicFramePr>
          <p:cNvPr id="2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785257"/>
              </p:ext>
            </p:extLst>
          </p:nvPr>
        </p:nvGraphicFramePr>
        <p:xfrm>
          <a:off x="668760" y="4077622"/>
          <a:ext cx="3315004" cy="72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7" name="Equation" r:id="rId16" imgW="1358640" imgH="279360" progId="Equation.DSMT4">
                  <p:embed/>
                </p:oleObj>
              </mc:Choice>
              <mc:Fallback>
                <p:oleObj name="Equation" r:id="rId16" imgW="1358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760" y="4077622"/>
                        <a:ext cx="3315004" cy="72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88448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7423" grpId="0" animBg="1"/>
      <p:bldP spid="2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15480" y="740965"/>
            <a:ext cx="2232248" cy="6858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旋转抛物面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01928"/>
              </p:ext>
            </p:extLst>
          </p:nvPr>
        </p:nvGraphicFramePr>
        <p:xfrm>
          <a:off x="1255874" y="1611024"/>
          <a:ext cx="69659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4" name="Equation" r:id="rId3" imgW="2793960" imgH="469800" progId="Equation.DSMT4">
                  <p:embed/>
                </p:oleObj>
              </mc:Choice>
              <mc:Fallback>
                <p:oleObj name="Equation" r:id="rId3" imgW="27939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874" y="1611024"/>
                        <a:ext cx="696595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9713955" y="201628"/>
            <a:ext cx="2089150" cy="2825751"/>
            <a:chOff x="3484" y="2218"/>
            <a:chExt cx="1316" cy="1780"/>
          </a:xfrm>
        </p:grpSpPr>
        <p:grpSp>
          <p:nvGrpSpPr>
            <p:cNvPr id="12299" name="Group 5"/>
            <p:cNvGrpSpPr>
              <a:grpSpLocks/>
            </p:cNvGrpSpPr>
            <p:nvPr/>
          </p:nvGrpSpPr>
          <p:grpSpPr bwMode="auto">
            <a:xfrm>
              <a:off x="3484" y="2218"/>
              <a:ext cx="1316" cy="1780"/>
              <a:chOff x="3484" y="2218"/>
              <a:chExt cx="1316" cy="1780"/>
            </a:xfrm>
          </p:grpSpPr>
          <p:sp>
            <p:nvSpPr>
              <p:cNvPr id="12302" name="Line 6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1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3" name="Line 7"/>
              <p:cNvSpPr>
                <a:spLocks noChangeShapeType="1"/>
              </p:cNvSpPr>
              <p:nvPr/>
            </p:nvSpPr>
            <p:spPr bwMode="auto">
              <a:xfrm flipV="1">
                <a:off x="3888" y="2349"/>
                <a:ext cx="0" cy="91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4" name="Line 8"/>
              <p:cNvSpPr>
                <a:spLocks noChangeShapeType="1"/>
              </p:cNvSpPr>
              <p:nvPr/>
            </p:nvSpPr>
            <p:spPr bwMode="auto">
              <a:xfrm flipH="1">
                <a:off x="3484" y="3287"/>
                <a:ext cx="384" cy="63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305" name="Object 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582" y="3145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55" name="公式" r:id="rId5" imgW="85714" imgH="104608" progId="Equation.3">
                      <p:embed/>
                    </p:oleObj>
                  </mc:Choice>
                  <mc:Fallback>
                    <p:oleObj name="公式" r:id="rId5" imgW="85714" imgH="1046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2" y="3145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6" name="Object 1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520" y="3221"/>
              <a:ext cx="229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56" name="Equation" r:id="rId7" imgW="139680" imgH="164880" progId="Equation.DSMT4">
                      <p:embed/>
                    </p:oleObj>
                  </mc:Choice>
                  <mc:Fallback>
                    <p:oleObj name="Equation" r:id="rId7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0" y="3221"/>
                            <a:ext cx="229" cy="2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7" name="Object 11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581" y="3756"/>
              <a:ext cx="267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57" name="Equation" r:id="rId9" imgW="139680" imgH="139680" progId="Equation.DSMT4">
                      <p:embed/>
                    </p:oleObj>
                  </mc:Choice>
                  <mc:Fallback>
                    <p:oleObj name="Equation" r:id="rId9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1" y="3756"/>
                            <a:ext cx="267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8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648" y="2218"/>
              <a:ext cx="19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58" name="Equation" r:id="rId11" imgW="114120" imgH="139680" progId="Equation.DSMT4">
                      <p:embed/>
                    </p:oleObj>
                  </mc:Choice>
                  <mc:Fallback>
                    <p:oleObj name="Equation" r:id="rId11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218"/>
                            <a:ext cx="19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300" name="Line 13"/>
            <p:cNvSpPr>
              <a:spLocks noChangeShapeType="1"/>
            </p:cNvSpPr>
            <p:nvPr/>
          </p:nvSpPr>
          <p:spPr bwMode="auto">
            <a:xfrm flipH="1">
              <a:off x="3888" y="2600"/>
              <a:ext cx="384" cy="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Line 14"/>
            <p:cNvSpPr>
              <a:spLocks noChangeShapeType="1"/>
            </p:cNvSpPr>
            <p:nvPr/>
          </p:nvSpPr>
          <p:spPr bwMode="auto">
            <a:xfrm flipV="1">
              <a:off x="3888" y="3267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23" name="Freeform 15"/>
          <p:cNvSpPr>
            <a:spLocks/>
          </p:cNvSpPr>
          <p:nvPr/>
        </p:nvSpPr>
        <p:spPr bwMode="auto">
          <a:xfrm rot="16200000" flipV="1">
            <a:off x="9884763" y="750000"/>
            <a:ext cx="919927" cy="1366982"/>
          </a:xfrm>
          <a:custGeom>
            <a:avLst/>
            <a:gdLst>
              <a:gd name="T0" fmla="*/ 2147483647 w 288"/>
              <a:gd name="T1" fmla="*/ 0 h 1056"/>
              <a:gd name="T2" fmla="*/ 0 w 288"/>
              <a:gd name="T3" fmla="*/ 2147483647 h 1056"/>
              <a:gd name="T4" fmla="*/ 2147483647 w 288"/>
              <a:gd name="T5" fmla="*/ 2147483647 h 10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1056">
                <a:moveTo>
                  <a:pt x="288" y="0"/>
                </a:moveTo>
                <a:cubicBezTo>
                  <a:pt x="144" y="176"/>
                  <a:pt x="0" y="352"/>
                  <a:pt x="0" y="528"/>
                </a:cubicBezTo>
                <a:cubicBezTo>
                  <a:pt x="0" y="704"/>
                  <a:pt x="144" y="880"/>
                  <a:pt x="288" y="1056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2F4700"/>
                    </a:gs>
                    <a:gs pos="100000">
                      <a:srgbClr val="669900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425" name="Group 17"/>
          <p:cNvGrpSpPr>
            <a:grpSpLocks/>
          </p:cNvGrpSpPr>
          <p:nvPr/>
        </p:nvGrpSpPr>
        <p:grpSpPr bwMode="auto">
          <a:xfrm rot="16200000">
            <a:off x="9599350" y="316864"/>
            <a:ext cx="1490755" cy="1676400"/>
            <a:chOff x="4032" y="2736"/>
            <a:chExt cx="432" cy="1056"/>
          </a:xfrm>
        </p:grpSpPr>
        <p:sp>
          <p:nvSpPr>
            <p:cNvPr id="12296" name="Freeform 18"/>
            <p:cNvSpPr>
              <a:spLocks/>
            </p:cNvSpPr>
            <p:nvPr/>
          </p:nvSpPr>
          <p:spPr bwMode="auto">
            <a:xfrm>
              <a:off x="4032" y="2736"/>
              <a:ext cx="288" cy="1056"/>
            </a:xfrm>
            <a:custGeom>
              <a:avLst/>
              <a:gdLst>
                <a:gd name="T0" fmla="*/ 288 w 288"/>
                <a:gd name="T1" fmla="*/ 0 h 1056"/>
                <a:gd name="T2" fmla="*/ 0 w 288"/>
                <a:gd name="T3" fmla="*/ 528 h 1056"/>
                <a:gd name="T4" fmla="*/ 288 w 288"/>
                <a:gd name="T5" fmla="*/ 1056 h 10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1056">
                  <a:moveTo>
                    <a:pt x="288" y="0"/>
                  </a:moveTo>
                  <a:cubicBezTo>
                    <a:pt x="144" y="176"/>
                    <a:pt x="0" y="352"/>
                    <a:pt x="0" y="528"/>
                  </a:cubicBezTo>
                  <a:cubicBezTo>
                    <a:pt x="0" y="704"/>
                    <a:pt x="144" y="880"/>
                    <a:pt x="288" y="1056"/>
                  </a:cubicBezTo>
                </a:path>
              </a:pathLst>
            </a:custGeom>
            <a:gradFill rotWithShape="0">
              <a:gsLst>
                <a:gs pos="0">
                  <a:srgbClr val="2F4700"/>
                </a:gs>
                <a:gs pos="100000">
                  <a:srgbClr val="669900"/>
                </a:gs>
              </a:gsLst>
              <a:lin ang="0" scaled="1"/>
            </a:gradFill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Oval 19"/>
            <p:cNvSpPr>
              <a:spLocks noChangeArrowheads="1"/>
            </p:cNvSpPr>
            <p:nvPr/>
          </p:nvSpPr>
          <p:spPr bwMode="auto">
            <a:xfrm>
              <a:off x="4239" y="2736"/>
              <a:ext cx="192" cy="1056"/>
            </a:xfrm>
            <a:prstGeom prst="ellipse">
              <a:avLst/>
            </a:prstGeom>
            <a:gradFill rotWithShape="0">
              <a:gsLst>
                <a:gs pos="0">
                  <a:srgbClr val="002F47"/>
                </a:gs>
                <a:gs pos="50000">
                  <a:srgbClr val="006699"/>
                </a:gs>
                <a:gs pos="100000">
                  <a:srgbClr val="002F47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298" name="Line 20"/>
            <p:cNvSpPr>
              <a:spLocks noChangeShapeType="1"/>
            </p:cNvSpPr>
            <p:nvPr/>
          </p:nvSpPr>
          <p:spPr bwMode="auto">
            <a:xfrm>
              <a:off x="4272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1" name="Object 3"/>
          <p:cNvGraphicFramePr>
            <a:graphicFrameLocks noChangeAspect="1"/>
          </p:cNvGraphicFramePr>
          <p:nvPr>
            <p:extLst/>
          </p:nvPr>
        </p:nvGraphicFramePr>
        <p:xfrm>
          <a:off x="1285875" y="3876675"/>
          <a:ext cx="70294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9" name="Equation" r:id="rId13" imgW="2819160" imgH="469800" progId="Equation.DSMT4">
                  <p:embed/>
                </p:oleObj>
              </mc:Choice>
              <mc:Fallback>
                <p:oleObj name="Equation" r:id="rId13" imgW="2819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876675"/>
                        <a:ext cx="702945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9514003" y="2997324"/>
            <a:ext cx="2554288" cy="2678113"/>
            <a:chOff x="3446" y="2417"/>
            <a:chExt cx="1609" cy="1687"/>
          </a:xfrm>
        </p:grpSpPr>
        <p:grpSp>
          <p:nvGrpSpPr>
            <p:cNvPr id="23" name="Group 5"/>
            <p:cNvGrpSpPr>
              <a:grpSpLocks/>
            </p:cNvGrpSpPr>
            <p:nvPr/>
          </p:nvGrpSpPr>
          <p:grpSpPr bwMode="auto">
            <a:xfrm>
              <a:off x="3446" y="2417"/>
              <a:ext cx="1609" cy="1687"/>
              <a:chOff x="3446" y="2417"/>
              <a:chExt cx="1609" cy="1687"/>
            </a:xfrm>
          </p:grpSpPr>
          <p:sp>
            <p:nvSpPr>
              <p:cNvPr id="26" name="Line 6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1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7"/>
              <p:cNvSpPr>
                <a:spLocks noChangeShapeType="1"/>
              </p:cNvSpPr>
              <p:nvPr/>
            </p:nvSpPr>
            <p:spPr bwMode="auto">
              <a:xfrm flipV="1">
                <a:off x="3888" y="2499"/>
                <a:ext cx="0" cy="7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 flipH="1">
                <a:off x="3504" y="3264"/>
                <a:ext cx="384" cy="63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9" name="Object 9"/>
              <p:cNvGraphicFramePr>
                <a:graphicFrameLocks noChangeAspect="1"/>
              </p:cNvGraphicFramePr>
              <p:nvPr/>
            </p:nvGraphicFramePr>
            <p:xfrm>
              <a:off x="3696" y="3075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60" name="公式" r:id="rId15" imgW="85714" imgH="104608" progId="Equation.3">
                      <p:embed/>
                    </p:oleObj>
                  </mc:Choice>
                  <mc:Fallback>
                    <p:oleObj name="公式" r:id="rId15" imgW="85714" imgH="1046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3075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1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799" y="3277"/>
              <a:ext cx="256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61" name="Equation" r:id="rId16" imgW="139680" imgH="164880" progId="Equation.DSMT4">
                      <p:embed/>
                    </p:oleObj>
                  </mc:Choice>
                  <mc:Fallback>
                    <p:oleObj name="Equation" r:id="rId16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9" y="3277"/>
                            <a:ext cx="256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11"/>
              <p:cNvGraphicFramePr>
                <a:graphicFrameLocks noChangeAspect="1"/>
              </p:cNvGraphicFramePr>
              <p:nvPr/>
            </p:nvGraphicFramePr>
            <p:xfrm>
              <a:off x="3446" y="3875"/>
              <a:ext cx="253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62" name="Equation" r:id="rId18" imgW="139680" imgH="139680" progId="Equation.DSMT4">
                      <p:embed/>
                    </p:oleObj>
                  </mc:Choice>
                  <mc:Fallback>
                    <p:oleObj name="Equation" r:id="rId18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6" y="3875"/>
                            <a:ext cx="253" cy="2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12"/>
              <p:cNvGraphicFramePr>
                <a:graphicFrameLocks noChangeAspect="1"/>
              </p:cNvGraphicFramePr>
              <p:nvPr/>
            </p:nvGraphicFramePr>
            <p:xfrm>
              <a:off x="3497" y="2417"/>
              <a:ext cx="197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63" name="Equation" r:id="rId20" imgW="114120" imgH="139680" progId="Equation.DSMT4">
                      <p:embed/>
                    </p:oleObj>
                  </mc:Choice>
                  <mc:Fallback>
                    <p:oleObj name="Equation" r:id="rId20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97" y="2417"/>
                            <a:ext cx="197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 flipH="1">
              <a:off x="3888" y="2658"/>
              <a:ext cx="384" cy="6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 flipV="1">
              <a:off x="3888" y="3267"/>
              <a:ext cx="0" cy="6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17"/>
          <p:cNvGrpSpPr>
            <a:grpSpLocks/>
          </p:cNvGrpSpPr>
          <p:nvPr/>
        </p:nvGrpSpPr>
        <p:grpSpPr bwMode="auto">
          <a:xfrm>
            <a:off x="10215678" y="3492984"/>
            <a:ext cx="1490755" cy="1719263"/>
            <a:chOff x="4032" y="2709"/>
            <a:chExt cx="432" cy="1083"/>
          </a:xfrm>
        </p:grpSpPr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4032" y="2736"/>
              <a:ext cx="288" cy="1056"/>
            </a:xfrm>
            <a:custGeom>
              <a:avLst/>
              <a:gdLst>
                <a:gd name="T0" fmla="*/ 288 w 288"/>
                <a:gd name="T1" fmla="*/ 0 h 1056"/>
                <a:gd name="T2" fmla="*/ 0 w 288"/>
                <a:gd name="T3" fmla="*/ 528 h 1056"/>
                <a:gd name="T4" fmla="*/ 288 w 288"/>
                <a:gd name="T5" fmla="*/ 1056 h 10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1056">
                  <a:moveTo>
                    <a:pt x="288" y="0"/>
                  </a:moveTo>
                  <a:cubicBezTo>
                    <a:pt x="144" y="176"/>
                    <a:pt x="0" y="352"/>
                    <a:pt x="0" y="528"/>
                  </a:cubicBezTo>
                  <a:cubicBezTo>
                    <a:pt x="0" y="704"/>
                    <a:pt x="144" y="880"/>
                    <a:pt x="288" y="1056"/>
                  </a:cubicBezTo>
                </a:path>
              </a:pathLst>
            </a:custGeom>
            <a:gradFill rotWithShape="0">
              <a:gsLst>
                <a:gs pos="0">
                  <a:srgbClr val="2F4700"/>
                </a:gs>
                <a:gs pos="100000">
                  <a:srgbClr val="669900"/>
                </a:gs>
              </a:gsLst>
              <a:lin ang="0" scaled="1"/>
            </a:gradFill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19"/>
            <p:cNvSpPr>
              <a:spLocks noChangeArrowheads="1"/>
            </p:cNvSpPr>
            <p:nvPr/>
          </p:nvSpPr>
          <p:spPr bwMode="auto">
            <a:xfrm>
              <a:off x="4239" y="2709"/>
              <a:ext cx="192" cy="1083"/>
            </a:xfrm>
            <a:prstGeom prst="ellipse">
              <a:avLst/>
            </a:prstGeom>
            <a:gradFill rotWithShape="0">
              <a:gsLst>
                <a:gs pos="0">
                  <a:srgbClr val="002F47"/>
                </a:gs>
                <a:gs pos="50000">
                  <a:srgbClr val="006699"/>
                </a:gs>
                <a:gs pos="100000">
                  <a:srgbClr val="002F47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4272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Freeform 15"/>
          <p:cNvSpPr>
            <a:spLocks/>
          </p:cNvSpPr>
          <p:nvPr/>
        </p:nvSpPr>
        <p:spPr bwMode="auto">
          <a:xfrm flipV="1">
            <a:off x="10232533" y="3492986"/>
            <a:ext cx="1027432" cy="1739175"/>
          </a:xfrm>
          <a:custGeom>
            <a:avLst/>
            <a:gdLst>
              <a:gd name="T0" fmla="*/ 2147483647 w 288"/>
              <a:gd name="T1" fmla="*/ 0 h 1056"/>
              <a:gd name="T2" fmla="*/ 0 w 288"/>
              <a:gd name="T3" fmla="*/ 2147483647 h 1056"/>
              <a:gd name="T4" fmla="*/ 2147483647 w 288"/>
              <a:gd name="T5" fmla="*/ 2147483647 h 10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1056">
                <a:moveTo>
                  <a:pt x="288" y="0"/>
                </a:moveTo>
                <a:cubicBezTo>
                  <a:pt x="144" y="176"/>
                  <a:pt x="0" y="352"/>
                  <a:pt x="0" y="528"/>
                </a:cubicBezTo>
                <a:cubicBezTo>
                  <a:pt x="0" y="704"/>
                  <a:pt x="144" y="880"/>
                  <a:pt x="288" y="1056"/>
                </a:cubicBezTo>
              </a:path>
            </a:pathLst>
          </a:custGeom>
          <a:noFill/>
          <a:ln w="22225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2F4700"/>
                    </a:gs>
                    <a:gs pos="100000">
                      <a:srgbClr val="669900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49704"/>
              </p:ext>
            </p:extLst>
          </p:nvPr>
        </p:nvGraphicFramePr>
        <p:xfrm>
          <a:off x="5277285" y="2151467"/>
          <a:ext cx="2554433" cy="613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4" name="Equation" r:id="rId22" imgW="952200" imgH="228600" progId="Equation.DSMT4">
                  <p:embed/>
                </p:oleObj>
              </mc:Choice>
              <mc:Fallback>
                <p:oleObj name="Equation" r:id="rId22" imgW="95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277285" y="2151467"/>
                        <a:ext cx="2554433" cy="613064"/>
                      </a:xfrm>
                      <a:prstGeom prst="rect">
                        <a:avLst/>
                      </a:prstGeom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5277285" y="4510554"/>
          <a:ext cx="2682662" cy="643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5" name="Equation" r:id="rId24" imgW="952200" imgH="228600" progId="Equation.DSMT4">
                  <p:embed/>
                </p:oleObj>
              </mc:Choice>
              <mc:Fallback>
                <p:oleObj name="Equation" r:id="rId24" imgW="95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277285" y="4510554"/>
                        <a:ext cx="2682662" cy="643839"/>
                      </a:xfrm>
                      <a:prstGeom prst="rect">
                        <a:avLst/>
                      </a:prstGeom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71677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3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1" name="Object 3"/>
          <p:cNvGraphicFramePr>
            <a:graphicFrameLocks noChangeAspect="1"/>
          </p:cNvGraphicFramePr>
          <p:nvPr>
            <p:extLst/>
          </p:nvPr>
        </p:nvGraphicFramePr>
        <p:xfrm>
          <a:off x="1233488" y="1143000"/>
          <a:ext cx="72199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8" name="Equation" r:id="rId3" imgW="2895480" imgH="469800" progId="Equation.DSMT4">
                  <p:embed/>
                </p:oleObj>
              </mc:Choice>
              <mc:Fallback>
                <p:oleObj name="Equation" r:id="rId3" imgW="2895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1143000"/>
                        <a:ext cx="721995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9178968" y="201628"/>
            <a:ext cx="2624138" cy="2733676"/>
            <a:chOff x="3147" y="2218"/>
            <a:chExt cx="1653" cy="1722"/>
          </a:xfrm>
        </p:grpSpPr>
        <p:grpSp>
          <p:nvGrpSpPr>
            <p:cNvPr id="12299" name="Group 5"/>
            <p:cNvGrpSpPr>
              <a:grpSpLocks/>
            </p:cNvGrpSpPr>
            <p:nvPr/>
          </p:nvGrpSpPr>
          <p:grpSpPr bwMode="auto">
            <a:xfrm>
              <a:off x="3147" y="2218"/>
              <a:ext cx="1653" cy="1722"/>
              <a:chOff x="3147" y="2218"/>
              <a:chExt cx="1653" cy="1722"/>
            </a:xfrm>
          </p:grpSpPr>
          <p:sp>
            <p:nvSpPr>
              <p:cNvPr id="12302" name="Line 6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1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3" name="Line 7"/>
              <p:cNvSpPr>
                <a:spLocks noChangeShapeType="1"/>
              </p:cNvSpPr>
              <p:nvPr/>
            </p:nvSpPr>
            <p:spPr bwMode="auto">
              <a:xfrm flipV="1">
                <a:off x="3888" y="2349"/>
                <a:ext cx="0" cy="91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4" name="Line 8"/>
              <p:cNvSpPr>
                <a:spLocks noChangeShapeType="1"/>
              </p:cNvSpPr>
              <p:nvPr/>
            </p:nvSpPr>
            <p:spPr bwMode="auto">
              <a:xfrm flipH="1">
                <a:off x="3504" y="3264"/>
                <a:ext cx="384" cy="63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305" name="Object 9"/>
              <p:cNvGraphicFramePr>
                <a:graphicFrameLocks noChangeAspect="1"/>
              </p:cNvGraphicFramePr>
              <p:nvPr/>
            </p:nvGraphicFramePr>
            <p:xfrm>
              <a:off x="3582" y="3145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79" name="公式" r:id="rId5" imgW="85714" imgH="104608" progId="Equation.3">
                      <p:embed/>
                    </p:oleObj>
                  </mc:Choice>
                  <mc:Fallback>
                    <p:oleObj name="公式" r:id="rId5" imgW="85714" imgH="1046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2" y="3145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6" name="Object 10"/>
              <p:cNvGraphicFramePr>
                <a:graphicFrameLocks noChangeAspect="1"/>
              </p:cNvGraphicFramePr>
              <p:nvPr/>
            </p:nvGraphicFramePr>
            <p:xfrm>
              <a:off x="4520" y="3221"/>
              <a:ext cx="229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80" name="Equation" r:id="rId7" imgW="139680" imgH="164880" progId="Equation.DSMT4">
                      <p:embed/>
                    </p:oleObj>
                  </mc:Choice>
                  <mc:Fallback>
                    <p:oleObj name="Equation" r:id="rId7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0" y="3221"/>
                            <a:ext cx="229" cy="2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7" name="Object 11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147" y="3698"/>
              <a:ext cx="267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81" name="Equation" r:id="rId9" imgW="139680" imgH="139680" progId="Equation.DSMT4">
                      <p:embed/>
                    </p:oleObj>
                  </mc:Choice>
                  <mc:Fallback>
                    <p:oleObj name="Equation" r:id="rId9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7" y="3698"/>
                            <a:ext cx="267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8" name="Object 12"/>
              <p:cNvGraphicFramePr>
                <a:graphicFrameLocks noChangeAspect="1"/>
              </p:cNvGraphicFramePr>
              <p:nvPr/>
            </p:nvGraphicFramePr>
            <p:xfrm>
              <a:off x="3648" y="2218"/>
              <a:ext cx="19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82" name="Equation" r:id="rId11" imgW="114120" imgH="139680" progId="Equation.DSMT4">
                      <p:embed/>
                    </p:oleObj>
                  </mc:Choice>
                  <mc:Fallback>
                    <p:oleObj name="Equation" r:id="rId11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218"/>
                            <a:ext cx="19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300" name="Line 13"/>
            <p:cNvSpPr>
              <a:spLocks noChangeShapeType="1"/>
            </p:cNvSpPr>
            <p:nvPr/>
          </p:nvSpPr>
          <p:spPr bwMode="auto">
            <a:xfrm flipH="1">
              <a:off x="3888" y="2600"/>
              <a:ext cx="384" cy="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Line 14"/>
            <p:cNvSpPr>
              <a:spLocks noChangeShapeType="1"/>
            </p:cNvSpPr>
            <p:nvPr/>
          </p:nvSpPr>
          <p:spPr bwMode="auto">
            <a:xfrm flipV="1">
              <a:off x="3888" y="3267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23" name="Freeform 15"/>
          <p:cNvSpPr>
            <a:spLocks/>
          </p:cNvSpPr>
          <p:nvPr/>
        </p:nvSpPr>
        <p:spPr bwMode="auto">
          <a:xfrm rot="5400000" flipV="1">
            <a:off x="9888198" y="1684115"/>
            <a:ext cx="919927" cy="1366982"/>
          </a:xfrm>
          <a:custGeom>
            <a:avLst/>
            <a:gdLst>
              <a:gd name="T0" fmla="*/ 2147483647 w 288"/>
              <a:gd name="T1" fmla="*/ 0 h 1056"/>
              <a:gd name="T2" fmla="*/ 0 w 288"/>
              <a:gd name="T3" fmla="*/ 2147483647 h 1056"/>
              <a:gd name="T4" fmla="*/ 2147483647 w 288"/>
              <a:gd name="T5" fmla="*/ 2147483647 h 10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1056">
                <a:moveTo>
                  <a:pt x="288" y="0"/>
                </a:moveTo>
                <a:cubicBezTo>
                  <a:pt x="144" y="176"/>
                  <a:pt x="0" y="352"/>
                  <a:pt x="0" y="528"/>
                </a:cubicBezTo>
                <a:cubicBezTo>
                  <a:pt x="0" y="704"/>
                  <a:pt x="144" y="880"/>
                  <a:pt x="288" y="1056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2F4700"/>
                    </a:gs>
                    <a:gs pos="100000">
                      <a:srgbClr val="669900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425" name="Group 17"/>
          <p:cNvGrpSpPr>
            <a:grpSpLocks/>
          </p:cNvGrpSpPr>
          <p:nvPr/>
        </p:nvGrpSpPr>
        <p:grpSpPr bwMode="auto">
          <a:xfrm rot="5400000">
            <a:off x="9609834" y="1803371"/>
            <a:ext cx="1490755" cy="1676400"/>
            <a:chOff x="4032" y="2736"/>
            <a:chExt cx="432" cy="1056"/>
          </a:xfrm>
        </p:grpSpPr>
        <p:sp>
          <p:nvSpPr>
            <p:cNvPr id="12296" name="Freeform 18"/>
            <p:cNvSpPr>
              <a:spLocks/>
            </p:cNvSpPr>
            <p:nvPr/>
          </p:nvSpPr>
          <p:spPr bwMode="auto">
            <a:xfrm>
              <a:off x="4032" y="2736"/>
              <a:ext cx="288" cy="1056"/>
            </a:xfrm>
            <a:custGeom>
              <a:avLst/>
              <a:gdLst>
                <a:gd name="T0" fmla="*/ 288 w 288"/>
                <a:gd name="T1" fmla="*/ 0 h 1056"/>
                <a:gd name="T2" fmla="*/ 0 w 288"/>
                <a:gd name="T3" fmla="*/ 528 h 1056"/>
                <a:gd name="T4" fmla="*/ 288 w 288"/>
                <a:gd name="T5" fmla="*/ 1056 h 10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1056">
                  <a:moveTo>
                    <a:pt x="288" y="0"/>
                  </a:moveTo>
                  <a:cubicBezTo>
                    <a:pt x="144" y="176"/>
                    <a:pt x="0" y="352"/>
                    <a:pt x="0" y="528"/>
                  </a:cubicBezTo>
                  <a:cubicBezTo>
                    <a:pt x="0" y="704"/>
                    <a:pt x="144" y="880"/>
                    <a:pt x="288" y="1056"/>
                  </a:cubicBezTo>
                </a:path>
              </a:pathLst>
            </a:custGeom>
            <a:gradFill rotWithShape="0">
              <a:gsLst>
                <a:gs pos="0">
                  <a:srgbClr val="2F4700"/>
                </a:gs>
                <a:gs pos="100000">
                  <a:srgbClr val="669900"/>
                </a:gs>
              </a:gsLst>
              <a:lin ang="0" scaled="1"/>
            </a:gradFill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Oval 19"/>
            <p:cNvSpPr>
              <a:spLocks noChangeArrowheads="1"/>
            </p:cNvSpPr>
            <p:nvPr/>
          </p:nvSpPr>
          <p:spPr bwMode="auto">
            <a:xfrm>
              <a:off x="4239" y="2736"/>
              <a:ext cx="192" cy="1056"/>
            </a:xfrm>
            <a:prstGeom prst="ellipse">
              <a:avLst/>
            </a:prstGeom>
            <a:gradFill rotWithShape="0">
              <a:gsLst>
                <a:gs pos="0">
                  <a:srgbClr val="002F47"/>
                </a:gs>
                <a:gs pos="50000">
                  <a:srgbClr val="006699"/>
                </a:gs>
                <a:gs pos="100000">
                  <a:srgbClr val="002F47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298" name="Line 20"/>
            <p:cNvSpPr>
              <a:spLocks noChangeShapeType="1"/>
            </p:cNvSpPr>
            <p:nvPr/>
          </p:nvSpPr>
          <p:spPr bwMode="auto">
            <a:xfrm>
              <a:off x="4272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1" name="Object 3"/>
          <p:cNvGraphicFramePr>
            <a:graphicFrameLocks noChangeAspect="1"/>
          </p:cNvGraphicFramePr>
          <p:nvPr>
            <p:extLst/>
          </p:nvPr>
        </p:nvGraphicFramePr>
        <p:xfrm>
          <a:off x="1222375" y="3689350"/>
          <a:ext cx="7281863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3" name="Equation" r:id="rId13" imgW="2920680" imgH="469800" progId="Equation.DSMT4">
                  <p:embed/>
                </p:oleObj>
              </mc:Choice>
              <mc:Fallback>
                <p:oleObj name="Equation" r:id="rId13" imgW="2920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3689350"/>
                        <a:ext cx="7281863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9511331" y="4144980"/>
            <a:ext cx="2554288" cy="2678113"/>
            <a:chOff x="3446" y="2417"/>
            <a:chExt cx="1609" cy="1687"/>
          </a:xfrm>
        </p:grpSpPr>
        <p:grpSp>
          <p:nvGrpSpPr>
            <p:cNvPr id="23" name="Group 5"/>
            <p:cNvGrpSpPr>
              <a:grpSpLocks/>
            </p:cNvGrpSpPr>
            <p:nvPr/>
          </p:nvGrpSpPr>
          <p:grpSpPr bwMode="auto">
            <a:xfrm>
              <a:off x="3446" y="2417"/>
              <a:ext cx="1609" cy="1687"/>
              <a:chOff x="3446" y="2417"/>
              <a:chExt cx="1609" cy="1687"/>
            </a:xfrm>
          </p:grpSpPr>
          <p:sp>
            <p:nvSpPr>
              <p:cNvPr id="26" name="Line 6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1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7"/>
              <p:cNvSpPr>
                <a:spLocks noChangeShapeType="1"/>
              </p:cNvSpPr>
              <p:nvPr/>
            </p:nvSpPr>
            <p:spPr bwMode="auto">
              <a:xfrm flipV="1">
                <a:off x="3888" y="2499"/>
                <a:ext cx="0" cy="7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 flipH="1">
                <a:off x="3504" y="3264"/>
                <a:ext cx="384" cy="63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9" name="Object 9"/>
              <p:cNvGraphicFramePr>
                <a:graphicFrameLocks noChangeAspect="1"/>
              </p:cNvGraphicFramePr>
              <p:nvPr/>
            </p:nvGraphicFramePr>
            <p:xfrm>
              <a:off x="3696" y="3075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84" name="公式" r:id="rId15" imgW="85714" imgH="104608" progId="Equation.3">
                      <p:embed/>
                    </p:oleObj>
                  </mc:Choice>
                  <mc:Fallback>
                    <p:oleObj name="公式" r:id="rId15" imgW="85714" imgH="1046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3075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10"/>
              <p:cNvGraphicFramePr>
                <a:graphicFrameLocks noChangeAspect="1"/>
              </p:cNvGraphicFramePr>
              <p:nvPr/>
            </p:nvGraphicFramePr>
            <p:xfrm>
              <a:off x="4799" y="3277"/>
              <a:ext cx="256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85" name="Equation" r:id="rId16" imgW="139680" imgH="164880" progId="Equation.DSMT4">
                      <p:embed/>
                    </p:oleObj>
                  </mc:Choice>
                  <mc:Fallback>
                    <p:oleObj name="Equation" r:id="rId16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9" y="3277"/>
                            <a:ext cx="256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11"/>
              <p:cNvGraphicFramePr>
                <a:graphicFrameLocks noChangeAspect="1"/>
              </p:cNvGraphicFramePr>
              <p:nvPr/>
            </p:nvGraphicFramePr>
            <p:xfrm>
              <a:off x="3446" y="3875"/>
              <a:ext cx="253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86" name="Equation" r:id="rId18" imgW="139680" imgH="139680" progId="Equation.DSMT4">
                      <p:embed/>
                    </p:oleObj>
                  </mc:Choice>
                  <mc:Fallback>
                    <p:oleObj name="Equation" r:id="rId18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6" y="3875"/>
                            <a:ext cx="253" cy="2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12"/>
              <p:cNvGraphicFramePr>
                <a:graphicFrameLocks noChangeAspect="1"/>
              </p:cNvGraphicFramePr>
              <p:nvPr/>
            </p:nvGraphicFramePr>
            <p:xfrm>
              <a:off x="3497" y="2417"/>
              <a:ext cx="197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87" name="Equation" r:id="rId20" imgW="114120" imgH="139680" progId="Equation.DSMT4">
                      <p:embed/>
                    </p:oleObj>
                  </mc:Choice>
                  <mc:Fallback>
                    <p:oleObj name="Equation" r:id="rId20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97" y="2417"/>
                            <a:ext cx="197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 flipH="1">
              <a:off x="3888" y="2658"/>
              <a:ext cx="384" cy="6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 flipV="1">
              <a:off x="3888" y="3267"/>
              <a:ext cx="0" cy="6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17"/>
          <p:cNvGrpSpPr>
            <a:grpSpLocks/>
          </p:cNvGrpSpPr>
          <p:nvPr/>
        </p:nvGrpSpPr>
        <p:grpSpPr bwMode="auto">
          <a:xfrm rot="16200000">
            <a:off x="9426644" y="3427083"/>
            <a:ext cx="1490755" cy="1719263"/>
            <a:chOff x="4032" y="2709"/>
            <a:chExt cx="432" cy="1083"/>
          </a:xfrm>
        </p:grpSpPr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4032" y="2736"/>
              <a:ext cx="288" cy="1056"/>
            </a:xfrm>
            <a:custGeom>
              <a:avLst/>
              <a:gdLst>
                <a:gd name="T0" fmla="*/ 288 w 288"/>
                <a:gd name="T1" fmla="*/ 0 h 1056"/>
                <a:gd name="T2" fmla="*/ 0 w 288"/>
                <a:gd name="T3" fmla="*/ 528 h 1056"/>
                <a:gd name="T4" fmla="*/ 288 w 288"/>
                <a:gd name="T5" fmla="*/ 1056 h 10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1056">
                  <a:moveTo>
                    <a:pt x="288" y="0"/>
                  </a:moveTo>
                  <a:cubicBezTo>
                    <a:pt x="144" y="176"/>
                    <a:pt x="0" y="352"/>
                    <a:pt x="0" y="528"/>
                  </a:cubicBezTo>
                  <a:cubicBezTo>
                    <a:pt x="0" y="704"/>
                    <a:pt x="144" y="880"/>
                    <a:pt x="288" y="1056"/>
                  </a:cubicBezTo>
                </a:path>
              </a:pathLst>
            </a:custGeom>
            <a:gradFill rotWithShape="0">
              <a:gsLst>
                <a:gs pos="0">
                  <a:srgbClr val="2F4700"/>
                </a:gs>
                <a:gs pos="100000">
                  <a:srgbClr val="669900"/>
                </a:gs>
              </a:gsLst>
              <a:lin ang="0" scaled="1"/>
            </a:gradFill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19"/>
            <p:cNvSpPr>
              <a:spLocks noChangeArrowheads="1"/>
            </p:cNvSpPr>
            <p:nvPr/>
          </p:nvSpPr>
          <p:spPr bwMode="auto">
            <a:xfrm>
              <a:off x="4239" y="2709"/>
              <a:ext cx="192" cy="1083"/>
            </a:xfrm>
            <a:prstGeom prst="ellipse">
              <a:avLst/>
            </a:prstGeom>
            <a:gradFill rotWithShape="0">
              <a:gsLst>
                <a:gs pos="0">
                  <a:srgbClr val="002F47"/>
                </a:gs>
                <a:gs pos="50000">
                  <a:srgbClr val="006699"/>
                </a:gs>
                <a:gs pos="100000">
                  <a:srgbClr val="002F47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4272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Freeform 15"/>
          <p:cNvSpPr>
            <a:spLocks/>
          </p:cNvSpPr>
          <p:nvPr/>
        </p:nvSpPr>
        <p:spPr bwMode="auto">
          <a:xfrm rot="16200000" flipV="1">
            <a:off x="9679736" y="3646813"/>
            <a:ext cx="1027432" cy="1739175"/>
          </a:xfrm>
          <a:custGeom>
            <a:avLst/>
            <a:gdLst>
              <a:gd name="T0" fmla="*/ 2147483647 w 288"/>
              <a:gd name="T1" fmla="*/ 0 h 1056"/>
              <a:gd name="T2" fmla="*/ 0 w 288"/>
              <a:gd name="T3" fmla="*/ 2147483647 h 1056"/>
              <a:gd name="T4" fmla="*/ 2147483647 w 288"/>
              <a:gd name="T5" fmla="*/ 2147483647 h 10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1056">
                <a:moveTo>
                  <a:pt x="288" y="0"/>
                </a:moveTo>
                <a:cubicBezTo>
                  <a:pt x="144" y="176"/>
                  <a:pt x="0" y="352"/>
                  <a:pt x="0" y="528"/>
                </a:cubicBezTo>
                <a:cubicBezTo>
                  <a:pt x="0" y="704"/>
                  <a:pt x="144" y="880"/>
                  <a:pt x="288" y="1056"/>
                </a:cubicBezTo>
              </a:path>
            </a:pathLst>
          </a:custGeom>
          <a:noFill/>
          <a:ln w="22225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2F4700"/>
                    </a:gs>
                    <a:gs pos="100000">
                      <a:srgbClr val="669900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5275883" y="1720794"/>
          <a:ext cx="2645449" cy="566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8" name="Equation" r:id="rId22" imgW="1066680" imgH="228600" progId="Equation.DSMT4">
                  <p:embed/>
                </p:oleObj>
              </mc:Choice>
              <mc:Fallback>
                <p:oleObj name="Equation" r:id="rId22" imgW="1066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275883" y="1720794"/>
                        <a:ext cx="2645449" cy="566882"/>
                      </a:xfrm>
                      <a:prstGeom prst="rect">
                        <a:avLst/>
                      </a:prstGeom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5150276" y="4274776"/>
          <a:ext cx="2896661" cy="592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9" name="Equation" r:id="rId24" imgW="1117440" imgH="228600" progId="Equation.DSMT4">
                  <p:embed/>
                </p:oleObj>
              </mc:Choice>
              <mc:Fallback>
                <p:oleObj name="Equation" r:id="rId24" imgW="1117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150276" y="4274776"/>
                        <a:ext cx="2896661" cy="592499"/>
                      </a:xfrm>
                      <a:prstGeom prst="rect">
                        <a:avLst/>
                      </a:prstGeom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32746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3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1" name="Object 3"/>
          <p:cNvGraphicFramePr>
            <a:graphicFrameLocks noChangeAspect="1"/>
          </p:cNvGraphicFramePr>
          <p:nvPr>
            <p:extLst/>
          </p:nvPr>
        </p:nvGraphicFramePr>
        <p:xfrm>
          <a:off x="1111250" y="1031875"/>
          <a:ext cx="750570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2" name="Equation" r:id="rId3" imgW="3009600" imgH="469800" progId="Equation.DSMT4">
                  <p:embed/>
                </p:oleObj>
              </mc:Choice>
              <mc:Fallback>
                <p:oleObj name="Equation" r:id="rId3" imgW="30096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1031875"/>
                        <a:ext cx="750570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9178968" y="201628"/>
            <a:ext cx="2624138" cy="2733676"/>
            <a:chOff x="3147" y="2218"/>
            <a:chExt cx="1653" cy="1722"/>
          </a:xfrm>
        </p:grpSpPr>
        <p:grpSp>
          <p:nvGrpSpPr>
            <p:cNvPr id="12299" name="Group 5"/>
            <p:cNvGrpSpPr>
              <a:grpSpLocks/>
            </p:cNvGrpSpPr>
            <p:nvPr/>
          </p:nvGrpSpPr>
          <p:grpSpPr bwMode="auto">
            <a:xfrm>
              <a:off x="3147" y="2218"/>
              <a:ext cx="1653" cy="1722"/>
              <a:chOff x="3147" y="2218"/>
              <a:chExt cx="1653" cy="1722"/>
            </a:xfrm>
          </p:grpSpPr>
          <p:sp>
            <p:nvSpPr>
              <p:cNvPr id="12302" name="Line 6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1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3" name="Line 7"/>
              <p:cNvSpPr>
                <a:spLocks noChangeShapeType="1"/>
              </p:cNvSpPr>
              <p:nvPr/>
            </p:nvSpPr>
            <p:spPr bwMode="auto">
              <a:xfrm flipV="1">
                <a:off x="3888" y="2349"/>
                <a:ext cx="0" cy="91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4" name="Line 8"/>
              <p:cNvSpPr>
                <a:spLocks noChangeShapeType="1"/>
              </p:cNvSpPr>
              <p:nvPr/>
            </p:nvSpPr>
            <p:spPr bwMode="auto">
              <a:xfrm flipH="1">
                <a:off x="3504" y="3264"/>
                <a:ext cx="384" cy="63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305" name="Object 9"/>
              <p:cNvGraphicFramePr>
                <a:graphicFrameLocks noChangeAspect="1"/>
              </p:cNvGraphicFramePr>
              <p:nvPr/>
            </p:nvGraphicFramePr>
            <p:xfrm>
              <a:off x="3582" y="3145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43" name="公式" r:id="rId5" imgW="85714" imgH="104608" progId="Equation.3">
                      <p:embed/>
                    </p:oleObj>
                  </mc:Choice>
                  <mc:Fallback>
                    <p:oleObj name="公式" r:id="rId5" imgW="85714" imgH="1046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2" y="3145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6" name="Object 10"/>
              <p:cNvGraphicFramePr>
                <a:graphicFrameLocks noChangeAspect="1"/>
              </p:cNvGraphicFramePr>
              <p:nvPr/>
            </p:nvGraphicFramePr>
            <p:xfrm>
              <a:off x="4520" y="3221"/>
              <a:ext cx="229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44" name="Equation" r:id="rId7" imgW="139680" imgH="164880" progId="Equation.DSMT4">
                      <p:embed/>
                    </p:oleObj>
                  </mc:Choice>
                  <mc:Fallback>
                    <p:oleObj name="Equation" r:id="rId7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0" y="3221"/>
                            <a:ext cx="229" cy="2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7" name="Object 11"/>
              <p:cNvGraphicFramePr>
                <a:graphicFrameLocks noChangeAspect="1"/>
              </p:cNvGraphicFramePr>
              <p:nvPr/>
            </p:nvGraphicFramePr>
            <p:xfrm>
              <a:off x="3147" y="3698"/>
              <a:ext cx="267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45" name="Equation" r:id="rId9" imgW="139680" imgH="139680" progId="Equation.DSMT4">
                      <p:embed/>
                    </p:oleObj>
                  </mc:Choice>
                  <mc:Fallback>
                    <p:oleObj name="Equation" r:id="rId9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7" y="3698"/>
                            <a:ext cx="267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8" name="Object 12"/>
              <p:cNvGraphicFramePr>
                <a:graphicFrameLocks noChangeAspect="1"/>
              </p:cNvGraphicFramePr>
              <p:nvPr/>
            </p:nvGraphicFramePr>
            <p:xfrm>
              <a:off x="3648" y="2218"/>
              <a:ext cx="19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46" name="Equation" r:id="rId11" imgW="114120" imgH="139680" progId="Equation.DSMT4">
                      <p:embed/>
                    </p:oleObj>
                  </mc:Choice>
                  <mc:Fallback>
                    <p:oleObj name="Equation" r:id="rId11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218"/>
                            <a:ext cx="19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300" name="Line 13"/>
            <p:cNvSpPr>
              <a:spLocks noChangeShapeType="1"/>
            </p:cNvSpPr>
            <p:nvPr/>
          </p:nvSpPr>
          <p:spPr bwMode="auto">
            <a:xfrm flipH="1">
              <a:off x="3888" y="2600"/>
              <a:ext cx="384" cy="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Line 14"/>
            <p:cNvSpPr>
              <a:spLocks noChangeShapeType="1"/>
            </p:cNvSpPr>
            <p:nvPr/>
          </p:nvSpPr>
          <p:spPr bwMode="auto">
            <a:xfrm flipV="1">
              <a:off x="3888" y="3267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23" name="Freeform 15"/>
          <p:cNvSpPr>
            <a:spLocks/>
          </p:cNvSpPr>
          <p:nvPr/>
        </p:nvSpPr>
        <p:spPr bwMode="auto">
          <a:xfrm rot="5400000" flipV="1">
            <a:off x="9905850" y="748033"/>
            <a:ext cx="919927" cy="1366982"/>
          </a:xfrm>
          <a:custGeom>
            <a:avLst/>
            <a:gdLst>
              <a:gd name="T0" fmla="*/ 2147483647 w 288"/>
              <a:gd name="T1" fmla="*/ 0 h 1056"/>
              <a:gd name="T2" fmla="*/ 0 w 288"/>
              <a:gd name="T3" fmla="*/ 2147483647 h 1056"/>
              <a:gd name="T4" fmla="*/ 2147483647 w 288"/>
              <a:gd name="T5" fmla="*/ 2147483647 h 10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1056">
                <a:moveTo>
                  <a:pt x="288" y="0"/>
                </a:moveTo>
                <a:cubicBezTo>
                  <a:pt x="144" y="176"/>
                  <a:pt x="0" y="352"/>
                  <a:pt x="0" y="528"/>
                </a:cubicBezTo>
                <a:cubicBezTo>
                  <a:pt x="0" y="704"/>
                  <a:pt x="144" y="880"/>
                  <a:pt x="288" y="1056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2F4700"/>
                    </a:gs>
                    <a:gs pos="100000">
                      <a:srgbClr val="669900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425" name="Group 17"/>
          <p:cNvGrpSpPr>
            <a:grpSpLocks/>
          </p:cNvGrpSpPr>
          <p:nvPr/>
        </p:nvGrpSpPr>
        <p:grpSpPr bwMode="auto">
          <a:xfrm rot="5400000">
            <a:off x="9620378" y="864070"/>
            <a:ext cx="1490755" cy="1676400"/>
            <a:chOff x="4032" y="2736"/>
            <a:chExt cx="432" cy="1056"/>
          </a:xfrm>
        </p:grpSpPr>
        <p:sp>
          <p:nvSpPr>
            <p:cNvPr id="12296" name="Freeform 18"/>
            <p:cNvSpPr>
              <a:spLocks/>
            </p:cNvSpPr>
            <p:nvPr/>
          </p:nvSpPr>
          <p:spPr bwMode="auto">
            <a:xfrm>
              <a:off x="4032" y="2736"/>
              <a:ext cx="288" cy="1056"/>
            </a:xfrm>
            <a:custGeom>
              <a:avLst/>
              <a:gdLst>
                <a:gd name="T0" fmla="*/ 288 w 288"/>
                <a:gd name="T1" fmla="*/ 0 h 1056"/>
                <a:gd name="T2" fmla="*/ 0 w 288"/>
                <a:gd name="T3" fmla="*/ 528 h 1056"/>
                <a:gd name="T4" fmla="*/ 288 w 288"/>
                <a:gd name="T5" fmla="*/ 1056 h 10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1056">
                  <a:moveTo>
                    <a:pt x="288" y="0"/>
                  </a:moveTo>
                  <a:cubicBezTo>
                    <a:pt x="144" y="176"/>
                    <a:pt x="0" y="352"/>
                    <a:pt x="0" y="528"/>
                  </a:cubicBezTo>
                  <a:cubicBezTo>
                    <a:pt x="0" y="704"/>
                    <a:pt x="144" y="880"/>
                    <a:pt x="288" y="1056"/>
                  </a:cubicBezTo>
                </a:path>
              </a:pathLst>
            </a:custGeom>
            <a:gradFill rotWithShape="0">
              <a:gsLst>
                <a:gs pos="0">
                  <a:srgbClr val="2F4700"/>
                </a:gs>
                <a:gs pos="100000">
                  <a:srgbClr val="669900"/>
                </a:gs>
              </a:gsLst>
              <a:lin ang="0" scaled="1"/>
            </a:gradFill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Oval 19"/>
            <p:cNvSpPr>
              <a:spLocks noChangeArrowheads="1"/>
            </p:cNvSpPr>
            <p:nvPr/>
          </p:nvSpPr>
          <p:spPr bwMode="auto">
            <a:xfrm>
              <a:off x="4239" y="2736"/>
              <a:ext cx="192" cy="1056"/>
            </a:xfrm>
            <a:prstGeom prst="ellipse">
              <a:avLst/>
            </a:prstGeom>
            <a:gradFill rotWithShape="0">
              <a:gsLst>
                <a:gs pos="0">
                  <a:srgbClr val="002F47"/>
                </a:gs>
                <a:gs pos="50000">
                  <a:srgbClr val="006699"/>
                </a:gs>
                <a:gs pos="100000">
                  <a:srgbClr val="002F47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298" name="Line 20"/>
            <p:cNvSpPr>
              <a:spLocks noChangeShapeType="1"/>
            </p:cNvSpPr>
            <p:nvPr/>
          </p:nvSpPr>
          <p:spPr bwMode="auto">
            <a:xfrm>
              <a:off x="4272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5257102" y="1670627"/>
          <a:ext cx="2725819" cy="539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7" name="Equation" r:id="rId13" imgW="1155600" imgH="228600" progId="Equation.DSMT4">
                  <p:embed/>
                </p:oleObj>
              </mc:Choice>
              <mc:Fallback>
                <p:oleObj name="Equation" r:id="rId13" imgW="1155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57102" y="1670627"/>
                        <a:ext cx="2725819" cy="539173"/>
                      </a:xfrm>
                      <a:prstGeom prst="rect">
                        <a:avLst/>
                      </a:prstGeom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0631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06600" y="609064"/>
            <a:ext cx="8166100" cy="644525"/>
          </a:xfrm>
        </p:spPr>
        <p:txBody>
          <a:bodyPr/>
          <a:lstStyle/>
          <a:p>
            <a:pPr algn="just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试建立顶点在原点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旋转轴为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轴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半顶角为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056088"/>
              </p:ext>
            </p:extLst>
          </p:nvPr>
        </p:nvGraphicFramePr>
        <p:xfrm>
          <a:off x="9955076" y="764704"/>
          <a:ext cx="348722" cy="330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0" name="Equation" r:id="rId3" imgW="152280" imgH="139680" progId="Equation.DSMT4">
                  <p:embed/>
                </p:oleObj>
              </mc:Choice>
              <mc:Fallback>
                <p:oleObj name="Equation" r:id="rId3" imgW="152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5076" y="764704"/>
                        <a:ext cx="348722" cy="330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875502" y="1243936"/>
            <a:ext cx="292435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的圆锥面方程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  </a:t>
            </a:r>
            <a:endParaRPr kumimoji="1" lang="en-US" altLang="zh-CN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911403" y="1814268"/>
            <a:ext cx="487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在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仿宋_GB2312" pitchFamily="49" charset="-122"/>
              </a:rPr>
              <a:t>yoz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面上直线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L</a:t>
            </a:r>
            <a:r>
              <a:rPr kumimoji="1" lang="en-US" altLang="zh-CN" sz="2800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的方程为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964936"/>
              </p:ext>
            </p:extLst>
          </p:nvPr>
        </p:nvGraphicFramePr>
        <p:xfrm>
          <a:off x="3431704" y="2494947"/>
          <a:ext cx="1609122" cy="472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1" name="Equation" r:id="rId5" imgW="698400" imgH="190440" progId="Equation.DSMT4">
                  <p:embed/>
                </p:oleObj>
              </mc:Choice>
              <mc:Fallback>
                <p:oleObj name="Equation" r:id="rId5" imgW="6984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2494947"/>
                        <a:ext cx="1609122" cy="472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911403" y="3005661"/>
            <a:ext cx="5257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绕 </a:t>
            </a:r>
            <a:r>
              <a:rPr kumimoji="1" lang="en-US" altLang="zh-CN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800" i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轴旋转时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,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圆锥面的方程为</a:t>
            </a:r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663492"/>
              </p:ext>
            </p:extLst>
          </p:nvPr>
        </p:nvGraphicFramePr>
        <p:xfrm>
          <a:off x="2856129" y="3508785"/>
          <a:ext cx="3190439" cy="732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2" name="Equation" r:id="rId7" imgW="1282680" imgH="279360" progId="Equation.DSMT4">
                  <p:embed/>
                </p:oleObj>
              </mc:Choice>
              <mc:Fallback>
                <p:oleObj name="Equation" r:id="rId7" imgW="1282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6129" y="3508785"/>
                        <a:ext cx="3190439" cy="732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71946"/>
              </p:ext>
            </p:extLst>
          </p:nvPr>
        </p:nvGraphicFramePr>
        <p:xfrm>
          <a:off x="3106912" y="5416550"/>
          <a:ext cx="2615073" cy="583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3" name="Equation" r:id="rId9" imgW="1079280" imgH="228600" progId="Equation.DSMT4">
                  <p:embed/>
                </p:oleObj>
              </mc:Choice>
              <mc:Fallback>
                <p:oleObj name="Equation" r:id="rId9" imgW="1079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912" y="5416550"/>
                        <a:ext cx="2615073" cy="583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3657600" y="434975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93355"/>
              </p:ext>
            </p:extLst>
          </p:nvPr>
        </p:nvGraphicFramePr>
        <p:xfrm>
          <a:off x="3761132" y="4349750"/>
          <a:ext cx="1906970" cy="55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4" name="Equation" r:id="rId11" imgW="787320" imgH="215640" progId="Equation.DSMT4">
                  <p:embed/>
                </p:oleObj>
              </mc:Choice>
              <mc:Fallback>
                <p:oleObj name="Equation" r:id="rId11" imgW="787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1132" y="4349750"/>
                        <a:ext cx="1906970" cy="556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4" name="Group 12"/>
          <p:cNvGrpSpPr>
            <a:grpSpLocks/>
          </p:cNvGrpSpPr>
          <p:nvPr/>
        </p:nvGrpSpPr>
        <p:grpSpPr bwMode="auto">
          <a:xfrm>
            <a:off x="7315200" y="1295401"/>
            <a:ext cx="2128838" cy="4367213"/>
            <a:chOff x="3648" y="816"/>
            <a:chExt cx="1341" cy="2751"/>
          </a:xfrm>
        </p:grpSpPr>
        <p:graphicFrame>
          <p:nvGraphicFramePr>
            <p:cNvPr id="13333" name="Object 13"/>
            <p:cNvGraphicFramePr>
              <a:graphicFrameLocks noChangeAspect="1"/>
            </p:cNvGraphicFramePr>
            <p:nvPr/>
          </p:nvGraphicFramePr>
          <p:xfrm>
            <a:off x="3794" y="1128"/>
            <a:ext cx="1195" cy="2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5" name="BMP 图象" r:id="rId13" imgW="1181265" imgH="2409524" progId="Paint.Picture">
                    <p:embed/>
                  </p:oleObj>
                </mc:Choice>
                <mc:Fallback>
                  <p:oleObj name="BMP 图象" r:id="rId13" imgW="1181265" imgH="2409524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" y="1128"/>
                          <a:ext cx="1195" cy="2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4" name="Object 14"/>
            <p:cNvGraphicFramePr>
              <a:graphicFrameLocks noChangeAspect="1"/>
            </p:cNvGraphicFramePr>
            <p:nvPr/>
          </p:nvGraphicFramePr>
          <p:xfrm>
            <a:off x="3648" y="301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6" name="Equation" r:id="rId15" imgW="190514" imgH="200179" progId="Equation.3">
                    <p:embed/>
                  </p:oleObj>
                </mc:Choice>
                <mc:Fallback>
                  <p:oleObj name="Equation" r:id="rId15" imgW="190514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01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5" name="Object 15"/>
            <p:cNvGraphicFramePr>
              <a:graphicFrameLocks noChangeAspect="1"/>
            </p:cNvGraphicFramePr>
            <p:nvPr/>
          </p:nvGraphicFramePr>
          <p:xfrm>
            <a:off x="4800" y="244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7" name="Equation" r:id="rId17" imgW="199884" imgH="276289" progId="Equation.3">
                    <p:embed/>
                  </p:oleObj>
                </mc:Choice>
                <mc:Fallback>
                  <p:oleObj name="Equation" r:id="rId17" imgW="199884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44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6" name="Object 16"/>
            <p:cNvGraphicFramePr>
              <a:graphicFrameLocks noChangeAspect="1"/>
            </p:cNvGraphicFramePr>
            <p:nvPr/>
          </p:nvGraphicFramePr>
          <p:xfrm>
            <a:off x="4424" y="816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8" name="Equation" r:id="rId19" imgW="181145" imgH="181065" progId="Equation.3">
                    <p:embed/>
                  </p:oleObj>
                </mc:Choice>
                <mc:Fallback>
                  <p:oleObj name="Equation" r:id="rId19" imgW="18114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4" y="816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37" name="Group 17"/>
            <p:cNvGrpSpPr>
              <a:grpSpLocks/>
            </p:cNvGrpSpPr>
            <p:nvPr/>
          </p:nvGrpSpPr>
          <p:grpSpPr bwMode="auto">
            <a:xfrm>
              <a:off x="3784" y="816"/>
              <a:ext cx="1152" cy="2164"/>
              <a:chOff x="3784" y="816"/>
              <a:chExt cx="1152" cy="2164"/>
            </a:xfrm>
          </p:grpSpPr>
          <p:sp>
            <p:nvSpPr>
              <p:cNvPr id="13338" name="Line 18"/>
              <p:cNvSpPr>
                <a:spLocks noChangeShapeType="1"/>
              </p:cNvSpPr>
              <p:nvPr/>
            </p:nvSpPr>
            <p:spPr bwMode="auto">
              <a:xfrm flipH="1">
                <a:off x="3784" y="2404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9" name="Line 19"/>
              <p:cNvSpPr>
                <a:spLocks noChangeShapeType="1"/>
              </p:cNvSpPr>
              <p:nvPr/>
            </p:nvSpPr>
            <p:spPr bwMode="auto">
              <a:xfrm flipV="1">
                <a:off x="4368" y="172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0" name="Line 20"/>
              <p:cNvSpPr>
                <a:spLocks noChangeShapeType="1"/>
              </p:cNvSpPr>
              <p:nvPr/>
            </p:nvSpPr>
            <p:spPr bwMode="auto">
              <a:xfrm>
                <a:off x="4360" y="240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1" name="Line 21"/>
              <p:cNvSpPr>
                <a:spLocks noChangeShapeType="1"/>
              </p:cNvSpPr>
              <p:nvPr/>
            </p:nvSpPr>
            <p:spPr bwMode="auto">
              <a:xfrm flipV="1">
                <a:off x="4368" y="816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8454" name="Object 22"/>
          <p:cNvGraphicFramePr>
            <a:graphicFrameLocks noChangeAspect="1"/>
          </p:cNvGraphicFramePr>
          <p:nvPr/>
        </p:nvGraphicFramePr>
        <p:xfrm>
          <a:off x="8496300" y="318770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9" name="Equation" r:id="rId21" imgW="228687" imgH="200179" progId="Equation.3">
                  <p:embed/>
                </p:oleObj>
              </mc:Choice>
              <mc:Fallback>
                <p:oleObj name="Equation" r:id="rId21" imgW="228687" imgH="2001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6300" y="3187700"/>
                        <a:ext cx="266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3761132" y="4787901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两边平方</a:t>
            </a:r>
          </a:p>
        </p:txBody>
      </p:sp>
      <p:grpSp>
        <p:nvGrpSpPr>
          <p:cNvPr id="18456" name="Group 24"/>
          <p:cNvGrpSpPr>
            <a:grpSpLocks/>
          </p:cNvGrpSpPr>
          <p:nvPr/>
        </p:nvGrpSpPr>
        <p:grpSpPr bwMode="auto">
          <a:xfrm>
            <a:off x="7620000" y="1981200"/>
            <a:ext cx="2235200" cy="3048000"/>
            <a:chOff x="3840" y="1248"/>
            <a:chExt cx="1408" cy="1920"/>
          </a:xfrm>
        </p:grpSpPr>
        <p:sp>
          <p:nvSpPr>
            <p:cNvPr id="13331" name="Line 25"/>
            <p:cNvSpPr>
              <a:spLocks noChangeShapeType="1"/>
            </p:cNvSpPr>
            <p:nvPr/>
          </p:nvSpPr>
          <p:spPr bwMode="auto">
            <a:xfrm flipH="1">
              <a:off x="3840" y="1392"/>
              <a:ext cx="1200" cy="177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32" name="Object 26"/>
            <p:cNvGraphicFramePr>
              <a:graphicFrameLocks noChangeAspect="1"/>
            </p:cNvGraphicFramePr>
            <p:nvPr/>
          </p:nvGraphicFramePr>
          <p:xfrm>
            <a:off x="5088" y="1248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0" name="Equation" r:id="rId23" imgW="218970" imgH="266558" progId="Equation.3">
                    <p:embed/>
                  </p:oleObj>
                </mc:Choice>
                <mc:Fallback>
                  <p:oleObj name="Equation" r:id="rId23" imgW="218970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248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59" name="Group 27"/>
          <p:cNvGrpSpPr>
            <a:grpSpLocks/>
          </p:cNvGrpSpPr>
          <p:nvPr/>
        </p:nvGrpSpPr>
        <p:grpSpPr bwMode="auto">
          <a:xfrm>
            <a:off x="8980493" y="2852748"/>
            <a:ext cx="1273176" cy="388939"/>
            <a:chOff x="4697" y="1797"/>
            <a:chExt cx="802" cy="245"/>
          </a:xfrm>
        </p:grpSpPr>
        <p:graphicFrame>
          <p:nvGraphicFramePr>
            <p:cNvPr id="133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1601408"/>
                </p:ext>
              </p:extLst>
            </p:nvPr>
          </p:nvGraphicFramePr>
          <p:xfrm>
            <a:off x="4726" y="1797"/>
            <a:ext cx="77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1" name="Equation" r:id="rId25" imgW="672840" imgH="203040" progId="Equation.DSMT4">
                    <p:embed/>
                  </p:oleObj>
                </mc:Choice>
                <mc:Fallback>
                  <p:oleObj name="Equation" r:id="rId25" imgW="6728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6" y="1797"/>
                          <a:ext cx="773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0" name="Oval 29"/>
            <p:cNvSpPr>
              <a:spLocks noChangeArrowheads="1"/>
            </p:cNvSpPr>
            <p:nvPr/>
          </p:nvSpPr>
          <p:spPr bwMode="auto">
            <a:xfrm>
              <a:off x="4697" y="187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564039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utoUpdateAnimBg="0"/>
      <p:bldP spid="18439" grpId="0" autoUpdateAnimBg="0"/>
      <p:bldP spid="18442" grpId="0" animBg="1"/>
      <p:bldP spid="1845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16105" y="278290"/>
            <a:ext cx="1783009" cy="6858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圆锥面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extLst/>
          </p:nvPr>
        </p:nvGraphicFramePr>
        <p:xfrm>
          <a:off x="1524000" y="1144588"/>
          <a:ext cx="7124700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6" name="Equation" r:id="rId3" imgW="2857320" imgH="685800" progId="Equation.DSMT4">
                  <p:embed/>
                </p:oleObj>
              </mc:Choice>
              <mc:Fallback>
                <p:oleObj name="Equation" r:id="rId3" imgW="285732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144588"/>
                        <a:ext cx="7124700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9713955" y="201628"/>
            <a:ext cx="2089150" cy="2825751"/>
            <a:chOff x="3484" y="2218"/>
            <a:chExt cx="1316" cy="1780"/>
          </a:xfrm>
        </p:grpSpPr>
        <p:grpSp>
          <p:nvGrpSpPr>
            <p:cNvPr id="12299" name="Group 5"/>
            <p:cNvGrpSpPr>
              <a:grpSpLocks/>
            </p:cNvGrpSpPr>
            <p:nvPr/>
          </p:nvGrpSpPr>
          <p:grpSpPr bwMode="auto">
            <a:xfrm>
              <a:off x="3484" y="2218"/>
              <a:ext cx="1316" cy="1780"/>
              <a:chOff x="3484" y="2218"/>
              <a:chExt cx="1316" cy="1780"/>
            </a:xfrm>
          </p:grpSpPr>
          <p:sp>
            <p:nvSpPr>
              <p:cNvPr id="12302" name="Line 6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1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3" name="Line 7"/>
              <p:cNvSpPr>
                <a:spLocks noChangeShapeType="1"/>
              </p:cNvSpPr>
              <p:nvPr/>
            </p:nvSpPr>
            <p:spPr bwMode="auto">
              <a:xfrm flipV="1">
                <a:off x="3888" y="2349"/>
                <a:ext cx="0" cy="91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4" name="Line 8"/>
              <p:cNvSpPr>
                <a:spLocks noChangeShapeType="1"/>
              </p:cNvSpPr>
              <p:nvPr/>
            </p:nvSpPr>
            <p:spPr bwMode="auto">
              <a:xfrm flipH="1">
                <a:off x="3484" y="3287"/>
                <a:ext cx="384" cy="63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305" name="Object 9"/>
              <p:cNvGraphicFramePr>
                <a:graphicFrameLocks noChangeAspect="1"/>
              </p:cNvGraphicFramePr>
              <p:nvPr/>
            </p:nvGraphicFramePr>
            <p:xfrm>
              <a:off x="3582" y="3145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27" name="公式" r:id="rId5" imgW="85714" imgH="104608" progId="Equation.3">
                      <p:embed/>
                    </p:oleObj>
                  </mc:Choice>
                  <mc:Fallback>
                    <p:oleObj name="公式" r:id="rId5" imgW="85714" imgH="1046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2" y="3145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6" name="Object 10"/>
              <p:cNvGraphicFramePr>
                <a:graphicFrameLocks noChangeAspect="1"/>
              </p:cNvGraphicFramePr>
              <p:nvPr/>
            </p:nvGraphicFramePr>
            <p:xfrm>
              <a:off x="4520" y="3221"/>
              <a:ext cx="229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28" name="Equation" r:id="rId7" imgW="139680" imgH="164880" progId="Equation.DSMT4">
                      <p:embed/>
                    </p:oleObj>
                  </mc:Choice>
                  <mc:Fallback>
                    <p:oleObj name="Equation" r:id="rId7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0" y="3221"/>
                            <a:ext cx="229" cy="2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7" name="Object 11"/>
              <p:cNvGraphicFramePr>
                <a:graphicFrameLocks noChangeAspect="1"/>
              </p:cNvGraphicFramePr>
              <p:nvPr/>
            </p:nvGraphicFramePr>
            <p:xfrm>
              <a:off x="3581" y="3756"/>
              <a:ext cx="267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29" name="Equation" r:id="rId9" imgW="139680" imgH="139680" progId="Equation.DSMT4">
                      <p:embed/>
                    </p:oleObj>
                  </mc:Choice>
                  <mc:Fallback>
                    <p:oleObj name="Equation" r:id="rId9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1" y="3756"/>
                            <a:ext cx="267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8" name="Object 12"/>
              <p:cNvGraphicFramePr>
                <a:graphicFrameLocks noChangeAspect="1"/>
              </p:cNvGraphicFramePr>
              <p:nvPr/>
            </p:nvGraphicFramePr>
            <p:xfrm>
              <a:off x="3648" y="2218"/>
              <a:ext cx="19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30" name="Equation" r:id="rId11" imgW="114120" imgH="139680" progId="Equation.DSMT4">
                      <p:embed/>
                    </p:oleObj>
                  </mc:Choice>
                  <mc:Fallback>
                    <p:oleObj name="Equation" r:id="rId11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218"/>
                            <a:ext cx="19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300" name="Line 13"/>
            <p:cNvSpPr>
              <a:spLocks noChangeShapeType="1"/>
            </p:cNvSpPr>
            <p:nvPr/>
          </p:nvSpPr>
          <p:spPr bwMode="auto">
            <a:xfrm flipH="1">
              <a:off x="3888" y="2600"/>
              <a:ext cx="384" cy="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Line 14"/>
            <p:cNvSpPr>
              <a:spLocks noChangeShapeType="1"/>
            </p:cNvSpPr>
            <p:nvPr/>
          </p:nvSpPr>
          <p:spPr bwMode="auto">
            <a:xfrm flipV="1">
              <a:off x="3888" y="3267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491069" y="922051"/>
            <a:ext cx="1738322" cy="944461"/>
            <a:chOff x="3726772" y="2396765"/>
            <a:chExt cx="1635172" cy="944461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4531458" y="2396765"/>
              <a:ext cx="830486" cy="94446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726772" y="2396765"/>
              <a:ext cx="806449" cy="9302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9487087" y="621190"/>
            <a:ext cx="1736436" cy="1222079"/>
            <a:chOff x="1499392" y="2543282"/>
            <a:chExt cx="1736436" cy="1222079"/>
          </a:xfrm>
        </p:grpSpPr>
        <p:sp>
          <p:nvSpPr>
            <p:cNvPr id="13" name="等腰三角形 12"/>
            <p:cNvSpPr/>
            <p:nvPr/>
          </p:nvSpPr>
          <p:spPr>
            <a:xfrm rot="10800000">
              <a:off x="1521931" y="2850961"/>
              <a:ext cx="1703014" cy="914400"/>
            </a:xfrm>
            <a:prstGeom prst="triangle">
              <a:avLst/>
            </a:prstGeom>
            <a:solidFill>
              <a:srgbClr val="00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499392" y="2543282"/>
              <a:ext cx="1736436" cy="4853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Group 4"/>
          <p:cNvGrpSpPr>
            <a:grpSpLocks/>
          </p:cNvGrpSpPr>
          <p:nvPr/>
        </p:nvGrpSpPr>
        <p:grpSpPr bwMode="auto">
          <a:xfrm>
            <a:off x="9632993" y="3052885"/>
            <a:ext cx="2089150" cy="2825751"/>
            <a:chOff x="3484" y="2218"/>
            <a:chExt cx="1316" cy="1780"/>
          </a:xfrm>
        </p:grpSpPr>
        <p:grpSp>
          <p:nvGrpSpPr>
            <p:cNvPr id="53" name="Group 5"/>
            <p:cNvGrpSpPr>
              <a:grpSpLocks/>
            </p:cNvGrpSpPr>
            <p:nvPr/>
          </p:nvGrpSpPr>
          <p:grpSpPr bwMode="auto">
            <a:xfrm>
              <a:off x="3484" y="2218"/>
              <a:ext cx="1316" cy="1780"/>
              <a:chOff x="3484" y="2218"/>
              <a:chExt cx="1316" cy="1780"/>
            </a:xfrm>
          </p:grpSpPr>
          <p:sp>
            <p:nvSpPr>
              <p:cNvPr id="56" name="Line 6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1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7"/>
              <p:cNvSpPr>
                <a:spLocks noChangeShapeType="1"/>
              </p:cNvSpPr>
              <p:nvPr/>
            </p:nvSpPr>
            <p:spPr bwMode="auto">
              <a:xfrm flipV="1">
                <a:off x="3888" y="2349"/>
                <a:ext cx="0" cy="91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8"/>
              <p:cNvSpPr>
                <a:spLocks noChangeShapeType="1"/>
              </p:cNvSpPr>
              <p:nvPr/>
            </p:nvSpPr>
            <p:spPr bwMode="auto">
              <a:xfrm flipH="1">
                <a:off x="3484" y="3287"/>
                <a:ext cx="384" cy="63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9" name="Object 9"/>
              <p:cNvGraphicFramePr>
                <a:graphicFrameLocks noChangeAspect="1"/>
              </p:cNvGraphicFramePr>
              <p:nvPr/>
            </p:nvGraphicFramePr>
            <p:xfrm>
              <a:off x="3582" y="3145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31" name="公式" r:id="rId13" imgW="85714" imgH="104608" progId="Equation.3">
                      <p:embed/>
                    </p:oleObj>
                  </mc:Choice>
                  <mc:Fallback>
                    <p:oleObj name="公式" r:id="rId13" imgW="85714" imgH="1046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2" y="3145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" name="Object 10"/>
              <p:cNvGraphicFramePr>
                <a:graphicFrameLocks noChangeAspect="1"/>
              </p:cNvGraphicFramePr>
              <p:nvPr/>
            </p:nvGraphicFramePr>
            <p:xfrm>
              <a:off x="4520" y="3221"/>
              <a:ext cx="229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32" name="Equation" r:id="rId14" imgW="139680" imgH="164880" progId="Equation.DSMT4">
                      <p:embed/>
                    </p:oleObj>
                  </mc:Choice>
                  <mc:Fallback>
                    <p:oleObj name="Equation" r:id="rId14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0" y="3221"/>
                            <a:ext cx="229" cy="2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Object 11"/>
              <p:cNvGraphicFramePr>
                <a:graphicFrameLocks noChangeAspect="1"/>
              </p:cNvGraphicFramePr>
              <p:nvPr/>
            </p:nvGraphicFramePr>
            <p:xfrm>
              <a:off x="3581" y="3756"/>
              <a:ext cx="267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33" name="Equation" r:id="rId15" imgW="139680" imgH="139680" progId="Equation.DSMT4">
                      <p:embed/>
                    </p:oleObj>
                  </mc:Choice>
                  <mc:Fallback>
                    <p:oleObj name="Equation" r:id="rId15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1" y="3756"/>
                            <a:ext cx="267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" name="Object 12"/>
              <p:cNvGraphicFramePr>
                <a:graphicFrameLocks noChangeAspect="1"/>
              </p:cNvGraphicFramePr>
              <p:nvPr/>
            </p:nvGraphicFramePr>
            <p:xfrm>
              <a:off x="3648" y="2218"/>
              <a:ext cx="19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34" name="Equation" r:id="rId16" imgW="114120" imgH="139680" progId="Equation.DSMT4">
                      <p:embed/>
                    </p:oleObj>
                  </mc:Choice>
                  <mc:Fallback>
                    <p:oleObj name="Equation" r:id="rId16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218"/>
                            <a:ext cx="19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 flipH="1">
              <a:off x="3888" y="2600"/>
              <a:ext cx="384" cy="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 flipV="1">
              <a:off x="3888" y="3267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 rot="10800000">
            <a:off x="9419840" y="4717768"/>
            <a:ext cx="1736436" cy="1208678"/>
            <a:chOff x="1489743" y="2538830"/>
            <a:chExt cx="1736436" cy="1208678"/>
          </a:xfrm>
        </p:grpSpPr>
        <p:sp>
          <p:nvSpPr>
            <p:cNvPr id="64" name="等腰三角形 63"/>
            <p:cNvSpPr/>
            <p:nvPr/>
          </p:nvSpPr>
          <p:spPr>
            <a:xfrm rot="10800000">
              <a:off x="1521086" y="2833108"/>
              <a:ext cx="1703014" cy="914400"/>
            </a:xfrm>
            <a:prstGeom prst="triangle">
              <a:avLst/>
            </a:prstGeom>
            <a:solidFill>
              <a:srgbClr val="00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1489743" y="2538830"/>
              <a:ext cx="1736436" cy="4853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 rot="10800000">
            <a:off x="9405182" y="4708729"/>
            <a:ext cx="1738322" cy="944461"/>
            <a:chOff x="3726772" y="2396765"/>
            <a:chExt cx="1635172" cy="944461"/>
          </a:xfrm>
        </p:grpSpPr>
        <p:cxnSp>
          <p:nvCxnSpPr>
            <p:cNvPr id="67" name="直接连接符 66"/>
            <p:cNvCxnSpPr/>
            <p:nvPr/>
          </p:nvCxnSpPr>
          <p:spPr>
            <a:xfrm flipH="1">
              <a:off x="4531458" y="2396765"/>
              <a:ext cx="830486" cy="94446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3726772" y="2396765"/>
              <a:ext cx="806449" cy="9302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9" name="Object 3"/>
          <p:cNvGraphicFramePr>
            <a:graphicFrameLocks noChangeAspect="1"/>
          </p:cNvGraphicFramePr>
          <p:nvPr>
            <p:extLst/>
          </p:nvPr>
        </p:nvGraphicFramePr>
        <p:xfrm>
          <a:off x="1439863" y="3736975"/>
          <a:ext cx="690086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5" name="Equation" r:id="rId17" imgW="2768400" imgH="698400" progId="Equation.DSMT4">
                  <p:embed/>
                </p:oleObj>
              </mc:Choice>
              <mc:Fallback>
                <p:oleObj name="Equation" r:id="rId17" imgW="27684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3736975"/>
                        <a:ext cx="690086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3299114" y="2305788"/>
          <a:ext cx="2853564" cy="721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6" name="Equation" r:id="rId19" imgW="1104840" imgH="279360" progId="Equation.DSMT4">
                  <p:embed/>
                </p:oleObj>
              </mc:Choice>
              <mc:Fallback>
                <p:oleObj name="Equation" r:id="rId19" imgW="1104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99114" y="2305788"/>
                        <a:ext cx="2853564" cy="721591"/>
                      </a:xfrm>
                      <a:prstGeom prst="rect">
                        <a:avLst/>
                      </a:prstGeom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139864" y="5004356"/>
          <a:ext cx="3172064" cy="75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7" name="Equation" r:id="rId21" imgW="1168200" imgH="279360" progId="Equation.DSMT4">
                  <p:embed/>
                </p:oleObj>
              </mc:Choice>
              <mc:Fallback>
                <p:oleObj name="Equation" r:id="rId21" imgW="1168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39864" y="5004356"/>
                        <a:ext cx="3172064" cy="758537"/>
                      </a:xfrm>
                      <a:prstGeom prst="rect">
                        <a:avLst/>
                      </a:prstGeom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058535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16105" y="278290"/>
            <a:ext cx="1584992" cy="6858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圆锥面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extLst/>
          </p:nvPr>
        </p:nvGraphicFramePr>
        <p:xfrm>
          <a:off x="1095375" y="1128713"/>
          <a:ext cx="7472363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0" name="Equation" r:id="rId3" imgW="2997000" imgH="698400" progId="Equation.DSMT4">
                  <p:embed/>
                </p:oleObj>
              </mc:Choice>
              <mc:Fallback>
                <p:oleObj name="Equation" r:id="rId3" imgW="29970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1128713"/>
                        <a:ext cx="7472363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9713955" y="201628"/>
            <a:ext cx="2089150" cy="2825751"/>
            <a:chOff x="3484" y="2218"/>
            <a:chExt cx="1316" cy="1780"/>
          </a:xfrm>
        </p:grpSpPr>
        <p:grpSp>
          <p:nvGrpSpPr>
            <p:cNvPr id="12299" name="Group 5"/>
            <p:cNvGrpSpPr>
              <a:grpSpLocks/>
            </p:cNvGrpSpPr>
            <p:nvPr/>
          </p:nvGrpSpPr>
          <p:grpSpPr bwMode="auto">
            <a:xfrm>
              <a:off x="3484" y="2218"/>
              <a:ext cx="1316" cy="1780"/>
              <a:chOff x="3484" y="2218"/>
              <a:chExt cx="1316" cy="1780"/>
            </a:xfrm>
          </p:grpSpPr>
          <p:sp>
            <p:nvSpPr>
              <p:cNvPr id="12302" name="Line 6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1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3" name="Line 7"/>
              <p:cNvSpPr>
                <a:spLocks noChangeShapeType="1"/>
              </p:cNvSpPr>
              <p:nvPr/>
            </p:nvSpPr>
            <p:spPr bwMode="auto">
              <a:xfrm flipV="1">
                <a:off x="3888" y="2349"/>
                <a:ext cx="0" cy="91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4" name="Line 8"/>
              <p:cNvSpPr>
                <a:spLocks noChangeShapeType="1"/>
              </p:cNvSpPr>
              <p:nvPr/>
            </p:nvSpPr>
            <p:spPr bwMode="auto">
              <a:xfrm flipH="1">
                <a:off x="3484" y="3287"/>
                <a:ext cx="384" cy="63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305" name="Object 9"/>
              <p:cNvGraphicFramePr>
                <a:graphicFrameLocks noChangeAspect="1"/>
              </p:cNvGraphicFramePr>
              <p:nvPr/>
            </p:nvGraphicFramePr>
            <p:xfrm>
              <a:off x="3582" y="3145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51" name="公式" r:id="rId5" imgW="85714" imgH="104608" progId="Equation.3">
                      <p:embed/>
                    </p:oleObj>
                  </mc:Choice>
                  <mc:Fallback>
                    <p:oleObj name="公式" r:id="rId5" imgW="85714" imgH="1046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2" y="3145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6" name="Object 10"/>
              <p:cNvGraphicFramePr>
                <a:graphicFrameLocks noChangeAspect="1"/>
              </p:cNvGraphicFramePr>
              <p:nvPr/>
            </p:nvGraphicFramePr>
            <p:xfrm>
              <a:off x="4520" y="3221"/>
              <a:ext cx="229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52" name="Equation" r:id="rId7" imgW="139680" imgH="164880" progId="Equation.DSMT4">
                      <p:embed/>
                    </p:oleObj>
                  </mc:Choice>
                  <mc:Fallback>
                    <p:oleObj name="Equation" r:id="rId7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0" y="3221"/>
                            <a:ext cx="229" cy="2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7" name="Object 11"/>
              <p:cNvGraphicFramePr>
                <a:graphicFrameLocks noChangeAspect="1"/>
              </p:cNvGraphicFramePr>
              <p:nvPr/>
            </p:nvGraphicFramePr>
            <p:xfrm>
              <a:off x="3581" y="3756"/>
              <a:ext cx="267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53" name="Equation" r:id="rId9" imgW="139680" imgH="139680" progId="Equation.DSMT4">
                      <p:embed/>
                    </p:oleObj>
                  </mc:Choice>
                  <mc:Fallback>
                    <p:oleObj name="Equation" r:id="rId9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1" y="3756"/>
                            <a:ext cx="267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8" name="Object 12"/>
              <p:cNvGraphicFramePr>
                <a:graphicFrameLocks noChangeAspect="1"/>
              </p:cNvGraphicFramePr>
              <p:nvPr/>
            </p:nvGraphicFramePr>
            <p:xfrm>
              <a:off x="3648" y="2218"/>
              <a:ext cx="19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54" name="Equation" r:id="rId11" imgW="114120" imgH="139680" progId="Equation.DSMT4">
                      <p:embed/>
                    </p:oleObj>
                  </mc:Choice>
                  <mc:Fallback>
                    <p:oleObj name="Equation" r:id="rId11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218"/>
                            <a:ext cx="19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300" name="Line 13"/>
            <p:cNvSpPr>
              <a:spLocks noChangeShapeType="1"/>
            </p:cNvSpPr>
            <p:nvPr/>
          </p:nvSpPr>
          <p:spPr bwMode="auto">
            <a:xfrm flipH="1">
              <a:off x="3888" y="2600"/>
              <a:ext cx="384" cy="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Line 14"/>
            <p:cNvSpPr>
              <a:spLocks noChangeShapeType="1"/>
            </p:cNvSpPr>
            <p:nvPr/>
          </p:nvSpPr>
          <p:spPr bwMode="auto">
            <a:xfrm flipV="1">
              <a:off x="3888" y="3267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486144" y="527857"/>
            <a:ext cx="1738322" cy="944461"/>
            <a:chOff x="3726772" y="2396765"/>
            <a:chExt cx="1635172" cy="944461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4531458" y="2396765"/>
              <a:ext cx="830486" cy="94446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726772" y="2396765"/>
              <a:ext cx="806449" cy="9302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9478298" y="221742"/>
            <a:ext cx="1736436" cy="1222079"/>
            <a:chOff x="1499392" y="2543282"/>
            <a:chExt cx="1736436" cy="1222079"/>
          </a:xfrm>
        </p:grpSpPr>
        <p:sp>
          <p:nvSpPr>
            <p:cNvPr id="13" name="等腰三角形 12"/>
            <p:cNvSpPr/>
            <p:nvPr/>
          </p:nvSpPr>
          <p:spPr>
            <a:xfrm rot="10800000">
              <a:off x="1521931" y="2850961"/>
              <a:ext cx="1703014" cy="914400"/>
            </a:xfrm>
            <a:prstGeom prst="triangle">
              <a:avLst/>
            </a:prstGeom>
            <a:solidFill>
              <a:srgbClr val="00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499392" y="2543282"/>
              <a:ext cx="1736436" cy="4853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Group 4"/>
          <p:cNvGrpSpPr>
            <a:grpSpLocks/>
          </p:cNvGrpSpPr>
          <p:nvPr/>
        </p:nvGrpSpPr>
        <p:grpSpPr bwMode="auto">
          <a:xfrm>
            <a:off x="9632993" y="3052885"/>
            <a:ext cx="2089150" cy="2825751"/>
            <a:chOff x="3484" y="2218"/>
            <a:chExt cx="1316" cy="1780"/>
          </a:xfrm>
        </p:grpSpPr>
        <p:grpSp>
          <p:nvGrpSpPr>
            <p:cNvPr id="53" name="Group 5"/>
            <p:cNvGrpSpPr>
              <a:grpSpLocks/>
            </p:cNvGrpSpPr>
            <p:nvPr/>
          </p:nvGrpSpPr>
          <p:grpSpPr bwMode="auto">
            <a:xfrm>
              <a:off x="3484" y="2218"/>
              <a:ext cx="1316" cy="1780"/>
              <a:chOff x="3484" y="2218"/>
              <a:chExt cx="1316" cy="1780"/>
            </a:xfrm>
          </p:grpSpPr>
          <p:sp>
            <p:nvSpPr>
              <p:cNvPr id="56" name="Line 6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1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7"/>
              <p:cNvSpPr>
                <a:spLocks noChangeShapeType="1"/>
              </p:cNvSpPr>
              <p:nvPr/>
            </p:nvSpPr>
            <p:spPr bwMode="auto">
              <a:xfrm flipV="1">
                <a:off x="3888" y="2349"/>
                <a:ext cx="0" cy="91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8"/>
              <p:cNvSpPr>
                <a:spLocks noChangeShapeType="1"/>
              </p:cNvSpPr>
              <p:nvPr/>
            </p:nvSpPr>
            <p:spPr bwMode="auto">
              <a:xfrm flipH="1">
                <a:off x="3484" y="3287"/>
                <a:ext cx="384" cy="63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9" name="Object 9"/>
              <p:cNvGraphicFramePr>
                <a:graphicFrameLocks noChangeAspect="1"/>
              </p:cNvGraphicFramePr>
              <p:nvPr/>
            </p:nvGraphicFramePr>
            <p:xfrm>
              <a:off x="3582" y="3145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55" name="公式" r:id="rId13" imgW="85714" imgH="104608" progId="Equation.3">
                      <p:embed/>
                    </p:oleObj>
                  </mc:Choice>
                  <mc:Fallback>
                    <p:oleObj name="公式" r:id="rId13" imgW="85714" imgH="1046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2" y="3145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" name="Object 10"/>
              <p:cNvGraphicFramePr>
                <a:graphicFrameLocks noChangeAspect="1"/>
              </p:cNvGraphicFramePr>
              <p:nvPr/>
            </p:nvGraphicFramePr>
            <p:xfrm>
              <a:off x="4520" y="3221"/>
              <a:ext cx="229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56" name="Equation" r:id="rId14" imgW="139680" imgH="164880" progId="Equation.DSMT4">
                      <p:embed/>
                    </p:oleObj>
                  </mc:Choice>
                  <mc:Fallback>
                    <p:oleObj name="Equation" r:id="rId14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0" y="3221"/>
                            <a:ext cx="229" cy="2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Object 11"/>
              <p:cNvGraphicFramePr>
                <a:graphicFrameLocks noChangeAspect="1"/>
              </p:cNvGraphicFramePr>
              <p:nvPr/>
            </p:nvGraphicFramePr>
            <p:xfrm>
              <a:off x="3581" y="3756"/>
              <a:ext cx="267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57" name="Equation" r:id="rId15" imgW="139680" imgH="139680" progId="Equation.DSMT4">
                      <p:embed/>
                    </p:oleObj>
                  </mc:Choice>
                  <mc:Fallback>
                    <p:oleObj name="Equation" r:id="rId15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1" y="3756"/>
                            <a:ext cx="267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" name="Object 12"/>
              <p:cNvGraphicFramePr>
                <a:graphicFrameLocks noChangeAspect="1"/>
              </p:cNvGraphicFramePr>
              <p:nvPr/>
            </p:nvGraphicFramePr>
            <p:xfrm>
              <a:off x="3648" y="2218"/>
              <a:ext cx="19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58" name="Equation" r:id="rId16" imgW="114120" imgH="139680" progId="Equation.DSMT4">
                      <p:embed/>
                    </p:oleObj>
                  </mc:Choice>
                  <mc:Fallback>
                    <p:oleObj name="Equation" r:id="rId16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218"/>
                            <a:ext cx="19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 flipH="1">
              <a:off x="3888" y="2600"/>
              <a:ext cx="384" cy="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 flipV="1">
              <a:off x="3888" y="3267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 rot="10800000">
            <a:off x="9405169" y="3714861"/>
            <a:ext cx="1736436" cy="1208678"/>
            <a:chOff x="1489743" y="2538830"/>
            <a:chExt cx="1736436" cy="1208678"/>
          </a:xfrm>
        </p:grpSpPr>
        <p:sp>
          <p:nvSpPr>
            <p:cNvPr id="64" name="等腰三角形 63"/>
            <p:cNvSpPr/>
            <p:nvPr/>
          </p:nvSpPr>
          <p:spPr>
            <a:xfrm rot="10800000">
              <a:off x="1521086" y="2833108"/>
              <a:ext cx="1703014" cy="914400"/>
            </a:xfrm>
            <a:prstGeom prst="triangle">
              <a:avLst/>
            </a:prstGeom>
            <a:solidFill>
              <a:srgbClr val="00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1489743" y="2538830"/>
              <a:ext cx="1736436" cy="4853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 rot="10800000">
            <a:off x="9390511" y="3700687"/>
            <a:ext cx="1738322" cy="944461"/>
            <a:chOff x="3726772" y="2396765"/>
            <a:chExt cx="1635172" cy="944461"/>
          </a:xfrm>
        </p:grpSpPr>
        <p:cxnSp>
          <p:nvCxnSpPr>
            <p:cNvPr id="67" name="直接连接符 66"/>
            <p:cNvCxnSpPr/>
            <p:nvPr/>
          </p:nvCxnSpPr>
          <p:spPr>
            <a:xfrm flipH="1">
              <a:off x="4531458" y="2396765"/>
              <a:ext cx="830486" cy="94446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3726772" y="2396765"/>
              <a:ext cx="806449" cy="9302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9" name="Object 3"/>
          <p:cNvGraphicFramePr>
            <a:graphicFrameLocks noChangeAspect="1"/>
          </p:cNvGraphicFramePr>
          <p:nvPr>
            <p:extLst/>
          </p:nvPr>
        </p:nvGraphicFramePr>
        <p:xfrm>
          <a:off x="1169988" y="3768725"/>
          <a:ext cx="753586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9" name="Equation" r:id="rId17" imgW="3022560" imgH="698400" progId="Equation.DSMT4">
                  <p:embed/>
                </p:oleObj>
              </mc:Choice>
              <mc:Fallback>
                <p:oleObj name="Equation" r:id="rId17" imgW="30225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3768725"/>
                        <a:ext cx="753586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810861" y="2337068"/>
          <a:ext cx="3171962" cy="726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0" name="Equation" r:id="rId19" imgW="1218960" imgH="279360" progId="Equation.DSMT4">
                  <p:embed/>
                </p:oleObj>
              </mc:Choice>
              <mc:Fallback>
                <p:oleObj name="Equation" r:id="rId19" imgW="12189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10861" y="2337068"/>
                        <a:ext cx="3171962" cy="726908"/>
                      </a:xfrm>
                      <a:prstGeom prst="rect">
                        <a:avLst/>
                      </a:prstGeom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101097" y="5013814"/>
          <a:ext cx="3460917" cy="76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1" name="Equation" r:id="rId21" imgW="1269720" imgH="279360" progId="Equation.DSMT4">
                  <p:embed/>
                </p:oleObj>
              </mc:Choice>
              <mc:Fallback>
                <p:oleObj name="Equation" r:id="rId21" imgW="1269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01097" y="5013814"/>
                        <a:ext cx="3460917" cy="761402"/>
                      </a:xfrm>
                      <a:prstGeom prst="rect">
                        <a:avLst/>
                      </a:prstGeom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5662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8323263" y="2911935"/>
            <a:ext cx="2524125" cy="1838325"/>
            <a:chOff x="2970" y="1872"/>
            <a:chExt cx="1590" cy="1158"/>
          </a:xfrm>
        </p:grpSpPr>
        <p:graphicFrame>
          <p:nvGraphicFramePr>
            <p:cNvPr id="14354" name="Object 3"/>
            <p:cNvGraphicFramePr>
              <a:graphicFrameLocks noChangeAspect="1"/>
            </p:cNvGraphicFramePr>
            <p:nvPr/>
          </p:nvGraphicFramePr>
          <p:xfrm>
            <a:off x="2970" y="1872"/>
            <a:ext cx="1590" cy="1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9" name="BMP 图象" r:id="rId4" imgW="2523810" imgH="1838095" progId="Paint.Picture">
                    <p:embed/>
                  </p:oleObj>
                </mc:Choice>
                <mc:Fallback>
                  <p:oleObj name="BMP 图象" r:id="rId4" imgW="2523810" imgH="1838095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0" y="1872"/>
                          <a:ext cx="1590" cy="1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5" name="Object 4"/>
            <p:cNvGraphicFramePr>
              <a:graphicFrameLocks noChangeAspect="1"/>
            </p:cNvGraphicFramePr>
            <p:nvPr/>
          </p:nvGraphicFramePr>
          <p:xfrm>
            <a:off x="2976" y="2832"/>
            <a:ext cx="73" cy="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0" name="Equation" r:id="rId6" imgW="190514" imgH="200179" progId="Equation.3">
                    <p:embed/>
                  </p:oleObj>
                </mc:Choice>
                <mc:Fallback>
                  <p:oleObj name="Equation" r:id="rId6" imgW="190514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832"/>
                          <a:ext cx="73" cy="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6" name="Object 5"/>
            <p:cNvGraphicFramePr>
              <a:graphicFrameLocks noChangeAspect="1"/>
            </p:cNvGraphicFramePr>
            <p:nvPr/>
          </p:nvGraphicFramePr>
          <p:xfrm>
            <a:off x="3840" y="2880"/>
            <a:ext cx="77" cy="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1" name="Equation" r:id="rId8" imgW="199884" imgH="276289" progId="Equation.3">
                    <p:embed/>
                  </p:oleObj>
                </mc:Choice>
                <mc:Fallback>
                  <p:oleObj name="Equation" r:id="rId8" imgW="199884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880"/>
                          <a:ext cx="77" cy="1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301635"/>
              </p:ext>
            </p:extLst>
          </p:nvPr>
        </p:nvGraphicFramePr>
        <p:xfrm>
          <a:off x="9075738" y="1204913"/>
          <a:ext cx="177165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2" name="BMP 图象" r:id="rId10" imgW="1771429" imgH="1704762" progId="Paint.Picture">
                  <p:embed/>
                </p:oleObj>
              </mc:Choice>
              <mc:Fallback>
                <p:oleObj name="BMP 图象" r:id="rId10" imgW="1771429" imgH="170476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5738" y="1204913"/>
                        <a:ext cx="1771650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7"/>
          <p:cNvSpPr>
            <a:spLocks noGrp="1" noChangeArrowheads="1"/>
          </p:cNvSpPr>
          <p:nvPr>
            <p:ph type="title"/>
          </p:nvPr>
        </p:nvSpPr>
        <p:spPr>
          <a:xfrm>
            <a:off x="2063552" y="735196"/>
            <a:ext cx="5405438" cy="533400"/>
          </a:xfrm>
        </p:spPr>
        <p:txBody>
          <a:bodyPr/>
          <a:lstStyle/>
          <a:p>
            <a:pPr algn="just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4.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求坐标面 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xoz</a:t>
            </a:r>
            <a:r>
              <a:rPr lang="en-US" altLang="zh-CN" sz="2800" dirty="0">
                <a:solidFill>
                  <a:schemeClr val="tx1"/>
                </a:solidFill>
                <a:ea typeface="仿宋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上的双曲线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254723"/>
              </p:ext>
            </p:extLst>
          </p:nvPr>
        </p:nvGraphicFramePr>
        <p:xfrm>
          <a:off x="6839002" y="459238"/>
          <a:ext cx="1760537" cy="1000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3" name="Equation" r:id="rId12" imgW="749160" imgH="419040" progId="Equation.DSMT4">
                  <p:embed/>
                </p:oleObj>
              </mc:Choice>
              <mc:Fallback>
                <p:oleObj name="Equation" r:id="rId12" imgW="749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9002" y="459238"/>
                        <a:ext cx="1760537" cy="1000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8523339" y="700082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分别绕</a:t>
            </a:r>
            <a:r>
              <a:rPr kumimoji="1" lang="zh-CN" altLang="en-US" sz="2800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903414" y="1462088"/>
            <a:ext cx="8288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轴和</a:t>
            </a:r>
            <a:r>
              <a:rPr kumimoji="1" lang="zh-CN" altLang="en-US" sz="2800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z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轴旋转一周所生成的旋转曲面方程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 </a:t>
            </a:r>
            <a:endParaRPr kumimoji="1" lang="en-US" altLang="zh-CN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2266950" y="2057401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绕</a:t>
            </a:r>
            <a:r>
              <a:rPr kumimoji="1" lang="zh-CN" altLang="en-US" sz="2800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轴旋转</a:t>
            </a:r>
          </a:p>
        </p:txBody>
      </p:sp>
      <p:graphicFrame>
        <p:nvGraphicFramePr>
          <p:cNvPr id="194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380992"/>
              </p:ext>
            </p:extLst>
          </p:nvPr>
        </p:nvGraphicFramePr>
        <p:xfrm>
          <a:off x="3151188" y="2667000"/>
          <a:ext cx="2413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4" name="Equation" r:id="rId14" imgW="2371888" imgH="942859" progId="Equation.DSMT4">
                  <p:embed/>
                </p:oleObj>
              </mc:Choice>
              <mc:Fallback>
                <p:oleObj name="Equation" r:id="rId14" imgW="2371888" imgH="9428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2667000"/>
                        <a:ext cx="2413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1885950" y="3810001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绕</a:t>
            </a:r>
            <a:r>
              <a:rPr kumimoji="1" lang="zh-CN" altLang="en-US" sz="2800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z</a:t>
            </a:r>
            <a:r>
              <a:rPr kumimoji="1" lang="en-US" altLang="zh-CN" sz="2800" i="1" dirty="0">
                <a:solidFill>
                  <a:schemeClr val="accent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轴旋转</a:t>
            </a:r>
          </a:p>
        </p:txBody>
      </p:sp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3028950" y="4419600"/>
          <a:ext cx="2400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5" name="Equation" r:id="rId16" imgW="2362171" imgH="942859" progId="Equation.3">
                  <p:embed/>
                </p:oleObj>
              </mc:Choice>
              <mc:Fallback>
                <p:oleObj name="Equation" r:id="rId16" imgW="2362171" imgH="9428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4419600"/>
                        <a:ext cx="2400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1885950" y="5500688"/>
            <a:ext cx="518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这两种曲面都叫做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旋转双曲面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4629150" y="2057401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所成曲面方程为</a:t>
            </a: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3621088" y="3810001"/>
            <a:ext cx="2913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所成曲面方程为</a:t>
            </a:r>
          </a:p>
        </p:txBody>
      </p:sp>
      <p:grpSp>
        <p:nvGrpSpPr>
          <p:cNvPr id="19474" name="Group 18"/>
          <p:cNvGrpSpPr>
            <a:grpSpLocks/>
          </p:cNvGrpSpPr>
          <p:nvPr/>
        </p:nvGrpSpPr>
        <p:grpSpPr bwMode="auto">
          <a:xfrm>
            <a:off x="7968208" y="4837479"/>
            <a:ext cx="1828800" cy="1643063"/>
            <a:chOff x="4176" y="2784"/>
            <a:chExt cx="1152" cy="1035"/>
          </a:xfrm>
        </p:grpSpPr>
        <p:graphicFrame>
          <p:nvGraphicFramePr>
            <p:cNvPr id="14352" name="Object 19"/>
            <p:cNvGraphicFramePr>
              <a:graphicFrameLocks noChangeAspect="1"/>
            </p:cNvGraphicFramePr>
            <p:nvPr/>
          </p:nvGraphicFramePr>
          <p:xfrm>
            <a:off x="4176" y="2784"/>
            <a:ext cx="1152" cy="10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6" name="BMP 图象" r:id="rId18" imgW="2161905" imgH="1943371" progId="Paint.Picture">
                    <p:embed/>
                  </p:oleObj>
                </mc:Choice>
                <mc:Fallback>
                  <p:oleObj name="BMP 图象" r:id="rId18" imgW="2161905" imgH="194337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784"/>
                          <a:ext cx="1152" cy="10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3" name="Object 20"/>
            <p:cNvGraphicFramePr>
              <a:graphicFrameLocks noChangeAspect="1"/>
            </p:cNvGraphicFramePr>
            <p:nvPr/>
          </p:nvGraphicFramePr>
          <p:xfrm>
            <a:off x="4752" y="2812"/>
            <a:ext cx="68" cy="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7" name="Equation" r:id="rId20" imgW="181145" imgH="181065" progId="Equation.3">
                    <p:embed/>
                  </p:oleObj>
                </mc:Choice>
                <mc:Fallback>
                  <p:oleObj name="Equation" r:id="rId20" imgW="18114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812"/>
                          <a:ext cx="68" cy="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380827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 autoUpdateAnimBg="0"/>
      <p:bldP spid="19466" grpId="0" autoUpdateAnimBg="0"/>
      <p:bldP spid="19467" grpId="0" autoUpdateAnimBg="0"/>
      <p:bldP spid="19469" grpId="0" autoUpdateAnimBg="0"/>
      <p:bldP spid="19471" grpId="0" autoUpdateAnimBg="0"/>
      <p:bldP spid="19472" grpId="0" autoUpdateAnimBg="0"/>
      <p:bldP spid="1947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8975" y="312738"/>
            <a:ext cx="4032526" cy="6096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kumimoji="1"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3.2</a:t>
            </a:r>
            <a:r>
              <a:rPr kumimoji="1"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kumimoji="1"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曲面的特征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339975" y="1081089"/>
            <a:ext cx="2438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三元二次方程 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339976" y="4433889"/>
            <a:ext cx="6765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适当选取直角坐标系可得它们的标准方程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8832851" y="4441826"/>
            <a:ext cx="13557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下面仅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958975" y="5051426"/>
            <a:ext cx="57737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就几种常见标准型的特点进行介绍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2374900" y="5653089"/>
            <a:ext cx="6254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研究二次曲面特性的基本方法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截痕法 </a:t>
            </a:r>
            <a:endParaRPr kumimoji="1" lang="zh-CN" altLang="en-US" sz="280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5867400" y="3276601"/>
            <a:ext cx="2559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其基本类型有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 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3048000" y="3849689"/>
            <a:ext cx="52339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椭球面、抛物面、双曲面、锥面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1958976" y="3276601"/>
            <a:ext cx="4060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的图形通常为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二次曲面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  </a:t>
            </a:r>
          </a:p>
        </p:txBody>
      </p:sp>
      <p:graphicFrame>
        <p:nvGraphicFramePr>
          <p:cNvPr id="215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223232"/>
              </p:ext>
            </p:extLst>
          </p:nvPr>
        </p:nvGraphicFramePr>
        <p:xfrm>
          <a:off x="3435075" y="1617663"/>
          <a:ext cx="5169451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3" imgW="2260440" imgH="228600" progId="Equation.DSMT4">
                  <p:embed/>
                </p:oleObj>
              </mc:Choice>
              <mc:Fallback>
                <p:oleObj name="Equation" r:id="rId3" imgW="226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075" y="1617663"/>
                        <a:ext cx="5169451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143264"/>
              </p:ext>
            </p:extLst>
          </p:nvPr>
        </p:nvGraphicFramePr>
        <p:xfrm>
          <a:off x="6168008" y="2179638"/>
          <a:ext cx="325987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5" imgW="1409400" imgH="203040" progId="Equation.DSMT4">
                  <p:embed/>
                </p:oleObj>
              </mc:Choice>
              <mc:Fallback>
                <p:oleObj name="Equation" r:id="rId5" imgW="1409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008" y="2179638"/>
                        <a:ext cx="3259877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3768725" y="2681289"/>
            <a:ext cx="36703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二次项系数不全为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0 )</a:t>
            </a:r>
          </a:p>
        </p:txBody>
      </p:sp>
    </p:spTree>
    <p:extLst>
      <p:ext uri="{BB962C8B-B14F-4D97-AF65-F5344CB8AC3E}">
        <p14:creationId xmlns:p14="http://schemas.microsoft.com/office/powerpoint/2010/main" val="3710420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  <p:bldP spid="21508" grpId="0" build="p" autoUpdateAnimBg="0"/>
      <p:bldP spid="21509" grpId="0" build="p" autoUpdateAnimBg="0"/>
      <p:bldP spid="21510" grpId="0" build="p" autoUpdateAnimBg="0" advAuto="0"/>
      <p:bldP spid="21511" grpId="0" build="p" autoUpdateAnimBg="0"/>
      <p:bldP spid="21512" grpId="0" build="p" autoUpdateAnimBg="0"/>
      <p:bldP spid="21513" grpId="0" build="p" autoUpdateAnimBg="0"/>
      <p:bldP spid="21514" grpId="0" build="p" autoUpdateAnimBg="0"/>
      <p:bldP spid="2151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47977" y="787523"/>
            <a:ext cx="4114800" cy="644525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99FF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3.0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、曲面方程的概念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8991601" y="5295901"/>
            <a:ext cx="1273175" cy="327025"/>
            <a:chOff x="4752" y="3432"/>
            <a:chExt cx="802" cy="206"/>
          </a:xfrm>
        </p:grpSpPr>
        <p:sp>
          <p:nvSpPr>
            <p:cNvPr id="3093" name="Line 4"/>
            <p:cNvSpPr>
              <a:spLocks noChangeShapeType="1"/>
            </p:cNvSpPr>
            <p:nvPr/>
          </p:nvSpPr>
          <p:spPr bwMode="auto">
            <a:xfrm flipV="1">
              <a:off x="4800" y="345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4" name="Oval 5"/>
            <p:cNvSpPr>
              <a:spLocks noChangeArrowheads="1"/>
            </p:cNvSpPr>
            <p:nvPr/>
          </p:nvSpPr>
          <p:spPr bwMode="auto">
            <a:xfrm>
              <a:off x="4752" y="3604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095" name="Oval 6"/>
            <p:cNvSpPr>
              <a:spLocks noChangeArrowheads="1"/>
            </p:cNvSpPr>
            <p:nvPr/>
          </p:nvSpPr>
          <p:spPr bwMode="auto">
            <a:xfrm>
              <a:off x="5520" y="343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628813" y="1539039"/>
            <a:ext cx="8639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求到两定点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(1,2,3)</a:t>
            </a:r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(2,-1,4)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等距离的点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轨迹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方程</a:t>
            </a:r>
            <a:r>
              <a:rPr kumimoji="1" lang="en-US" altLang="zh-CN" sz="2800" b="1" dirty="0" smtClean="0"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1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543336"/>
              </p:ext>
            </p:extLst>
          </p:nvPr>
        </p:nvGraphicFramePr>
        <p:xfrm>
          <a:off x="2628813" y="2700315"/>
          <a:ext cx="4108673" cy="659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4" imgW="1841400" imgH="279360" progId="Equation.DSMT4">
                  <p:embed/>
                </p:oleObj>
              </mc:Choice>
              <mc:Fallback>
                <p:oleObj name="Equation" r:id="rId4" imgW="1841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813" y="2700315"/>
                        <a:ext cx="4108673" cy="659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38414"/>
              </p:ext>
            </p:extLst>
          </p:nvPr>
        </p:nvGraphicFramePr>
        <p:xfrm>
          <a:off x="3143672" y="4104480"/>
          <a:ext cx="2840625" cy="492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6" imgW="1295280" imgH="203040" progId="Equation.DSMT4">
                  <p:embed/>
                </p:oleObj>
              </mc:Choice>
              <mc:Fallback>
                <p:oleObj name="Equation" r:id="rId6" imgW="1295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4104480"/>
                        <a:ext cx="2840625" cy="492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905000" y="4038601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化简得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9296400" y="2290860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即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2286000" y="4586288"/>
            <a:ext cx="685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动点轨迹为线段</a:t>
            </a:r>
            <a:r>
              <a:rPr kumimoji="1"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仿宋_GB2312" pitchFamily="49" charset="-122"/>
              </a:rPr>
              <a:t>AB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的垂直平分面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1631464" y="1505279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引例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1911350" y="5189538"/>
            <a:ext cx="701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显然在此平面上的点的坐标都满足此方程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 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1905000" y="5745163"/>
            <a:ext cx="662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不在此平面上的点的坐标不满足此方程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71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59347"/>
              </p:ext>
            </p:extLst>
          </p:nvPr>
        </p:nvGraphicFramePr>
        <p:xfrm>
          <a:off x="5862777" y="3346043"/>
          <a:ext cx="4366357" cy="657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8" imgW="1968480" imgH="279360" progId="Equation.DSMT4">
                  <p:embed/>
                </p:oleObj>
              </mc:Choice>
              <mc:Fallback>
                <p:oleObj name="Equation" r:id="rId8" imgW="1968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777" y="3346043"/>
                        <a:ext cx="4366357" cy="657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5" name="Group 17"/>
          <p:cNvGrpSpPr>
            <a:grpSpLocks/>
          </p:cNvGrpSpPr>
          <p:nvPr/>
        </p:nvGrpSpPr>
        <p:grpSpPr bwMode="auto">
          <a:xfrm>
            <a:off x="9067800" y="4800600"/>
            <a:ext cx="838200" cy="1295400"/>
            <a:chOff x="4800" y="3120"/>
            <a:chExt cx="528" cy="816"/>
          </a:xfrm>
        </p:grpSpPr>
        <p:sp>
          <p:nvSpPr>
            <p:cNvPr id="3091" name="Freeform 18"/>
            <p:cNvSpPr>
              <a:spLocks/>
            </p:cNvSpPr>
            <p:nvPr/>
          </p:nvSpPr>
          <p:spPr bwMode="auto">
            <a:xfrm>
              <a:off x="4992" y="3120"/>
              <a:ext cx="336" cy="816"/>
            </a:xfrm>
            <a:custGeom>
              <a:avLst/>
              <a:gdLst>
                <a:gd name="T0" fmla="*/ 0 w 336"/>
                <a:gd name="T1" fmla="*/ 0 h 816"/>
                <a:gd name="T2" fmla="*/ 0 w 336"/>
                <a:gd name="T3" fmla="*/ 624 h 816"/>
                <a:gd name="T4" fmla="*/ 336 w 336"/>
                <a:gd name="T5" fmla="*/ 816 h 816"/>
                <a:gd name="T6" fmla="*/ 336 w 336"/>
                <a:gd name="T7" fmla="*/ 192 h 816"/>
                <a:gd name="T8" fmla="*/ 0 w 336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6" h="816">
                  <a:moveTo>
                    <a:pt x="0" y="0"/>
                  </a:moveTo>
                  <a:lnTo>
                    <a:pt x="0" y="624"/>
                  </a:lnTo>
                  <a:lnTo>
                    <a:pt x="336" y="816"/>
                  </a:lnTo>
                  <a:lnTo>
                    <a:pt x="336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2" name="Line 19"/>
            <p:cNvSpPr>
              <a:spLocks noChangeShapeType="1"/>
            </p:cNvSpPr>
            <p:nvPr/>
          </p:nvSpPr>
          <p:spPr bwMode="auto">
            <a:xfrm flipV="1">
              <a:off x="4800" y="3527"/>
              <a:ext cx="360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1905000" y="2208721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设轨迹上的动点为</a:t>
            </a:r>
            <a:endParaRPr kumimoji="1" lang="zh-CN" altLang="en-US" sz="28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71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499920"/>
              </p:ext>
            </p:extLst>
          </p:nvPr>
        </p:nvGraphicFramePr>
        <p:xfrm>
          <a:off x="5392845" y="2249183"/>
          <a:ext cx="1688201" cy="49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10" imgW="749160" imgH="203040" progId="Equation.DSMT4">
                  <p:embed/>
                </p:oleObj>
              </mc:Choice>
              <mc:Fallback>
                <p:oleObj name="Equation" r:id="rId10" imgW="749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845" y="2249183"/>
                        <a:ext cx="1688201" cy="491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834273"/>
              </p:ext>
            </p:extLst>
          </p:nvPr>
        </p:nvGraphicFramePr>
        <p:xfrm>
          <a:off x="7090628" y="2261305"/>
          <a:ext cx="2112217" cy="515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12" imgW="1066680" imgH="241200" progId="Equation.DSMT4">
                  <p:embed/>
                </p:oleObj>
              </mc:Choice>
              <mc:Fallback>
                <p:oleObj name="Equation" r:id="rId12" imgW="1066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0628" y="2261305"/>
                        <a:ext cx="2112217" cy="515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60680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utoUpdateAnimBg="0"/>
      <p:bldP spid="7178" grpId="0" autoUpdateAnimBg="0"/>
      <p:bldP spid="7179" grpId="0" autoUpdateAnimBg="0"/>
      <p:bldP spid="7180" grpId="0" autoUpdateAnimBg="0"/>
      <p:bldP spid="7181" grpId="0" autoUpdateAnimBg="0"/>
      <p:bldP spid="7182" grpId="0" autoUpdateAnimBg="0"/>
      <p:bldP spid="7183" grpId="0" autoUpdateAnimBg="0"/>
      <p:bldP spid="718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7391401" y="1447800"/>
            <a:ext cx="3108325" cy="1841500"/>
            <a:chOff x="3648" y="768"/>
            <a:chExt cx="1958" cy="1160"/>
          </a:xfrm>
        </p:grpSpPr>
        <p:grpSp>
          <p:nvGrpSpPr>
            <p:cNvPr id="16395" name="Group 3"/>
            <p:cNvGrpSpPr>
              <a:grpSpLocks/>
            </p:cNvGrpSpPr>
            <p:nvPr/>
          </p:nvGrpSpPr>
          <p:grpSpPr bwMode="auto">
            <a:xfrm>
              <a:off x="3696" y="768"/>
              <a:ext cx="1910" cy="1152"/>
              <a:chOff x="3450" y="2629"/>
              <a:chExt cx="1910" cy="1152"/>
            </a:xfrm>
          </p:grpSpPr>
          <p:graphicFrame>
            <p:nvGraphicFramePr>
              <p:cNvPr id="16399" name="Object 4"/>
              <p:cNvGraphicFramePr>
                <a:graphicFrameLocks noChangeAspect="1"/>
              </p:cNvGraphicFramePr>
              <p:nvPr/>
            </p:nvGraphicFramePr>
            <p:xfrm>
              <a:off x="3494" y="2839"/>
              <a:ext cx="1770" cy="9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27" name="BMP 图象" r:id="rId3" imgW="2809524" imgH="1495634" progId="Paint.Picture">
                      <p:embed/>
                    </p:oleObj>
                  </mc:Choice>
                  <mc:Fallback>
                    <p:oleObj name="BMP 图象" r:id="rId3" imgW="2809524" imgH="1495634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94" y="2839"/>
                            <a:ext cx="1770" cy="9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6400" name="Group 5"/>
              <p:cNvGrpSpPr>
                <a:grpSpLocks/>
              </p:cNvGrpSpPr>
              <p:nvPr/>
            </p:nvGrpSpPr>
            <p:grpSpPr bwMode="auto">
              <a:xfrm>
                <a:off x="3450" y="2629"/>
                <a:ext cx="1910" cy="960"/>
                <a:chOff x="816" y="2496"/>
                <a:chExt cx="1910" cy="960"/>
              </a:xfrm>
            </p:grpSpPr>
            <p:sp>
              <p:nvSpPr>
                <p:cNvPr id="16401" name="Line 6"/>
                <p:cNvSpPr>
                  <a:spLocks noChangeShapeType="1"/>
                </p:cNvSpPr>
                <p:nvPr/>
              </p:nvSpPr>
              <p:spPr bwMode="auto">
                <a:xfrm>
                  <a:off x="2352" y="3264"/>
                  <a:ext cx="374" cy="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2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816" y="3360"/>
                  <a:ext cx="33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3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739" y="2496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6396" name="Object 9"/>
            <p:cNvGraphicFramePr>
              <a:graphicFrameLocks noChangeAspect="1"/>
            </p:cNvGraphicFramePr>
            <p:nvPr/>
          </p:nvGraphicFramePr>
          <p:xfrm>
            <a:off x="4464" y="776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28" name="Equation" r:id="rId5" imgW="215619" imgH="215619" progId="Equation.3">
                    <p:embed/>
                  </p:oleObj>
                </mc:Choice>
                <mc:Fallback>
                  <p:oleObj name="Equation" r:id="rId5" imgW="21561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776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7" name="Object 10"/>
            <p:cNvGraphicFramePr>
              <a:graphicFrameLocks noChangeAspect="1"/>
            </p:cNvGraphicFramePr>
            <p:nvPr/>
          </p:nvGraphicFramePr>
          <p:xfrm>
            <a:off x="5424" y="163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29" name="Equation" r:id="rId7" imgW="241091" imgH="317225" progId="Equation.3">
                    <p:embed/>
                  </p:oleObj>
                </mc:Choice>
                <mc:Fallback>
                  <p:oleObj name="Equation" r:id="rId7" imgW="241091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63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8" name="Object 11"/>
            <p:cNvGraphicFramePr>
              <a:graphicFrameLocks noChangeAspect="1"/>
            </p:cNvGraphicFramePr>
            <p:nvPr/>
          </p:nvGraphicFramePr>
          <p:xfrm>
            <a:off x="3648" y="177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30" name="Equation" r:id="rId9" imgW="228600" imgH="241300" progId="Equation.3">
                    <p:embed/>
                  </p:oleObj>
                </mc:Choice>
                <mc:Fallback>
                  <p:oleObj name="Equation" r:id="rId9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77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7" name="Rectangle 12"/>
          <p:cNvSpPr>
            <a:spLocks noGrp="1" noChangeArrowheads="1"/>
          </p:cNvSpPr>
          <p:nvPr>
            <p:ph type="title"/>
          </p:nvPr>
        </p:nvSpPr>
        <p:spPr>
          <a:xfrm>
            <a:off x="2173899" y="712657"/>
            <a:ext cx="21336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.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椭球面</a:t>
            </a:r>
            <a:endParaRPr lang="zh-CN" altLang="en-US" sz="2800" dirty="0">
              <a:solidFill>
                <a:srgbClr val="FF0000"/>
              </a:solidFill>
              <a:ea typeface="仿宋_GB2312" pitchFamily="49" charset="-122"/>
            </a:endParaRPr>
          </a:p>
        </p:txBody>
      </p:sp>
      <p:graphicFrame>
        <p:nvGraphicFramePr>
          <p:cNvPr id="22541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604464"/>
              </p:ext>
            </p:extLst>
          </p:nvPr>
        </p:nvGraphicFramePr>
        <p:xfrm>
          <a:off x="2459313" y="1267567"/>
          <a:ext cx="487839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1" name="Equation" r:id="rId11" imgW="2158920" imgH="419040" progId="Equation.DSMT4">
                  <p:embed/>
                </p:oleObj>
              </mc:Choice>
              <mc:Fallback>
                <p:oleObj name="Equation" r:id="rId11" imgW="2158920" imgH="419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313" y="1267567"/>
                        <a:ext cx="487839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2209800" y="220186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范围：</a:t>
            </a:r>
          </a:p>
        </p:txBody>
      </p:sp>
      <p:graphicFrame>
        <p:nvGraphicFramePr>
          <p:cNvPr id="225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494915"/>
              </p:ext>
            </p:extLst>
          </p:nvPr>
        </p:nvGraphicFramePr>
        <p:xfrm>
          <a:off x="2911666" y="2836861"/>
          <a:ext cx="3256341" cy="561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2" name="Equation" r:id="rId13" imgW="1511280" imgH="241200" progId="Equation.DSMT4">
                  <p:embed/>
                </p:oleObj>
              </mc:Choice>
              <mc:Fallback>
                <p:oleObj name="Equation" r:id="rId13" imgW="1511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666" y="2836861"/>
                        <a:ext cx="3256341" cy="561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2209800" y="3429001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与坐标面的交线：椭圆</a:t>
            </a:r>
          </a:p>
        </p:txBody>
      </p:sp>
      <p:graphicFrame>
        <p:nvGraphicFramePr>
          <p:cNvPr id="225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787822"/>
              </p:ext>
            </p:extLst>
          </p:nvPr>
        </p:nvGraphicFramePr>
        <p:xfrm>
          <a:off x="2467963" y="3948114"/>
          <a:ext cx="2236662" cy="164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3" name="Equation" r:id="rId15" imgW="927000" imgH="672840" progId="Equation.DSMT4">
                  <p:embed/>
                </p:oleObj>
              </mc:Choice>
              <mc:Fallback>
                <p:oleObj name="Equation" r:id="rId15" imgW="9270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7963" y="3948114"/>
                        <a:ext cx="2236662" cy="164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599522"/>
              </p:ext>
            </p:extLst>
          </p:nvPr>
        </p:nvGraphicFramePr>
        <p:xfrm>
          <a:off x="5102794" y="3960316"/>
          <a:ext cx="2130426" cy="1604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4" name="Equation" r:id="rId17" imgW="901440" imgH="672840" progId="Equation.DSMT4">
                  <p:embed/>
                </p:oleObj>
              </mc:Choice>
              <mc:Fallback>
                <p:oleObj name="Equation" r:id="rId17" imgW="90144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794" y="3960316"/>
                        <a:ext cx="2130426" cy="16042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483065"/>
              </p:ext>
            </p:extLst>
          </p:nvPr>
        </p:nvGraphicFramePr>
        <p:xfrm>
          <a:off x="7537451" y="3948114"/>
          <a:ext cx="2086941" cy="1685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5" name="Equation" r:id="rId19" imgW="838080" imgH="672840" progId="Equation.DSMT4">
                  <p:embed/>
                </p:oleObj>
              </mc:Choice>
              <mc:Fallback>
                <p:oleObj name="Equation" r:id="rId19" imgW="83808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7451" y="3948114"/>
                        <a:ext cx="2086941" cy="1685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152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2" grpId="0" autoUpdateAnimBg="0"/>
      <p:bldP spid="2254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149092"/>
              </p:ext>
            </p:extLst>
          </p:nvPr>
        </p:nvGraphicFramePr>
        <p:xfrm>
          <a:off x="2819400" y="648038"/>
          <a:ext cx="2842269" cy="979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2" name="Equation" r:id="rId3" imgW="1066680" imgH="419040" progId="Equation.DSMT4">
                  <p:embed/>
                </p:oleObj>
              </mc:Choice>
              <mc:Fallback>
                <p:oleObj name="Equation" r:id="rId3" imgW="1066680" imgH="419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648038"/>
                        <a:ext cx="2842269" cy="979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657600" y="18288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与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4114800" y="1892300"/>
          <a:ext cx="217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3" name="Equation" r:id="rId5" imgW="2133484" imgH="428509" progId="Equation.3">
                  <p:embed/>
                </p:oleObj>
              </mc:Choice>
              <mc:Fallback>
                <p:oleObj name="Equation" r:id="rId5" imgW="2133484" imgH="4285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892300"/>
                        <a:ext cx="2171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172200" y="1828801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的交线为椭圆：</a:t>
            </a: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894168"/>
              </p:ext>
            </p:extLst>
          </p:nvPr>
        </p:nvGraphicFramePr>
        <p:xfrm>
          <a:off x="3325812" y="3705484"/>
          <a:ext cx="815975" cy="505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4" name="Equation" r:id="rId7" imgW="380880" imgH="228600" progId="Equation.DSMT4">
                  <p:embed/>
                </p:oleObj>
              </mc:Choice>
              <mc:Fallback>
                <p:oleObj name="Equation" r:id="rId7" imgW="380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2" y="3705484"/>
                        <a:ext cx="815975" cy="505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362200" y="5562601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(4)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当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时为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旋转椭球面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333625" y="4308476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同样</a:t>
            </a:r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801857"/>
              </p:ext>
            </p:extLst>
          </p:nvPr>
        </p:nvGraphicFramePr>
        <p:xfrm>
          <a:off x="3200400" y="4247678"/>
          <a:ext cx="2456557" cy="635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5" name="Equation" r:id="rId9" imgW="1054080" imgH="253800" progId="Equation.DSMT4">
                  <p:embed/>
                </p:oleObj>
              </mc:Choice>
              <mc:Fallback>
                <p:oleObj name="Equation" r:id="rId9" imgW="1054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247678"/>
                        <a:ext cx="2456557" cy="635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8382000" y="426720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的截痕</a:t>
            </a:r>
          </a:p>
        </p:txBody>
      </p:sp>
      <p:graphicFrame>
        <p:nvGraphicFramePr>
          <p:cNvPr id="235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695527"/>
              </p:ext>
            </p:extLst>
          </p:nvPr>
        </p:nvGraphicFramePr>
        <p:xfrm>
          <a:off x="6154738" y="4321175"/>
          <a:ext cx="22510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6" name="Equation" r:id="rId11" imgW="1054080" imgH="253800" progId="Equation.DSMT4">
                  <p:embed/>
                </p:oleObj>
              </mc:Choice>
              <mc:Fallback>
                <p:oleObj name="Equation" r:id="rId11" imgW="1054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738" y="4321175"/>
                        <a:ext cx="22510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5627688" y="42846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及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1905000" y="48910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也为椭圆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6781800" y="5562601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时为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球面</a:t>
            </a:r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1946275" y="185896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截痕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35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450880"/>
              </p:ext>
            </p:extLst>
          </p:nvPr>
        </p:nvGraphicFramePr>
        <p:xfrm>
          <a:off x="3225057" y="2363789"/>
          <a:ext cx="4274961" cy="1158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7" name="Equation" r:id="rId13" imgW="1828800" imgH="482400" progId="Equation.DSMT4">
                  <p:embed/>
                </p:oleObj>
              </mc:Choice>
              <mc:Fallback>
                <p:oleObj name="Equation" r:id="rId13" imgW="1828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057" y="2363789"/>
                        <a:ext cx="4274961" cy="1158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/>
          </p:cNvGraphicFramePr>
          <p:nvPr/>
        </p:nvGraphicFramePr>
        <p:xfrm>
          <a:off x="5715000" y="965200"/>
          <a:ext cx="106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8" name="Equation" r:id="rId15" imgW="1028570" imgH="371514" progId="Equation.3">
                  <p:embed/>
                </p:oleObj>
              </mc:Choice>
              <mc:Fallback>
                <p:oleObj name="Equation" r:id="rId15" imgW="1028570" imgH="37151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965200"/>
                        <a:ext cx="106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629400" y="879476"/>
            <a:ext cx="1538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为正数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23571" name="AutoShape 19"/>
          <p:cNvSpPr>
            <a:spLocks/>
          </p:cNvSpPr>
          <p:nvPr/>
        </p:nvSpPr>
        <p:spPr bwMode="auto">
          <a:xfrm>
            <a:off x="2971800" y="2667000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3572" name="Group 20"/>
          <p:cNvGrpSpPr>
            <a:grpSpLocks/>
          </p:cNvGrpSpPr>
          <p:nvPr/>
        </p:nvGrpSpPr>
        <p:grpSpPr bwMode="auto">
          <a:xfrm>
            <a:off x="8145464" y="2268538"/>
            <a:ext cx="1741487" cy="1922462"/>
            <a:chOff x="4171" y="1314"/>
            <a:chExt cx="1097" cy="1211"/>
          </a:xfrm>
        </p:grpSpPr>
        <p:graphicFrame>
          <p:nvGraphicFramePr>
            <p:cNvPr id="17429" name="Object 21"/>
            <p:cNvGraphicFramePr>
              <a:graphicFrameLocks noChangeAspect="1"/>
            </p:cNvGraphicFramePr>
            <p:nvPr/>
          </p:nvGraphicFramePr>
          <p:xfrm>
            <a:off x="4171" y="1595"/>
            <a:ext cx="1097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9" name="BMP 图象" r:id="rId17" imgW="2486372" imgH="1561905" progId="Paint.Picture">
                    <p:embed/>
                  </p:oleObj>
                </mc:Choice>
                <mc:Fallback>
                  <p:oleObj name="BMP 图象" r:id="rId17" imgW="2486372" imgH="1561905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1" y="1595"/>
                          <a:ext cx="1097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0" name="Object 22"/>
            <p:cNvGraphicFramePr>
              <a:graphicFrameLocks noChangeAspect="1"/>
            </p:cNvGraphicFramePr>
            <p:nvPr/>
          </p:nvGraphicFramePr>
          <p:xfrm>
            <a:off x="4896" y="134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50" name="Equation" r:id="rId19" imgW="181145" imgH="181065" progId="Equation.3">
                    <p:embed/>
                  </p:oleObj>
                </mc:Choice>
                <mc:Fallback>
                  <p:oleObj name="Equation" r:id="rId19" imgW="18114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344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31" name="Group 23"/>
            <p:cNvGrpSpPr>
              <a:grpSpLocks/>
            </p:cNvGrpSpPr>
            <p:nvPr/>
          </p:nvGrpSpPr>
          <p:grpSpPr bwMode="auto">
            <a:xfrm>
              <a:off x="4597" y="1314"/>
              <a:ext cx="197" cy="1211"/>
              <a:chOff x="4597" y="1314"/>
              <a:chExt cx="208" cy="1275"/>
            </a:xfrm>
          </p:grpSpPr>
          <p:sp>
            <p:nvSpPr>
              <p:cNvPr id="17432" name="Line 24"/>
              <p:cNvSpPr>
                <a:spLocks noChangeShapeType="1"/>
              </p:cNvSpPr>
              <p:nvPr/>
            </p:nvSpPr>
            <p:spPr bwMode="auto">
              <a:xfrm flipV="1">
                <a:off x="4728" y="1314"/>
                <a:ext cx="77" cy="4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3" name="Line 25"/>
              <p:cNvSpPr>
                <a:spLocks noChangeShapeType="1"/>
              </p:cNvSpPr>
              <p:nvPr/>
            </p:nvSpPr>
            <p:spPr bwMode="auto">
              <a:xfrm flipV="1">
                <a:off x="4597" y="2267"/>
                <a:ext cx="54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4094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  <p:bldP spid="23557" grpId="0" autoUpdateAnimBg="0"/>
      <p:bldP spid="23559" grpId="0" autoUpdateAnimBg="0"/>
      <p:bldP spid="23560" grpId="0" autoUpdateAnimBg="0"/>
      <p:bldP spid="23562" grpId="0" autoUpdateAnimBg="0"/>
      <p:bldP spid="23564" grpId="0" build="p" autoUpdateAnimBg="0"/>
      <p:bldP spid="23565" grpId="0" autoUpdateAnimBg="0"/>
      <p:bldP spid="23566" grpId="0" autoUpdateAnimBg="0"/>
      <p:bldP spid="2357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76225"/>
            <a:ext cx="1849016" cy="6096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抛物面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403702"/>
              </p:ext>
            </p:extLst>
          </p:nvPr>
        </p:nvGraphicFramePr>
        <p:xfrm>
          <a:off x="3128635" y="1627586"/>
          <a:ext cx="1962568" cy="1088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6" name="Equation" r:id="rId4" imgW="812520" imgH="444240" progId="Equation.DSMT4">
                  <p:embed/>
                </p:oleObj>
              </mc:Choice>
              <mc:Fallback>
                <p:oleObj name="Equation" r:id="rId4" imgW="812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635" y="1627586"/>
                        <a:ext cx="1962568" cy="1088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514600" y="1066801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椭圆抛物面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105400" y="190500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p , q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同号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590800" y="34432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双曲抛物面（鞍形曲面）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171948"/>
              </p:ext>
            </p:extLst>
          </p:nvPr>
        </p:nvGraphicFramePr>
        <p:xfrm>
          <a:off x="2974801" y="4097135"/>
          <a:ext cx="2171292" cy="1060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7" name="Equation" r:id="rId6" imgW="927000" imgH="444240" progId="Equation.DSMT4">
                  <p:embed/>
                </p:oleObj>
              </mc:Choice>
              <mc:Fallback>
                <p:oleObj name="Equation" r:id="rId6" imgW="927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801" y="4097135"/>
                        <a:ext cx="2171292" cy="1060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4" name="Group 8"/>
          <p:cNvGrpSpPr>
            <a:grpSpLocks/>
          </p:cNvGrpSpPr>
          <p:nvPr/>
        </p:nvGrpSpPr>
        <p:grpSpPr bwMode="auto">
          <a:xfrm>
            <a:off x="7772401" y="152400"/>
            <a:ext cx="2562225" cy="2457450"/>
            <a:chOff x="3840" y="384"/>
            <a:chExt cx="1614" cy="1548"/>
          </a:xfrm>
        </p:grpSpPr>
        <p:graphicFrame>
          <p:nvGraphicFramePr>
            <p:cNvPr id="18448" name="Object 9"/>
            <p:cNvGraphicFramePr>
              <a:graphicFrameLocks noChangeAspect="1"/>
            </p:cNvGraphicFramePr>
            <p:nvPr/>
          </p:nvGraphicFramePr>
          <p:xfrm>
            <a:off x="3840" y="384"/>
            <a:ext cx="16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8" name="BMP 图象" r:id="rId8" imgW="2561905" imgH="2457143" progId="Paint.Picture">
                    <p:embed/>
                  </p:oleObj>
                </mc:Choice>
                <mc:Fallback>
                  <p:oleObj name="BMP 图象" r:id="rId8" imgW="2561905" imgH="245714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84"/>
                          <a:ext cx="16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9" name="Object 10"/>
            <p:cNvGraphicFramePr>
              <a:graphicFrameLocks noChangeAspect="1"/>
            </p:cNvGraphicFramePr>
            <p:nvPr/>
          </p:nvGraphicFramePr>
          <p:xfrm>
            <a:off x="4464" y="38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9" name="Equation" r:id="rId10" imgW="181145" imgH="181065" progId="Equation.3">
                    <p:embed/>
                  </p:oleObj>
                </mc:Choice>
                <mc:Fallback>
                  <p:oleObj name="Equation" r:id="rId10" imgW="18114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84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0" name="Object 11"/>
            <p:cNvGraphicFramePr>
              <a:graphicFrameLocks noChangeAspect="1"/>
            </p:cNvGraphicFramePr>
            <p:nvPr/>
          </p:nvGraphicFramePr>
          <p:xfrm>
            <a:off x="5232" y="158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0" name="Equation" r:id="rId12" imgW="199884" imgH="276289" progId="Equation.3">
                    <p:embed/>
                  </p:oleObj>
                </mc:Choice>
                <mc:Fallback>
                  <p:oleObj name="Equation" r:id="rId12" imgW="199884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58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1" name="Object 12"/>
            <p:cNvGraphicFramePr>
              <a:graphicFrameLocks noChangeAspect="1"/>
            </p:cNvGraphicFramePr>
            <p:nvPr/>
          </p:nvGraphicFramePr>
          <p:xfrm>
            <a:off x="4464" y="177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1" name="Equation" r:id="rId14" imgW="190514" imgH="200179" progId="Equation.3">
                    <p:embed/>
                  </p:oleObj>
                </mc:Choice>
                <mc:Fallback>
                  <p:oleObj name="Equation" r:id="rId14" imgW="190514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77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2209800" y="2757488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特别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当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p = q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时为绕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z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轴的旋转抛物面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5334000" y="42672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p , q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同号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grpSp>
        <p:nvGrpSpPr>
          <p:cNvPr id="24591" name="Group 15"/>
          <p:cNvGrpSpPr>
            <a:grpSpLocks/>
          </p:cNvGrpSpPr>
          <p:nvPr/>
        </p:nvGrpSpPr>
        <p:grpSpPr bwMode="auto">
          <a:xfrm>
            <a:off x="7362826" y="3762376"/>
            <a:ext cx="2924175" cy="2333625"/>
            <a:chOff x="3648" y="2400"/>
            <a:chExt cx="1842" cy="1470"/>
          </a:xfrm>
        </p:grpSpPr>
        <p:graphicFrame>
          <p:nvGraphicFramePr>
            <p:cNvPr id="18444" name="Object 16"/>
            <p:cNvGraphicFramePr>
              <a:graphicFrameLocks noChangeAspect="1"/>
            </p:cNvGraphicFramePr>
            <p:nvPr/>
          </p:nvGraphicFramePr>
          <p:xfrm>
            <a:off x="3648" y="2400"/>
            <a:ext cx="1842" cy="1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2" name="BMP 图象" r:id="rId16" imgW="2924583" imgH="2333333" progId="Paint.Picture">
                    <p:embed/>
                  </p:oleObj>
                </mc:Choice>
                <mc:Fallback>
                  <p:oleObj name="BMP 图象" r:id="rId16" imgW="2924583" imgH="233333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400"/>
                          <a:ext cx="1842" cy="1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5" name="Object 17"/>
            <p:cNvGraphicFramePr>
              <a:graphicFrameLocks noChangeAspect="1"/>
            </p:cNvGraphicFramePr>
            <p:nvPr/>
          </p:nvGraphicFramePr>
          <p:xfrm>
            <a:off x="4416" y="240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3" name="Equation" r:id="rId18" imgW="181145" imgH="181065" progId="Equation.3">
                    <p:embed/>
                  </p:oleObj>
                </mc:Choice>
                <mc:Fallback>
                  <p:oleObj name="Equation" r:id="rId18" imgW="18114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40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6" name="Object 18"/>
            <p:cNvGraphicFramePr>
              <a:graphicFrameLocks noChangeAspect="1"/>
            </p:cNvGraphicFramePr>
            <p:nvPr/>
          </p:nvGraphicFramePr>
          <p:xfrm>
            <a:off x="5320" y="355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4" name="Equation" r:id="rId20" imgW="199884" imgH="276289" progId="Equation.3">
                    <p:embed/>
                  </p:oleObj>
                </mc:Choice>
                <mc:Fallback>
                  <p:oleObj name="Equation" r:id="rId20" imgW="199884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0" y="355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7" name="Object 19"/>
            <p:cNvGraphicFramePr>
              <a:graphicFrameLocks noChangeAspect="1"/>
            </p:cNvGraphicFramePr>
            <p:nvPr/>
          </p:nvGraphicFramePr>
          <p:xfrm>
            <a:off x="4176" y="355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5" name="Equation" r:id="rId22" imgW="190514" imgH="200179" progId="Equation.3">
                    <p:embed/>
                  </p:oleObj>
                </mc:Choice>
                <mc:Fallback>
                  <p:oleObj name="Equation" r:id="rId22" imgW="190514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55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790159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  <p:bldP spid="24581" grpId="0" autoUpdateAnimBg="0"/>
      <p:bldP spid="24582" grpId="0" autoUpdateAnimBg="0"/>
      <p:bldP spid="24589" grpId="0" autoUpdateAnimBg="0"/>
      <p:bldP spid="2459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8077200" y="762000"/>
          <a:ext cx="18288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2" name="BMP 图象" r:id="rId4" imgW="1828571" imgH="2324424" progId="Paint.Picture">
                  <p:embed/>
                </p:oleObj>
              </mc:Choice>
              <mc:Fallback>
                <p:oleObj name="BMP 图象" r:id="rId4" imgW="1828571" imgH="23244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762000"/>
                        <a:ext cx="1828800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126" y="202887"/>
            <a:ext cx="1864679" cy="650875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 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双曲面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057400" y="100488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(1)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单叶双曲面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126717"/>
              </p:ext>
            </p:extLst>
          </p:nvPr>
        </p:nvGraphicFramePr>
        <p:xfrm>
          <a:off x="2481565" y="4013669"/>
          <a:ext cx="1404635" cy="576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3" name="Equation" r:id="rId6" imgW="660240" imgH="253800" progId="Equation.DSMT4">
                  <p:embed/>
                </p:oleObj>
              </mc:Choice>
              <mc:Fallback>
                <p:oleObj name="Equation" r:id="rId6" imgW="660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565" y="4013669"/>
                        <a:ext cx="1404635" cy="576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27670"/>
              </p:ext>
            </p:extLst>
          </p:nvPr>
        </p:nvGraphicFramePr>
        <p:xfrm>
          <a:off x="2526938" y="2727593"/>
          <a:ext cx="3479383" cy="549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4" name="Equation" r:id="rId8" imgW="1562040" imgH="228600" progId="Equation.DSMT4">
                  <p:embed/>
                </p:oleObj>
              </mc:Choice>
              <mc:Fallback>
                <p:oleObj name="Equation" r:id="rId8" imgW="1562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6938" y="2727593"/>
                        <a:ext cx="3479383" cy="549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867400" y="26812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椭圆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3886200" y="39766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截痕为</a:t>
            </a:r>
          </a:p>
        </p:txBody>
      </p:sp>
      <p:graphicFrame>
        <p:nvGraphicFramePr>
          <p:cNvPr id="26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000567"/>
              </p:ext>
            </p:extLst>
          </p:nvPr>
        </p:nvGraphicFramePr>
        <p:xfrm>
          <a:off x="3048000" y="4638987"/>
          <a:ext cx="2352675" cy="911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5" name="Equation" r:id="rId10" imgW="1104840" imgH="419040" progId="Equation.DSMT4">
                  <p:embed/>
                </p:oleObj>
              </mc:Choice>
              <mc:Fallback>
                <p:oleObj name="Equation" r:id="rId10" imgW="1104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638987"/>
                        <a:ext cx="2352675" cy="911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6172200" y="48910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实轴平行于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轴；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400800" y="542448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虚轴平行于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z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轴）</a:t>
            </a:r>
          </a:p>
        </p:txBody>
      </p:sp>
      <p:sp>
        <p:nvSpPr>
          <p:cNvPr id="26636" name="AutoShape 12"/>
          <p:cNvSpPr>
            <a:spLocks/>
          </p:cNvSpPr>
          <p:nvPr/>
        </p:nvSpPr>
        <p:spPr bwMode="auto">
          <a:xfrm>
            <a:off x="2819400" y="4737100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66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59103"/>
              </p:ext>
            </p:extLst>
          </p:nvPr>
        </p:nvGraphicFramePr>
        <p:xfrm>
          <a:off x="3074466" y="5661675"/>
          <a:ext cx="861467" cy="486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6" name="Equation" r:id="rId12" imgW="419040" imgH="228600" progId="Equation.DSMT4">
                  <p:embed/>
                </p:oleObj>
              </mc:Choice>
              <mc:Fallback>
                <p:oleObj name="Equation" r:id="rId12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466" y="5661675"/>
                        <a:ext cx="861467" cy="486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8077201" y="762000"/>
          <a:ext cx="18573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7" name="BMP 图象" r:id="rId14" imgW="1857143" imgH="2362530" progId="Paint.Picture">
                  <p:embed/>
                </p:oleObj>
              </mc:Choice>
              <mc:Fallback>
                <p:oleObj name="BMP 图象" r:id="rId14" imgW="1857143" imgH="236253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1" y="762000"/>
                        <a:ext cx="185737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9" name="Group 15"/>
          <p:cNvGrpSpPr>
            <a:grpSpLocks/>
          </p:cNvGrpSpPr>
          <p:nvPr/>
        </p:nvGrpSpPr>
        <p:grpSpPr bwMode="auto">
          <a:xfrm>
            <a:off x="8153400" y="685800"/>
            <a:ext cx="1841500" cy="1917700"/>
            <a:chOff x="4224" y="1680"/>
            <a:chExt cx="1160" cy="1208"/>
          </a:xfrm>
        </p:grpSpPr>
        <p:graphicFrame>
          <p:nvGraphicFramePr>
            <p:cNvPr id="19477" name="Object 16"/>
            <p:cNvGraphicFramePr>
              <a:graphicFrameLocks noChangeAspect="1"/>
            </p:cNvGraphicFramePr>
            <p:nvPr/>
          </p:nvGraphicFramePr>
          <p:xfrm>
            <a:off x="4760" y="168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58" name="Equation" r:id="rId16" imgW="181145" imgH="181065" progId="Equation.3">
                    <p:embed/>
                  </p:oleObj>
                </mc:Choice>
                <mc:Fallback>
                  <p:oleObj name="Equation" r:id="rId16" imgW="18114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0" y="168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8" name="Object 17"/>
            <p:cNvGraphicFramePr>
              <a:graphicFrameLocks noChangeAspect="1"/>
            </p:cNvGraphicFramePr>
            <p:nvPr/>
          </p:nvGraphicFramePr>
          <p:xfrm>
            <a:off x="4224" y="273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59" name="Equation" r:id="rId18" imgW="190514" imgH="200179" progId="Equation.3">
                    <p:embed/>
                  </p:oleObj>
                </mc:Choice>
                <mc:Fallback>
                  <p:oleObj name="Equation" r:id="rId18" imgW="190514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73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9" name="Object 18"/>
            <p:cNvGraphicFramePr>
              <a:graphicFrameLocks noChangeAspect="1"/>
            </p:cNvGraphicFramePr>
            <p:nvPr/>
          </p:nvGraphicFramePr>
          <p:xfrm>
            <a:off x="5232" y="264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60" name="Equation" r:id="rId20" imgW="199884" imgH="276289" progId="Equation.3">
                    <p:embed/>
                  </p:oleObj>
                </mc:Choice>
                <mc:Fallback>
                  <p:oleObj name="Equation" r:id="rId20" imgW="199884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64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809394"/>
              </p:ext>
            </p:extLst>
          </p:nvPr>
        </p:nvGraphicFramePr>
        <p:xfrm>
          <a:off x="2819400" y="1634902"/>
          <a:ext cx="4741218" cy="981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1" name="Equation" r:id="rId22" imgW="2108160" imgH="419040" progId="Equation.DSMT4">
                  <p:embed/>
                </p:oleObj>
              </mc:Choice>
              <mc:Fallback>
                <p:oleObj name="Equation" r:id="rId22" imgW="2108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34902"/>
                        <a:ext cx="4741218" cy="981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066204"/>
              </p:ext>
            </p:extLst>
          </p:nvPr>
        </p:nvGraphicFramePr>
        <p:xfrm>
          <a:off x="3079955" y="3262157"/>
          <a:ext cx="906999" cy="515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2" name="Equation" r:id="rId24" imgW="419040" imgH="228600" progId="Equation.DSMT4">
                  <p:embed/>
                </p:oleObj>
              </mc:Choice>
              <mc:Fallback>
                <p:oleObj name="Equation" r:id="rId24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955" y="3262157"/>
                        <a:ext cx="906999" cy="515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2209800" y="32766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平面  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3886200" y="3276601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上的截痕情况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5486401" y="3976689"/>
            <a:ext cx="1476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双曲线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94336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 autoUpdateAnimBg="0"/>
      <p:bldP spid="26631" grpId="0" autoUpdateAnimBg="0"/>
      <p:bldP spid="26632" grpId="0" build="p" autoUpdateAnimBg="0"/>
      <p:bldP spid="26634" grpId="0" build="p" autoUpdateAnimBg="0"/>
      <p:bldP spid="26635" grpId="0" autoUpdateAnimBg="0"/>
      <p:bldP spid="26636" grpId="0" animBg="1"/>
      <p:bldP spid="26645" grpId="0" autoUpdateAnimBg="0"/>
      <p:bldP spid="26646" grpId="0" autoUpdateAnimBg="0"/>
      <p:bldP spid="2664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581400" y="54244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虚轴平行于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轴）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142373"/>
              </p:ext>
            </p:extLst>
          </p:nvPr>
        </p:nvGraphicFramePr>
        <p:xfrm>
          <a:off x="2244724" y="596488"/>
          <a:ext cx="1606575" cy="648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4" name="Equation" r:id="rId4" imgW="672840" imgH="253800" progId="Equation.DSMT4">
                  <p:embed/>
                </p:oleObj>
              </mc:Choice>
              <mc:Fallback>
                <p:oleObj name="Equation" r:id="rId4" imgW="672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4" y="596488"/>
                        <a:ext cx="1606575" cy="648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810000" y="60960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截痕为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141209"/>
              </p:ext>
            </p:extLst>
          </p:nvPr>
        </p:nvGraphicFramePr>
        <p:xfrm>
          <a:off x="3292631" y="1073158"/>
          <a:ext cx="1484313" cy="966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5" name="Equation" r:id="rId6" imgW="634680" imgH="406080" progId="Equation.DSMT4">
                  <p:embed/>
                </p:oleObj>
              </mc:Choice>
              <mc:Fallback>
                <p:oleObj name="Equation" r:id="rId6" imgW="634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631" y="1073158"/>
                        <a:ext cx="1484313" cy="966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971222"/>
              </p:ext>
            </p:extLst>
          </p:nvPr>
        </p:nvGraphicFramePr>
        <p:xfrm>
          <a:off x="3245343" y="1972349"/>
          <a:ext cx="2039937" cy="52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6" name="Equation" r:id="rId8" imgW="888840" imgH="215640" progId="Equation.DSMT4">
                  <p:embed/>
                </p:oleObj>
              </mc:Choice>
              <mc:Fallback>
                <p:oleObj name="Equation" r:id="rId8" imgW="888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5343" y="1972349"/>
                        <a:ext cx="2039937" cy="526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217060"/>
              </p:ext>
            </p:extLst>
          </p:nvPr>
        </p:nvGraphicFramePr>
        <p:xfrm>
          <a:off x="2172707" y="2533727"/>
          <a:ext cx="1617687" cy="656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7" name="Equation" r:id="rId10" imgW="672840" imgH="253800" progId="Equation.DSMT4">
                  <p:embed/>
                </p:oleObj>
              </mc:Choice>
              <mc:Fallback>
                <p:oleObj name="Equation" r:id="rId10" imgW="672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707" y="2533727"/>
                        <a:ext cx="1617687" cy="656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657600" y="2559051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截痕为</a:t>
            </a:r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647390"/>
              </p:ext>
            </p:extLst>
          </p:nvPr>
        </p:nvGraphicFramePr>
        <p:xfrm>
          <a:off x="3410274" y="3114358"/>
          <a:ext cx="2767955" cy="1076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8" name="Equation" r:id="rId12" imgW="1104840" imgH="419040" progId="Equation.DSMT4">
                  <p:embed/>
                </p:oleObj>
              </mc:Choice>
              <mc:Fallback>
                <p:oleObj name="Equation" r:id="rId12" imgW="1104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0274" y="3114358"/>
                        <a:ext cx="2767955" cy="1076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3352800" y="4905376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实轴平行于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轴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28683" name="AutoShape 11"/>
          <p:cNvSpPr>
            <a:spLocks/>
          </p:cNvSpPr>
          <p:nvPr/>
        </p:nvSpPr>
        <p:spPr bwMode="auto">
          <a:xfrm>
            <a:off x="3048000" y="1277938"/>
            <a:ext cx="152400" cy="1128712"/>
          </a:xfrm>
          <a:prstGeom prst="leftBrace">
            <a:avLst>
              <a:gd name="adj1" fmla="val 617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8684" name="AutoShape 12"/>
          <p:cNvSpPr>
            <a:spLocks/>
          </p:cNvSpPr>
          <p:nvPr/>
        </p:nvSpPr>
        <p:spPr bwMode="auto">
          <a:xfrm>
            <a:off x="3124200" y="3357563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86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547501"/>
              </p:ext>
            </p:extLst>
          </p:nvPr>
        </p:nvGraphicFramePr>
        <p:xfrm>
          <a:off x="3316320" y="4159252"/>
          <a:ext cx="1057275" cy="597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9" name="Equation" r:id="rId14" imgW="419040" imgH="228600" progId="Equation.DSMT4">
                  <p:embed/>
                </p:oleObj>
              </mc:Choice>
              <mc:Fallback>
                <p:oleObj name="Equation" r:id="rId14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320" y="4159252"/>
                        <a:ext cx="1057275" cy="597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86" name="Group 14"/>
          <p:cNvGrpSpPr>
            <a:grpSpLocks/>
          </p:cNvGrpSpPr>
          <p:nvPr/>
        </p:nvGrpSpPr>
        <p:grpSpPr bwMode="auto">
          <a:xfrm>
            <a:off x="8001000" y="685801"/>
            <a:ext cx="1917700" cy="2378075"/>
            <a:chOff x="4080" y="968"/>
            <a:chExt cx="1208" cy="1498"/>
          </a:xfrm>
        </p:grpSpPr>
        <p:graphicFrame>
          <p:nvGraphicFramePr>
            <p:cNvPr id="20505" name="Object 15"/>
            <p:cNvGraphicFramePr>
              <a:graphicFrameLocks noChangeAspect="1"/>
            </p:cNvGraphicFramePr>
            <p:nvPr/>
          </p:nvGraphicFramePr>
          <p:xfrm>
            <a:off x="4080" y="1008"/>
            <a:ext cx="1134" cy="1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00" name="BMP 图象" r:id="rId16" imgW="1800476" imgH="2314286" progId="Paint.Picture">
                    <p:embed/>
                  </p:oleObj>
                </mc:Choice>
                <mc:Fallback>
                  <p:oleObj name="BMP 图象" r:id="rId16" imgW="1800476" imgH="231428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008"/>
                          <a:ext cx="1134" cy="1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6" name="Object 16"/>
            <p:cNvGraphicFramePr>
              <a:graphicFrameLocks noChangeAspect="1"/>
            </p:cNvGraphicFramePr>
            <p:nvPr/>
          </p:nvGraphicFramePr>
          <p:xfrm>
            <a:off x="4664" y="96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01" name="Equation" r:id="rId18" imgW="181145" imgH="181065" progId="Equation.3">
                    <p:embed/>
                  </p:oleObj>
                </mc:Choice>
                <mc:Fallback>
                  <p:oleObj name="Equation" r:id="rId18" imgW="18114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4" y="96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7" name="Object 17"/>
            <p:cNvGraphicFramePr>
              <a:graphicFrameLocks noChangeAspect="1"/>
            </p:cNvGraphicFramePr>
            <p:nvPr/>
          </p:nvGraphicFramePr>
          <p:xfrm>
            <a:off x="4128" y="200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02" name="Equation" r:id="rId20" imgW="190514" imgH="200179" progId="Equation.3">
                    <p:embed/>
                  </p:oleObj>
                </mc:Choice>
                <mc:Fallback>
                  <p:oleObj name="Equation" r:id="rId20" imgW="190514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00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8" name="Object 18"/>
            <p:cNvGraphicFramePr>
              <a:graphicFrameLocks noChangeAspect="1"/>
            </p:cNvGraphicFramePr>
            <p:nvPr/>
          </p:nvGraphicFramePr>
          <p:xfrm>
            <a:off x="5136" y="191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03" name="Equation" r:id="rId22" imgW="199884" imgH="276289" progId="Equation.3">
                    <p:embed/>
                  </p:oleObj>
                </mc:Choice>
                <mc:Fallback>
                  <p:oleObj name="Equation" r:id="rId22" imgW="199884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91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691" name="Group 19"/>
          <p:cNvGrpSpPr>
            <a:grpSpLocks/>
          </p:cNvGrpSpPr>
          <p:nvPr/>
        </p:nvGrpSpPr>
        <p:grpSpPr bwMode="auto">
          <a:xfrm>
            <a:off x="8077200" y="3124200"/>
            <a:ext cx="1917700" cy="2292350"/>
            <a:chOff x="4128" y="2504"/>
            <a:chExt cx="1208" cy="1444"/>
          </a:xfrm>
        </p:grpSpPr>
        <p:graphicFrame>
          <p:nvGraphicFramePr>
            <p:cNvPr id="20501" name="Object 20"/>
            <p:cNvGraphicFramePr>
              <a:graphicFrameLocks noChangeAspect="1"/>
            </p:cNvGraphicFramePr>
            <p:nvPr/>
          </p:nvGraphicFramePr>
          <p:xfrm>
            <a:off x="4128" y="2544"/>
            <a:ext cx="1134" cy="1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04" name="BMP 图象" r:id="rId24" imgW="1800476" imgH="2228571" progId="Paint.Picture">
                    <p:embed/>
                  </p:oleObj>
                </mc:Choice>
                <mc:Fallback>
                  <p:oleObj name="BMP 图象" r:id="rId24" imgW="1800476" imgH="222857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544"/>
                          <a:ext cx="1134" cy="1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2" name="Object 21"/>
            <p:cNvGraphicFramePr>
              <a:graphicFrameLocks noChangeAspect="1"/>
            </p:cNvGraphicFramePr>
            <p:nvPr/>
          </p:nvGraphicFramePr>
          <p:xfrm>
            <a:off x="4712" y="250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05" name="Equation" r:id="rId26" imgW="181145" imgH="181065" progId="Equation.3">
                    <p:embed/>
                  </p:oleObj>
                </mc:Choice>
                <mc:Fallback>
                  <p:oleObj name="Equation" r:id="rId26" imgW="18114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2" y="2504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3" name="Object 22"/>
            <p:cNvGraphicFramePr>
              <a:graphicFrameLocks noChangeAspect="1"/>
            </p:cNvGraphicFramePr>
            <p:nvPr/>
          </p:nvGraphicFramePr>
          <p:xfrm>
            <a:off x="4176" y="350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06" name="Equation" r:id="rId28" imgW="190514" imgH="200179" progId="Equation.3">
                    <p:embed/>
                  </p:oleObj>
                </mc:Choice>
                <mc:Fallback>
                  <p:oleObj name="Equation" r:id="rId28" imgW="190514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50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4" name="Object 23"/>
            <p:cNvGraphicFramePr>
              <a:graphicFrameLocks noChangeAspect="1"/>
            </p:cNvGraphicFramePr>
            <p:nvPr/>
          </p:nvGraphicFramePr>
          <p:xfrm>
            <a:off x="5184" y="340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07" name="Equation" r:id="rId30" imgW="199884" imgH="276289" progId="Equation.3">
                    <p:embed/>
                  </p:oleObj>
                </mc:Choice>
                <mc:Fallback>
                  <p:oleObj name="Equation" r:id="rId30" imgW="199884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40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5410201" y="609601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相交直线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: 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5257801" y="2581276"/>
            <a:ext cx="1537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双曲线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: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pSp>
        <p:nvGrpSpPr>
          <p:cNvPr id="28698" name="Group 26"/>
          <p:cNvGrpSpPr>
            <a:grpSpLocks/>
          </p:cNvGrpSpPr>
          <p:nvPr/>
        </p:nvGrpSpPr>
        <p:grpSpPr bwMode="auto">
          <a:xfrm>
            <a:off x="4876800" y="4025900"/>
            <a:ext cx="1792288" cy="317500"/>
            <a:chOff x="2112" y="2536"/>
            <a:chExt cx="1129" cy="200"/>
          </a:xfrm>
        </p:grpSpPr>
        <p:graphicFrame>
          <p:nvGraphicFramePr>
            <p:cNvPr id="20499" name="Object 27"/>
            <p:cNvGraphicFramePr>
              <a:graphicFrameLocks noChangeAspect="1"/>
            </p:cNvGraphicFramePr>
            <p:nvPr/>
          </p:nvGraphicFramePr>
          <p:xfrm>
            <a:off x="2928" y="2536"/>
            <a:ext cx="31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08" name="Equation" r:id="rId32" imgW="457374" imgH="276289" progId="Equation.3">
                    <p:embed/>
                  </p:oleObj>
                </mc:Choice>
                <mc:Fallback>
                  <p:oleObj name="Equation" r:id="rId32" imgW="457374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536"/>
                          <a:ext cx="313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99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0" name="Line 28"/>
            <p:cNvSpPr>
              <a:spLocks noChangeShapeType="1"/>
            </p:cNvSpPr>
            <p:nvPr/>
          </p:nvSpPr>
          <p:spPr bwMode="auto">
            <a:xfrm>
              <a:off x="2112" y="2640"/>
              <a:ext cx="67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2494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80" grpId="0" autoUpdateAnimBg="0"/>
      <p:bldP spid="28682" grpId="0" autoUpdateAnimBg="0"/>
      <p:bldP spid="28683" grpId="0" animBg="1"/>
      <p:bldP spid="28684" grpId="0" animBg="1"/>
      <p:bldP spid="28696" grpId="0" build="p" autoUpdateAnimBg="0"/>
      <p:bldP spid="2869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941364" y="529796"/>
            <a:ext cx="3240360" cy="533400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(2)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双叶双曲面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092447"/>
              </p:ext>
            </p:extLst>
          </p:nvPr>
        </p:nvGraphicFramePr>
        <p:xfrm>
          <a:off x="2675971" y="1141002"/>
          <a:ext cx="5020230" cy="9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0" name="Equation" r:id="rId3" imgW="2286000" imgH="419040" progId="Equation.DSMT4">
                  <p:embed/>
                </p:oleObj>
              </mc:Choice>
              <mc:Fallback>
                <p:oleObj name="Equation" r:id="rId3" imgW="2286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5971" y="1141002"/>
                        <a:ext cx="5020230" cy="95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906307"/>
              </p:ext>
            </p:extLst>
          </p:nvPr>
        </p:nvGraphicFramePr>
        <p:xfrm>
          <a:off x="3016351" y="2266912"/>
          <a:ext cx="3543300" cy="548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1" name="Equation" r:id="rId5" imgW="1600200" imgH="228600" progId="Equation.DSMT4">
                  <p:embed/>
                </p:oleObj>
              </mc:Choice>
              <mc:Fallback>
                <p:oleObj name="Equation" r:id="rId5" imgW="1600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351" y="2266912"/>
                        <a:ext cx="3543300" cy="548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400800" y="2209801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双曲线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073510"/>
              </p:ext>
            </p:extLst>
          </p:nvPr>
        </p:nvGraphicFramePr>
        <p:xfrm>
          <a:off x="3044268" y="2856541"/>
          <a:ext cx="3518903" cy="538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2" name="Equation" r:id="rId7" imgW="1612800" imgH="228600" progId="Equation.DSMT4">
                  <p:embed/>
                </p:oleObj>
              </mc:Choice>
              <mc:Fallback>
                <p:oleObj name="Equation" r:id="rId7" imgW="1612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268" y="2856541"/>
                        <a:ext cx="3518903" cy="538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393276"/>
              </p:ext>
            </p:extLst>
          </p:nvPr>
        </p:nvGraphicFramePr>
        <p:xfrm>
          <a:off x="3016351" y="3474659"/>
          <a:ext cx="4548589" cy="598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3" name="Equation" r:id="rId9" imgW="2057400" imgH="253800" progId="Equation.DSMT4">
                  <p:embed/>
                </p:oleObj>
              </mc:Choice>
              <mc:Fallback>
                <p:oleObj name="Equation" r:id="rId9" imgW="2057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351" y="3474659"/>
                        <a:ext cx="4548589" cy="598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7368329" y="3447574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椭圆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2305051" y="4191001"/>
            <a:ext cx="62889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注意单叶双曲面与双叶双曲面的区别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: 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6400800" y="2819401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双曲线</a:t>
            </a:r>
          </a:p>
        </p:txBody>
      </p:sp>
      <p:grpSp>
        <p:nvGrpSpPr>
          <p:cNvPr id="30731" name="Group 11"/>
          <p:cNvGrpSpPr>
            <a:grpSpLocks/>
          </p:cNvGrpSpPr>
          <p:nvPr/>
        </p:nvGrpSpPr>
        <p:grpSpPr bwMode="auto">
          <a:xfrm>
            <a:off x="8842376" y="3105151"/>
            <a:ext cx="760413" cy="180975"/>
            <a:chOff x="1440" y="2736"/>
            <a:chExt cx="1912" cy="454"/>
          </a:xfrm>
        </p:grpSpPr>
        <p:sp>
          <p:nvSpPr>
            <p:cNvPr id="21548" name="Arc 12"/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T0" fmla="*/ 0 w 43138"/>
                <a:gd name="T1" fmla="*/ 0 h 24006"/>
                <a:gd name="T2" fmla="*/ 0 w 43138"/>
                <a:gd name="T3" fmla="*/ 0 h 24006"/>
                <a:gd name="T4" fmla="*/ 0 w 43138"/>
                <a:gd name="T5" fmla="*/ 0 h 240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lnTo>
                    <a:pt x="-1" y="19964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9" name="Arc 13"/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T0" fmla="*/ 0 w 43018"/>
                <a:gd name="T1" fmla="*/ 0 h 23106"/>
                <a:gd name="T2" fmla="*/ 0 w 43018"/>
                <a:gd name="T3" fmla="*/ 0 h 23106"/>
                <a:gd name="T4" fmla="*/ 0 w 43018"/>
                <a:gd name="T5" fmla="*/ 0 h 231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lnTo>
                    <a:pt x="43017" y="4306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34" name="Group 14"/>
          <p:cNvGrpSpPr>
            <a:grpSpLocks/>
          </p:cNvGrpSpPr>
          <p:nvPr/>
        </p:nvGrpSpPr>
        <p:grpSpPr bwMode="auto">
          <a:xfrm>
            <a:off x="8335965" y="722313"/>
            <a:ext cx="1890713" cy="3544888"/>
            <a:chOff x="4291" y="455"/>
            <a:chExt cx="1191" cy="2233"/>
          </a:xfrm>
        </p:grpSpPr>
        <p:grpSp>
          <p:nvGrpSpPr>
            <p:cNvPr id="21529" name="Group 15"/>
            <p:cNvGrpSpPr>
              <a:grpSpLocks/>
            </p:cNvGrpSpPr>
            <p:nvPr/>
          </p:nvGrpSpPr>
          <p:grpSpPr bwMode="auto">
            <a:xfrm>
              <a:off x="4291" y="455"/>
              <a:ext cx="1191" cy="2233"/>
              <a:chOff x="4291" y="455"/>
              <a:chExt cx="1191" cy="2233"/>
            </a:xfrm>
          </p:grpSpPr>
          <p:sp>
            <p:nvSpPr>
              <p:cNvPr id="21537" name="Line 16"/>
              <p:cNvSpPr>
                <a:spLocks noChangeShapeType="1"/>
              </p:cNvSpPr>
              <p:nvPr/>
            </p:nvSpPr>
            <p:spPr bwMode="auto">
              <a:xfrm>
                <a:off x="4320" y="1642"/>
                <a:ext cx="11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8" name="Line 17"/>
              <p:cNvSpPr>
                <a:spLocks noChangeShapeType="1"/>
              </p:cNvSpPr>
              <p:nvPr/>
            </p:nvSpPr>
            <p:spPr bwMode="auto">
              <a:xfrm flipH="1">
                <a:off x="4416" y="1289"/>
                <a:ext cx="775" cy="7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9" name="Line 18"/>
              <p:cNvSpPr>
                <a:spLocks noChangeShapeType="1"/>
              </p:cNvSpPr>
              <p:nvPr/>
            </p:nvSpPr>
            <p:spPr bwMode="auto">
              <a:xfrm>
                <a:off x="4847" y="1797"/>
                <a:ext cx="0" cy="7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0" name="Line 19"/>
              <p:cNvSpPr>
                <a:spLocks noChangeShapeType="1"/>
              </p:cNvSpPr>
              <p:nvPr/>
            </p:nvSpPr>
            <p:spPr bwMode="auto">
              <a:xfrm>
                <a:off x="4847" y="2572"/>
                <a:ext cx="0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1" name="Line 20"/>
              <p:cNvSpPr>
                <a:spLocks noChangeShapeType="1"/>
              </p:cNvSpPr>
              <p:nvPr/>
            </p:nvSpPr>
            <p:spPr bwMode="auto">
              <a:xfrm>
                <a:off x="4847" y="867"/>
                <a:ext cx="0" cy="6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2" name="Line 21"/>
              <p:cNvSpPr>
                <a:spLocks noChangeShapeType="1"/>
              </p:cNvSpPr>
              <p:nvPr/>
            </p:nvSpPr>
            <p:spPr bwMode="auto">
              <a:xfrm>
                <a:off x="4847" y="1487"/>
                <a:ext cx="0" cy="31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3" name="Line 22"/>
              <p:cNvSpPr>
                <a:spLocks noChangeShapeType="1"/>
              </p:cNvSpPr>
              <p:nvPr/>
            </p:nvSpPr>
            <p:spPr bwMode="auto">
              <a:xfrm flipV="1">
                <a:off x="4847" y="480"/>
                <a:ext cx="0" cy="3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44" name="Object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9143118"/>
                  </p:ext>
                </p:extLst>
              </p:nvPr>
            </p:nvGraphicFramePr>
            <p:xfrm>
              <a:off x="4921" y="455"/>
              <a:ext cx="165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04" name="Equation" r:id="rId11" imgW="114120" imgH="139680" progId="Equation.DSMT4">
                      <p:embed/>
                    </p:oleObj>
                  </mc:Choice>
                  <mc:Fallback>
                    <p:oleObj name="Equation" r:id="rId11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1" y="455"/>
                            <a:ext cx="165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5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48296054"/>
                  </p:ext>
                </p:extLst>
              </p:nvPr>
            </p:nvGraphicFramePr>
            <p:xfrm>
              <a:off x="4291" y="2039"/>
              <a:ext cx="218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05" name="Equation" r:id="rId13" imgW="139680" imgH="139680" progId="Equation.DSMT4">
                      <p:embed/>
                    </p:oleObj>
                  </mc:Choice>
                  <mc:Fallback>
                    <p:oleObj name="Equation" r:id="rId13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91" y="2039"/>
                            <a:ext cx="218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6" name="Object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63235083"/>
                  </p:ext>
                </p:extLst>
              </p:nvPr>
            </p:nvGraphicFramePr>
            <p:xfrm>
              <a:off x="5272" y="1667"/>
              <a:ext cx="210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06" name="Equation" r:id="rId15" imgW="139680" imgH="164880" progId="Equation.DSMT4">
                      <p:embed/>
                    </p:oleObj>
                  </mc:Choice>
                  <mc:Fallback>
                    <p:oleObj name="Equation" r:id="rId15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2" y="1667"/>
                            <a:ext cx="210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7" name="Object 26"/>
              <p:cNvGraphicFramePr>
                <a:graphicFrameLocks noChangeAspect="1"/>
              </p:cNvGraphicFramePr>
              <p:nvPr/>
            </p:nvGraphicFramePr>
            <p:xfrm>
              <a:off x="4896" y="1656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07" name="Equation" r:id="rId17" imgW="181145" imgH="200179" progId="Equation.3">
                      <p:embed/>
                    </p:oleObj>
                  </mc:Choice>
                  <mc:Fallback>
                    <p:oleObj name="Equation" r:id="rId17" imgW="181145" imgH="2001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1656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99FF66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530" name="Group 27"/>
            <p:cNvGrpSpPr>
              <a:grpSpLocks/>
            </p:cNvGrpSpPr>
            <p:nvPr/>
          </p:nvGrpSpPr>
          <p:grpSpPr bwMode="auto">
            <a:xfrm>
              <a:off x="4368" y="732"/>
              <a:ext cx="961" cy="1799"/>
              <a:chOff x="4368" y="732"/>
              <a:chExt cx="961" cy="1799"/>
            </a:xfrm>
          </p:grpSpPr>
          <p:sp>
            <p:nvSpPr>
              <p:cNvPr id="21531" name="Oval 28"/>
              <p:cNvSpPr>
                <a:spLocks noChangeArrowheads="1"/>
              </p:cNvSpPr>
              <p:nvPr/>
            </p:nvSpPr>
            <p:spPr bwMode="auto">
              <a:xfrm>
                <a:off x="4368" y="732"/>
                <a:ext cx="959" cy="227"/>
              </a:xfrm>
              <a:prstGeom prst="ellips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21532" name="Group 29"/>
              <p:cNvGrpSpPr>
                <a:grpSpLocks/>
              </p:cNvGrpSpPr>
              <p:nvPr/>
            </p:nvGrpSpPr>
            <p:grpSpPr bwMode="auto">
              <a:xfrm>
                <a:off x="4368" y="2304"/>
                <a:ext cx="960" cy="227"/>
                <a:chOff x="4391" y="2231"/>
                <a:chExt cx="904" cy="325"/>
              </a:xfrm>
            </p:grpSpPr>
            <p:sp>
              <p:nvSpPr>
                <p:cNvPr id="21535" name="Arc 30"/>
                <p:cNvSpPr>
                  <a:spLocks/>
                </p:cNvSpPr>
                <p:nvPr/>
              </p:nvSpPr>
              <p:spPr bwMode="auto">
                <a:xfrm>
                  <a:off x="4391" y="2231"/>
                  <a:ext cx="901" cy="194"/>
                </a:xfrm>
                <a:custGeom>
                  <a:avLst/>
                  <a:gdLst>
                    <a:gd name="T0" fmla="*/ 0 w 43138"/>
                    <a:gd name="T1" fmla="*/ 0 h 24006"/>
                    <a:gd name="T2" fmla="*/ 0 w 43138"/>
                    <a:gd name="T3" fmla="*/ 0 h 24006"/>
                    <a:gd name="T4" fmla="*/ 0 w 43138"/>
                    <a:gd name="T5" fmla="*/ 0 h 2400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138" h="24006" fill="none" extrusionOk="0">
                      <a:moveTo>
                        <a:pt x="-1" y="19964"/>
                      </a:moveTo>
                      <a:cubicBezTo>
                        <a:pt x="854" y="8702"/>
                        <a:pt x="10242" y="-1"/>
                        <a:pt x="21538" y="0"/>
                      </a:cubicBezTo>
                      <a:cubicBezTo>
                        <a:pt x="33467" y="0"/>
                        <a:pt x="43138" y="9670"/>
                        <a:pt x="43138" y="21600"/>
                      </a:cubicBezTo>
                      <a:cubicBezTo>
                        <a:pt x="43138" y="22403"/>
                        <a:pt x="43093" y="23207"/>
                        <a:pt x="43003" y="24005"/>
                      </a:cubicBezTo>
                    </a:path>
                    <a:path w="43138" h="24006" stroke="0" extrusionOk="0">
                      <a:moveTo>
                        <a:pt x="-1" y="19964"/>
                      </a:moveTo>
                      <a:cubicBezTo>
                        <a:pt x="854" y="8702"/>
                        <a:pt x="10242" y="-1"/>
                        <a:pt x="21538" y="0"/>
                      </a:cubicBezTo>
                      <a:cubicBezTo>
                        <a:pt x="33467" y="0"/>
                        <a:pt x="43138" y="9670"/>
                        <a:pt x="43138" y="21600"/>
                      </a:cubicBezTo>
                      <a:cubicBezTo>
                        <a:pt x="43138" y="22403"/>
                        <a:pt x="43093" y="23207"/>
                        <a:pt x="43003" y="24005"/>
                      </a:cubicBezTo>
                      <a:lnTo>
                        <a:pt x="21538" y="21600"/>
                      </a:lnTo>
                      <a:lnTo>
                        <a:pt x="-1" y="19964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36" name="Arc 31"/>
                <p:cNvSpPr>
                  <a:spLocks/>
                </p:cNvSpPr>
                <p:nvPr/>
              </p:nvSpPr>
              <p:spPr bwMode="auto">
                <a:xfrm>
                  <a:off x="4394" y="2352"/>
                  <a:ext cx="901" cy="204"/>
                </a:xfrm>
                <a:custGeom>
                  <a:avLst/>
                  <a:gdLst>
                    <a:gd name="T0" fmla="*/ 0 w 43200"/>
                    <a:gd name="T1" fmla="*/ 0 h 25177"/>
                    <a:gd name="T2" fmla="*/ 0 w 43200"/>
                    <a:gd name="T3" fmla="*/ 0 h 25177"/>
                    <a:gd name="T4" fmla="*/ 0 w 43200"/>
                    <a:gd name="T5" fmla="*/ 0 h 2517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200" h="25177" fill="none" extrusionOk="0">
                      <a:moveTo>
                        <a:pt x="42901" y="0"/>
                      </a:moveTo>
                      <a:cubicBezTo>
                        <a:pt x="43100" y="1182"/>
                        <a:pt x="43200" y="2378"/>
                        <a:pt x="43200" y="3577"/>
                      </a:cubicBezTo>
                      <a:cubicBezTo>
                        <a:pt x="43200" y="15506"/>
                        <a:pt x="33529" y="25177"/>
                        <a:pt x="21600" y="25177"/>
                      </a:cubicBezTo>
                      <a:cubicBezTo>
                        <a:pt x="9670" y="25177"/>
                        <a:pt x="0" y="15506"/>
                        <a:pt x="0" y="3577"/>
                      </a:cubicBezTo>
                      <a:cubicBezTo>
                        <a:pt x="-1" y="3074"/>
                        <a:pt x="17" y="2572"/>
                        <a:pt x="52" y="2070"/>
                      </a:cubicBezTo>
                    </a:path>
                    <a:path w="43200" h="25177" stroke="0" extrusionOk="0">
                      <a:moveTo>
                        <a:pt x="42901" y="0"/>
                      </a:moveTo>
                      <a:cubicBezTo>
                        <a:pt x="43100" y="1182"/>
                        <a:pt x="43200" y="2378"/>
                        <a:pt x="43200" y="3577"/>
                      </a:cubicBezTo>
                      <a:cubicBezTo>
                        <a:pt x="43200" y="15506"/>
                        <a:pt x="33529" y="25177"/>
                        <a:pt x="21600" y="25177"/>
                      </a:cubicBezTo>
                      <a:cubicBezTo>
                        <a:pt x="9670" y="25177"/>
                        <a:pt x="0" y="15506"/>
                        <a:pt x="0" y="3577"/>
                      </a:cubicBezTo>
                      <a:cubicBezTo>
                        <a:pt x="-1" y="3074"/>
                        <a:pt x="17" y="2572"/>
                        <a:pt x="52" y="2070"/>
                      </a:cubicBezTo>
                      <a:lnTo>
                        <a:pt x="21600" y="3577"/>
                      </a:lnTo>
                      <a:lnTo>
                        <a:pt x="42901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533" name="Freeform 32"/>
              <p:cNvSpPr>
                <a:spLocks/>
              </p:cNvSpPr>
              <p:nvPr/>
            </p:nvSpPr>
            <p:spPr bwMode="auto">
              <a:xfrm>
                <a:off x="4368" y="1824"/>
                <a:ext cx="961" cy="576"/>
              </a:xfrm>
              <a:custGeom>
                <a:avLst/>
                <a:gdLst>
                  <a:gd name="T0" fmla="*/ 0 w 960"/>
                  <a:gd name="T1" fmla="*/ 576 h 576"/>
                  <a:gd name="T2" fmla="*/ 484 w 960"/>
                  <a:gd name="T3" fmla="*/ 0 h 576"/>
                  <a:gd name="T4" fmla="*/ 964 w 960"/>
                  <a:gd name="T5" fmla="*/ 576 h 5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0" h="576">
                    <a:moveTo>
                      <a:pt x="0" y="576"/>
                    </a:moveTo>
                    <a:cubicBezTo>
                      <a:pt x="160" y="288"/>
                      <a:pt x="320" y="0"/>
                      <a:pt x="480" y="0"/>
                    </a:cubicBezTo>
                    <a:cubicBezTo>
                      <a:pt x="640" y="0"/>
                      <a:pt x="800" y="288"/>
                      <a:pt x="960" y="576"/>
                    </a:cubicBezTo>
                  </a:path>
                </a:pathLst>
              </a:custGeom>
              <a:noFill/>
              <a:ln w="1270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4" name="Freeform 33"/>
              <p:cNvSpPr>
                <a:spLocks/>
              </p:cNvSpPr>
              <p:nvPr/>
            </p:nvSpPr>
            <p:spPr bwMode="auto">
              <a:xfrm flipH="1" flipV="1">
                <a:off x="4368" y="864"/>
                <a:ext cx="961" cy="576"/>
              </a:xfrm>
              <a:custGeom>
                <a:avLst/>
                <a:gdLst>
                  <a:gd name="T0" fmla="*/ 0 w 960"/>
                  <a:gd name="T1" fmla="*/ 576 h 576"/>
                  <a:gd name="T2" fmla="*/ 484 w 960"/>
                  <a:gd name="T3" fmla="*/ 0 h 576"/>
                  <a:gd name="T4" fmla="*/ 964 w 960"/>
                  <a:gd name="T5" fmla="*/ 576 h 5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0" h="576">
                    <a:moveTo>
                      <a:pt x="0" y="576"/>
                    </a:moveTo>
                    <a:cubicBezTo>
                      <a:pt x="160" y="288"/>
                      <a:pt x="320" y="0"/>
                      <a:pt x="480" y="0"/>
                    </a:cubicBezTo>
                    <a:cubicBezTo>
                      <a:pt x="640" y="0"/>
                      <a:pt x="800" y="288"/>
                      <a:pt x="960" y="576"/>
                    </a:cubicBezTo>
                  </a:path>
                </a:pathLst>
              </a:custGeom>
              <a:noFill/>
              <a:ln w="1270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0754" name="Group 34"/>
          <p:cNvGrpSpPr>
            <a:grpSpLocks/>
          </p:cNvGrpSpPr>
          <p:nvPr/>
        </p:nvGrpSpPr>
        <p:grpSpPr bwMode="auto">
          <a:xfrm>
            <a:off x="9526588" y="1222376"/>
            <a:ext cx="303212" cy="2767013"/>
            <a:chOff x="5041" y="770"/>
            <a:chExt cx="191" cy="1743"/>
          </a:xfrm>
        </p:grpSpPr>
        <p:sp>
          <p:nvSpPr>
            <p:cNvPr id="21527" name="Freeform 35"/>
            <p:cNvSpPr>
              <a:spLocks/>
            </p:cNvSpPr>
            <p:nvPr/>
          </p:nvSpPr>
          <p:spPr bwMode="auto">
            <a:xfrm>
              <a:off x="5041" y="2077"/>
              <a:ext cx="168" cy="436"/>
            </a:xfrm>
            <a:custGeom>
              <a:avLst/>
              <a:gdLst>
                <a:gd name="T0" fmla="*/ 0 w 336"/>
                <a:gd name="T1" fmla="*/ 55 h 872"/>
                <a:gd name="T2" fmla="*/ 12 w 336"/>
                <a:gd name="T3" fmla="*/ 4 h 872"/>
                <a:gd name="T4" fmla="*/ 21 w 336"/>
                <a:gd name="T5" fmla="*/ 34 h 8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872">
                  <a:moveTo>
                    <a:pt x="0" y="872"/>
                  </a:moveTo>
                  <a:cubicBezTo>
                    <a:pt x="68" y="492"/>
                    <a:pt x="136" y="112"/>
                    <a:pt x="192" y="56"/>
                  </a:cubicBezTo>
                  <a:cubicBezTo>
                    <a:pt x="248" y="0"/>
                    <a:pt x="292" y="268"/>
                    <a:pt x="336" y="536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Freeform 36"/>
            <p:cNvSpPr>
              <a:spLocks/>
            </p:cNvSpPr>
            <p:nvPr/>
          </p:nvSpPr>
          <p:spPr bwMode="auto">
            <a:xfrm flipH="1" flipV="1">
              <a:off x="5064" y="770"/>
              <a:ext cx="168" cy="436"/>
            </a:xfrm>
            <a:custGeom>
              <a:avLst/>
              <a:gdLst>
                <a:gd name="T0" fmla="*/ 0 w 336"/>
                <a:gd name="T1" fmla="*/ 55 h 872"/>
                <a:gd name="T2" fmla="*/ 12 w 336"/>
                <a:gd name="T3" fmla="*/ 4 h 872"/>
                <a:gd name="T4" fmla="*/ 21 w 336"/>
                <a:gd name="T5" fmla="*/ 34 h 8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872">
                  <a:moveTo>
                    <a:pt x="0" y="872"/>
                  </a:moveTo>
                  <a:cubicBezTo>
                    <a:pt x="68" y="492"/>
                    <a:pt x="136" y="112"/>
                    <a:pt x="192" y="56"/>
                  </a:cubicBezTo>
                  <a:cubicBezTo>
                    <a:pt x="248" y="0"/>
                    <a:pt x="292" y="268"/>
                    <a:pt x="336" y="536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57" name="Group 37"/>
          <p:cNvGrpSpPr>
            <a:grpSpLocks/>
          </p:cNvGrpSpPr>
          <p:nvPr/>
        </p:nvGrpSpPr>
        <p:grpSpPr bwMode="auto">
          <a:xfrm>
            <a:off x="8839201" y="1905001"/>
            <a:ext cx="760413" cy="180975"/>
            <a:chOff x="1440" y="2736"/>
            <a:chExt cx="1912" cy="454"/>
          </a:xfrm>
        </p:grpSpPr>
        <p:sp>
          <p:nvSpPr>
            <p:cNvPr id="21525" name="Arc 38"/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T0" fmla="*/ 0 w 43138"/>
                <a:gd name="T1" fmla="*/ 0 h 24006"/>
                <a:gd name="T2" fmla="*/ 0 w 43138"/>
                <a:gd name="T3" fmla="*/ 0 h 24006"/>
                <a:gd name="T4" fmla="*/ 0 w 43138"/>
                <a:gd name="T5" fmla="*/ 0 h 240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lnTo>
                    <a:pt x="-1" y="19964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Arc 39"/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T0" fmla="*/ 0 w 43018"/>
                <a:gd name="T1" fmla="*/ 0 h 23106"/>
                <a:gd name="T2" fmla="*/ 0 w 43018"/>
                <a:gd name="T3" fmla="*/ 0 h 23106"/>
                <a:gd name="T4" fmla="*/ 0 w 43018"/>
                <a:gd name="T5" fmla="*/ 0 h 231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lnTo>
                    <a:pt x="43017" y="4306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076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408876"/>
              </p:ext>
            </p:extLst>
          </p:nvPr>
        </p:nvGraphicFramePr>
        <p:xfrm>
          <a:off x="3373772" y="4881256"/>
          <a:ext cx="2255503" cy="992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8" name="Equation" r:id="rId19" imgW="977760" imgH="419040" progId="Equation.DSMT4">
                  <p:embed/>
                </p:oleObj>
              </mc:Choice>
              <mc:Fallback>
                <p:oleObj name="Equation" r:id="rId19" imgW="977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772" y="4881256"/>
                        <a:ext cx="2255503" cy="992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1" name="Text Box 41"/>
          <p:cNvSpPr txBox="1">
            <a:spLocks noChangeArrowheads="1"/>
          </p:cNvSpPr>
          <p:nvPr/>
        </p:nvSpPr>
        <p:spPr bwMode="auto">
          <a:xfrm>
            <a:off x="6496050" y="4814888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单叶双曲面</a:t>
            </a:r>
          </a:p>
        </p:txBody>
      </p:sp>
      <p:graphicFrame>
        <p:nvGraphicFramePr>
          <p:cNvPr id="3076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1641"/>
              </p:ext>
            </p:extLst>
          </p:nvPr>
        </p:nvGraphicFramePr>
        <p:xfrm>
          <a:off x="6129491" y="4881256"/>
          <a:ext cx="302670" cy="375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9" name="Equation" r:id="rId21" imgW="114120" imgH="164880" progId="Equation.DSMT4">
                  <p:embed/>
                </p:oleObj>
              </mc:Choice>
              <mc:Fallback>
                <p:oleObj name="Equation" r:id="rId21" imgW="114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491" y="4881256"/>
                        <a:ext cx="302670" cy="3751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363355"/>
              </p:ext>
            </p:extLst>
          </p:nvPr>
        </p:nvGraphicFramePr>
        <p:xfrm>
          <a:off x="5966813" y="5541165"/>
          <a:ext cx="429823" cy="36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0" name="Equation" r:id="rId23" imgW="203040" imgH="164880" progId="Equation.DSMT4">
                  <p:embed/>
                </p:oleObj>
              </mc:Choice>
              <mc:Fallback>
                <p:oleObj name="Equation" r:id="rId23" imgW="2030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6813" y="5541165"/>
                        <a:ext cx="429823" cy="362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6496050" y="5424488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双叶双曲面</a:t>
            </a:r>
          </a:p>
        </p:txBody>
      </p:sp>
      <p:sp>
        <p:nvSpPr>
          <p:cNvPr id="30765" name="AutoShape 45"/>
          <p:cNvSpPr>
            <a:spLocks/>
          </p:cNvSpPr>
          <p:nvPr/>
        </p:nvSpPr>
        <p:spPr bwMode="auto">
          <a:xfrm>
            <a:off x="5715000" y="4953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49847002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0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 autoUpdateAnimBg="0"/>
      <p:bldP spid="30728" grpId="0" build="p" autoUpdateAnimBg="0"/>
      <p:bldP spid="30729" grpId="0" build="p" autoUpdateAnimBg="0"/>
      <p:bldP spid="30730" grpId="0" build="p" autoUpdateAnimBg="0" advAuto="0"/>
      <p:bldP spid="30761" grpId="0" build="p" autoUpdateAnimBg="0" advAuto="0"/>
      <p:bldP spid="30764" grpId="0" build="p" autoUpdateAnimBg="0" advAuto="0"/>
      <p:bldP spid="307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26137" y="726972"/>
            <a:ext cx="26670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4. 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椭圆锥面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647417"/>
              </p:ext>
            </p:extLst>
          </p:nvPr>
        </p:nvGraphicFramePr>
        <p:xfrm>
          <a:off x="2690026" y="1176493"/>
          <a:ext cx="4059640" cy="964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6" name="Equation" r:id="rId3" imgW="1828800" imgH="419040" progId="Equation.DSMT4">
                  <p:embed/>
                </p:oleObj>
              </mc:Choice>
              <mc:Fallback>
                <p:oleObj name="Equation" r:id="rId3" imgW="1828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026" y="1176493"/>
                        <a:ext cx="4059640" cy="964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411272"/>
              </p:ext>
            </p:extLst>
          </p:nvPr>
        </p:nvGraphicFramePr>
        <p:xfrm>
          <a:off x="2398309" y="2193048"/>
          <a:ext cx="3684857" cy="518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7" name="Equation" r:id="rId5" imgW="1650960" imgH="215640" progId="Equation.DSMT4">
                  <p:embed/>
                </p:oleObj>
              </mc:Choice>
              <mc:Fallback>
                <p:oleObj name="Equation" r:id="rId5" imgW="1650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309" y="2193048"/>
                        <a:ext cx="3684857" cy="518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902325" y="214788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椭圆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2057401" y="3810001"/>
            <a:ext cx="81804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在平面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或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上的截痕为过原点的两直线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grpSp>
        <p:nvGrpSpPr>
          <p:cNvPr id="31751" name="Group 7"/>
          <p:cNvGrpSpPr>
            <a:grpSpLocks/>
          </p:cNvGrpSpPr>
          <p:nvPr/>
        </p:nvGrpSpPr>
        <p:grpSpPr bwMode="auto">
          <a:xfrm>
            <a:off x="8399464" y="2524125"/>
            <a:ext cx="617537" cy="147638"/>
            <a:chOff x="1440" y="2736"/>
            <a:chExt cx="1912" cy="454"/>
          </a:xfrm>
        </p:grpSpPr>
        <p:sp>
          <p:nvSpPr>
            <p:cNvPr id="22571" name="Arc 8"/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T0" fmla="*/ 0 w 43138"/>
                <a:gd name="T1" fmla="*/ 0 h 24006"/>
                <a:gd name="T2" fmla="*/ 0 w 43138"/>
                <a:gd name="T3" fmla="*/ 0 h 24006"/>
                <a:gd name="T4" fmla="*/ 0 w 43138"/>
                <a:gd name="T5" fmla="*/ 0 h 240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lnTo>
                    <a:pt x="-1" y="19964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2" name="Arc 9"/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T0" fmla="*/ 0 w 43018"/>
                <a:gd name="T1" fmla="*/ 0 h 23106"/>
                <a:gd name="T2" fmla="*/ 0 w 43018"/>
                <a:gd name="T3" fmla="*/ 0 h 23106"/>
                <a:gd name="T4" fmla="*/ 0 w 43018"/>
                <a:gd name="T5" fmla="*/ 0 h 231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lnTo>
                    <a:pt x="43017" y="4306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754" name="Group 10"/>
          <p:cNvGrpSpPr>
            <a:grpSpLocks/>
          </p:cNvGrpSpPr>
          <p:nvPr/>
        </p:nvGrpSpPr>
        <p:grpSpPr bwMode="auto">
          <a:xfrm>
            <a:off x="8396289" y="1558925"/>
            <a:ext cx="617537" cy="147638"/>
            <a:chOff x="1440" y="2736"/>
            <a:chExt cx="1912" cy="454"/>
          </a:xfrm>
        </p:grpSpPr>
        <p:sp>
          <p:nvSpPr>
            <p:cNvPr id="22569" name="Arc 11"/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T0" fmla="*/ 0 w 43138"/>
                <a:gd name="T1" fmla="*/ 0 h 24006"/>
                <a:gd name="T2" fmla="*/ 0 w 43138"/>
                <a:gd name="T3" fmla="*/ 0 h 24006"/>
                <a:gd name="T4" fmla="*/ 0 w 43138"/>
                <a:gd name="T5" fmla="*/ 0 h 240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lnTo>
                    <a:pt x="-1" y="19964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0" name="Arc 12"/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T0" fmla="*/ 0 w 43018"/>
                <a:gd name="T1" fmla="*/ 0 h 23106"/>
                <a:gd name="T2" fmla="*/ 0 w 43018"/>
                <a:gd name="T3" fmla="*/ 0 h 23106"/>
                <a:gd name="T4" fmla="*/ 0 w 43018"/>
                <a:gd name="T5" fmla="*/ 0 h 231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lnTo>
                    <a:pt x="43017" y="4306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757" name="Group 13"/>
          <p:cNvGrpSpPr>
            <a:grpSpLocks/>
          </p:cNvGrpSpPr>
          <p:nvPr/>
        </p:nvGrpSpPr>
        <p:grpSpPr bwMode="auto">
          <a:xfrm>
            <a:off x="7964489" y="609601"/>
            <a:ext cx="1544637" cy="2900363"/>
            <a:chOff x="4057" y="288"/>
            <a:chExt cx="1079" cy="2024"/>
          </a:xfrm>
        </p:grpSpPr>
        <p:sp>
          <p:nvSpPr>
            <p:cNvPr id="22554" name="Line 14"/>
            <p:cNvSpPr>
              <a:spLocks noChangeShapeType="1"/>
            </p:cNvSpPr>
            <p:nvPr/>
          </p:nvSpPr>
          <p:spPr bwMode="auto">
            <a:xfrm flipV="1">
              <a:off x="4574" y="324"/>
              <a:ext cx="0" cy="4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55" name="Object 15"/>
            <p:cNvGraphicFramePr>
              <a:graphicFrameLocks noChangeAspect="1"/>
            </p:cNvGraphicFramePr>
            <p:nvPr/>
          </p:nvGraphicFramePr>
          <p:xfrm>
            <a:off x="4618" y="288"/>
            <a:ext cx="122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8" name="Equation" r:id="rId7" imgW="181145" imgH="181065" progId="Equation.3">
                    <p:embed/>
                  </p:oleObj>
                </mc:Choice>
                <mc:Fallback>
                  <p:oleObj name="Equation" r:id="rId7" imgW="18114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8" y="288"/>
                          <a:ext cx="122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6" name="Line 16"/>
            <p:cNvSpPr>
              <a:spLocks noChangeShapeType="1"/>
            </p:cNvSpPr>
            <p:nvPr/>
          </p:nvSpPr>
          <p:spPr bwMode="auto">
            <a:xfrm>
              <a:off x="4100" y="1370"/>
              <a:ext cx="10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7" name="Line 17"/>
            <p:cNvSpPr>
              <a:spLocks noChangeShapeType="1"/>
            </p:cNvSpPr>
            <p:nvPr/>
          </p:nvSpPr>
          <p:spPr bwMode="auto">
            <a:xfrm flipH="1">
              <a:off x="4186" y="1052"/>
              <a:ext cx="697" cy="6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8" name="Line 18"/>
            <p:cNvSpPr>
              <a:spLocks noChangeShapeType="1"/>
            </p:cNvSpPr>
            <p:nvPr/>
          </p:nvSpPr>
          <p:spPr bwMode="auto">
            <a:xfrm>
              <a:off x="4574" y="2208"/>
              <a:ext cx="0" cy="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9" name="Line 19"/>
            <p:cNvSpPr>
              <a:spLocks noChangeShapeType="1"/>
            </p:cNvSpPr>
            <p:nvPr/>
          </p:nvSpPr>
          <p:spPr bwMode="auto">
            <a:xfrm>
              <a:off x="4574" y="768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60" name="Object 20"/>
            <p:cNvGraphicFramePr>
              <a:graphicFrameLocks noChangeAspect="1"/>
            </p:cNvGraphicFramePr>
            <p:nvPr/>
          </p:nvGraphicFramePr>
          <p:xfrm>
            <a:off x="4057" y="1707"/>
            <a:ext cx="129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9" name="Equation" r:id="rId9" imgW="190514" imgH="200179" progId="Equation.3">
                    <p:embed/>
                  </p:oleObj>
                </mc:Choice>
                <mc:Fallback>
                  <p:oleObj name="Equation" r:id="rId9" imgW="190514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7" y="1707"/>
                          <a:ext cx="129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1" name="Object 21"/>
            <p:cNvGraphicFramePr>
              <a:graphicFrameLocks noChangeAspect="1"/>
            </p:cNvGraphicFramePr>
            <p:nvPr/>
          </p:nvGraphicFramePr>
          <p:xfrm>
            <a:off x="4999" y="1440"/>
            <a:ext cx="13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0" name="Equation" r:id="rId11" imgW="199884" imgH="276289" progId="Equation.3">
                    <p:embed/>
                  </p:oleObj>
                </mc:Choice>
                <mc:Fallback>
                  <p:oleObj name="Equation" r:id="rId11" imgW="199884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9" y="1440"/>
                          <a:ext cx="13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2" name="Object 22"/>
            <p:cNvGraphicFramePr>
              <a:graphicFrameLocks noChangeAspect="1"/>
            </p:cNvGraphicFramePr>
            <p:nvPr/>
          </p:nvGraphicFramePr>
          <p:xfrm>
            <a:off x="4618" y="1383"/>
            <a:ext cx="12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1" name="Equation" r:id="rId13" imgW="181145" imgH="200179" progId="Equation.3">
                    <p:embed/>
                  </p:oleObj>
                </mc:Choice>
                <mc:Fallback>
                  <p:oleObj name="Equation" r:id="rId13" imgW="181145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8" y="1383"/>
                          <a:ext cx="122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3" name="Oval 23"/>
            <p:cNvSpPr>
              <a:spLocks noChangeArrowheads="1"/>
            </p:cNvSpPr>
            <p:nvPr/>
          </p:nvSpPr>
          <p:spPr bwMode="auto">
            <a:xfrm>
              <a:off x="4143" y="551"/>
              <a:ext cx="863" cy="204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22564" name="Group 24"/>
            <p:cNvGrpSpPr>
              <a:grpSpLocks/>
            </p:cNvGrpSpPr>
            <p:nvPr/>
          </p:nvGrpSpPr>
          <p:grpSpPr bwMode="auto">
            <a:xfrm>
              <a:off x="4143" y="1966"/>
              <a:ext cx="864" cy="205"/>
              <a:chOff x="4391" y="2231"/>
              <a:chExt cx="904" cy="325"/>
            </a:xfrm>
          </p:grpSpPr>
          <p:sp>
            <p:nvSpPr>
              <p:cNvPr id="22567" name="Arc 25"/>
              <p:cNvSpPr>
                <a:spLocks/>
              </p:cNvSpPr>
              <p:nvPr/>
            </p:nvSpPr>
            <p:spPr bwMode="auto">
              <a:xfrm>
                <a:off x="4391" y="2231"/>
                <a:ext cx="901" cy="194"/>
              </a:xfrm>
              <a:custGeom>
                <a:avLst/>
                <a:gdLst>
                  <a:gd name="T0" fmla="*/ 0 w 43138"/>
                  <a:gd name="T1" fmla="*/ 0 h 24006"/>
                  <a:gd name="T2" fmla="*/ 0 w 43138"/>
                  <a:gd name="T3" fmla="*/ 0 h 24006"/>
                  <a:gd name="T4" fmla="*/ 0 w 43138"/>
                  <a:gd name="T5" fmla="*/ 0 h 2400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38" h="24006" fill="none" extrusionOk="0">
                    <a:moveTo>
                      <a:pt x="-1" y="19964"/>
                    </a:moveTo>
                    <a:cubicBezTo>
                      <a:pt x="854" y="8702"/>
                      <a:pt x="10242" y="-1"/>
                      <a:pt x="21538" y="0"/>
                    </a:cubicBezTo>
                    <a:cubicBezTo>
                      <a:pt x="33467" y="0"/>
                      <a:pt x="43138" y="9670"/>
                      <a:pt x="43138" y="21600"/>
                    </a:cubicBezTo>
                    <a:cubicBezTo>
                      <a:pt x="43138" y="22403"/>
                      <a:pt x="43093" y="23207"/>
                      <a:pt x="43003" y="24005"/>
                    </a:cubicBezTo>
                  </a:path>
                  <a:path w="43138" h="24006" stroke="0" extrusionOk="0">
                    <a:moveTo>
                      <a:pt x="-1" y="19964"/>
                    </a:moveTo>
                    <a:cubicBezTo>
                      <a:pt x="854" y="8702"/>
                      <a:pt x="10242" y="-1"/>
                      <a:pt x="21538" y="0"/>
                    </a:cubicBezTo>
                    <a:cubicBezTo>
                      <a:pt x="33467" y="0"/>
                      <a:pt x="43138" y="9670"/>
                      <a:pt x="43138" y="21600"/>
                    </a:cubicBezTo>
                    <a:cubicBezTo>
                      <a:pt x="43138" y="22403"/>
                      <a:pt x="43093" y="23207"/>
                      <a:pt x="43003" y="24005"/>
                    </a:cubicBezTo>
                    <a:lnTo>
                      <a:pt x="21538" y="21600"/>
                    </a:lnTo>
                    <a:lnTo>
                      <a:pt x="-1" y="19964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8" name="Arc 26"/>
              <p:cNvSpPr>
                <a:spLocks/>
              </p:cNvSpPr>
              <p:nvPr/>
            </p:nvSpPr>
            <p:spPr bwMode="auto">
              <a:xfrm>
                <a:off x="4394" y="2352"/>
                <a:ext cx="901" cy="204"/>
              </a:xfrm>
              <a:custGeom>
                <a:avLst/>
                <a:gdLst>
                  <a:gd name="T0" fmla="*/ 0 w 43200"/>
                  <a:gd name="T1" fmla="*/ 0 h 25177"/>
                  <a:gd name="T2" fmla="*/ 0 w 43200"/>
                  <a:gd name="T3" fmla="*/ 0 h 25177"/>
                  <a:gd name="T4" fmla="*/ 0 w 43200"/>
                  <a:gd name="T5" fmla="*/ 0 h 251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5177" fill="none" extrusionOk="0">
                    <a:moveTo>
                      <a:pt x="42901" y="0"/>
                    </a:moveTo>
                    <a:cubicBezTo>
                      <a:pt x="43100" y="1182"/>
                      <a:pt x="43200" y="2378"/>
                      <a:pt x="43200" y="3577"/>
                    </a:cubicBezTo>
                    <a:cubicBezTo>
                      <a:pt x="43200" y="15506"/>
                      <a:pt x="33529" y="25177"/>
                      <a:pt x="21600" y="25177"/>
                    </a:cubicBezTo>
                    <a:cubicBezTo>
                      <a:pt x="9670" y="25177"/>
                      <a:pt x="0" y="15506"/>
                      <a:pt x="0" y="3577"/>
                    </a:cubicBezTo>
                    <a:cubicBezTo>
                      <a:pt x="-1" y="3074"/>
                      <a:pt x="17" y="2572"/>
                      <a:pt x="52" y="2070"/>
                    </a:cubicBezTo>
                  </a:path>
                  <a:path w="43200" h="25177" stroke="0" extrusionOk="0">
                    <a:moveTo>
                      <a:pt x="42901" y="0"/>
                    </a:moveTo>
                    <a:cubicBezTo>
                      <a:pt x="43100" y="1182"/>
                      <a:pt x="43200" y="2378"/>
                      <a:pt x="43200" y="3577"/>
                    </a:cubicBezTo>
                    <a:cubicBezTo>
                      <a:pt x="43200" y="15506"/>
                      <a:pt x="33529" y="25177"/>
                      <a:pt x="21600" y="25177"/>
                    </a:cubicBezTo>
                    <a:cubicBezTo>
                      <a:pt x="9670" y="25177"/>
                      <a:pt x="0" y="15506"/>
                      <a:pt x="0" y="3577"/>
                    </a:cubicBezTo>
                    <a:cubicBezTo>
                      <a:pt x="-1" y="3074"/>
                      <a:pt x="17" y="2572"/>
                      <a:pt x="52" y="2070"/>
                    </a:cubicBezTo>
                    <a:lnTo>
                      <a:pt x="21600" y="3577"/>
                    </a:lnTo>
                    <a:lnTo>
                      <a:pt x="4290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565" name="Line 27"/>
            <p:cNvSpPr>
              <a:spLocks noChangeShapeType="1"/>
            </p:cNvSpPr>
            <p:nvPr/>
          </p:nvSpPr>
          <p:spPr bwMode="auto">
            <a:xfrm flipH="1">
              <a:off x="4143" y="670"/>
              <a:ext cx="864" cy="138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6" name="Line 28"/>
            <p:cNvSpPr>
              <a:spLocks noChangeShapeType="1"/>
            </p:cNvSpPr>
            <p:nvPr/>
          </p:nvSpPr>
          <p:spPr bwMode="auto">
            <a:xfrm>
              <a:off x="4143" y="670"/>
              <a:ext cx="864" cy="138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177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679817"/>
              </p:ext>
            </p:extLst>
          </p:nvPr>
        </p:nvGraphicFramePr>
        <p:xfrm>
          <a:off x="2998827" y="2612253"/>
          <a:ext cx="2539892" cy="108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2" name="Equation" r:id="rId15" imgW="1054080" imgH="444240" progId="Equation.DSMT4">
                  <p:embed/>
                </p:oleObj>
              </mc:Choice>
              <mc:Fallback>
                <p:oleObj name="Equation" r:id="rId15" imgW="1054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827" y="2612253"/>
                        <a:ext cx="2539892" cy="1087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315144"/>
              </p:ext>
            </p:extLst>
          </p:nvPr>
        </p:nvGraphicFramePr>
        <p:xfrm>
          <a:off x="5447120" y="2952568"/>
          <a:ext cx="1010307" cy="465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3" name="Equation" r:id="rId17" imgW="444240" imgH="190440" progId="Equation.DSMT4">
                  <p:embed/>
                </p:oleObj>
              </mc:Choice>
              <mc:Fallback>
                <p:oleObj name="Equation" r:id="rId17" imgW="4442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120" y="2952568"/>
                        <a:ext cx="1010307" cy="465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2057400" y="4419601"/>
            <a:ext cx="87191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可以证明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,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椭圆①上任一点与原点的连线均在曲面上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6765925" y="2863851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①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2136412" y="4974921"/>
            <a:ext cx="87735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椭圆锥面也可由圆锥面经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或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方向的伸缩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变换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得到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zh-CN" altLang="en-US" sz="28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1779" name="Group 35"/>
          <p:cNvGrpSpPr>
            <a:grpSpLocks/>
          </p:cNvGrpSpPr>
          <p:nvPr/>
        </p:nvGrpSpPr>
        <p:grpSpPr bwMode="auto">
          <a:xfrm>
            <a:off x="7848601" y="304801"/>
            <a:ext cx="1738313" cy="3478213"/>
            <a:chOff x="4032" y="240"/>
            <a:chExt cx="1095" cy="2191"/>
          </a:xfrm>
        </p:grpSpPr>
        <p:grpSp>
          <p:nvGrpSpPr>
            <p:cNvPr id="22545" name="Group 36"/>
            <p:cNvGrpSpPr>
              <a:grpSpLocks/>
            </p:cNvGrpSpPr>
            <p:nvPr/>
          </p:nvGrpSpPr>
          <p:grpSpPr bwMode="auto">
            <a:xfrm>
              <a:off x="4032" y="289"/>
              <a:ext cx="1095" cy="2142"/>
              <a:chOff x="4032" y="289"/>
              <a:chExt cx="1095" cy="2142"/>
            </a:xfrm>
          </p:grpSpPr>
          <p:graphicFrame>
            <p:nvGraphicFramePr>
              <p:cNvPr id="22547" name="Object 37"/>
              <p:cNvGraphicFramePr>
                <a:graphicFrameLocks noChangeAspect="1"/>
              </p:cNvGraphicFramePr>
              <p:nvPr/>
            </p:nvGraphicFramePr>
            <p:xfrm>
              <a:off x="4055" y="336"/>
              <a:ext cx="1072" cy="20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54" name="BMP 图象" r:id="rId19" imgW="1219370" imgH="2381582" progId="Paint.Picture">
                      <p:embed/>
                    </p:oleObj>
                  </mc:Choice>
                  <mc:Fallback>
                    <p:oleObj name="BMP 图象" r:id="rId19" imgW="1219370" imgH="2381582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5" y="336"/>
                            <a:ext cx="1072" cy="20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48" name="Line 38"/>
              <p:cNvSpPr>
                <a:spLocks noChangeShapeType="1"/>
              </p:cNvSpPr>
              <p:nvPr/>
            </p:nvSpPr>
            <p:spPr bwMode="auto">
              <a:xfrm flipH="1">
                <a:off x="4128" y="1392"/>
                <a:ext cx="461" cy="4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9" name="Line 39"/>
              <p:cNvSpPr>
                <a:spLocks noChangeShapeType="1"/>
              </p:cNvSpPr>
              <p:nvPr/>
            </p:nvSpPr>
            <p:spPr bwMode="auto">
              <a:xfrm flipV="1">
                <a:off x="4580" y="869"/>
                <a:ext cx="0" cy="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0" name="Line 40"/>
              <p:cNvSpPr>
                <a:spLocks noChangeShapeType="1"/>
              </p:cNvSpPr>
              <p:nvPr/>
            </p:nvSpPr>
            <p:spPr bwMode="auto">
              <a:xfrm>
                <a:off x="4583" y="1405"/>
                <a:ext cx="4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1" name="Line 41"/>
              <p:cNvSpPr>
                <a:spLocks noChangeShapeType="1"/>
              </p:cNvSpPr>
              <p:nvPr/>
            </p:nvSpPr>
            <p:spPr bwMode="auto">
              <a:xfrm flipV="1">
                <a:off x="4580" y="289"/>
                <a:ext cx="0" cy="5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552" name="Object 42"/>
              <p:cNvGraphicFramePr>
                <a:graphicFrameLocks noChangeAspect="1"/>
              </p:cNvGraphicFramePr>
              <p:nvPr/>
            </p:nvGraphicFramePr>
            <p:xfrm>
              <a:off x="4032" y="163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55" name="Equation" r:id="rId21" imgW="190514" imgH="200179" progId="Equation.3">
                      <p:embed/>
                    </p:oleObj>
                  </mc:Choice>
                  <mc:Fallback>
                    <p:oleObj name="Equation" r:id="rId21" imgW="190514" imgH="2001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163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53" name="Object 43"/>
              <p:cNvGraphicFramePr>
                <a:graphicFrameLocks noChangeAspect="1"/>
              </p:cNvGraphicFramePr>
              <p:nvPr/>
            </p:nvGraphicFramePr>
            <p:xfrm>
              <a:off x="4896" y="144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56" name="Equation" r:id="rId23" imgW="199884" imgH="276289" progId="Equation.3">
                      <p:embed/>
                    </p:oleObj>
                  </mc:Choice>
                  <mc:Fallback>
                    <p:oleObj name="Equation" r:id="rId23" imgW="199884" imgH="27628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144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546" name="Object 44"/>
            <p:cNvGraphicFramePr>
              <a:graphicFrameLocks noChangeAspect="1"/>
            </p:cNvGraphicFramePr>
            <p:nvPr/>
          </p:nvGraphicFramePr>
          <p:xfrm>
            <a:off x="4656" y="24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7" name="Equation" r:id="rId25" imgW="181145" imgH="181065" progId="Equation.3">
                    <p:embed/>
                  </p:oleObj>
                </mc:Choice>
                <mc:Fallback>
                  <p:oleObj name="Equation" r:id="rId25" imgW="18114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4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121152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 autoUpdateAnimBg="0"/>
      <p:bldP spid="31750" grpId="0" build="p" autoUpdateAnimBg="0"/>
      <p:bldP spid="31775" grpId="0" build="p" autoUpdateAnimBg="0"/>
      <p:bldP spid="31776" grpId="0" build="p" autoUpdateAnimBg="0"/>
      <p:bldP spid="3177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48005"/>
            <a:ext cx="1981200" cy="609600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内容小结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209800" y="1331913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空间曲面</a:t>
            </a: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V="1">
            <a:off x="4114800" y="1611313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5105400" y="129540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三元方程</a:t>
            </a: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462230"/>
              </p:ext>
            </p:extLst>
          </p:nvPr>
        </p:nvGraphicFramePr>
        <p:xfrm>
          <a:off x="6719019" y="1397435"/>
          <a:ext cx="1801961" cy="407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1" name="Equation" r:id="rId3" imgW="965160" imgH="203040" progId="Equation.DSMT4">
                  <p:embed/>
                </p:oleObj>
              </mc:Choice>
              <mc:Fallback>
                <p:oleObj name="Equation" r:id="rId3" imgW="96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9019" y="1397435"/>
                        <a:ext cx="1801961" cy="407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2514600" y="1889126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球面</a:t>
            </a:r>
          </a:p>
        </p:txBody>
      </p:sp>
      <p:graphicFrame>
        <p:nvGraphicFramePr>
          <p:cNvPr id="327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153915"/>
              </p:ext>
            </p:extLst>
          </p:nvPr>
        </p:nvGraphicFramePr>
        <p:xfrm>
          <a:off x="3695700" y="1877451"/>
          <a:ext cx="474517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2" name="Equation" r:id="rId5" imgW="2260440" imgH="241200" progId="Equation.DSMT4">
                  <p:embed/>
                </p:oleObj>
              </mc:Choice>
              <mc:Fallback>
                <p:oleObj name="Equation" r:id="rId5" imgW="226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1877451"/>
                        <a:ext cx="474517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2514600" y="24780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旋转曲面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2703240" y="3096995"/>
            <a:ext cx="17163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如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,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曲线</a:t>
            </a:r>
          </a:p>
        </p:txBody>
      </p:sp>
      <p:graphicFrame>
        <p:nvGraphicFramePr>
          <p:cNvPr id="327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742480"/>
              </p:ext>
            </p:extLst>
          </p:nvPr>
        </p:nvGraphicFramePr>
        <p:xfrm>
          <a:off x="4365625" y="2798739"/>
          <a:ext cx="1905000" cy="1119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3" name="Equation" r:id="rId7" imgW="812520" imgH="469800" progId="Equation.DSMT4">
                  <p:embed/>
                </p:oleObj>
              </mc:Choice>
              <mc:Fallback>
                <p:oleObj name="Equation" r:id="rId7" imgW="8125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2798739"/>
                        <a:ext cx="1905000" cy="1119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6172200" y="3074988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绕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轴的旋转曲面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:</a:t>
            </a:r>
          </a:p>
        </p:txBody>
      </p:sp>
      <p:graphicFrame>
        <p:nvGraphicFramePr>
          <p:cNvPr id="327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221999"/>
              </p:ext>
            </p:extLst>
          </p:nvPr>
        </p:nvGraphicFramePr>
        <p:xfrm>
          <a:off x="4685866" y="3857326"/>
          <a:ext cx="3169517" cy="68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4" name="Equation" r:id="rId9" imgW="1358640" imgH="279360" progId="Equation.DSMT4">
                  <p:embed/>
                </p:oleObj>
              </mc:Choice>
              <mc:Fallback>
                <p:oleObj name="Equation" r:id="rId9" imgW="1358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5866" y="3857326"/>
                        <a:ext cx="3169517" cy="68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2514600" y="43576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柱面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3085666" y="4880754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如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,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曲面</a:t>
            </a:r>
          </a:p>
        </p:txBody>
      </p:sp>
      <p:graphicFrame>
        <p:nvGraphicFramePr>
          <p:cNvPr id="327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313466"/>
              </p:ext>
            </p:extLst>
          </p:nvPr>
        </p:nvGraphicFramePr>
        <p:xfrm>
          <a:off x="4414968" y="4946534"/>
          <a:ext cx="1855656" cy="50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5" name="Equation" r:id="rId11" imgW="799920" imgH="203040" progId="Equation.DSMT4">
                  <p:embed/>
                </p:oleObj>
              </mc:Choice>
              <mc:Fallback>
                <p:oleObj name="Equation" r:id="rId11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968" y="4946534"/>
                        <a:ext cx="1855656" cy="50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6270624" y="4857523"/>
            <a:ext cx="47939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表示母线平行 </a:t>
            </a:r>
            <a:r>
              <a:rPr kumimoji="1"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轴的柱面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3200400" y="5476876"/>
            <a:ext cx="68275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又如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,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椭圆柱面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,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双曲柱面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,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抛物柱面等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3242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  <p:bldP spid="32772" grpId="0" animBg="1"/>
      <p:bldP spid="32773" grpId="0" autoUpdateAnimBg="0"/>
      <p:bldP spid="32775" grpId="0" autoUpdateAnimBg="0"/>
      <p:bldP spid="32777" grpId="0" autoUpdateAnimBg="0"/>
      <p:bldP spid="32778" grpId="0" autoUpdateAnimBg="0"/>
      <p:bldP spid="32780" grpId="0" autoUpdateAnimBg="0"/>
      <p:bldP spid="32782" grpId="0" autoUpdateAnimBg="0"/>
      <p:bldP spid="32783" grpId="0" autoUpdateAnimBg="0"/>
      <p:bldP spid="32785" grpId="0" autoUpdateAnimBg="0"/>
      <p:bldP spid="32786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1813"/>
            <a:ext cx="2286000" cy="533400"/>
          </a:xfrm>
          <a:solidFill>
            <a:schemeClr val="bg1"/>
          </a:solidFill>
          <a:extLst/>
        </p:spPr>
        <p:txBody>
          <a:bodyPr/>
          <a:lstStyle/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二次曲面</a:t>
            </a:r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4143375" y="8382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133976" y="533401"/>
            <a:ext cx="248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三元二次方程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754532"/>
              </p:ext>
            </p:extLst>
          </p:nvPr>
        </p:nvGraphicFramePr>
        <p:xfrm>
          <a:off x="2751907" y="2716212"/>
          <a:ext cx="1513706" cy="466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2" name="Equation" r:id="rId4" imgW="736560" imgH="215640" progId="Equation.DSMT4">
                  <p:embed/>
                </p:oleObj>
              </mc:Choice>
              <mc:Fallback>
                <p:oleObj name="Equation" r:id="rId4" imgW="736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907" y="2716212"/>
                        <a:ext cx="1513706" cy="466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2513013" y="1330326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椭球面</a:t>
            </a:r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430912"/>
              </p:ext>
            </p:extLst>
          </p:nvPr>
        </p:nvGraphicFramePr>
        <p:xfrm>
          <a:off x="4323556" y="1081090"/>
          <a:ext cx="2452687" cy="9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3" name="Equation" r:id="rId7" imgW="1066680" imgH="419040" progId="Equation.DSMT4">
                  <p:embed/>
                </p:oleObj>
              </mc:Choice>
              <mc:Fallback>
                <p:oleObj name="Equation" r:id="rId7" imgW="1066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3556" y="1081090"/>
                        <a:ext cx="2452687" cy="9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 Box 8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2514600" y="213360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抛物面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5029200" y="2133601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椭圆抛物面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7543801" y="2133601"/>
            <a:ext cx="2119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双曲抛物面</a:t>
            </a:r>
          </a:p>
        </p:txBody>
      </p:sp>
      <p:graphicFrame>
        <p:nvGraphicFramePr>
          <p:cNvPr id="338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938794"/>
              </p:ext>
            </p:extLst>
          </p:nvPr>
        </p:nvGraphicFramePr>
        <p:xfrm>
          <a:off x="5237956" y="2700454"/>
          <a:ext cx="1868488" cy="1061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4" name="Equation" r:id="rId10" imgW="799920" imgH="444240" progId="Equation.DSMT4">
                  <p:embed/>
                </p:oleObj>
              </mc:Choice>
              <mc:Fallback>
                <p:oleObj name="Equation" r:id="rId10" imgW="799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7956" y="2700454"/>
                        <a:ext cx="1868488" cy="1061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487380"/>
              </p:ext>
            </p:extLst>
          </p:nvPr>
        </p:nvGraphicFramePr>
        <p:xfrm>
          <a:off x="7449343" y="2722752"/>
          <a:ext cx="2107023" cy="1039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5" name="Equation" r:id="rId12" imgW="914400" imgH="444240" progId="Equation.DSMT4">
                  <p:embed/>
                </p:oleObj>
              </mc:Choice>
              <mc:Fallback>
                <p:oleObj name="Equation" r:id="rId12" imgW="914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9343" y="2722752"/>
                        <a:ext cx="2107023" cy="1039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Text Box 13">
            <a:hlinkClick r:id="rId14" action="ppaction://hlinksldjump"/>
          </p:cNvPr>
          <p:cNvSpPr txBox="1">
            <a:spLocks noChangeArrowheads="1"/>
          </p:cNvSpPr>
          <p:nvPr/>
        </p:nvSpPr>
        <p:spPr bwMode="auto">
          <a:xfrm>
            <a:off x="2514600" y="37338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双曲面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4114800" y="3733801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单叶双曲面</a:t>
            </a:r>
          </a:p>
        </p:txBody>
      </p:sp>
      <p:graphicFrame>
        <p:nvGraphicFramePr>
          <p:cNvPr id="338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622105"/>
              </p:ext>
            </p:extLst>
          </p:nvPr>
        </p:nvGraphicFramePr>
        <p:xfrm>
          <a:off x="4097834" y="4229945"/>
          <a:ext cx="1375866" cy="10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6" name="Equation" r:id="rId15" imgW="558720" imgH="419040" progId="Equation.DSMT4">
                  <p:embed/>
                </p:oleObj>
              </mc:Choice>
              <mc:Fallback>
                <p:oleObj name="Equation" r:id="rId15" imgW="558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834" y="4229945"/>
                        <a:ext cx="1375866" cy="10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999253"/>
              </p:ext>
            </p:extLst>
          </p:nvPr>
        </p:nvGraphicFramePr>
        <p:xfrm>
          <a:off x="5439427" y="4249604"/>
          <a:ext cx="796273" cy="1036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7" name="Equation" r:id="rId17" imgW="317160" imgH="419040" progId="Equation.DSMT4">
                  <p:embed/>
                </p:oleObj>
              </mc:Choice>
              <mc:Fallback>
                <p:oleObj name="Equation" r:id="rId17" imgW="317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9427" y="4249604"/>
                        <a:ext cx="796273" cy="1036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680454"/>
              </p:ext>
            </p:extLst>
          </p:nvPr>
        </p:nvGraphicFramePr>
        <p:xfrm>
          <a:off x="6203514" y="4570871"/>
          <a:ext cx="526601" cy="394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8" name="Equation" r:id="rId19" imgW="228600" imgH="164880" progId="Equation.DSMT4">
                  <p:embed/>
                </p:oleObj>
              </mc:Choice>
              <mc:Fallback>
                <p:oleObj name="Equation" r:id="rId19" imgW="2286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514" y="4570871"/>
                        <a:ext cx="526601" cy="394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7162800" y="37338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双叶双曲面</a:t>
            </a:r>
          </a:p>
        </p:txBody>
      </p:sp>
      <p:graphicFrame>
        <p:nvGraphicFramePr>
          <p:cNvPr id="338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663318"/>
              </p:ext>
            </p:extLst>
          </p:nvPr>
        </p:nvGraphicFramePr>
        <p:xfrm>
          <a:off x="7263462" y="4225784"/>
          <a:ext cx="1397702" cy="1065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9" name="Equation" r:id="rId21" imgW="558720" imgH="419040" progId="Equation.DSMT4">
                  <p:embed/>
                </p:oleObj>
              </mc:Choice>
              <mc:Fallback>
                <p:oleObj name="Equation" r:id="rId21" imgW="558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3462" y="4225784"/>
                        <a:ext cx="1397702" cy="1065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490304"/>
              </p:ext>
            </p:extLst>
          </p:nvPr>
        </p:nvGraphicFramePr>
        <p:xfrm>
          <a:off x="8603457" y="4262133"/>
          <a:ext cx="758631" cy="984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0" name="Equation" r:id="rId23" imgW="317160" imgH="419040" progId="Equation.DSMT4">
                  <p:embed/>
                </p:oleObj>
              </mc:Choice>
              <mc:Fallback>
                <p:oleObj name="Equation" r:id="rId23" imgW="317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3457" y="4262133"/>
                        <a:ext cx="758631" cy="984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993116"/>
              </p:ext>
            </p:extLst>
          </p:nvPr>
        </p:nvGraphicFramePr>
        <p:xfrm>
          <a:off x="9310363" y="4560446"/>
          <a:ext cx="711968" cy="385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1" name="Equation" r:id="rId25" imgW="330120" imgH="164880" progId="Equation.DSMT4">
                  <p:embed/>
                </p:oleObj>
              </mc:Choice>
              <mc:Fallback>
                <p:oleObj name="Equation" r:id="rId25" imgW="330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0363" y="4560446"/>
                        <a:ext cx="711968" cy="385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4" name="Text Box 22">
            <a:hlinkClick r:id="rId27" action="ppaction://hlinksldjump"/>
          </p:cNvPr>
          <p:cNvSpPr txBox="1">
            <a:spLocks noChangeArrowheads="1"/>
          </p:cNvSpPr>
          <p:nvPr/>
        </p:nvSpPr>
        <p:spPr bwMode="auto">
          <a:xfrm>
            <a:off x="2514600" y="5576889"/>
            <a:ext cx="20526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椭圆锥面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 </a:t>
            </a:r>
          </a:p>
        </p:txBody>
      </p:sp>
      <p:graphicFrame>
        <p:nvGraphicFramePr>
          <p:cNvPr id="3381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113729"/>
              </p:ext>
            </p:extLst>
          </p:nvPr>
        </p:nvGraphicFramePr>
        <p:xfrm>
          <a:off x="4511425" y="5305920"/>
          <a:ext cx="1985169" cy="100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2" name="Equation" r:id="rId28" imgW="838080" imgH="419040" progId="Equation.DSMT4">
                  <p:embed/>
                </p:oleObj>
              </mc:Choice>
              <mc:Fallback>
                <p:oleObj name="Equation" r:id="rId28" imgW="838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425" y="5305920"/>
                        <a:ext cx="1985169" cy="1009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7025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3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/>
      <p:bldP spid="33796" grpId="0" autoUpdateAnimBg="0"/>
      <p:bldP spid="33798" grpId="0" autoUpdateAnimBg="0"/>
      <p:bldP spid="33800" grpId="0" autoUpdateAnimBg="0"/>
      <p:bldP spid="33801" grpId="0" autoUpdateAnimBg="0"/>
      <p:bldP spid="33802" grpId="0" autoUpdateAnimBg="0"/>
      <p:bldP spid="33805" grpId="0" autoUpdateAnimBg="0"/>
      <p:bldP spid="33806" grpId="0" autoUpdateAnimBg="0"/>
      <p:bldP spid="33810" grpId="0" autoUpdateAnimBg="0"/>
      <p:bldP spid="33814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9831632" y="404664"/>
            <a:ext cx="1455848" cy="52322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Chapter7</a:t>
            </a:r>
            <a:r>
              <a:rPr lang="zh-CN" altLang="en-US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505200" y="2468564"/>
            <a:ext cx="4800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一、空间曲线的一般方程</a:t>
            </a:r>
            <a:endParaRPr kumimoji="1" lang="zh-CN" altLang="en-US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505200" y="3268664"/>
            <a:ext cx="4895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二、空间曲线的参数方程 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505200" y="41148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三、空间曲线在坐标面上的投影</a:t>
            </a:r>
          </a:p>
        </p:txBody>
      </p:sp>
      <p:sp>
        <p:nvSpPr>
          <p:cNvPr id="25607" name="AutoShape 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505200" y="3352800"/>
            <a:ext cx="48768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608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505200" y="4191000"/>
            <a:ext cx="5943600" cy="762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3624360" y="1195051"/>
            <a:ext cx="4798108" cy="830997"/>
          </a:xfrm>
          <a:prstGeom prst="rect">
            <a:avLst/>
          </a:prstGeom>
          <a:noFill/>
          <a:ln w="444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3.3</a:t>
            </a:r>
            <a:r>
              <a:rPr kumimoji="1" lang="zh-CN" altLang="en-US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空间</a:t>
            </a:r>
            <a:r>
              <a:rPr kumimoji="1" lang="zh-CN" altLang="en-US" sz="4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曲线简介 </a:t>
            </a:r>
          </a:p>
        </p:txBody>
      </p:sp>
    </p:spTree>
    <p:extLst>
      <p:ext uri="{BB962C8B-B14F-4D97-AF65-F5344CB8AC3E}">
        <p14:creationId xmlns:p14="http://schemas.microsoft.com/office/powerpoint/2010/main" val="4823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544" y="808116"/>
            <a:ext cx="1524000" cy="533400"/>
          </a:xfrm>
          <a:solidFill>
            <a:schemeClr val="bg1"/>
          </a:solidFill>
        </p:spPr>
        <p:txBody>
          <a:bodyPr/>
          <a:lstStyle/>
          <a:p>
            <a:pPr algn="just" eaLnBrk="1" hangingPunct="1">
              <a:lnSpc>
                <a:spcPct val="75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1.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 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605606"/>
              </p:ext>
            </p:extLst>
          </p:nvPr>
        </p:nvGraphicFramePr>
        <p:xfrm>
          <a:off x="8728894" y="2521350"/>
          <a:ext cx="1760538" cy="42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Equation" r:id="rId3" imgW="888840" imgH="203040" progId="Equation.DSMT4">
                  <p:embed/>
                </p:oleObj>
              </mc:Choice>
              <mc:Fallback>
                <p:oleObj name="Equation" r:id="rId3" imgW="888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8894" y="2521350"/>
                        <a:ext cx="1760538" cy="428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8534401" y="2971800"/>
            <a:ext cx="1781175" cy="1835150"/>
            <a:chOff x="4320" y="1872"/>
            <a:chExt cx="1122" cy="1156"/>
          </a:xfrm>
        </p:grpSpPr>
        <p:grpSp>
          <p:nvGrpSpPr>
            <p:cNvPr id="4111" name="Group 5"/>
            <p:cNvGrpSpPr>
              <a:grpSpLocks/>
            </p:cNvGrpSpPr>
            <p:nvPr/>
          </p:nvGrpSpPr>
          <p:grpSpPr bwMode="auto">
            <a:xfrm>
              <a:off x="4320" y="1872"/>
              <a:ext cx="1122" cy="1014"/>
              <a:chOff x="4320" y="1872"/>
              <a:chExt cx="1122" cy="1014"/>
            </a:xfrm>
          </p:grpSpPr>
          <p:graphicFrame>
            <p:nvGraphicFramePr>
              <p:cNvPr id="4117" name="Object 6"/>
              <p:cNvGraphicFramePr>
                <a:graphicFrameLocks noChangeAspect="1"/>
              </p:cNvGraphicFramePr>
              <p:nvPr/>
            </p:nvGraphicFramePr>
            <p:xfrm>
              <a:off x="4368" y="1872"/>
              <a:ext cx="1074" cy="7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91" name="BMP 图象" r:id="rId5" imgW="1704762" imgH="1228571" progId="Paint.Picture">
                      <p:embed/>
                    </p:oleObj>
                  </mc:Choice>
                  <mc:Fallback>
                    <p:oleObj name="BMP 图象" r:id="rId5" imgW="1704762" imgH="1228571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1872"/>
                            <a:ext cx="1074" cy="7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18" name="Line 7"/>
              <p:cNvSpPr>
                <a:spLocks noChangeShapeType="1"/>
              </p:cNvSpPr>
              <p:nvPr/>
            </p:nvSpPr>
            <p:spPr bwMode="auto">
              <a:xfrm flipV="1">
                <a:off x="4656" y="2253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9" name="Line 8"/>
              <p:cNvSpPr>
                <a:spLocks noChangeShapeType="1"/>
              </p:cNvSpPr>
              <p:nvPr/>
            </p:nvSpPr>
            <p:spPr bwMode="auto">
              <a:xfrm>
                <a:off x="4656" y="264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0" name="Line 9"/>
              <p:cNvSpPr>
                <a:spLocks noChangeShapeType="1"/>
              </p:cNvSpPr>
              <p:nvPr/>
            </p:nvSpPr>
            <p:spPr bwMode="auto">
              <a:xfrm flipH="1">
                <a:off x="4320" y="2646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1" name="Line 10"/>
              <p:cNvSpPr>
                <a:spLocks noChangeShapeType="1"/>
              </p:cNvSpPr>
              <p:nvPr/>
            </p:nvSpPr>
            <p:spPr bwMode="auto">
              <a:xfrm flipV="1">
                <a:off x="4656" y="2520"/>
                <a:ext cx="0" cy="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2" name="Line 11"/>
              <p:cNvSpPr>
                <a:spLocks noChangeShapeType="1"/>
              </p:cNvSpPr>
              <p:nvPr/>
            </p:nvSpPr>
            <p:spPr bwMode="auto">
              <a:xfrm flipV="1">
                <a:off x="4656" y="1941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112" name="Object 12"/>
            <p:cNvGraphicFramePr>
              <a:graphicFrameLocks noChangeAspect="1"/>
            </p:cNvGraphicFramePr>
            <p:nvPr/>
          </p:nvGraphicFramePr>
          <p:xfrm>
            <a:off x="4925" y="2192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" name="Equation" r:id="rId7" imgW="218970" imgH="276289" progId="Equation.3">
                    <p:embed/>
                  </p:oleObj>
                </mc:Choice>
                <mc:Fallback>
                  <p:oleObj name="Equation" r:id="rId7" imgW="218970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5" y="2192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3" name="Object 13"/>
            <p:cNvGraphicFramePr>
              <a:graphicFrameLocks noChangeAspect="1"/>
            </p:cNvGraphicFramePr>
            <p:nvPr/>
          </p:nvGraphicFramePr>
          <p:xfrm>
            <a:off x="4472" y="192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3" name="Equation" r:id="rId9" imgW="181145" imgH="181065" progId="Equation.3">
                    <p:embed/>
                  </p:oleObj>
                </mc:Choice>
                <mc:Fallback>
                  <p:oleObj name="Equation" r:id="rId9" imgW="18114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2" y="192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4" name="Object 14"/>
            <p:cNvGraphicFramePr>
              <a:graphicFrameLocks noChangeAspect="1"/>
            </p:cNvGraphicFramePr>
            <p:nvPr/>
          </p:nvGraphicFramePr>
          <p:xfrm>
            <a:off x="5128" y="2677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4" name="Equation" r:id="rId11" imgW="199884" imgH="276289" progId="Equation.3">
                    <p:embed/>
                  </p:oleObj>
                </mc:Choice>
                <mc:Fallback>
                  <p:oleObj name="Equation" r:id="rId11" imgW="199884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8" y="2677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5" name="Object 15"/>
            <p:cNvGraphicFramePr>
              <a:graphicFrameLocks noChangeAspect="1"/>
            </p:cNvGraphicFramePr>
            <p:nvPr/>
          </p:nvGraphicFramePr>
          <p:xfrm>
            <a:off x="4380" y="287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5" name="Equation" r:id="rId13" imgW="190514" imgH="200179" progId="Equation.3">
                    <p:embed/>
                  </p:oleObj>
                </mc:Choice>
                <mc:Fallback>
                  <p:oleObj name="Equation" r:id="rId13" imgW="190514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0" y="287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6" name="Object 16"/>
            <p:cNvGraphicFramePr>
              <a:graphicFrameLocks noChangeAspect="1"/>
            </p:cNvGraphicFramePr>
            <p:nvPr/>
          </p:nvGraphicFramePr>
          <p:xfrm>
            <a:off x="4608" y="2646"/>
            <a:ext cx="17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6" name="公式" r:id="rId15" imgW="85714" imgH="104608" progId="Equation.3">
                    <p:embed/>
                  </p:oleObj>
                </mc:Choice>
                <mc:Fallback>
                  <p:oleObj name="公式" r:id="rId15" imgW="85714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646"/>
                          <a:ext cx="172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3388349" y="823493"/>
            <a:ext cx="708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如果曲面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S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与方程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F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(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x, y, z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) = 0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有下述关系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kumimoji="1" lang="en-US" altLang="zh-CN" sz="28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2687639" y="1361656"/>
            <a:ext cx="6965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曲面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S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上的任意点的坐标都满足此方程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1902621" y="2490841"/>
            <a:ext cx="5946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F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(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x, y, z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) = 0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叫做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曲面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的方程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, 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1902621" y="3012334"/>
            <a:ext cx="61261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曲面 </a:t>
            </a:r>
            <a:r>
              <a:rPr kumimoji="1" lang="en-US" altLang="zh-CN" sz="2800" b="1" i="1">
                <a:latin typeface="Times New Roman" panose="02020603050405020304" pitchFamily="18" charset="0"/>
                <a:ea typeface="仿宋_GB2312" pitchFamily="49" charset="-122"/>
              </a:rPr>
              <a:t>S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叫做方程 </a:t>
            </a:r>
            <a:r>
              <a:rPr kumimoji="1" lang="en-US" altLang="zh-CN" sz="2800" b="1" i="1">
                <a:latin typeface="Times New Roman" panose="02020603050405020304" pitchFamily="18" charset="0"/>
                <a:ea typeface="仿宋_GB2312" pitchFamily="49" charset="-122"/>
              </a:rPr>
              <a:t>F</a:t>
            </a:r>
            <a:r>
              <a:rPr kumimoji="1"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( </a:t>
            </a:r>
            <a:r>
              <a:rPr kumimoji="1" lang="en-US" altLang="zh-CN" sz="2800" b="1" i="1">
                <a:latin typeface="Times New Roman" panose="02020603050405020304" pitchFamily="18" charset="0"/>
                <a:ea typeface="仿宋_GB2312" pitchFamily="49" charset="-122"/>
              </a:rPr>
              <a:t>x, y, z </a:t>
            </a:r>
            <a:r>
              <a:rPr kumimoji="1"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) = 0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图形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.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381251" y="3567959"/>
            <a:ext cx="271099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两个基本问题 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2381251" y="4191001"/>
            <a:ext cx="59229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(1)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已知一曲面作为点的几何轨迹时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2687639" y="1939977"/>
            <a:ext cx="693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不在曲面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S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上的点的坐标不满足此方程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2971800" y="4746626"/>
            <a:ext cx="20780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求曲面方程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2362201" y="5272089"/>
            <a:ext cx="69135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(2)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已知方程时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研究它所表示的几何形状</a:t>
            </a:r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2971800" y="5791201"/>
            <a:ext cx="29479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必要时需作图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9196906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3" grpId="0" autoUpdateAnimBg="0"/>
      <p:bldP spid="9234" grpId="0" autoUpdateAnimBg="0"/>
      <p:bldP spid="9235" grpId="0" autoUpdateAnimBg="0"/>
      <p:bldP spid="9236" grpId="0" autoUpdateAnimBg="0"/>
      <p:bldP spid="9237" grpId="0" autoUpdateAnimBg="0"/>
      <p:bldP spid="9238" grpId="0" autoUpdateAnimBg="0"/>
      <p:bldP spid="9239" grpId="0" autoUpdateAnimBg="0"/>
      <p:bldP spid="9240" grpId="0" autoUpdateAnimBg="0"/>
      <p:bldP spid="9241" grpId="0" autoUpdateAnimBg="0"/>
      <p:bldP spid="924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6751638" y="1828800"/>
            <a:ext cx="1574800" cy="1320800"/>
            <a:chOff x="3293" y="1152"/>
            <a:chExt cx="992" cy="832"/>
          </a:xfrm>
        </p:grpSpPr>
        <p:sp>
          <p:nvSpPr>
            <p:cNvPr id="26677" name="Freeform 3"/>
            <p:cNvSpPr>
              <a:spLocks/>
            </p:cNvSpPr>
            <p:nvPr/>
          </p:nvSpPr>
          <p:spPr bwMode="auto">
            <a:xfrm>
              <a:off x="3293" y="1152"/>
              <a:ext cx="992" cy="832"/>
            </a:xfrm>
            <a:custGeom>
              <a:avLst/>
              <a:gdLst>
                <a:gd name="T0" fmla="*/ 0 w 1240"/>
                <a:gd name="T1" fmla="*/ 347 h 1040"/>
                <a:gd name="T2" fmla="*/ 98 w 1240"/>
                <a:gd name="T3" fmla="*/ 53 h 1040"/>
                <a:gd name="T4" fmla="*/ 314 w 1240"/>
                <a:gd name="T5" fmla="*/ 33 h 1040"/>
                <a:gd name="T6" fmla="*/ 491 w 1240"/>
                <a:gd name="T7" fmla="*/ 131 h 1040"/>
                <a:gd name="T8" fmla="*/ 413 w 1240"/>
                <a:gd name="T9" fmla="*/ 426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0" h="1040">
                  <a:moveTo>
                    <a:pt x="0" y="848"/>
                  </a:moveTo>
                  <a:cubicBezTo>
                    <a:pt x="56" y="552"/>
                    <a:pt x="112" y="256"/>
                    <a:pt x="240" y="128"/>
                  </a:cubicBezTo>
                  <a:cubicBezTo>
                    <a:pt x="368" y="0"/>
                    <a:pt x="608" y="48"/>
                    <a:pt x="768" y="80"/>
                  </a:cubicBezTo>
                  <a:cubicBezTo>
                    <a:pt x="928" y="112"/>
                    <a:pt x="1160" y="160"/>
                    <a:pt x="1200" y="320"/>
                  </a:cubicBezTo>
                  <a:cubicBezTo>
                    <a:pt x="1240" y="480"/>
                    <a:pt x="1124" y="760"/>
                    <a:pt x="1008" y="1040"/>
                  </a:cubicBez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rgbClr val="2C2C2C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8" name="Freeform 4"/>
            <p:cNvSpPr>
              <a:spLocks/>
            </p:cNvSpPr>
            <p:nvPr/>
          </p:nvSpPr>
          <p:spPr bwMode="auto">
            <a:xfrm>
              <a:off x="3293" y="1741"/>
              <a:ext cx="806" cy="243"/>
            </a:xfrm>
            <a:custGeom>
              <a:avLst/>
              <a:gdLst>
                <a:gd name="T0" fmla="*/ 0 w 912"/>
                <a:gd name="T1" fmla="*/ 43 h 320"/>
                <a:gd name="T2" fmla="*/ 234 w 912"/>
                <a:gd name="T3" fmla="*/ 11 h 320"/>
                <a:gd name="T4" fmla="*/ 556 w 912"/>
                <a:gd name="T5" fmla="*/ 106 h 3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2" h="320">
                  <a:moveTo>
                    <a:pt x="0" y="128"/>
                  </a:moveTo>
                  <a:cubicBezTo>
                    <a:pt x="116" y="64"/>
                    <a:pt x="232" y="0"/>
                    <a:pt x="384" y="32"/>
                  </a:cubicBezTo>
                  <a:cubicBezTo>
                    <a:pt x="536" y="64"/>
                    <a:pt x="724" y="192"/>
                    <a:pt x="912" y="32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2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083343" y="266701"/>
            <a:ext cx="5067300" cy="685800"/>
          </a:xfrm>
          <a:solidFill>
            <a:schemeClr val="bg1"/>
          </a:solidFill>
          <a:extLst/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一、空间曲线的一般方程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133600" y="1143001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空间曲线可视为两曲面的交线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6934200" y="1143001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其一般方程为方程组</a:t>
            </a:r>
          </a:p>
        </p:txBody>
      </p:sp>
      <p:graphicFrame>
        <p:nvGraphicFramePr>
          <p:cNvPr id="378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899933"/>
              </p:ext>
            </p:extLst>
          </p:nvPr>
        </p:nvGraphicFramePr>
        <p:xfrm>
          <a:off x="2999582" y="1706564"/>
          <a:ext cx="2374106" cy="1175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4" name="Equation" r:id="rId4" imgW="965160" imgH="469800" progId="Equation.DSMT4">
                  <p:embed/>
                </p:oleObj>
              </mc:Choice>
              <mc:Fallback>
                <p:oleObj name="Equation" r:id="rId4" imgW="965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582" y="1706564"/>
                        <a:ext cx="2374106" cy="1175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7239000" y="198120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5" name="Equation" r:id="rId6" imgW="342857" imgH="409742" progId="Equation.3">
                  <p:embed/>
                </p:oleObj>
              </mc:Choice>
              <mc:Fallback>
                <p:oleObj name="Equation" r:id="rId6" imgW="342857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98120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8" name="Group 10"/>
          <p:cNvGrpSpPr>
            <a:grpSpLocks/>
          </p:cNvGrpSpPr>
          <p:nvPr/>
        </p:nvGrpSpPr>
        <p:grpSpPr bwMode="auto">
          <a:xfrm>
            <a:off x="7970838" y="1870076"/>
            <a:ext cx="1706562" cy="1228725"/>
            <a:chOff x="4061" y="1178"/>
            <a:chExt cx="1075" cy="774"/>
          </a:xfrm>
        </p:grpSpPr>
        <p:sp>
          <p:nvSpPr>
            <p:cNvPr id="26672" name="Freeform 11"/>
            <p:cNvSpPr>
              <a:spLocks/>
            </p:cNvSpPr>
            <p:nvPr/>
          </p:nvSpPr>
          <p:spPr bwMode="auto">
            <a:xfrm>
              <a:off x="4061" y="1376"/>
              <a:ext cx="1075" cy="576"/>
            </a:xfrm>
            <a:custGeom>
              <a:avLst/>
              <a:gdLst>
                <a:gd name="T0" fmla="*/ 550 w 1344"/>
                <a:gd name="T1" fmla="*/ 0 h 720"/>
                <a:gd name="T2" fmla="*/ 471 w 1344"/>
                <a:gd name="T3" fmla="*/ 138 h 720"/>
                <a:gd name="T4" fmla="*/ 452 w 1344"/>
                <a:gd name="T5" fmla="*/ 255 h 720"/>
                <a:gd name="T6" fmla="*/ 255 w 1344"/>
                <a:gd name="T7" fmla="*/ 216 h 720"/>
                <a:gd name="T8" fmla="*/ 0 w 1344"/>
                <a:gd name="T9" fmla="*/ 295 h 720"/>
                <a:gd name="T10" fmla="*/ 550 w 1344"/>
                <a:gd name="T11" fmla="*/ 0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44" h="720">
                  <a:moveTo>
                    <a:pt x="1344" y="0"/>
                  </a:moveTo>
                  <a:lnTo>
                    <a:pt x="1152" y="336"/>
                  </a:lnTo>
                  <a:lnTo>
                    <a:pt x="1104" y="624"/>
                  </a:lnTo>
                  <a:lnTo>
                    <a:pt x="624" y="528"/>
                  </a:lnTo>
                  <a:lnTo>
                    <a:pt x="0" y="720"/>
                  </a:lnTo>
                  <a:lnTo>
                    <a:pt x="13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6600"/>
                </a:gs>
                <a:gs pos="100000">
                  <a:srgbClr val="0099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73" name="Group 12"/>
            <p:cNvGrpSpPr>
              <a:grpSpLocks/>
            </p:cNvGrpSpPr>
            <p:nvPr/>
          </p:nvGrpSpPr>
          <p:grpSpPr bwMode="auto">
            <a:xfrm>
              <a:off x="4061" y="1178"/>
              <a:ext cx="1075" cy="774"/>
              <a:chOff x="4061" y="1178"/>
              <a:chExt cx="1075" cy="774"/>
            </a:xfrm>
          </p:grpSpPr>
          <p:sp>
            <p:nvSpPr>
              <p:cNvPr id="26674" name="Freeform 13"/>
              <p:cNvSpPr>
                <a:spLocks/>
              </p:cNvSpPr>
              <p:nvPr/>
            </p:nvSpPr>
            <p:spPr bwMode="auto">
              <a:xfrm>
                <a:off x="4061" y="1178"/>
                <a:ext cx="1075" cy="774"/>
              </a:xfrm>
              <a:custGeom>
                <a:avLst/>
                <a:gdLst>
                  <a:gd name="T0" fmla="*/ 0 w 1392"/>
                  <a:gd name="T1" fmla="*/ 396 h 968"/>
                  <a:gd name="T2" fmla="*/ 68 w 1392"/>
                  <a:gd name="T3" fmla="*/ 82 h 968"/>
                  <a:gd name="T4" fmla="*/ 256 w 1392"/>
                  <a:gd name="T5" fmla="*/ 3 h 968"/>
                  <a:gd name="T6" fmla="*/ 495 w 1392"/>
                  <a:gd name="T7" fmla="*/ 101 h 96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92" h="968">
                    <a:moveTo>
                      <a:pt x="0" y="968"/>
                    </a:moveTo>
                    <a:cubicBezTo>
                      <a:pt x="36" y="664"/>
                      <a:pt x="72" y="360"/>
                      <a:pt x="192" y="200"/>
                    </a:cubicBezTo>
                    <a:cubicBezTo>
                      <a:pt x="312" y="40"/>
                      <a:pt x="520" y="0"/>
                      <a:pt x="720" y="8"/>
                    </a:cubicBezTo>
                    <a:cubicBezTo>
                      <a:pt x="920" y="16"/>
                      <a:pt x="1156" y="132"/>
                      <a:pt x="1392" y="248"/>
                    </a:cubicBezTo>
                  </a:path>
                </a:pathLst>
              </a:custGeom>
              <a:gradFill rotWithShape="0">
                <a:gsLst>
                  <a:gs pos="0">
                    <a:srgbClr val="006600"/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5" name="Freeform 14"/>
              <p:cNvSpPr>
                <a:spLocks/>
              </p:cNvSpPr>
              <p:nvPr/>
            </p:nvSpPr>
            <p:spPr bwMode="auto">
              <a:xfrm>
                <a:off x="4061" y="1786"/>
                <a:ext cx="883" cy="166"/>
              </a:xfrm>
              <a:custGeom>
                <a:avLst/>
                <a:gdLst>
                  <a:gd name="T0" fmla="*/ 0 w 1104"/>
                  <a:gd name="T1" fmla="*/ 84 h 208"/>
                  <a:gd name="T2" fmla="*/ 236 w 1104"/>
                  <a:gd name="T3" fmla="*/ 6 h 208"/>
                  <a:gd name="T4" fmla="*/ 452 w 1104"/>
                  <a:gd name="T5" fmla="*/ 45 h 20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04" h="208">
                    <a:moveTo>
                      <a:pt x="0" y="208"/>
                    </a:moveTo>
                    <a:cubicBezTo>
                      <a:pt x="196" y="120"/>
                      <a:pt x="392" y="32"/>
                      <a:pt x="576" y="16"/>
                    </a:cubicBezTo>
                    <a:cubicBezTo>
                      <a:pt x="760" y="0"/>
                      <a:pt x="932" y="56"/>
                      <a:pt x="1104" y="11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6" name="Freeform 15"/>
              <p:cNvSpPr>
                <a:spLocks/>
              </p:cNvSpPr>
              <p:nvPr/>
            </p:nvSpPr>
            <p:spPr bwMode="auto">
              <a:xfrm>
                <a:off x="4944" y="1376"/>
                <a:ext cx="192" cy="499"/>
              </a:xfrm>
              <a:custGeom>
                <a:avLst/>
                <a:gdLst>
                  <a:gd name="T0" fmla="*/ 98 w 240"/>
                  <a:gd name="T1" fmla="*/ 0 h 624"/>
                  <a:gd name="T2" fmla="*/ 19 w 240"/>
                  <a:gd name="T3" fmla="*/ 118 h 624"/>
                  <a:gd name="T4" fmla="*/ 0 w 240"/>
                  <a:gd name="T5" fmla="*/ 255 h 62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0" h="624">
                    <a:moveTo>
                      <a:pt x="240" y="0"/>
                    </a:moveTo>
                    <a:cubicBezTo>
                      <a:pt x="164" y="92"/>
                      <a:pt x="88" y="184"/>
                      <a:pt x="48" y="288"/>
                    </a:cubicBezTo>
                    <a:cubicBezTo>
                      <a:pt x="8" y="392"/>
                      <a:pt x="8" y="568"/>
                      <a:pt x="0" y="62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7904" name="Group 16"/>
          <p:cNvGrpSpPr>
            <a:grpSpLocks/>
          </p:cNvGrpSpPr>
          <p:nvPr/>
        </p:nvGrpSpPr>
        <p:grpSpPr bwMode="auto">
          <a:xfrm>
            <a:off x="7970838" y="2112963"/>
            <a:ext cx="355600" cy="976312"/>
            <a:chOff x="4061" y="1571"/>
            <a:chExt cx="224" cy="615"/>
          </a:xfrm>
        </p:grpSpPr>
        <p:sp>
          <p:nvSpPr>
            <p:cNvPr id="26670" name="Freeform 17"/>
            <p:cNvSpPr>
              <a:spLocks/>
            </p:cNvSpPr>
            <p:nvPr/>
          </p:nvSpPr>
          <p:spPr bwMode="auto">
            <a:xfrm>
              <a:off x="4061" y="1571"/>
              <a:ext cx="154" cy="615"/>
            </a:xfrm>
            <a:custGeom>
              <a:avLst/>
              <a:gdLst>
                <a:gd name="T0" fmla="*/ 0 w 192"/>
                <a:gd name="T1" fmla="*/ 316 h 768"/>
                <a:gd name="T2" fmla="*/ 40 w 192"/>
                <a:gd name="T3" fmla="*/ 98 h 768"/>
                <a:gd name="T4" fmla="*/ 79 w 192"/>
                <a:gd name="T5" fmla="*/ 0 h 7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768">
                  <a:moveTo>
                    <a:pt x="0" y="768"/>
                  </a:moveTo>
                  <a:cubicBezTo>
                    <a:pt x="32" y="568"/>
                    <a:pt x="64" y="368"/>
                    <a:pt x="96" y="240"/>
                  </a:cubicBezTo>
                  <a:cubicBezTo>
                    <a:pt x="128" y="112"/>
                    <a:pt x="160" y="56"/>
                    <a:pt x="192" y="0"/>
                  </a:cubicBezTo>
                </a:path>
              </a:pathLst>
            </a:custGeom>
            <a:noFill/>
            <a:ln w="1905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71" name="Object 18"/>
            <p:cNvGraphicFramePr>
              <a:graphicFrameLocks noChangeAspect="1"/>
            </p:cNvGraphicFramePr>
            <p:nvPr/>
          </p:nvGraphicFramePr>
          <p:xfrm>
            <a:off x="4125" y="1763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6" name="Equation" r:id="rId8" imgW="218970" imgH="266558" progId="Equation.3">
                    <p:embed/>
                  </p:oleObj>
                </mc:Choice>
                <mc:Fallback>
                  <p:oleObj name="Equation" r:id="rId8" imgW="218970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5" y="1763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07" name="Object 19"/>
          <p:cNvGraphicFramePr>
            <a:graphicFrameLocks noChangeAspect="1"/>
          </p:cNvGraphicFramePr>
          <p:nvPr/>
        </p:nvGraphicFramePr>
        <p:xfrm>
          <a:off x="8524876" y="2300288"/>
          <a:ext cx="17621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7" name="Equation" r:id="rId10" imgW="1914514" imgH="371514" progId="Equation.3">
                  <p:embed/>
                </p:oleObj>
              </mc:Choice>
              <mc:Fallback>
                <p:oleObj name="Equation" r:id="rId10" imgW="1914514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76" y="2300288"/>
                        <a:ext cx="17621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Object 20"/>
          <p:cNvGraphicFramePr>
            <a:graphicFrameLocks noChangeAspect="1"/>
          </p:cNvGraphicFramePr>
          <p:nvPr/>
        </p:nvGraphicFramePr>
        <p:xfrm>
          <a:off x="6161088" y="2362201"/>
          <a:ext cx="176371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8" name="Equation" r:id="rId12" imgW="1914514" imgH="371514" progId="Equation.3">
                  <p:embed/>
                </p:oleObj>
              </mc:Choice>
              <mc:Fallback>
                <p:oleObj name="Equation" r:id="rId12" imgW="1914514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088" y="2362201"/>
                        <a:ext cx="176371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Object 21"/>
          <p:cNvGraphicFramePr>
            <a:graphicFrameLocks noChangeAspect="1"/>
          </p:cNvGraphicFramePr>
          <p:nvPr/>
        </p:nvGraphicFramePr>
        <p:xfrm>
          <a:off x="8559800" y="19050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9" name="Equation" r:id="rId14" imgW="295315" imgH="409742" progId="Equation.3">
                  <p:embed/>
                </p:oleObj>
              </mc:Choice>
              <mc:Fallback>
                <p:oleObj name="Equation" r:id="rId14" imgW="295315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9800" y="190500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2133600" y="2895601"/>
            <a:ext cx="21669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kumimoji="1" lang="en-US" altLang="zh-CN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方程组</a:t>
            </a:r>
          </a:p>
        </p:txBody>
      </p:sp>
      <p:graphicFrame>
        <p:nvGraphicFramePr>
          <p:cNvPr id="379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265127"/>
              </p:ext>
            </p:extLst>
          </p:nvPr>
        </p:nvGraphicFramePr>
        <p:xfrm>
          <a:off x="3029788" y="3369784"/>
          <a:ext cx="2084874" cy="1235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0" name="Equation" r:id="rId16" imgW="825480" imgH="482400" progId="Equation.DSMT4">
                  <p:embed/>
                </p:oleObj>
              </mc:Choice>
              <mc:Fallback>
                <p:oleObj name="Equation" r:id="rId16" imgW="825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9788" y="3369784"/>
                        <a:ext cx="2084874" cy="1235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1828800" y="4648201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表示圆柱面与平面的交线</a:t>
            </a:r>
            <a:r>
              <a:rPr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. </a:t>
            </a:r>
            <a:endParaRPr lang="en-US" altLang="zh-CN" sz="2400" b="1">
              <a:solidFill>
                <a:schemeClr val="accent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37913" name="Group 25"/>
          <p:cNvGrpSpPr>
            <a:grpSpLocks/>
          </p:cNvGrpSpPr>
          <p:nvPr/>
        </p:nvGrpSpPr>
        <p:grpSpPr bwMode="auto">
          <a:xfrm>
            <a:off x="7954963" y="3505201"/>
            <a:ext cx="1581150" cy="2987675"/>
            <a:chOff x="4130" y="71"/>
            <a:chExt cx="1246" cy="2350"/>
          </a:xfrm>
        </p:grpSpPr>
        <p:grpSp>
          <p:nvGrpSpPr>
            <p:cNvPr id="26650" name="Group 26"/>
            <p:cNvGrpSpPr>
              <a:grpSpLocks/>
            </p:cNvGrpSpPr>
            <p:nvPr/>
          </p:nvGrpSpPr>
          <p:grpSpPr bwMode="auto">
            <a:xfrm>
              <a:off x="4130" y="793"/>
              <a:ext cx="864" cy="1296"/>
              <a:chOff x="4272" y="864"/>
              <a:chExt cx="864" cy="1296"/>
            </a:xfrm>
          </p:grpSpPr>
          <p:grpSp>
            <p:nvGrpSpPr>
              <p:cNvPr id="26664" name="Group 27"/>
              <p:cNvGrpSpPr>
                <a:grpSpLocks/>
              </p:cNvGrpSpPr>
              <p:nvPr/>
            </p:nvGrpSpPr>
            <p:grpSpPr bwMode="auto">
              <a:xfrm>
                <a:off x="4272" y="960"/>
                <a:ext cx="864" cy="1200"/>
                <a:chOff x="4272" y="960"/>
                <a:chExt cx="864" cy="1200"/>
              </a:xfrm>
            </p:grpSpPr>
            <p:sp>
              <p:nvSpPr>
                <p:cNvPr id="37916" name="Oval 28"/>
                <p:cNvSpPr>
                  <a:spLocks noChangeArrowheads="1"/>
                </p:cNvSpPr>
                <p:nvPr/>
              </p:nvSpPr>
              <p:spPr bwMode="auto">
                <a:xfrm>
                  <a:off x="4272" y="1968"/>
                  <a:ext cx="864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37917" name="Freeform 29"/>
                <p:cNvSpPr>
                  <a:spLocks/>
                </p:cNvSpPr>
                <p:nvPr/>
              </p:nvSpPr>
              <p:spPr bwMode="auto">
                <a:xfrm>
                  <a:off x="4272" y="960"/>
                  <a:ext cx="864" cy="1104"/>
                </a:xfrm>
                <a:custGeom>
                  <a:avLst/>
                  <a:gdLst>
                    <a:gd name="T0" fmla="*/ 0 w 864"/>
                    <a:gd name="T1" fmla="*/ 1104 h 1104"/>
                    <a:gd name="T2" fmla="*/ 864 w 864"/>
                    <a:gd name="T3" fmla="*/ 1104 h 1104"/>
                    <a:gd name="T4" fmla="*/ 864 w 864"/>
                    <a:gd name="T5" fmla="*/ 0 h 1104"/>
                    <a:gd name="T6" fmla="*/ 0 w 864"/>
                    <a:gd name="T7" fmla="*/ 0 h 1104"/>
                    <a:gd name="T8" fmla="*/ 0 w 864"/>
                    <a:gd name="T9" fmla="*/ 1104 h 1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1104">
                      <a:moveTo>
                        <a:pt x="0" y="1104"/>
                      </a:moveTo>
                      <a:lnTo>
                        <a:pt x="864" y="1104"/>
                      </a:lnTo>
                      <a:lnTo>
                        <a:pt x="864" y="0"/>
                      </a:lnTo>
                      <a:lnTo>
                        <a:pt x="0" y="0"/>
                      </a:lnTo>
                      <a:lnTo>
                        <a:pt x="0" y="110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6668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272" y="96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5136" y="96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6665" name="Oval 32"/>
              <p:cNvSpPr>
                <a:spLocks noChangeArrowheads="1"/>
              </p:cNvSpPr>
              <p:nvPr/>
            </p:nvSpPr>
            <p:spPr bwMode="auto">
              <a:xfrm>
                <a:off x="4272" y="864"/>
                <a:ext cx="864" cy="1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26651" name="Group 33"/>
            <p:cNvGrpSpPr>
              <a:grpSpLocks/>
            </p:cNvGrpSpPr>
            <p:nvPr/>
          </p:nvGrpSpPr>
          <p:grpSpPr bwMode="auto">
            <a:xfrm>
              <a:off x="4274" y="121"/>
              <a:ext cx="1056" cy="2160"/>
              <a:chOff x="4416" y="192"/>
              <a:chExt cx="1056" cy="2160"/>
            </a:xfrm>
          </p:grpSpPr>
          <p:sp>
            <p:nvSpPr>
              <p:cNvPr id="26658" name="Line 34"/>
              <p:cNvSpPr>
                <a:spLocks noChangeShapeType="1"/>
              </p:cNvSpPr>
              <p:nvPr/>
            </p:nvSpPr>
            <p:spPr bwMode="auto">
              <a:xfrm>
                <a:off x="4704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9" name="Line 35"/>
              <p:cNvSpPr>
                <a:spLocks noChangeShapeType="1"/>
              </p:cNvSpPr>
              <p:nvPr/>
            </p:nvSpPr>
            <p:spPr bwMode="auto">
              <a:xfrm flipH="1">
                <a:off x="4560" y="206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0" name="Line 36"/>
              <p:cNvSpPr>
                <a:spLocks noChangeShapeType="1"/>
              </p:cNvSpPr>
              <p:nvPr/>
            </p:nvSpPr>
            <p:spPr bwMode="auto">
              <a:xfrm flipV="1">
                <a:off x="4704" y="192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1" name="Line 37"/>
              <p:cNvSpPr>
                <a:spLocks noChangeShapeType="1"/>
              </p:cNvSpPr>
              <p:nvPr/>
            </p:nvSpPr>
            <p:spPr bwMode="auto">
              <a:xfrm flipV="1">
                <a:off x="4704" y="768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2" name="Line 38"/>
              <p:cNvSpPr>
                <a:spLocks noChangeShapeType="1"/>
              </p:cNvSpPr>
              <p:nvPr/>
            </p:nvSpPr>
            <p:spPr bwMode="auto">
              <a:xfrm>
                <a:off x="5088" y="20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3" name="Line 39"/>
              <p:cNvSpPr>
                <a:spLocks noChangeShapeType="1"/>
              </p:cNvSpPr>
              <p:nvPr/>
            </p:nvSpPr>
            <p:spPr bwMode="auto">
              <a:xfrm flipH="1">
                <a:off x="4416" y="2160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6652" name="Object 40"/>
            <p:cNvGraphicFramePr>
              <a:graphicFrameLocks noChangeAspect="1"/>
            </p:cNvGraphicFramePr>
            <p:nvPr/>
          </p:nvGraphicFramePr>
          <p:xfrm>
            <a:off x="4322" y="2233"/>
            <a:ext cx="170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21" name="Equation" r:id="rId18" imgW="85714" imgH="104608" progId="Equation.3">
                    <p:embed/>
                  </p:oleObj>
                </mc:Choice>
                <mc:Fallback>
                  <p:oleObj name="Equation" r:id="rId18" imgW="85714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" y="2233"/>
                          <a:ext cx="170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3" name="Object 41"/>
            <p:cNvGraphicFramePr>
              <a:graphicFrameLocks noChangeAspect="1"/>
            </p:cNvGraphicFramePr>
            <p:nvPr/>
          </p:nvGraphicFramePr>
          <p:xfrm>
            <a:off x="4608" y="71"/>
            <a:ext cx="170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22" name="Equation" r:id="rId20" imgW="85714" imgH="85841" progId="Equation.3">
                    <p:embed/>
                  </p:oleObj>
                </mc:Choice>
                <mc:Fallback>
                  <p:oleObj name="Equation" r:id="rId20" imgW="85714" imgH="858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71"/>
                          <a:ext cx="170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4" name="Object 42"/>
            <p:cNvGraphicFramePr>
              <a:graphicFrameLocks noChangeAspect="1"/>
            </p:cNvGraphicFramePr>
            <p:nvPr/>
          </p:nvGraphicFramePr>
          <p:xfrm>
            <a:off x="5186" y="2041"/>
            <a:ext cx="19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23" name="Equation" r:id="rId22" imgW="104800" imgH="123722" progId="Equation.3">
                    <p:embed/>
                  </p:oleObj>
                </mc:Choice>
                <mc:Fallback>
                  <p:oleObj name="Equation" r:id="rId22" imgW="104800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6" y="2041"/>
                          <a:ext cx="19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5" name="Arc 43"/>
            <p:cNvSpPr>
              <a:spLocks/>
            </p:cNvSpPr>
            <p:nvPr/>
          </p:nvSpPr>
          <p:spPr bwMode="auto">
            <a:xfrm>
              <a:off x="4137" y="1881"/>
              <a:ext cx="856" cy="97"/>
            </a:xfrm>
            <a:custGeom>
              <a:avLst/>
              <a:gdLst>
                <a:gd name="T0" fmla="*/ 0 w 42820"/>
                <a:gd name="T1" fmla="*/ 0 h 21600"/>
                <a:gd name="T2" fmla="*/ 0 w 42820"/>
                <a:gd name="T3" fmla="*/ 0 h 21600"/>
                <a:gd name="T4" fmla="*/ 0 w 4282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820" h="21600" fill="none" extrusionOk="0">
                  <a:moveTo>
                    <a:pt x="-1" y="19641"/>
                  </a:moveTo>
                  <a:cubicBezTo>
                    <a:pt x="1012" y="8517"/>
                    <a:pt x="10340" y="-1"/>
                    <a:pt x="21511" y="0"/>
                  </a:cubicBezTo>
                  <a:cubicBezTo>
                    <a:pt x="32076" y="0"/>
                    <a:pt x="41091" y="7643"/>
                    <a:pt x="42820" y="18066"/>
                  </a:cubicBezTo>
                </a:path>
                <a:path w="42820" h="21600" stroke="0" extrusionOk="0">
                  <a:moveTo>
                    <a:pt x="-1" y="19641"/>
                  </a:moveTo>
                  <a:cubicBezTo>
                    <a:pt x="1012" y="8517"/>
                    <a:pt x="10340" y="-1"/>
                    <a:pt x="21511" y="0"/>
                  </a:cubicBezTo>
                  <a:cubicBezTo>
                    <a:pt x="32076" y="0"/>
                    <a:pt x="41091" y="7643"/>
                    <a:pt x="42820" y="18066"/>
                  </a:cubicBezTo>
                  <a:lnTo>
                    <a:pt x="21511" y="21600"/>
                  </a:lnTo>
                  <a:lnTo>
                    <a:pt x="-1" y="1964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56" name="Object 44"/>
            <p:cNvGraphicFramePr>
              <a:graphicFrameLocks noChangeAspect="1"/>
            </p:cNvGraphicFramePr>
            <p:nvPr/>
          </p:nvGraphicFramePr>
          <p:xfrm>
            <a:off x="4971" y="1988"/>
            <a:ext cx="136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24" name="Equation" r:id="rId24" imgW="66628" imgH="123722" progId="Equation.3">
                    <p:embed/>
                  </p:oleObj>
                </mc:Choice>
                <mc:Fallback>
                  <p:oleObj name="Equation" r:id="rId24" imgW="66628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1" y="1988"/>
                          <a:ext cx="136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7" name="Object 45"/>
            <p:cNvGraphicFramePr>
              <a:graphicFrameLocks noChangeAspect="1"/>
            </p:cNvGraphicFramePr>
            <p:nvPr/>
          </p:nvGraphicFramePr>
          <p:xfrm>
            <a:off x="4389" y="1876"/>
            <a:ext cx="17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25" name="Equation" r:id="rId26" imgW="85714" imgH="104608" progId="Equation.3">
                    <p:embed/>
                  </p:oleObj>
                </mc:Choice>
                <mc:Fallback>
                  <p:oleObj name="Equation" r:id="rId26" imgW="85714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9" y="1876"/>
                          <a:ext cx="171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34" name="Group 46"/>
          <p:cNvGrpSpPr>
            <a:grpSpLocks/>
          </p:cNvGrpSpPr>
          <p:nvPr/>
        </p:nvGrpSpPr>
        <p:grpSpPr bwMode="auto">
          <a:xfrm>
            <a:off x="7162801" y="3836989"/>
            <a:ext cx="2619375" cy="1347787"/>
            <a:chOff x="3504" y="332"/>
            <a:chExt cx="2064" cy="1060"/>
          </a:xfrm>
        </p:grpSpPr>
        <p:grpSp>
          <p:nvGrpSpPr>
            <p:cNvPr id="26642" name="Group 47"/>
            <p:cNvGrpSpPr>
              <a:grpSpLocks/>
            </p:cNvGrpSpPr>
            <p:nvPr/>
          </p:nvGrpSpPr>
          <p:grpSpPr bwMode="auto">
            <a:xfrm>
              <a:off x="3504" y="332"/>
              <a:ext cx="2064" cy="1060"/>
              <a:chOff x="3504" y="332"/>
              <a:chExt cx="2064" cy="1060"/>
            </a:xfrm>
          </p:grpSpPr>
          <p:sp>
            <p:nvSpPr>
              <p:cNvPr id="37936" name="Oval 48"/>
              <p:cNvSpPr>
                <a:spLocks noChangeArrowheads="1"/>
              </p:cNvSpPr>
              <p:nvPr/>
            </p:nvSpPr>
            <p:spPr bwMode="auto">
              <a:xfrm rot="18521364">
                <a:off x="4032" y="480"/>
                <a:ext cx="1060" cy="764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6645" name="Text Box 49"/>
              <p:cNvSpPr txBox="1">
                <a:spLocks noChangeArrowheads="1"/>
              </p:cNvSpPr>
              <p:nvPr/>
            </p:nvSpPr>
            <p:spPr bwMode="auto">
              <a:xfrm>
                <a:off x="4993" y="476"/>
                <a:ext cx="479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C</a:t>
                </a:r>
              </a:p>
            </p:txBody>
          </p:sp>
          <p:grpSp>
            <p:nvGrpSpPr>
              <p:cNvPr id="26646" name="Group 50"/>
              <p:cNvGrpSpPr>
                <a:grpSpLocks/>
              </p:cNvGrpSpPr>
              <p:nvPr/>
            </p:nvGrpSpPr>
            <p:grpSpPr bwMode="auto">
              <a:xfrm>
                <a:off x="4368" y="672"/>
                <a:ext cx="204" cy="264"/>
                <a:chOff x="4368" y="672"/>
                <a:chExt cx="204" cy="264"/>
              </a:xfrm>
            </p:grpSpPr>
            <p:graphicFrame>
              <p:nvGraphicFramePr>
                <p:cNvPr id="26648" name="Object 51"/>
                <p:cNvGraphicFramePr>
                  <a:graphicFrameLocks noChangeAspect="1"/>
                </p:cNvGraphicFramePr>
                <p:nvPr/>
              </p:nvGraphicFramePr>
              <p:xfrm>
                <a:off x="4368" y="672"/>
                <a:ext cx="203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826" name="Equation" r:id="rId28" imgW="85714" imgH="123722" progId="Equation.3">
                        <p:embed/>
                      </p:oleObj>
                    </mc:Choice>
                    <mc:Fallback>
                      <p:oleObj name="Equation" r:id="rId28" imgW="85714" imgH="12372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68" y="672"/>
                              <a:ext cx="203" cy="2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6649" name="Oval 52"/>
                <p:cNvSpPr>
                  <a:spLocks noChangeArrowheads="1"/>
                </p:cNvSpPr>
                <p:nvPr/>
              </p:nvSpPr>
              <p:spPr bwMode="auto">
                <a:xfrm>
                  <a:off x="4538" y="788"/>
                  <a:ext cx="34" cy="3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26647" name="Freeform 53"/>
              <p:cNvSpPr>
                <a:spLocks/>
              </p:cNvSpPr>
              <p:nvPr/>
            </p:nvSpPr>
            <p:spPr bwMode="auto">
              <a:xfrm>
                <a:off x="3504" y="336"/>
                <a:ext cx="2064" cy="1056"/>
              </a:xfrm>
              <a:custGeom>
                <a:avLst/>
                <a:gdLst>
                  <a:gd name="T0" fmla="*/ 912 w 2064"/>
                  <a:gd name="T1" fmla="*/ 0 h 1056"/>
                  <a:gd name="T2" fmla="*/ 0 w 2064"/>
                  <a:gd name="T3" fmla="*/ 1056 h 1056"/>
                  <a:gd name="T4" fmla="*/ 1200 w 2064"/>
                  <a:gd name="T5" fmla="*/ 1056 h 1056"/>
                  <a:gd name="T6" fmla="*/ 2064 w 2064"/>
                  <a:gd name="T7" fmla="*/ 0 h 1056"/>
                  <a:gd name="T8" fmla="*/ 912 w 2064"/>
                  <a:gd name="T9" fmla="*/ 0 h 10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64" h="1056">
                    <a:moveTo>
                      <a:pt x="912" y="0"/>
                    </a:moveTo>
                    <a:lnTo>
                      <a:pt x="0" y="1056"/>
                    </a:lnTo>
                    <a:lnTo>
                      <a:pt x="1200" y="1056"/>
                    </a:lnTo>
                    <a:lnTo>
                      <a:pt x="2064" y="0"/>
                    </a:lnTo>
                    <a:lnTo>
                      <a:pt x="912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43" name="Line 54"/>
            <p:cNvSpPr>
              <a:spLocks noChangeShapeType="1"/>
            </p:cNvSpPr>
            <p:nvPr/>
          </p:nvSpPr>
          <p:spPr bwMode="auto">
            <a:xfrm flipV="1">
              <a:off x="4560" y="405"/>
              <a:ext cx="0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66031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build="p" autoUpdateAnimBg="0"/>
      <p:bldP spid="37895" grpId="0" build="p" autoUpdateAnimBg="0"/>
      <p:bldP spid="37910" grpId="0" build="p" autoUpdateAnimBg="0"/>
      <p:bldP spid="37912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7831138" y="1828801"/>
            <a:ext cx="1008062" cy="1274763"/>
            <a:chOff x="3960" y="2240"/>
            <a:chExt cx="648" cy="803"/>
          </a:xfrm>
        </p:grpSpPr>
        <p:sp>
          <p:nvSpPr>
            <p:cNvPr id="27680" name="Rectangle 3"/>
            <p:cNvSpPr>
              <a:spLocks noChangeArrowheads="1"/>
            </p:cNvSpPr>
            <p:nvPr/>
          </p:nvSpPr>
          <p:spPr bwMode="auto">
            <a:xfrm>
              <a:off x="3960" y="2400"/>
              <a:ext cx="648" cy="506"/>
            </a:xfrm>
            <a:prstGeom prst="rect">
              <a:avLst/>
            </a:prstGeom>
            <a:gradFill rotWithShape="0">
              <a:gsLst>
                <a:gs pos="0">
                  <a:srgbClr val="185E18"/>
                </a:gs>
                <a:gs pos="50000">
                  <a:srgbClr val="33CC33"/>
                </a:gs>
                <a:gs pos="100000">
                  <a:srgbClr val="185E1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7681" name="Arc 4"/>
            <p:cNvSpPr>
              <a:spLocks/>
            </p:cNvSpPr>
            <p:nvPr/>
          </p:nvSpPr>
          <p:spPr bwMode="auto">
            <a:xfrm>
              <a:off x="3960" y="2880"/>
              <a:ext cx="646" cy="163"/>
            </a:xfrm>
            <a:custGeom>
              <a:avLst/>
              <a:gdLst>
                <a:gd name="T0" fmla="*/ 0 w 43200"/>
                <a:gd name="T1" fmla="*/ 0 h 22773"/>
                <a:gd name="T2" fmla="*/ 0 w 43200"/>
                <a:gd name="T3" fmla="*/ 0 h 22773"/>
                <a:gd name="T4" fmla="*/ 0 w 43200"/>
                <a:gd name="T5" fmla="*/ 0 h 2277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2773" fill="none" extrusionOk="0">
                  <a:moveTo>
                    <a:pt x="43168" y="-1"/>
                  </a:moveTo>
                  <a:cubicBezTo>
                    <a:pt x="43189" y="390"/>
                    <a:pt x="43200" y="781"/>
                    <a:pt x="43200" y="1173"/>
                  </a:cubicBezTo>
                  <a:cubicBezTo>
                    <a:pt x="43200" y="13102"/>
                    <a:pt x="33529" y="22773"/>
                    <a:pt x="21600" y="22773"/>
                  </a:cubicBezTo>
                  <a:cubicBezTo>
                    <a:pt x="9670" y="22773"/>
                    <a:pt x="0" y="13102"/>
                    <a:pt x="0" y="1173"/>
                  </a:cubicBezTo>
                  <a:cubicBezTo>
                    <a:pt x="-1" y="1151"/>
                    <a:pt x="0" y="1130"/>
                    <a:pt x="0" y="1109"/>
                  </a:cubicBezTo>
                </a:path>
                <a:path w="43200" h="22773" stroke="0" extrusionOk="0">
                  <a:moveTo>
                    <a:pt x="43168" y="-1"/>
                  </a:moveTo>
                  <a:cubicBezTo>
                    <a:pt x="43189" y="390"/>
                    <a:pt x="43200" y="781"/>
                    <a:pt x="43200" y="1173"/>
                  </a:cubicBezTo>
                  <a:cubicBezTo>
                    <a:pt x="43200" y="13102"/>
                    <a:pt x="33529" y="22773"/>
                    <a:pt x="21600" y="22773"/>
                  </a:cubicBezTo>
                  <a:cubicBezTo>
                    <a:pt x="9670" y="22773"/>
                    <a:pt x="0" y="13102"/>
                    <a:pt x="0" y="1173"/>
                  </a:cubicBezTo>
                  <a:cubicBezTo>
                    <a:pt x="-1" y="1151"/>
                    <a:pt x="0" y="1130"/>
                    <a:pt x="0" y="1109"/>
                  </a:cubicBezTo>
                  <a:lnTo>
                    <a:pt x="21600" y="1173"/>
                  </a:lnTo>
                  <a:lnTo>
                    <a:pt x="43168" y="-1"/>
                  </a:lnTo>
                  <a:close/>
                </a:path>
              </a:pathLst>
            </a:custGeom>
            <a:gradFill rotWithShape="0">
              <a:gsLst>
                <a:gs pos="0">
                  <a:srgbClr val="185E18"/>
                </a:gs>
                <a:gs pos="50000">
                  <a:srgbClr val="33CC33"/>
                </a:gs>
                <a:gs pos="100000">
                  <a:srgbClr val="185E18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2" name="Arc 5"/>
            <p:cNvSpPr>
              <a:spLocks/>
            </p:cNvSpPr>
            <p:nvPr/>
          </p:nvSpPr>
          <p:spPr bwMode="auto">
            <a:xfrm flipH="1" flipV="1">
              <a:off x="3962" y="2736"/>
              <a:ext cx="643" cy="171"/>
            </a:xfrm>
            <a:custGeom>
              <a:avLst/>
              <a:gdLst>
                <a:gd name="T0" fmla="*/ 0 w 43019"/>
                <a:gd name="T1" fmla="*/ 0 h 23994"/>
                <a:gd name="T2" fmla="*/ 0 w 43019"/>
                <a:gd name="T3" fmla="*/ 0 h 23994"/>
                <a:gd name="T4" fmla="*/ 0 w 43019"/>
                <a:gd name="T5" fmla="*/ 0 h 2399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019" h="23994" fill="none" extrusionOk="0">
                  <a:moveTo>
                    <a:pt x="43019" y="5184"/>
                  </a:moveTo>
                  <a:cubicBezTo>
                    <a:pt x="41617" y="15943"/>
                    <a:pt x="32450" y="23993"/>
                    <a:pt x="21600" y="23994"/>
                  </a:cubicBezTo>
                  <a:cubicBezTo>
                    <a:pt x="9670" y="23994"/>
                    <a:pt x="0" y="14323"/>
                    <a:pt x="0" y="2394"/>
                  </a:cubicBezTo>
                  <a:cubicBezTo>
                    <a:pt x="-1" y="1594"/>
                    <a:pt x="44" y="794"/>
                    <a:pt x="133" y="0"/>
                  </a:cubicBezTo>
                </a:path>
                <a:path w="43019" h="23994" stroke="0" extrusionOk="0">
                  <a:moveTo>
                    <a:pt x="43019" y="5184"/>
                  </a:moveTo>
                  <a:cubicBezTo>
                    <a:pt x="41617" y="15943"/>
                    <a:pt x="32450" y="23993"/>
                    <a:pt x="21600" y="23994"/>
                  </a:cubicBezTo>
                  <a:cubicBezTo>
                    <a:pt x="9670" y="23994"/>
                    <a:pt x="0" y="14323"/>
                    <a:pt x="0" y="2394"/>
                  </a:cubicBezTo>
                  <a:cubicBezTo>
                    <a:pt x="-1" y="1594"/>
                    <a:pt x="44" y="794"/>
                    <a:pt x="133" y="0"/>
                  </a:cubicBezTo>
                  <a:lnTo>
                    <a:pt x="21600" y="2394"/>
                  </a:lnTo>
                  <a:lnTo>
                    <a:pt x="43019" y="5184"/>
                  </a:lnTo>
                  <a:close/>
                </a:path>
              </a:pathLst>
            </a:custGeom>
            <a:gradFill rotWithShape="0">
              <a:gsLst>
                <a:gs pos="0">
                  <a:srgbClr val="185E18"/>
                </a:gs>
                <a:gs pos="50000">
                  <a:srgbClr val="33CC33"/>
                </a:gs>
                <a:gs pos="100000">
                  <a:srgbClr val="185E18"/>
                </a:gs>
              </a:gsLst>
              <a:lin ang="0" scaled="1"/>
            </a:gra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3" name="Oval 6"/>
            <p:cNvSpPr>
              <a:spLocks noChangeArrowheads="1"/>
            </p:cNvSpPr>
            <p:nvPr/>
          </p:nvSpPr>
          <p:spPr bwMode="auto">
            <a:xfrm rot="130180">
              <a:off x="3960" y="2240"/>
              <a:ext cx="647" cy="309"/>
            </a:xfrm>
            <a:prstGeom prst="ellipse">
              <a:avLst/>
            </a:prstGeom>
            <a:gradFill rotWithShape="0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39943" name="Oval 7"/>
          <p:cNvSpPr>
            <a:spLocks noChangeArrowheads="1"/>
          </p:cNvSpPr>
          <p:nvPr/>
        </p:nvSpPr>
        <p:spPr bwMode="auto">
          <a:xfrm rot="130180">
            <a:off x="7820026" y="2614614"/>
            <a:ext cx="1027113" cy="49053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475E00"/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765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810546" y="820738"/>
            <a:ext cx="2708275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又如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方程组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1752601" y="2875653"/>
            <a:ext cx="53340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表示上半球面与圆柱面的交线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kumimoji="1" lang="en-US" altLang="zh-CN" sz="24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99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198740"/>
              </p:ext>
            </p:extLst>
          </p:nvPr>
        </p:nvGraphicFramePr>
        <p:xfrm>
          <a:off x="2971904" y="1444921"/>
          <a:ext cx="3096086" cy="1345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1" name="Equation" r:id="rId3" imgW="1218960" imgH="520560" progId="Equation.DSMT4">
                  <p:embed/>
                </p:oleObj>
              </mc:Choice>
              <mc:Fallback>
                <p:oleObj name="Equation" r:id="rId3" imgW="12189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904" y="1444921"/>
                        <a:ext cx="3096086" cy="1345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7" name="Group 11"/>
          <p:cNvGrpSpPr>
            <a:grpSpLocks/>
          </p:cNvGrpSpPr>
          <p:nvPr/>
        </p:nvGrpSpPr>
        <p:grpSpPr bwMode="auto">
          <a:xfrm>
            <a:off x="7062788" y="685800"/>
            <a:ext cx="3262312" cy="2908300"/>
            <a:chOff x="3489" y="432"/>
            <a:chExt cx="2055" cy="1832"/>
          </a:xfrm>
        </p:grpSpPr>
        <p:grpSp>
          <p:nvGrpSpPr>
            <p:cNvPr id="27664" name="Group 12"/>
            <p:cNvGrpSpPr>
              <a:grpSpLocks/>
            </p:cNvGrpSpPr>
            <p:nvPr/>
          </p:nvGrpSpPr>
          <p:grpSpPr bwMode="auto">
            <a:xfrm>
              <a:off x="3489" y="432"/>
              <a:ext cx="2055" cy="1832"/>
              <a:chOff x="3489" y="432"/>
              <a:chExt cx="2055" cy="1832"/>
            </a:xfrm>
          </p:grpSpPr>
          <p:grpSp>
            <p:nvGrpSpPr>
              <p:cNvPr id="27666" name="Group 13"/>
              <p:cNvGrpSpPr>
                <a:grpSpLocks/>
              </p:cNvGrpSpPr>
              <p:nvPr/>
            </p:nvGrpSpPr>
            <p:grpSpPr bwMode="auto">
              <a:xfrm>
                <a:off x="3492" y="1345"/>
                <a:ext cx="1726" cy="615"/>
                <a:chOff x="2640" y="2773"/>
                <a:chExt cx="1920" cy="684"/>
              </a:xfrm>
            </p:grpSpPr>
            <p:sp>
              <p:nvSpPr>
                <p:cNvPr id="27678" name="Arc 14"/>
                <p:cNvSpPr>
                  <a:spLocks/>
                </p:cNvSpPr>
                <p:nvPr/>
              </p:nvSpPr>
              <p:spPr bwMode="auto">
                <a:xfrm>
                  <a:off x="2641" y="3110"/>
                  <a:ext cx="1919" cy="347"/>
                </a:xfrm>
                <a:custGeom>
                  <a:avLst/>
                  <a:gdLst>
                    <a:gd name="T0" fmla="*/ 0 w 43170"/>
                    <a:gd name="T1" fmla="*/ 0 h 22349"/>
                    <a:gd name="T2" fmla="*/ 0 w 43170"/>
                    <a:gd name="T3" fmla="*/ 0 h 22349"/>
                    <a:gd name="T4" fmla="*/ 0 w 43170"/>
                    <a:gd name="T5" fmla="*/ 0 h 2234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170" h="22349" fill="none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</a:path>
                    <a:path w="43170" h="22349" stroke="0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  <a:lnTo>
                        <a:pt x="21600" y="749"/>
                      </a:lnTo>
                      <a:lnTo>
                        <a:pt x="43170" y="1884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79" name="Arc 15"/>
                <p:cNvSpPr>
                  <a:spLocks/>
                </p:cNvSpPr>
                <p:nvPr/>
              </p:nvSpPr>
              <p:spPr bwMode="auto">
                <a:xfrm flipV="1">
                  <a:off x="2640" y="2773"/>
                  <a:ext cx="1919" cy="347"/>
                </a:xfrm>
                <a:custGeom>
                  <a:avLst/>
                  <a:gdLst>
                    <a:gd name="T0" fmla="*/ 0 w 43170"/>
                    <a:gd name="T1" fmla="*/ 0 h 22349"/>
                    <a:gd name="T2" fmla="*/ 0 w 43170"/>
                    <a:gd name="T3" fmla="*/ 0 h 22349"/>
                    <a:gd name="T4" fmla="*/ 0 w 43170"/>
                    <a:gd name="T5" fmla="*/ 0 h 2234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170" h="22349" fill="none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</a:path>
                    <a:path w="43170" h="22349" stroke="0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  <a:lnTo>
                        <a:pt x="21600" y="749"/>
                      </a:lnTo>
                      <a:lnTo>
                        <a:pt x="43170" y="1884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7667" name="Arc 16"/>
              <p:cNvSpPr>
                <a:spLocks/>
              </p:cNvSpPr>
              <p:nvPr/>
            </p:nvSpPr>
            <p:spPr bwMode="auto">
              <a:xfrm>
                <a:off x="3493" y="709"/>
                <a:ext cx="1726" cy="971"/>
              </a:xfrm>
              <a:custGeom>
                <a:avLst/>
                <a:gdLst>
                  <a:gd name="T0" fmla="*/ 0 w 43199"/>
                  <a:gd name="T1" fmla="*/ 0 h 22091"/>
                  <a:gd name="T2" fmla="*/ 0 w 43199"/>
                  <a:gd name="T3" fmla="*/ 0 h 22091"/>
                  <a:gd name="T4" fmla="*/ 0 w 43199"/>
                  <a:gd name="T5" fmla="*/ 0 h 2209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9" h="22091" fill="none" extrusionOk="0">
                    <a:moveTo>
                      <a:pt x="0" y="21384"/>
                    </a:moveTo>
                    <a:cubicBezTo>
                      <a:pt x="118" y="9539"/>
                      <a:pt x="9753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1763"/>
                      <a:pt x="43197" y="21927"/>
                      <a:pt x="43193" y="22091"/>
                    </a:cubicBezTo>
                  </a:path>
                  <a:path w="43199" h="22091" stroke="0" extrusionOk="0">
                    <a:moveTo>
                      <a:pt x="0" y="21384"/>
                    </a:moveTo>
                    <a:cubicBezTo>
                      <a:pt x="118" y="9539"/>
                      <a:pt x="9753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1763"/>
                      <a:pt x="43197" y="21927"/>
                      <a:pt x="43193" y="22091"/>
                    </a:cubicBezTo>
                    <a:lnTo>
                      <a:pt x="21599" y="21600"/>
                    </a:lnTo>
                    <a:lnTo>
                      <a:pt x="0" y="21384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8" name="Line 17"/>
              <p:cNvSpPr>
                <a:spLocks noChangeShapeType="1"/>
              </p:cNvSpPr>
              <p:nvPr/>
            </p:nvSpPr>
            <p:spPr bwMode="auto">
              <a:xfrm>
                <a:off x="5218" y="1647"/>
                <a:ext cx="3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9" name="Line 18"/>
              <p:cNvSpPr>
                <a:spLocks noChangeShapeType="1"/>
              </p:cNvSpPr>
              <p:nvPr/>
            </p:nvSpPr>
            <p:spPr bwMode="auto">
              <a:xfrm flipV="1">
                <a:off x="4355" y="432"/>
                <a:ext cx="0" cy="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0" name="Line 19"/>
              <p:cNvSpPr>
                <a:spLocks noChangeShapeType="1"/>
              </p:cNvSpPr>
              <p:nvPr/>
            </p:nvSpPr>
            <p:spPr bwMode="auto">
              <a:xfrm>
                <a:off x="3489" y="1647"/>
                <a:ext cx="17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1" name="Line 20"/>
              <p:cNvSpPr>
                <a:spLocks noChangeShapeType="1"/>
              </p:cNvSpPr>
              <p:nvPr/>
            </p:nvSpPr>
            <p:spPr bwMode="auto">
              <a:xfrm flipH="1">
                <a:off x="4222" y="1647"/>
                <a:ext cx="13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2" name="Line 21"/>
              <p:cNvSpPr>
                <a:spLocks noChangeShapeType="1"/>
              </p:cNvSpPr>
              <p:nvPr/>
            </p:nvSpPr>
            <p:spPr bwMode="auto">
              <a:xfrm flipH="1">
                <a:off x="4096" y="1949"/>
                <a:ext cx="129" cy="2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673" name="Object 22"/>
              <p:cNvGraphicFramePr>
                <a:graphicFrameLocks noChangeAspect="1"/>
              </p:cNvGraphicFramePr>
              <p:nvPr/>
            </p:nvGraphicFramePr>
            <p:xfrm>
              <a:off x="5392" y="168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12" name="Equation" r:id="rId5" imgW="199884" imgH="276289" progId="Equation.3">
                      <p:embed/>
                    </p:oleObj>
                  </mc:Choice>
                  <mc:Fallback>
                    <p:oleObj name="Equation" r:id="rId5" imgW="199884" imgH="27628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92" y="168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74" name="Object 23"/>
              <p:cNvGraphicFramePr>
                <a:graphicFrameLocks noChangeAspect="1"/>
              </p:cNvGraphicFramePr>
              <p:nvPr/>
            </p:nvGraphicFramePr>
            <p:xfrm>
              <a:off x="4176" y="211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13" name="Equation" r:id="rId7" imgW="190514" imgH="200179" progId="Equation.3">
                      <p:embed/>
                    </p:oleObj>
                  </mc:Choice>
                  <mc:Fallback>
                    <p:oleObj name="Equation" r:id="rId7" imgW="190514" imgH="2001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211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75" name="Object 24"/>
              <p:cNvGraphicFramePr>
                <a:graphicFrameLocks noChangeAspect="1"/>
              </p:cNvGraphicFramePr>
              <p:nvPr/>
            </p:nvGraphicFramePr>
            <p:xfrm>
              <a:off x="4184" y="480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14" name="Equation" r:id="rId9" imgW="181145" imgH="181065" progId="Equation.3">
                      <p:embed/>
                    </p:oleObj>
                  </mc:Choice>
                  <mc:Fallback>
                    <p:oleObj name="Equation" r:id="rId9" imgW="181145" imgH="18106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4" y="480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76" name="Object 25"/>
              <p:cNvGraphicFramePr>
                <a:graphicFrameLocks noChangeAspect="1"/>
              </p:cNvGraphicFramePr>
              <p:nvPr/>
            </p:nvGraphicFramePr>
            <p:xfrm>
              <a:off x="5234" y="1680"/>
              <a:ext cx="14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15" name="Equation" r:id="rId11" imgW="190514" imgH="200179" progId="Equation.3">
                      <p:embed/>
                    </p:oleObj>
                  </mc:Choice>
                  <mc:Fallback>
                    <p:oleObj name="Equation" r:id="rId11" imgW="190514" imgH="2001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4" y="1680"/>
                            <a:ext cx="142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77" name="Line 26"/>
              <p:cNvSpPr>
                <a:spLocks noChangeShapeType="1"/>
              </p:cNvSpPr>
              <p:nvPr/>
            </p:nvSpPr>
            <p:spPr bwMode="auto">
              <a:xfrm flipV="1">
                <a:off x="4355" y="870"/>
                <a:ext cx="0" cy="7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7665" name="Object 27"/>
            <p:cNvGraphicFramePr>
              <a:graphicFrameLocks noChangeAspect="1"/>
            </p:cNvGraphicFramePr>
            <p:nvPr/>
          </p:nvGraphicFramePr>
          <p:xfrm>
            <a:off x="4176" y="148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16" name="Equation" r:id="rId13" imgW="181145" imgH="200179" progId="Equation.3">
                    <p:embed/>
                  </p:oleObj>
                </mc:Choice>
                <mc:Fallback>
                  <p:oleObj name="Equation" r:id="rId13" imgW="181145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488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64" name="Object 28"/>
          <p:cNvGraphicFramePr>
            <a:graphicFrameLocks noChangeAspect="1"/>
          </p:cNvGraphicFramePr>
          <p:nvPr/>
        </p:nvGraphicFramePr>
        <p:xfrm>
          <a:off x="4352926" y="3657600"/>
          <a:ext cx="2733675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7" name="BMP 图象" r:id="rId15" imgW="2734057" imgH="2095793" progId="Paint.Picture">
                  <p:embed/>
                </p:oleObj>
              </mc:Choice>
              <mc:Fallback>
                <p:oleObj name="BMP 图象" r:id="rId15" imgW="2734057" imgH="209579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6" y="3657600"/>
                        <a:ext cx="2733675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65" name="Group 29"/>
          <p:cNvGrpSpPr>
            <a:grpSpLocks/>
          </p:cNvGrpSpPr>
          <p:nvPr/>
        </p:nvGrpSpPr>
        <p:grpSpPr bwMode="auto">
          <a:xfrm>
            <a:off x="7813676" y="1335088"/>
            <a:ext cx="1057275" cy="1789112"/>
            <a:chOff x="3962" y="841"/>
            <a:chExt cx="666" cy="1127"/>
          </a:xfrm>
        </p:grpSpPr>
        <p:sp>
          <p:nvSpPr>
            <p:cNvPr id="27658" name="Line 30"/>
            <p:cNvSpPr>
              <a:spLocks noChangeShapeType="1"/>
            </p:cNvSpPr>
            <p:nvPr/>
          </p:nvSpPr>
          <p:spPr bwMode="auto">
            <a:xfrm>
              <a:off x="3966" y="1334"/>
              <a:ext cx="0" cy="43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9" name="Line 31"/>
            <p:cNvSpPr>
              <a:spLocks noChangeShapeType="1"/>
            </p:cNvSpPr>
            <p:nvPr/>
          </p:nvSpPr>
          <p:spPr bwMode="auto">
            <a:xfrm>
              <a:off x="4607" y="1218"/>
              <a:ext cx="0" cy="58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660" name="Group 32"/>
            <p:cNvGrpSpPr>
              <a:grpSpLocks/>
            </p:cNvGrpSpPr>
            <p:nvPr/>
          </p:nvGrpSpPr>
          <p:grpSpPr bwMode="auto">
            <a:xfrm>
              <a:off x="3962" y="841"/>
              <a:ext cx="666" cy="1127"/>
              <a:chOff x="3962" y="841"/>
              <a:chExt cx="650" cy="1127"/>
            </a:xfrm>
          </p:grpSpPr>
          <p:sp>
            <p:nvSpPr>
              <p:cNvPr id="27661" name="Arc 33"/>
              <p:cNvSpPr>
                <a:spLocks/>
              </p:cNvSpPr>
              <p:nvPr/>
            </p:nvSpPr>
            <p:spPr bwMode="auto">
              <a:xfrm rot="600000">
                <a:off x="4014" y="841"/>
                <a:ext cx="598" cy="534"/>
              </a:xfrm>
              <a:custGeom>
                <a:avLst/>
                <a:gdLst>
                  <a:gd name="T0" fmla="*/ 0 w 42231"/>
                  <a:gd name="T1" fmla="*/ 0 h 22989"/>
                  <a:gd name="T2" fmla="*/ 0 w 42231"/>
                  <a:gd name="T3" fmla="*/ 0 h 22989"/>
                  <a:gd name="T4" fmla="*/ 0 w 42231"/>
                  <a:gd name="T5" fmla="*/ 0 h 2298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231" h="22989" fill="none" extrusionOk="0">
                    <a:moveTo>
                      <a:pt x="44" y="22989"/>
                    </a:moveTo>
                    <a:cubicBezTo>
                      <a:pt x="14" y="22526"/>
                      <a:pt x="0" y="2206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065" y="-1"/>
                      <a:pt x="39427" y="6162"/>
                      <a:pt x="42231" y="15202"/>
                    </a:cubicBezTo>
                  </a:path>
                  <a:path w="42231" h="22989" stroke="0" extrusionOk="0">
                    <a:moveTo>
                      <a:pt x="44" y="22989"/>
                    </a:moveTo>
                    <a:cubicBezTo>
                      <a:pt x="14" y="22526"/>
                      <a:pt x="0" y="2206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065" y="-1"/>
                      <a:pt x="39427" y="6162"/>
                      <a:pt x="42231" y="15202"/>
                    </a:cubicBezTo>
                    <a:lnTo>
                      <a:pt x="21600" y="21600"/>
                    </a:lnTo>
                    <a:lnTo>
                      <a:pt x="44" y="22989"/>
                    </a:lnTo>
                    <a:close/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2" name="Freeform 34"/>
              <p:cNvSpPr>
                <a:spLocks/>
              </p:cNvSpPr>
              <p:nvPr/>
            </p:nvSpPr>
            <p:spPr bwMode="auto">
              <a:xfrm>
                <a:off x="4232" y="1200"/>
                <a:ext cx="363" cy="768"/>
              </a:xfrm>
              <a:custGeom>
                <a:avLst/>
                <a:gdLst>
                  <a:gd name="T0" fmla="*/ 306 w 384"/>
                  <a:gd name="T1" fmla="*/ 0 h 768"/>
                  <a:gd name="T2" fmla="*/ 230 w 384"/>
                  <a:gd name="T3" fmla="*/ 432 h 768"/>
                  <a:gd name="T4" fmla="*/ 0 w 384"/>
                  <a:gd name="T5" fmla="*/ 768 h 7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768">
                    <a:moveTo>
                      <a:pt x="384" y="0"/>
                    </a:moveTo>
                    <a:cubicBezTo>
                      <a:pt x="368" y="152"/>
                      <a:pt x="352" y="304"/>
                      <a:pt x="288" y="432"/>
                    </a:cubicBezTo>
                    <a:cubicBezTo>
                      <a:pt x="224" y="560"/>
                      <a:pt x="112" y="664"/>
                      <a:pt x="0" y="768"/>
                    </a:cubicBezTo>
                  </a:path>
                </a:pathLst>
              </a:custGeom>
              <a:noFill/>
              <a:ln w="19050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3" name="Freeform 35"/>
              <p:cNvSpPr>
                <a:spLocks/>
              </p:cNvSpPr>
              <p:nvPr/>
            </p:nvSpPr>
            <p:spPr bwMode="auto">
              <a:xfrm>
                <a:off x="3962" y="1382"/>
                <a:ext cx="254" cy="576"/>
              </a:xfrm>
              <a:custGeom>
                <a:avLst/>
                <a:gdLst>
                  <a:gd name="T0" fmla="*/ 175 w 288"/>
                  <a:gd name="T1" fmla="*/ 576 h 576"/>
                  <a:gd name="T2" fmla="*/ 29 w 288"/>
                  <a:gd name="T3" fmla="*/ 240 h 576"/>
                  <a:gd name="T4" fmla="*/ 0 w 288"/>
                  <a:gd name="T5" fmla="*/ 0 h 5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8" h="576">
                    <a:moveTo>
                      <a:pt x="288" y="576"/>
                    </a:moveTo>
                    <a:cubicBezTo>
                      <a:pt x="192" y="456"/>
                      <a:pt x="96" y="336"/>
                      <a:pt x="48" y="240"/>
                    </a:cubicBezTo>
                    <a:cubicBezTo>
                      <a:pt x="0" y="144"/>
                      <a:pt x="8" y="4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456522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 animBg="1"/>
      <p:bldP spid="3994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8229600" y="1600200"/>
            <a:ext cx="1828800" cy="2819400"/>
            <a:chOff x="4224" y="912"/>
            <a:chExt cx="1152" cy="1776"/>
          </a:xfrm>
        </p:grpSpPr>
        <p:graphicFrame>
          <p:nvGraphicFramePr>
            <p:cNvPr id="28708" name="Object 3"/>
            <p:cNvGraphicFramePr>
              <a:graphicFrameLocks noChangeAspect="1"/>
            </p:cNvGraphicFramePr>
            <p:nvPr/>
          </p:nvGraphicFramePr>
          <p:xfrm>
            <a:off x="4338" y="936"/>
            <a:ext cx="1038" cy="1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76" name="BMP 图象" r:id="rId4" imgW="1647619" imgH="2629267" progId="Paint.Picture">
                    <p:embed/>
                  </p:oleObj>
                </mc:Choice>
                <mc:Fallback>
                  <p:oleObj name="BMP 图象" r:id="rId4" imgW="1647619" imgH="262926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936"/>
                          <a:ext cx="1038" cy="1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9" name="Object 4"/>
            <p:cNvGraphicFramePr>
              <a:graphicFrameLocks noChangeAspect="1"/>
            </p:cNvGraphicFramePr>
            <p:nvPr/>
          </p:nvGraphicFramePr>
          <p:xfrm>
            <a:off x="4803" y="912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77" name="Equation" r:id="rId6" imgW="181145" imgH="181065" progId="Equation.3">
                    <p:embed/>
                  </p:oleObj>
                </mc:Choice>
                <mc:Fallback>
                  <p:oleObj name="Equation" r:id="rId6" imgW="18114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3" y="912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0" name="Object 5"/>
            <p:cNvGraphicFramePr>
              <a:graphicFrameLocks noChangeAspect="1"/>
            </p:cNvGraphicFramePr>
            <p:nvPr/>
          </p:nvGraphicFramePr>
          <p:xfrm>
            <a:off x="5224" y="248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78" name="Equation" r:id="rId8" imgW="199884" imgH="276289" progId="Equation.3">
                    <p:embed/>
                  </p:oleObj>
                </mc:Choice>
                <mc:Fallback>
                  <p:oleObj name="Equation" r:id="rId8" imgW="199884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4" y="248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1" name="Object 6"/>
            <p:cNvGraphicFramePr>
              <a:graphicFrameLocks noChangeAspect="1"/>
            </p:cNvGraphicFramePr>
            <p:nvPr/>
          </p:nvGraphicFramePr>
          <p:xfrm>
            <a:off x="4224" y="249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79" name="Equation" r:id="rId10" imgW="190514" imgH="200179" progId="Equation.3">
                    <p:embed/>
                  </p:oleObj>
                </mc:Choice>
                <mc:Fallback>
                  <p:oleObj name="Equation" r:id="rId10" imgW="190514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49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2" name="Object 7"/>
            <p:cNvGraphicFramePr>
              <a:graphicFrameLocks noChangeAspect="1"/>
            </p:cNvGraphicFramePr>
            <p:nvPr/>
          </p:nvGraphicFramePr>
          <p:xfrm>
            <a:off x="4656" y="2154"/>
            <a:ext cx="13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80" name="Equation" r:id="rId12" imgW="181145" imgH="200179" progId="Equation.3">
                    <p:embed/>
                  </p:oleObj>
                </mc:Choice>
                <mc:Fallback>
                  <p:oleObj name="Equation" r:id="rId12" imgW="181145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54"/>
                          <a:ext cx="136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5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44987"/>
            <a:ext cx="5181600" cy="6858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二、空间曲线的参数方程</a:t>
            </a:r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133600" y="1066800"/>
            <a:ext cx="7924800" cy="609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将曲线</a:t>
            </a:r>
            <a:r>
              <a:rPr lang="en-US" altLang="zh-CN" sz="2800" b="1" i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上的动点坐标</a:t>
            </a:r>
            <a:r>
              <a:rPr lang="en-US" altLang="zh-CN" sz="2800" b="1" i="1">
                <a:latin typeface="Times New Roman" panose="02020603050405020304" pitchFamily="18" charset="0"/>
                <a:ea typeface="仿宋_GB2312" pitchFamily="49" charset="-122"/>
              </a:rPr>
              <a:t>x, y, z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表示成参数</a:t>
            </a:r>
            <a:r>
              <a:rPr lang="en-US" altLang="zh-CN" sz="2800" b="1" i="1"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lang="en-US" altLang="zh-CN" sz="2800" b="1" i="1">
                <a:solidFill>
                  <a:schemeClr val="tx2"/>
                </a:solidFill>
                <a:ea typeface="仿宋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的函数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: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3962400" y="1828800"/>
            <a:ext cx="3733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称它为空间曲线的    </a:t>
            </a: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参数方程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409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062438"/>
              </p:ext>
            </p:extLst>
          </p:nvPr>
        </p:nvGraphicFramePr>
        <p:xfrm>
          <a:off x="2625059" y="1622803"/>
          <a:ext cx="1360487" cy="521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81" name="Equation" r:id="rId14" imgW="558720" imgH="203040" progId="Equation.DSMT4">
                  <p:embed/>
                </p:oleObj>
              </mc:Choice>
              <mc:Fallback>
                <p:oleObj name="Equation" r:id="rId14" imgW="558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059" y="1622803"/>
                        <a:ext cx="1360487" cy="521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114550" y="3103563"/>
            <a:ext cx="3067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圆柱螺旋线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09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020863"/>
              </p:ext>
            </p:extLst>
          </p:nvPr>
        </p:nvGraphicFramePr>
        <p:xfrm>
          <a:off x="4724399" y="3886199"/>
          <a:ext cx="2356667" cy="896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82" name="Equation" r:id="rId16" imgW="1104840" imgH="406080" progId="Equation.DSMT4">
                  <p:embed/>
                </p:oleObj>
              </mc:Choice>
              <mc:Fallback>
                <p:oleObj name="Equation" r:id="rId16" imgW="1104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399" y="3886199"/>
                        <a:ext cx="2356667" cy="896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602177"/>
              </p:ext>
            </p:extLst>
          </p:nvPr>
        </p:nvGraphicFramePr>
        <p:xfrm>
          <a:off x="7696200" y="4254500"/>
          <a:ext cx="1494977" cy="1338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83" name="Equation" r:id="rId18" imgW="711000" imgH="634680" progId="Equation.DSMT4">
                  <p:embed/>
                </p:oleObj>
              </mc:Choice>
              <mc:Fallback>
                <p:oleObj name="Equation" r:id="rId18" imgW="71100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254500"/>
                        <a:ext cx="1494977" cy="1338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524549"/>
              </p:ext>
            </p:extLst>
          </p:nvPr>
        </p:nvGraphicFramePr>
        <p:xfrm>
          <a:off x="2314225" y="5652953"/>
          <a:ext cx="1967483" cy="519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84" name="Equation" r:id="rId20" imgW="863280" imgH="215640" progId="Equation.DSMT4">
                  <p:embed/>
                </p:oleObj>
              </mc:Choice>
              <mc:Fallback>
                <p:oleObj name="Equation" r:id="rId20" imgW="863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225" y="5652953"/>
                        <a:ext cx="1967483" cy="519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621466"/>
              </p:ext>
            </p:extLst>
          </p:nvPr>
        </p:nvGraphicFramePr>
        <p:xfrm>
          <a:off x="5591944" y="5710575"/>
          <a:ext cx="1322721" cy="508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85" name="Equation" r:id="rId22" imgW="558720" imgH="203040" progId="Equation.DSMT4">
                  <p:embed/>
                </p:oleObj>
              </mc:Choice>
              <mc:Fallback>
                <p:oleObj name="Equation" r:id="rId22" imgW="558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944" y="5710575"/>
                        <a:ext cx="1322721" cy="508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216802"/>
              </p:ext>
            </p:extLst>
          </p:nvPr>
        </p:nvGraphicFramePr>
        <p:xfrm>
          <a:off x="2610644" y="3819983"/>
          <a:ext cx="1865312" cy="490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86" name="Equation" r:id="rId24" imgW="799920" imgH="190440" progId="Equation.DSMT4">
                  <p:embed/>
                </p:oleObj>
              </mc:Choice>
              <mc:Fallback>
                <p:oleObj name="Equation" r:id="rId24" imgW="7999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0644" y="3819983"/>
                        <a:ext cx="1865312" cy="490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734028"/>
              </p:ext>
            </p:extLst>
          </p:nvPr>
        </p:nvGraphicFramePr>
        <p:xfrm>
          <a:off x="2618013" y="4232275"/>
          <a:ext cx="18396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87" name="Equation" r:id="rId26" imgW="787320" imgH="203040" progId="Equation.DSMT4">
                  <p:embed/>
                </p:oleObj>
              </mc:Choice>
              <mc:Fallback>
                <p:oleObj name="Equation" r:id="rId26" imgW="787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013" y="4232275"/>
                        <a:ext cx="18396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728708"/>
              </p:ext>
            </p:extLst>
          </p:nvPr>
        </p:nvGraphicFramePr>
        <p:xfrm>
          <a:off x="2625059" y="4740275"/>
          <a:ext cx="1171576" cy="477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88" name="Equation" r:id="rId28" imgW="507960" imgH="190440" progId="Equation.DSMT4">
                  <p:embed/>
                </p:oleObj>
              </mc:Choice>
              <mc:Fallback>
                <p:oleObj name="Equation" r:id="rId28" imgW="5079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059" y="4740275"/>
                        <a:ext cx="1171576" cy="477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4800600" y="3103563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的参数方程为</a:t>
            </a:r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 flipV="1">
            <a:off x="8839200" y="3362325"/>
            <a:ext cx="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4114800" y="56530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上升高度</a:t>
            </a:r>
            <a:endParaRPr kumimoji="1" lang="zh-CN" altLang="en-US" sz="28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6858000" y="56530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螺距</a:t>
            </a:r>
            <a:r>
              <a:rPr kumimoji="1"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.</a:t>
            </a:r>
          </a:p>
        </p:txBody>
      </p:sp>
      <p:sp>
        <p:nvSpPr>
          <p:cNvPr id="40984" name="AutoShape 24"/>
          <p:cNvSpPr>
            <a:spLocks/>
          </p:cNvSpPr>
          <p:nvPr/>
        </p:nvSpPr>
        <p:spPr bwMode="auto">
          <a:xfrm>
            <a:off x="2438400" y="38862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0985" name="AutoShape 25"/>
          <p:cNvSpPr>
            <a:spLocks/>
          </p:cNvSpPr>
          <p:nvPr/>
        </p:nvSpPr>
        <p:spPr bwMode="auto">
          <a:xfrm>
            <a:off x="2514600" y="1773238"/>
            <a:ext cx="152400" cy="1198562"/>
          </a:xfrm>
          <a:prstGeom prst="leftBrace">
            <a:avLst>
              <a:gd name="adj1" fmla="val 65538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098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544761"/>
              </p:ext>
            </p:extLst>
          </p:nvPr>
        </p:nvGraphicFramePr>
        <p:xfrm>
          <a:off x="2639142" y="2070824"/>
          <a:ext cx="1317650" cy="519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89" name="Equation" r:id="rId30" imgW="545760" imgH="203040" progId="Equation.DSMT4">
                  <p:embed/>
                </p:oleObj>
              </mc:Choice>
              <mc:Fallback>
                <p:oleObj name="Equation" r:id="rId30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142" y="2070824"/>
                        <a:ext cx="1317650" cy="519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540363"/>
              </p:ext>
            </p:extLst>
          </p:nvPr>
        </p:nvGraphicFramePr>
        <p:xfrm>
          <a:off x="2692831" y="2557299"/>
          <a:ext cx="1227477" cy="519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90" name="Equation" r:id="rId32" imgW="507960" imgH="203040" progId="Equation.DSMT4">
                  <p:embed/>
                </p:oleObj>
              </mc:Choice>
              <mc:Fallback>
                <p:oleObj name="Equation" r:id="rId32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831" y="2557299"/>
                        <a:ext cx="1227477" cy="519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8" name="Freeform 28"/>
          <p:cNvSpPr>
            <a:spLocks/>
          </p:cNvSpPr>
          <p:nvPr/>
        </p:nvSpPr>
        <p:spPr bwMode="auto">
          <a:xfrm>
            <a:off x="4495800" y="4724400"/>
            <a:ext cx="2819400" cy="228600"/>
          </a:xfrm>
          <a:custGeom>
            <a:avLst/>
            <a:gdLst>
              <a:gd name="T0" fmla="*/ 0 w 1776"/>
              <a:gd name="T1" fmla="*/ 0 h 144"/>
              <a:gd name="T2" fmla="*/ 2147483647 w 1776"/>
              <a:gd name="T3" fmla="*/ 0 h 144"/>
              <a:gd name="T4" fmla="*/ 2147483647 w 1776"/>
              <a:gd name="T5" fmla="*/ 2147483647 h 144"/>
              <a:gd name="T6" fmla="*/ 2147483647 w 1776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76" h="144">
                <a:moveTo>
                  <a:pt x="0" y="0"/>
                </a:moveTo>
                <a:lnTo>
                  <a:pt x="1152" y="0"/>
                </a:lnTo>
                <a:lnTo>
                  <a:pt x="576" y="144"/>
                </a:lnTo>
                <a:lnTo>
                  <a:pt x="1776" y="144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0989" name="Group 29"/>
          <p:cNvGrpSpPr>
            <a:grpSpLocks/>
          </p:cNvGrpSpPr>
          <p:nvPr/>
        </p:nvGrpSpPr>
        <p:grpSpPr bwMode="auto">
          <a:xfrm>
            <a:off x="8991600" y="3840163"/>
            <a:ext cx="247650" cy="436562"/>
            <a:chOff x="4704" y="2419"/>
            <a:chExt cx="156" cy="275"/>
          </a:xfrm>
        </p:grpSpPr>
        <p:graphicFrame>
          <p:nvGraphicFramePr>
            <p:cNvPr id="28706" name="Object 30"/>
            <p:cNvGraphicFramePr>
              <a:graphicFrameLocks noChangeAspect="1"/>
            </p:cNvGraphicFramePr>
            <p:nvPr/>
          </p:nvGraphicFramePr>
          <p:xfrm>
            <a:off x="4704" y="2496"/>
            <a:ext cx="15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91" name="Equation" r:id="rId34" imgW="199884" imgH="276289" progId="Equation.3">
                    <p:embed/>
                  </p:oleObj>
                </mc:Choice>
                <mc:Fallback>
                  <p:oleObj name="Equation" r:id="rId34" imgW="199884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496"/>
                          <a:ext cx="152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7" name="Freeform 31"/>
            <p:cNvSpPr>
              <a:spLocks/>
            </p:cNvSpPr>
            <p:nvPr/>
          </p:nvSpPr>
          <p:spPr bwMode="auto">
            <a:xfrm>
              <a:off x="4719" y="2419"/>
              <a:ext cx="141" cy="34"/>
            </a:xfrm>
            <a:custGeom>
              <a:avLst/>
              <a:gdLst>
                <a:gd name="T0" fmla="*/ 0 w 432"/>
                <a:gd name="T1" fmla="*/ 0 h 96"/>
                <a:gd name="T2" fmla="*/ 3 w 432"/>
                <a:gd name="T3" fmla="*/ 1 h 96"/>
                <a:gd name="T4" fmla="*/ 5 w 432"/>
                <a:gd name="T5" fmla="*/ 0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96">
                  <a:moveTo>
                    <a:pt x="0" y="0"/>
                  </a:moveTo>
                  <a:cubicBezTo>
                    <a:pt x="84" y="48"/>
                    <a:pt x="168" y="96"/>
                    <a:pt x="240" y="96"/>
                  </a:cubicBezTo>
                  <a:cubicBezTo>
                    <a:pt x="312" y="96"/>
                    <a:pt x="372" y="48"/>
                    <a:pt x="432" y="0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992" name="Group 32"/>
          <p:cNvGrpSpPr>
            <a:grpSpLocks/>
          </p:cNvGrpSpPr>
          <p:nvPr/>
        </p:nvGrpSpPr>
        <p:grpSpPr bwMode="auto">
          <a:xfrm>
            <a:off x="9123364" y="3054350"/>
            <a:ext cx="1163637" cy="914400"/>
            <a:chOff x="4787" y="1924"/>
            <a:chExt cx="733" cy="576"/>
          </a:xfrm>
        </p:grpSpPr>
        <p:grpSp>
          <p:nvGrpSpPr>
            <p:cNvPr id="28699" name="Group 33"/>
            <p:cNvGrpSpPr>
              <a:grpSpLocks/>
            </p:cNvGrpSpPr>
            <p:nvPr/>
          </p:nvGrpSpPr>
          <p:grpSpPr bwMode="auto">
            <a:xfrm>
              <a:off x="4787" y="2352"/>
              <a:ext cx="192" cy="148"/>
              <a:chOff x="4800" y="2256"/>
              <a:chExt cx="192" cy="148"/>
            </a:xfrm>
          </p:grpSpPr>
          <p:sp>
            <p:nvSpPr>
              <p:cNvPr id="28704" name="Line 34"/>
              <p:cNvSpPr>
                <a:spLocks noChangeShapeType="1"/>
              </p:cNvSpPr>
              <p:nvPr/>
            </p:nvSpPr>
            <p:spPr bwMode="auto">
              <a:xfrm flipH="1" flipV="1">
                <a:off x="4800" y="225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5" name="Line 35"/>
              <p:cNvSpPr>
                <a:spLocks noChangeShapeType="1"/>
              </p:cNvSpPr>
              <p:nvPr/>
            </p:nvSpPr>
            <p:spPr bwMode="auto">
              <a:xfrm flipH="1">
                <a:off x="4992" y="2304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700" name="Group 36"/>
            <p:cNvGrpSpPr>
              <a:grpSpLocks/>
            </p:cNvGrpSpPr>
            <p:nvPr/>
          </p:nvGrpSpPr>
          <p:grpSpPr bwMode="auto">
            <a:xfrm>
              <a:off x="4992" y="1924"/>
              <a:ext cx="528" cy="482"/>
              <a:chOff x="4992" y="1828"/>
              <a:chExt cx="528" cy="482"/>
            </a:xfrm>
          </p:grpSpPr>
          <p:sp>
            <p:nvSpPr>
              <p:cNvPr id="28701" name="Line 37"/>
              <p:cNvSpPr>
                <a:spLocks noChangeShapeType="1"/>
              </p:cNvSpPr>
              <p:nvPr/>
            </p:nvSpPr>
            <p:spPr bwMode="auto">
              <a:xfrm flipH="1">
                <a:off x="4992" y="231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2" name="Line 38"/>
              <p:cNvSpPr>
                <a:spLocks noChangeShapeType="1"/>
              </p:cNvSpPr>
              <p:nvPr/>
            </p:nvSpPr>
            <p:spPr bwMode="auto">
              <a:xfrm flipV="1">
                <a:off x="5376" y="202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8703" name="Object 39"/>
              <p:cNvGraphicFramePr>
                <a:graphicFrameLocks noChangeAspect="1"/>
              </p:cNvGraphicFramePr>
              <p:nvPr/>
            </p:nvGraphicFramePr>
            <p:xfrm>
              <a:off x="5264" y="1828"/>
              <a:ext cx="256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992" name="Equation" r:id="rId36" imgW="371312" imgH="266558" progId="Equation.3">
                      <p:embed/>
                    </p:oleObj>
                  </mc:Choice>
                  <mc:Fallback>
                    <p:oleObj name="Equation" r:id="rId36" imgW="371312" imgH="26655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64" y="1828"/>
                            <a:ext cx="256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1000" name="AutoShape 40"/>
          <p:cNvSpPr>
            <a:spLocks/>
          </p:cNvSpPr>
          <p:nvPr/>
        </p:nvSpPr>
        <p:spPr bwMode="auto">
          <a:xfrm>
            <a:off x="7512866" y="4386774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45101328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 build="p" autoUpdateAnimBg="0"/>
      <p:bldP spid="40970" grpId="0" autoUpdateAnimBg="0"/>
      <p:bldP spid="40972" grpId="0" autoUpdateAnimBg="0"/>
      <p:bldP spid="40980" grpId="0" autoUpdateAnimBg="0"/>
      <p:bldP spid="40981" grpId="0" animBg="1"/>
      <p:bldP spid="40982" grpId="0" autoUpdateAnimBg="0"/>
      <p:bldP spid="40983" grpId="0" autoUpdateAnimBg="0"/>
      <p:bldP spid="40984" grpId="0" animBg="1"/>
      <p:bldP spid="40985" grpId="0" animBg="1"/>
      <p:bldP spid="40988" grpId="0" animBg="1"/>
      <p:bldP spid="4100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300039"/>
            <a:ext cx="5715000" cy="6096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将下列曲线化为参数方程表示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122949"/>
              </p:ext>
            </p:extLst>
          </p:nvPr>
        </p:nvGraphicFramePr>
        <p:xfrm>
          <a:off x="2481263" y="981404"/>
          <a:ext cx="2509837" cy="1201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6" name="Equation" r:id="rId4" imgW="1028520" imgH="482400" progId="Equation.DSMT4">
                  <p:embed/>
                </p:oleObj>
              </mc:Choice>
              <mc:Fallback>
                <p:oleObj name="Equation" r:id="rId4" imgW="1028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981404"/>
                        <a:ext cx="2509837" cy="1201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360299"/>
              </p:ext>
            </p:extLst>
          </p:nvPr>
        </p:nvGraphicFramePr>
        <p:xfrm>
          <a:off x="5711722" y="853975"/>
          <a:ext cx="3480621" cy="1298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7" name="Equation" r:id="rId6" imgW="1434960" imgH="520560" progId="Equation.DSMT4">
                  <p:embed/>
                </p:oleObj>
              </mc:Choice>
              <mc:Fallback>
                <p:oleObj name="Equation" r:id="rId6" imgW="14349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722" y="853975"/>
                        <a:ext cx="3480621" cy="1298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270126" y="2200276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(1) 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3422651" y="2224089"/>
            <a:ext cx="4060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根据第一方程引入参数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676590"/>
              </p:ext>
            </p:extLst>
          </p:nvPr>
        </p:nvGraphicFramePr>
        <p:xfrm>
          <a:off x="4076086" y="2755900"/>
          <a:ext cx="1158616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8" name="Equation" r:id="rId8" imgW="571320" imgH="164880" progId="Equation.DSMT4">
                  <p:embed/>
                </p:oleObj>
              </mc:Choice>
              <mc:Fallback>
                <p:oleObj name="Equation" r:id="rId8" imgW="5713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086" y="2755900"/>
                        <a:ext cx="1158616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151236"/>
              </p:ext>
            </p:extLst>
          </p:nvPr>
        </p:nvGraphicFramePr>
        <p:xfrm>
          <a:off x="4063079" y="3163275"/>
          <a:ext cx="1250847" cy="48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9" name="Equation" r:id="rId10" imgW="558720" imgH="203040" progId="Equation.DSMT4">
                  <p:embed/>
                </p:oleObj>
              </mc:Choice>
              <mc:Fallback>
                <p:oleObj name="Equation" r:id="rId10" imgW="558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3079" y="3163275"/>
                        <a:ext cx="1250847" cy="482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852423"/>
              </p:ext>
            </p:extLst>
          </p:nvPr>
        </p:nvGraphicFramePr>
        <p:xfrm>
          <a:off x="4075471" y="3594673"/>
          <a:ext cx="2388829" cy="547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0" name="Equation" r:id="rId12" imgW="1054080" imgH="228600" progId="Equation.DSMT4">
                  <p:embed/>
                </p:oleObj>
              </mc:Choice>
              <mc:Fallback>
                <p:oleObj name="Equation" r:id="rId12" imgW="1054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471" y="3594673"/>
                        <a:ext cx="2388829" cy="547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AutoShape 10"/>
          <p:cNvSpPr>
            <a:spLocks/>
          </p:cNvSpPr>
          <p:nvPr/>
        </p:nvSpPr>
        <p:spPr bwMode="auto">
          <a:xfrm>
            <a:off x="3886200" y="28194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2209801" y="4192589"/>
            <a:ext cx="35798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将第二方程变形为</a:t>
            </a:r>
          </a:p>
        </p:txBody>
      </p:sp>
      <p:graphicFrame>
        <p:nvGraphicFramePr>
          <p:cNvPr id="430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023209"/>
              </p:ext>
            </p:extLst>
          </p:nvPr>
        </p:nvGraphicFramePr>
        <p:xfrm>
          <a:off x="5664334" y="4095055"/>
          <a:ext cx="2737942" cy="625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1" name="Equation" r:id="rId14" imgW="1155600" imgH="253800" progId="Equation.DSMT4">
                  <p:embed/>
                </p:oleObj>
              </mc:Choice>
              <mc:Fallback>
                <p:oleObj name="Equation" r:id="rId14" imgW="1155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334" y="4095055"/>
                        <a:ext cx="2737942" cy="625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8382000" y="4146551"/>
            <a:ext cx="16271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故所求为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7315200" y="2209801"/>
            <a:ext cx="16271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得所求为</a:t>
            </a:r>
          </a:p>
        </p:txBody>
      </p:sp>
      <p:graphicFrame>
        <p:nvGraphicFramePr>
          <p:cNvPr id="430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94736"/>
              </p:ext>
            </p:extLst>
          </p:nvPr>
        </p:nvGraphicFramePr>
        <p:xfrm>
          <a:off x="4165600" y="4733670"/>
          <a:ext cx="2117725" cy="57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2" name="Equation" r:id="rId16" imgW="888840" imgH="228600" progId="Equation.DSMT4">
                  <p:embed/>
                </p:oleObj>
              </mc:Choice>
              <mc:Fallback>
                <p:oleObj name="Equation" r:id="rId16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4733670"/>
                        <a:ext cx="2117725" cy="573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233228"/>
              </p:ext>
            </p:extLst>
          </p:nvPr>
        </p:nvGraphicFramePr>
        <p:xfrm>
          <a:off x="4159147" y="5220723"/>
          <a:ext cx="1552575" cy="569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3" name="Equation" r:id="rId18" imgW="647640" imgH="228600" progId="Equation.DSMT4">
                  <p:embed/>
                </p:oleObj>
              </mc:Choice>
              <mc:Fallback>
                <p:oleObj name="Equation" r:id="rId18" imgW="647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147" y="5220723"/>
                        <a:ext cx="1552575" cy="569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902330"/>
              </p:ext>
            </p:extLst>
          </p:nvPr>
        </p:nvGraphicFramePr>
        <p:xfrm>
          <a:off x="4123915" y="5690226"/>
          <a:ext cx="2476142" cy="687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4" name="Equation" r:id="rId20" imgW="1054080" imgH="279360" progId="Equation.DSMT4">
                  <p:embed/>
                </p:oleObj>
              </mc:Choice>
              <mc:Fallback>
                <p:oleObj name="Equation" r:id="rId20" imgW="1054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3915" y="5690226"/>
                        <a:ext cx="2476142" cy="687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04479"/>
              </p:ext>
            </p:extLst>
          </p:nvPr>
        </p:nvGraphicFramePr>
        <p:xfrm>
          <a:off x="6931024" y="3228974"/>
          <a:ext cx="1743064" cy="488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5" name="Equation" r:id="rId22" imgW="774360" imgH="203040" progId="Equation.DSMT4">
                  <p:embed/>
                </p:oleObj>
              </mc:Choice>
              <mc:Fallback>
                <p:oleObj name="Equation" r:id="rId22" imgW="774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1024" y="3228974"/>
                        <a:ext cx="1743064" cy="488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7" name="AutoShape 19"/>
          <p:cNvSpPr>
            <a:spLocks/>
          </p:cNvSpPr>
          <p:nvPr/>
        </p:nvSpPr>
        <p:spPr bwMode="auto">
          <a:xfrm>
            <a:off x="3886200" y="49530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30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006540"/>
              </p:ext>
            </p:extLst>
          </p:nvPr>
        </p:nvGraphicFramePr>
        <p:xfrm>
          <a:off x="7176120" y="5369780"/>
          <a:ext cx="1766268" cy="494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6" name="Equation" r:id="rId24" imgW="774360" imgH="203040" progId="Equation.DSMT4">
                  <p:embed/>
                </p:oleObj>
              </mc:Choice>
              <mc:Fallback>
                <p:oleObj name="Equation" r:id="rId24" imgW="774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120" y="5369780"/>
                        <a:ext cx="1766268" cy="494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14509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3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 autoUpdateAnimBg="0"/>
      <p:bldP spid="43014" grpId="0" build="p" autoUpdateAnimBg="0"/>
      <p:bldP spid="43018" grpId="0" animBg="1"/>
      <p:bldP spid="43019" grpId="0" build="p" autoUpdateAnimBg="0"/>
      <p:bldP spid="43021" grpId="0" build="p" autoUpdateAnimBg="0"/>
      <p:bldP spid="43022" grpId="0" build="p" autoUpdateAnimBg="0"/>
      <p:bldP spid="430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0"/>
            <a:ext cx="31242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求空间曲线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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: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344712"/>
              </p:ext>
            </p:extLst>
          </p:nvPr>
        </p:nvGraphicFramePr>
        <p:xfrm>
          <a:off x="5416249" y="429183"/>
          <a:ext cx="1257601" cy="48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0" name="Equation" r:id="rId4" imgW="558720" imgH="203040" progId="Equation.DSMT4">
                  <p:embed/>
                </p:oleObj>
              </mc:Choice>
              <mc:Fallback>
                <p:oleObj name="Equation" r:id="rId4" imgW="558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249" y="429183"/>
                        <a:ext cx="1257601" cy="482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90265"/>
              </p:ext>
            </p:extLst>
          </p:nvPr>
        </p:nvGraphicFramePr>
        <p:xfrm>
          <a:off x="5429915" y="869426"/>
          <a:ext cx="1284590" cy="483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1" name="Equation" r:id="rId6" imgW="571320" imgH="203040" progId="Equation.DSMT4">
                  <p:embed/>
                </p:oleObj>
              </mc:Choice>
              <mc:Fallback>
                <p:oleObj name="Equation" r:id="rId6" imgW="571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915" y="869426"/>
                        <a:ext cx="1284590" cy="483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814299"/>
              </p:ext>
            </p:extLst>
          </p:nvPr>
        </p:nvGraphicFramePr>
        <p:xfrm>
          <a:off x="5459412" y="1327882"/>
          <a:ext cx="1244905" cy="490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2" name="Equation" r:id="rId8" imgW="545760" imgH="203040" progId="Equation.DSMT4">
                  <p:embed/>
                </p:oleObj>
              </mc:Choice>
              <mc:Fallback>
                <p:oleObj name="Equation" r:id="rId8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9412" y="1327882"/>
                        <a:ext cx="1244905" cy="490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AutoShape 6"/>
          <p:cNvSpPr>
            <a:spLocks/>
          </p:cNvSpPr>
          <p:nvPr/>
        </p:nvSpPr>
        <p:spPr bwMode="auto">
          <a:xfrm>
            <a:off x="5257800" y="5334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357993"/>
              </p:ext>
            </p:extLst>
          </p:nvPr>
        </p:nvGraphicFramePr>
        <p:xfrm>
          <a:off x="7058330" y="879605"/>
          <a:ext cx="1528787" cy="450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3" name="Equation" r:id="rId10" imgW="736560" imgH="203040" progId="Equation.DSMT4">
                  <p:embed/>
                </p:oleObj>
              </mc:Choice>
              <mc:Fallback>
                <p:oleObj name="Equation" r:id="rId10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330" y="879605"/>
                        <a:ext cx="1528787" cy="450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8534401" y="776289"/>
            <a:ext cx="1965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绕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轴旋转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1828801" y="1538289"/>
            <a:ext cx="32496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时的旋转曲面方程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2209800" y="2133601"/>
            <a:ext cx="661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450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604322"/>
              </p:ext>
            </p:extLst>
          </p:nvPr>
        </p:nvGraphicFramePr>
        <p:xfrm>
          <a:off x="2948977" y="2186156"/>
          <a:ext cx="4587184" cy="541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4" name="Equation" r:id="rId12" imgW="2095200" imgH="228600" progId="Equation.DSMT4">
                  <p:embed/>
                </p:oleObj>
              </mc:Choice>
              <mc:Fallback>
                <p:oleObj name="Equation" r:id="rId12" imgW="2095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8977" y="2186156"/>
                        <a:ext cx="4587184" cy="541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7620000" y="2133601"/>
            <a:ext cx="30353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点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绕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z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轴旋转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1889126" y="2803526"/>
            <a:ext cx="30765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转过角度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后到点 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50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843451"/>
              </p:ext>
            </p:extLst>
          </p:nvPr>
        </p:nvGraphicFramePr>
        <p:xfrm>
          <a:off x="4727848" y="2846123"/>
          <a:ext cx="1758972" cy="509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5" name="Equation" r:id="rId14" imgW="749160" imgH="203040" progId="Equation.DSMT4">
                  <p:embed/>
                </p:oleObj>
              </mc:Choice>
              <mc:Fallback>
                <p:oleObj name="Equation" r:id="rId14" imgW="749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848" y="2846123"/>
                        <a:ext cx="1758972" cy="509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6400800" y="2787651"/>
            <a:ext cx="54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sp>
        <p:nvSpPr>
          <p:cNvPr id="45072" name="AutoShape 16"/>
          <p:cNvSpPr>
            <a:spLocks/>
          </p:cNvSpPr>
          <p:nvPr/>
        </p:nvSpPr>
        <p:spPr bwMode="auto">
          <a:xfrm>
            <a:off x="3581400" y="3657600"/>
            <a:ext cx="179388" cy="1447800"/>
          </a:xfrm>
          <a:prstGeom prst="leftBrace">
            <a:avLst>
              <a:gd name="adj1" fmla="val 672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50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116210"/>
              </p:ext>
            </p:extLst>
          </p:nvPr>
        </p:nvGraphicFramePr>
        <p:xfrm>
          <a:off x="3852180" y="3478213"/>
          <a:ext cx="3535139" cy="675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6" name="Equation" r:id="rId16" imgW="1562040" imgH="279360" progId="Equation.DSMT4">
                  <p:embed/>
                </p:oleObj>
              </mc:Choice>
              <mc:Fallback>
                <p:oleObj name="Equation" r:id="rId16" imgW="15620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180" y="3478213"/>
                        <a:ext cx="3535139" cy="675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072089"/>
              </p:ext>
            </p:extLst>
          </p:nvPr>
        </p:nvGraphicFramePr>
        <p:xfrm>
          <a:off x="3904634" y="4086006"/>
          <a:ext cx="3342927" cy="65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7" name="Equation" r:id="rId18" imgW="1536480" imgH="279360" progId="Equation.DSMT4">
                  <p:embed/>
                </p:oleObj>
              </mc:Choice>
              <mc:Fallback>
                <p:oleObj name="Equation" r:id="rId18" imgW="1536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4634" y="4086006"/>
                        <a:ext cx="3342927" cy="65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368361"/>
              </p:ext>
            </p:extLst>
          </p:nvPr>
        </p:nvGraphicFramePr>
        <p:xfrm>
          <a:off x="3921026" y="4804414"/>
          <a:ext cx="1152525" cy="45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8" name="Equation" r:id="rId20" imgW="545760" imgH="203040" progId="Equation.DSMT4">
                  <p:embed/>
                </p:oleObj>
              </mc:Choice>
              <mc:Fallback>
                <p:oleObj name="Equation" r:id="rId20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026" y="4804414"/>
                        <a:ext cx="1152525" cy="454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16362"/>
              </p:ext>
            </p:extLst>
          </p:nvPr>
        </p:nvGraphicFramePr>
        <p:xfrm>
          <a:off x="8112224" y="3831842"/>
          <a:ext cx="1819597" cy="1019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9" name="Equation" r:id="rId22" imgW="850680" imgH="469800" progId="Equation.DSMT4">
                  <p:embed/>
                </p:oleObj>
              </mc:Choice>
              <mc:Fallback>
                <p:oleObj name="Equation" r:id="rId22" imgW="850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224" y="3831842"/>
                        <a:ext cx="1819597" cy="1019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66951" y="5324476"/>
            <a:ext cx="5503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这就是旋转曲面满足的参数方程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6270434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4" grpId="0" build="p" autoUpdateAnimBg="0"/>
      <p:bldP spid="45065" grpId="0" build="p" autoUpdateAnimBg="0"/>
      <p:bldP spid="45066" grpId="0" build="p" autoUpdateAnimBg="0"/>
      <p:bldP spid="45068" grpId="0" build="p" autoUpdateAnimBg="0"/>
      <p:bldP spid="45069" grpId="0" build="p" autoUpdateAnimBg="0"/>
      <p:bldP spid="45071" grpId="0" build="p" autoUpdateAnimBg="0"/>
      <p:bldP spid="45072" grpId="0" animBg="1"/>
      <p:bldP spid="4507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0"/>
            <a:ext cx="2209800" cy="6096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ea typeface="楷体_GB2312" pitchFamily="49" charset="-122"/>
              </a:rPr>
              <a:t>例如</a:t>
            </a:r>
            <a:r>
              <a:rPr lang="en-US" altLang="zh-CN" sz="2800" b="1">
                <a:ea typeface="楷体_GB2312" pitchFamily="49" charset="-122"/>
              </a:rPr>
              <a:t>,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chemeClr val="tx1"/>
                </a:solidFill>
                <a:ea typeface="楷体_GB2312" pitchFamily="49" charset="-122"/>
              </a:rPr>
              <a:t>直线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980744"/>
              </p:ext>
            </p:extLst>
          </p:nvPr>
        </p:nvGraphicFramePr>
        <p:xfrm>
          <a:off x="4241407" y="468293"/>
          <a:ext cx="868437" cy="47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4" name="Equation" r:id="rId4" imgW="355320" imgH="177480" progId="Equation.DSMT4">
                  <p:embed/>
                </p:oleObj>
              </mc:Choice>
              <mc:Fallback>
                <p:oleObj name="Equation" r:id="rId4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407" y="468293"/>
                        <a:ext cx="868437" cy="474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626370"/>
              </p:ext>
            </p:extLst>
          </p:nvPr>
        </p:nvGraphicFramePr>
        <p:xfrm>
          <a:off x="4241407" y="892155"/>
          <a:ext cx="857324" cy="491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5" name="Equation" r:id="rId6" imgW="355320" imgH="190440" progId="Equation.DSMT4">
                  <p:embed/>
                </p:oleObj>
              </mc:Choice>
              <mc:Fallback>
                <p:oleObj name="Equation" r:id="rId6" imgW="3553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407" y="892155"/>
                        <a:ext cx="857324" cy="491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737614"/>
              </p:ext>
            </p:extLst>
          </p:nvPr>
        </p:nvGraphicFramePr>
        <p:xfrm>
          <a:off x="4256461" y="1301521"/>
          <a:ext cx="925140" cy="443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6" name="Equation" r:id="rId8" imgW="406080" imgH="177480" progId="Equation.DSMT4">
                  <p:embed/>
                </p:oleObj>
              </mc:Choice>
              <mc:Fallback>
                <p:oleObj name="Equation" r:id="rId8" imgW="4060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461" y="1301521"/>
                        <a:ext cx="925140" cy="443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AutoShape 6"/>
          <p:cNvSpPr>
            <a:spLocks/>
          </p:cNvSpPr>
          <p:nvPr/>
        </p:nvSpPr>
        <p:spPr bwMode="auto">
          <a:xfrm>
            <a:off x="4038600" y="5334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247062" y="822325"/>
            <a:ext cx="53006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绕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轴旋转所得旋转曲面方程为 </a:t>
            </a:r>
          </a:p>
        </p:txBody>
      </p:sp>
      <p:sp>
        <p:nvSpPr>
          <p:cNvPr id="47112" name="AutoShape 8"/>
          <p:cNvSpPr>
            <a:spLocks/>
          </p:cNvSpPr>
          <p:nvPr/>
        </p:nvSpPr>
        <p:spPr bwMode="auto">
          <a:xfrm>
            <a:off x="3200400" y="2057400"/>
            <a:ext cx="179388" cy="1447800"/>
          </a:xfrm>
          <a:prstGeom prst="leftBrace">
            <a:avLst>
              <a:gd name="adj1" fmla="val 672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71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394259"/>
              </p:ext>
            </p:extLst>
          </p:nvPr>
        </p:nvGraphicFramePr>
        <p:xfrm>
          <a:off x="3396533" y="1850873"/>
          <a:ext cx="2533900" cy="663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7" name="Equation" r:id="rId10" imgW="1079280" imgH="266400" progId="Equation.DSMT4">
                  <p:embed/>
                </p:oleObj>
              </mc:Choice>
              <mc:Fallback>
                <p:oleObj name="Equation" r:id="rId10" imgW="10792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533" y="1850873"/>
                        <a:ext cx="2533900" cy="663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235546"/>
              </p:ext>
            </p:extLst>
          </p:nvPr>
        </p:nvGraphicFramePr>
        <p:xfrm>
          <a:off x="3379788" y="2443198"/>
          <a:ext cx="2452935" cy="65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8" name="Equation" r:id="rId12" imgW="1066680" imgH="266400" progId="Equation.DSMT4">
                  <p:embed/>
                </p:oleObj>
              </mc:Choice>
              <mc:Fallback>
                <p:oleObj name="Equation" r:id="rId12" imgW="10666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2443198"/>
                        <a:ext cx="2452935" cy="650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911471"/>
              </p:ext>
            </p:extLst>
          </p:nvPr>
        </p:nvGraphicFramePr>
        <p:xfrm>
          <a:off x="3396533" y="3120238"/>
          <a:ext cx="1107331" cy="555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9" name="Equation" r:id="rId14" imgW="431640" imgH="203040" progId="Equation.DSMT4">
                  <p:embed/>
                </p:oleObj>
              </mc:Choice>
              <mc:Fallback>
                <p:oleObj name="Equation" r:id="rId14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533" y="3120238"/>
                        <a:ext cx="1107331" cy="555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548857"/>
              </p:ext>
            </p:extLst>
          </p:nvPr>
        </p:nvGraphicFramePr>
        <p:xfrm>
          <a:off x="6143429" y="2170855"/>
          <a:ext cx="2295673" cy="112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0" name="Equation" r:id="rId16" imgW="977760" imgH="469800" progId="Equation.DSMT4">
                  <p:embed/>
                </p:oleObj>
              </mc:Choice>
              <mc:Fallback>
                <p:oleObj name="Equation" r:id="rId16" imgW="977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429" y="2170855"/>
                        <a:ext cx="2295673" cy="112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1828800" y="3671888"/>
            <a:ext cx="518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消去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和 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得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旋转曲面方程为</a:t>
            </a:r>
          </a:p>
        </p:txBody>
      </p:sp>
      <p:graphicFrame>
        <p:nvGraphicFramePr>
          <p:cNvPr id="471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548034"/>
              </p:ext>
            </p:extLst>
          </p:nvPr>
        </p:nvGraphicFramePr>
        <p:xfrm>
          <a:off x="3859213" y="4624388"/>
          <a:ext cx="3151187" cy="65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1" name="Equation" r:id="rId18" imgW="1193760" imgH="228600" progId="Equation.DSMT4">
                  <p:embed/>
                </p:oleObj>
              </mc:Choice>
              <mc:Fallback>
                <p:oleObj name="Equation" r:id="rId18" imgW="1193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4624388"/>
                        <a:ext cx="3151187" cy="65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19" name="Group 15"/>
          <p:cNvGrpSpPr>
            <a:grpSpLocks/>
          </p:cNvGrpSpPr>
          <p:nvPr/>
        </p:nvGrpSpPr>
        <p:grpSpPr bwMode="auto">
          <a:xfrm>
            <a:off x="8451850" y="2362200"/>
            <a:ext cx="1911350" cy="3517900"/>
            <a:chOff x="902" y="1768"/>
            <a:chExt cx="1204" cy="2216"/>
          </a:xfrm>
        </p:grpSpPr>
        <p:graphicFrame>
          <p:nvGraphicFramePr>
            <p:cNvPr id="31760" name="Object 16"/>
            <p:cNvGraphicFramePr>
              <a:graphicFrameLocks noChangeAspect="1"/>
            </p:cNvGraphicFramePr>
            <p:nvPr/>
          </p:nvGraphicFramePr>
          <p:xfrm>
            <a:off x="1008" y="2112"/>
            <a:ext cx="1014" cy="1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42" name="BMP 图象" r:id="rId20" imgW="1609524" imgH="2971429" progId="Paint.Picture">
                    <p:embed/>
                  </p:oleObj>
                </mc:Choice>
                <mc:Fallback>
                  <p:oleObj name="BMP 图象" r:id="rId20" imgW="1609524" imgH="297142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112"/>
                          <a:ext cx="1014" cy="18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761" name="Group 17"/>
            <p:cNvGrpSpPr>
              <a:grpSpLocks/>
            </p:cNvGrpSpPr>
            <p:nvPr/>
          </p:nvGrpSpPr>
          <p:grpSpPr bwMode="auto">
            <a:xfrm>
              <a:off x="902" y="1768"/>
              <a:ext cx="1204" cy="1784"/>
              <a:chOff x="4080" y="1680"/>
              <a:chExt cx="1204" cy="1784"/>
            </a:xfrm>
          </p:grpSpPr>
          <p:sp>
            <p:nvSpPr>
              <p:cNvPr id="31762" name="Line 18"/>
              <p:cNvSpPr>
                <a:spLocks noChangeShapeType="1"/>
              </p:cNvSpPr>
              <p:nvPr/>
            </p:nvSpPr>
            <p:spPr bwMode="auto">
              <a:xfrm flipV="1">
                <a:off x="4719" y="1680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3" name="Line 19"/>
              <p:cNvSpPr>
                <a:spLocks noChangeShapeType="1"/>
              </p:cNvSpPr>
              <p:nvPr/>
            </p:nvSpPr>
            <p:spPr bwMode="auto">
              <a:xfrm>
                <a:off x="4715" y="2942"/>
                <a:ext cx="521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4" name="Line 20"/>
              <p:cNvSpPr>
                <a:spLocks noChangeShapeType="1"/>
              </p:cNvSpPr>
              <p:nvPr/>
            </p:nvSpPr>
            <p:spPr bwMode="auto">
              <a:xfrm flipH="1">
                <a:off x="4128" y="2953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1765" name="Object 21"/>
              <p:cNvGraphicFramePr>
                <a:graphicFrameLocks noChangeAspect="1"/>
              </p:cNvGraphicFramePr>
              <p:nvPr/>
            </p:nvGraphicFramePr>
            <p:xfrm>
              <a:off x="4080" y="331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43" name="Equation" r:id="rId22" imgW="190514" imgH="200179" progId="Equation.3">
                      <p:embed/>
                    </p:oleObj>
                  </mc:Choice>
                  <mc:Fallback>
                    <p:oleObj name="Equation" r:id="rId22" imgW="190514" imgH="2001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331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6" name="Object 22"/>
              <p:cNvGraphicFramePr>
                <a:graphicFrameLocks noChangeAspect="1"/>
              </p:cNvGraphicFramePr>
              <p:nvPr/>
            </p:nvGraphicFramePr>
            <p:xfrm>
              <a:off x="4752" y="1688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44" name="Equation" r:id="rId24" imgW="181145" imgH="181065" progId="Equation.3">
                      <p:embed/>
                    </p:oleObj>
                  </mc:Choice>
                  <mc:Fallback>
                    <p:oleObj name="Equation" r:id="rId24" imgW="181145" imgH="18106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1688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7" name="Object 23"/>
              <p:cNvGraphicFramePr>
                <a:graphicFrameLocks noChangeAspect="1"/>
              </p:cNvGraphicFramePr>
              <p:nvPr/>
            </p:nvGraphicFramePr>
            <p:xfrm>
              <a:off x="4660" y="2968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45" name="Equation" r:id="rId26" imgW="181145" imgH="200179" progId="Equation.3">
                      <p:embed/>
                    </p:oleObj>
                  </mc:Choice>
                  <mc:Fallback>
                    <p:oleObj name="Equation" r:id="rId26" imgW="181145" imgH="2001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60" y="2968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8" name="Object 24"/>
              <p:cNvGraphicFramePr>
                <a:graphicFrameLocks noChangeAspect="1"/>
              </p:cNvGraphicFramePr>
              <p:nvPr/>
            </p:nvGraphicFramePr>
            <p:xfrm>
              <a:off x="5132" y="309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46" name="Equation" r:id="rId28" imgW="199884" imgH="276289" progId="Equation.3">
                      <p:embed/>
                    </p:oleObj>
                  </mc:Choice>
                  <mc:Fallback>
                    <p:oleObj name="Equation" r:id="rId28" imgW="199884" imgH="27628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2" y="309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4761570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 build="p" autoUpdateAnimBg="0"/>
      <p:bldP spid="47112" grpId="0" animBg="1"/>
      <p:bldP spid="4711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752601" y="1843089"/>
            <a:ext cx="69834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绕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轴旋转所得旋转曲面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即球面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方程为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1891722" y="835737"/>
            <a:ext cx="43561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又如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xoz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面上的半圆周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948827"/>
              </p:ext>
            </p:extLst>
          </p:nvPr>
        </p:nvGraphicFramePr>
        <p:xfrm>
          <a:off x="6235700" y="403225"/>
          <a:ext cx="15097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1" name="Equation" r:id="rId4" imgW="698400" imgH="203040" progId="Equation.DSMT4">
                  <p:embed/>
                </p:oleObj>
              </mc:Choice>
              <mc:Fallback>
                <p:oleObj name="Equation" r:id="rId4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403225"/>
                        <a:ext cx="15097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595905"/>
              </p:ext>
            </p:extLst>
          </p:nvPr>
        </p:nvGraphicFramePr>
        <p:xfrm>
          <a:off x="6222256" y="817696"/>
          <a:ext cx="866572" cy="507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2" name="Equation" r:id="rId6" imgW="368280" imgH="203040" progId="Equation.DSMT4">
                  <p:embed/>
                </p:oleObj>
              </mc:Choice>
              <mc:Fallback>
                <p:oleObj name="Equation" r:id="rId6" imgW="368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2256" y="817696"/>
                        <a:ext cx="866572" cy="507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03607"/>
              </p:ext>
            </p:extLst>
          </p:nvPr>
        </p:nvGraphicFramePr>
        <p:xfrm>
          <a:off x="6248400" y="1386565"/>
          <a:ext cx="1592485" cy="4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3" name="Equation" r:id="rId8" imgW="698400" imgH="164880" progId="Equation.DSMT4">
                  <p:embed/>
                </p:oleObj>
              </mc:Choice>
              <mc:Fallback>
                <p:oleObj name="Equation" r:id="rId8" imgW="6984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386565"/>
                        <a:ext cx="1592485" cy="42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AutoShape 7"/>
          <p:cNvSpPr>
            <a:spLocks/>
          </p:cNvSpPr>
          <p:nvPr/>
        </p:nvSpPr>
        <p:spPr bwMode="auto">
          <a:xfrm>
            <a:off x="6096000" y="5334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9160" name="AutoShape 8"/>
          <p:cNvSpPr>
            <a:spLocks/>
          </p:cNvSpPr>
          <p:nvPr/>
        </p:nvSpPr>
        <p:spPr bwMode="auto">
          <a:xfrm>
            <a:off x="3859214" y="2590800"/>
            <a:ext cx="179387" cy="1371600"/>
          </a:xfrm>
          <a:prstGeom prst="leftBrace">
            <a:avLst>
              <a:gd name="adj1" fmla="val 63717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91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345830"/>
              </p:ext>
            </p:extLst>
          </p:nvPr>
        </p:nvGraphicFramePr>
        <p:xfrm>
          <a:off x="4057651" y="2486439"/>
          <a:ext cx="2357437" cy="500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4" name="Equation" r:id="rId10" imgW="1028520" imgH="203040" progId="Equation.DSMT4">
                  <p:embed/>
                </p:oleObj>
              </mc:Choice>
              <mc:Fallback>
                <p:oleObj name="Equation" r:id="rId10" imgW="1028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1" y="2486439"/>
                        <a:ext cx="2357437" cy="500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237961"/>
              </p:ext>
            </p:extLst>
          </p:nvPr>
        </p:nvGraphicFramePr>
        <p:xfrm>
          <a:off x="4057651" y="3025871"/>
          <a:ext cx="23574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5" name="Equation" r:id="rId12" imgW="1028520" imgH="203040" progId="Equation.DSMT4">
                  <p:embed/>
                </p:oleObj>
              </mc:Choice>
              <mc:Fallback>
                <p:oleObj name="Equation" r:id="rId12" imgW="1028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1" y="3025871"/>
                        <a:ext cx="23574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498003"/>
              </p:ext>
            </p:extLst>
          </p:nvPr>
        </p:nvGraphicFramePr>
        <p:xfrm>
          <a:off x="4095056" y="3661027"/>
          <a:ext cx="1581150" cy="422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6" name="Equation" r:id="rId14" imgW="698400" imgH="164880" progId="Equation.DSMT4">
                  <p:embed/>
                </p:oleObj>
              </mc:Choice>
              <mc:Fallback>
                <p:oleObj name="Equation" r:id="rId14" imgW="6984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056" y="3661027"/>
                        <a:ext cx="1581150" cy="422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16690"/>
              </p:ext>
            </p:extLst>
          </p:nvPr>
        </p:nvGraphicFramePr>
        <p:xfrm>
          <a:off x="8753474" y="1057274"/>
          <a:ext cx="1518989" cy="446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7" name="Equation" r:id="rId16" imgW="736560" imgH="203040" progId="Equation.DSMT4">
                  <p:embed/>
                </p:oleObj>
              </mc:Choice>
              <mc:Fallback>
                <p:oleObj name="Equation" r:id="rId16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3474" y="1057274"/>
                        <a:ext cx="1518989" cy="446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12594"/>
              </p:ext>
            </p:extLst>
          </p:nvPr>
        </p:nvGraphicFramePr>
        <p:xfrm>
          <a:off x="7054027" y="2733958"/>
          <a:ext cx="1922294" cy="1076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8" name="Equation" r:id="rId18" imgW="850680" imgH="469800" progId="Equation.DSMT4">
                  <p:embed/>
                </p:oleObj>
              </mc:Choice>
              <mc:Fallback>
                <p:oleObj name="Equation" r:id="rId18" imgW="850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027" y="2733958"/>
                        <a:ext cx="1922294" cy="1076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2209800" y="4267201"/>
            <a:ext cx="7245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说明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一般曲面的参数方程含两个参数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形如</a:t>
            </a:r>
          </a:p>
        </p:txBody>
      </p:sp>
      <p:sp>
        <p:nvSpPr>
          <p:cNvPr id="49167" name="AutoShape 15"/>
          <p:cNvSpPr>
            <a:spLocks/>
          </p:cNvSpPr>
          <p:nvPr/>
        </p:nvSpPr>
        <p:spPr bwMode="auto">
          <a:xfrm>
            <a:off x="3860800" y="4876800"/>
            <a:ext cx="177800" cy="1219200"/>
          </a:xfrm>
          <a:prstGeom prst="leftBrace">
            <a:avLst>
              <a:gd name="adj1" fmla="val 57143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91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621811"/>
              </p:ext>
            </p:extLst>
          </p:nvPr>
        </p:nvGraphicFramePr>
        <p:xfrm>
          <a:off x="4038600" y="4738736"/>
          <a:ext cx="1646237" cy="520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9" name="Equation" r:id="rId20" imgW="685800" imgH="203040" progId="Equation.DSMT4">
                  <p:embed/>
                </p:oleObj>
              </mc:Choice>
              <mc:Fallback>
                <p:oleObj name="Equation" r:id="rId20" imgW="685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38736"/>
                        <a:ext cx="1646237" cy="520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04698"/>
              </p:ext>
            </p:extLst>
          </p:nvPr>
        </p:nvGraphicFramePr>
        <p:xfrm>
          <a:off x="4038600" y="5232867"/>
          <a:ext cx="1579145" cy="507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0" name="Equation" r:id="rId22" imgW="672840" imgH="203040" progId="Equation.DSMT4">
                  <p:embed/>
                </p:oleObj>
              </mc:Choice>
              <mc:Fallback>
                <p:oleObj name="Equation" r:id="rId22" imgW="672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232867"/>
                        <a:ext cx="1579145" cy="507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725876"/>
              </p:ext>
            </p:extLst>
          </p:nvPr>
        </p:nvGraphicFramePr>
        <p:xfrm>
          <a:off x="4070476" y="5761987"/>
          <a:ext cx="1551212" cy="527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1" name="Equation" r:id="rId24" imgW="634680" imgH="203040" progId="Equation.DSMT4">
                  <p:embed/>
                </p:oleObj>
              </mc:Choice>
              <mc:Fallback>
                <p:oleObj name="Equation" r:id="rId24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476" y="5761987"/>
                        <a:ext cx="1551212" cy="527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82552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build="p" autoUpdateAnimBg="0"/>
      <p:bldP spid="49160" grpId="0" animBg="1"/>
      <p:bldP spid="49166" grpId="0" build="p" autoUpdateAnimBg="0"/>
      <p:bldP spid="4916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816" y="569581"/>
            <a:ext cx="5943941" cy="627062"/>
          </a:xfrm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三、空间曲线在坐标面上的投影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01750"/>
            <a:ext cx="4800600" cy="5270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设空间曲线 </a:t>
            </a:r>
            <a:r>
              <a:rPr lang="en-US" altLang="zh-CN" sz="2800" b="1" i="1">
                <a:ea typeface="楷体_GB2312" pitchFamily="49" charset="-122"/>
              </a:rPr>
              <a:t>C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的一般方程为</a:t>
            </a:r>
            <a:endParaRPr lang="zh-CN" altLang="en-US" sz="2800" b="1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146300" y="1905001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消去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得投影柱面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752600" y="2500313"/>
            <a:ext cx="533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则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xoy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面上的投影曲线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´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为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2133600" y="4024313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消去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得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yoz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面上的投影曲线方程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2133600" y="5500688"/>
            <a:ext cx="617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消去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得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zox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面上的投影曲线方程</a:t>
            </a:r>
          </a:p>
        </p:txBody>
      </p:sp>
      <p:graphicFrame>
        <p:nvGraphicFramePr>
          <p:cNvPr id="51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954153"/>
              </p:ext>
            </p:extLst>
          </p:nvPr>
        </p:nvGraphicFramePr>
        <p:xfrm>
          <a:off x="6684293" y="1067542"/>
          <a:ext cx="2073868" cy="1031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2" name="Equation" r:id="rId4" imgW="965160" imgH="469800" progId="Equation.DSMT4">
                  <p:embed/>
                </p:oleObj>
              </mc:Choice>
              <mc:Fallback>
                <p:oleObj name="Equation" r:id="rId4" imgW="965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4293" y="1067542"/>
                        <a:ext cx="2073868" cy="1031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615748"/>
              </p:ext>
            </p:extLst>
          </p:nvPr>
        </p:nvGraphicFramePr>
        <p:xfrm>
          <a:off x="5031671" y="1956271"/>
          <a:ext cx="1807329" cy="476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3" name="Equation" r:id="rId6" imgW="825480" imgH="203040" progId="Equation.DSMT4">
                  <p:embed/>
                </p:oleObj>
              </mc:Choice>
              <mc:Fallback>
                <p:oleObj name="Equation" r:id="rId6" imgW="825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1671" y="1956271"/>
                        <a:ext cx="1807329" cy="476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51125"/>
              </p:ext>
            </p:extLst>
          </p:nvPr>
        </p:nvGraphicFramePr>
        <p:xfrm>
          <a:off x="3354652" y="2955975"/>
          <a:ext cx="1889323" cy="1050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4" name="Equation" r:id="rId8" imgW="863280" imgH="469800" progId="Equation.DSMT4">
                  <p:embed/>
                </p:oleObj>
              </mc:Choice>
              <mc:Fallback>
                <p:oleObj name="Equation" r:id="rId8" imgW="8632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652" y="2955975"/>
                        <a:ext cx="1889323" cy="1050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666490"/>
              </p:ext>
            </p:extLst>
          </p:nvPr>
        </p:nvGraphicFramePr>
        <p:xfrm>
          <a:off x="3330021" y="4472313"/>
          <a:ext cx="1948061" cy="1165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5" name="Equation" r:id="rId10" imgW="799920" imgH="469800" progId="Equation.DSMT4">
                  <p:embed/>
                </p:oleObj>
              </mc:Choice>
              <mc:Fallback>
                <p:oleObj name="Equation" r:id="rId10" imgW="7999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021" y="4472313"/>
                        <a:ext cx="1948061" cy="1165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682286"/>
              </p:ext>
            </p:extLst>
          </p:nvPr>
        </p:nvGraphicFramePr>
        <p:xfrm>
          <a:off x="8098177" y="5227843"/>
          <a:ext cx="1872555" cy="1117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6" name="Equation" r:id="rId12" imgW="799920" imgH="469800" progId="Equation.DSMT4">
                  <p:embed/>
                </p:oleObj>
              </mc:Choice>
              <mc:Fallback>
                <p:oleObj name="Equation" r:id="rId12" imgW="7999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8177" y="5227843"/>
                        <a:ext cx="1872555" cy="1117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13" name="Group 13"/>
          <p:cNvGrpSpPr>
            <a:grpSpLocks/>
          </p:cNvGrpSpPr>
          <p:nvPr/>
        </p:nvGrpSpPr>
        <p:grpSpPr bwMode="auto">
          <a:xfrm>
            <a:off x="8001001" y="2133601"/>
            <a:ext cx="2098675" cy="2741613"/>
            <a:chOff x="3964" y="960"/>
            <a:chExt cx="1652" cy="2160"/>
          </a:xfrm>
        </p:grpSpPr>
        <p:grpSp>
          <p:nvGrpSpPr>
            <p:cNvPr id="33819" name="Group 14"/>
            <p:cNvGrpSpPr>
              <a:grpSpLocks/>
            </p:cNvGrpSpPr>
            <p:nvPr/>
          </p:nvGrpSpPr>
          <p:grpSpPr bwMode="auto">
            <a:xfrm>
              <a:off x="3964" y="960"/>
              <a:ext cx="1652" cy="2160"/>
              <a:chOff x="3964" y="960"/>
              <a:chExt cx="1652" cy="2160"/>
            </a:xfrm>
          </p:grpSpPr>
          <p:sp>
            <p:nvSpPr>
              <p:cNvPr id="33821" name="Freeform 15"/>
              <p:cNvSpPr>
                <a:spLocks/>
              </p:cNvSpPr>
              <p:nvPr/>
            </p:nvSpPr>
            <p:spPr bwMode="auto">
              <a:xfrm>
                <a:off x="4224" y="960"/>
                <a:ext cx="1152" cy="720"/>
              </a:xfrm>
              <a:custGeom>
                <a:avLst/>
                <a:gdLst>
                  <a:gd name="T0" fmla="*/ 1152 w 1152"/>
                  <a:gd name="T1" fmla="*/ 0 h 720"/>
                  <a:gd name="T2" fmla="*/ 1008 w 1152"/>
                  <a:gd name="T3" fmla="*/ 336 h 720"/>
                  <a:gd name="T4" fmla="*/ 672 w 1152"/>
                  <a:gd name="T5" fmla="*/ 432 h 720"/>
                  <a:gd name="T6" fmla="*/ 240 w 1152"/>
                  <a:gd name="T7" fmla="*/ 432 h 720"/>
                  <a:gd name="T8" fmla="*/ 0 w 1152"/>
                  <a:gd name="T9" fmla="*/ 72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52" h="720">
                    <a:moveTo>
                      <a:pt x="1152" y="0"/>
                    </a:moveTo>
                    <a:cubicBezTo>
                      <a:pt x="1120" y="132"/>
                      <a:pt x="1088" y="264"/>
                      <a:pt x="1008" y="336"/>
                    </a:cubicBezTo>
                    <a:cubicBezTo>
                      <a:pt x="928" y="408"/>
                      <a:pt x="800" y="416"/>
                      <a:pt x="672" y="432"/>
                    </a:cubicBezTo>
                    <a:cubicBezTo>
                      <a:pt x="544" y="448"/>
                      <a:pt x="352" y="384"/>
                      <a:pt x="240" y="432"/>
                    </a:cubicBezTo>
                    <a:cubicBezTo>
                      <a:pt x="128" y="480"/>
                      <a:pt x="40" y="672"/>
                      <a:pt x="0" y="720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3822" name="Group 16"/>
              <p:cNvGrpSpPr>
                <a:grpSpLocks/>
              </p:cNvGrpSpPr>
              <p:nvPr/>
            </p:nvGrpSpPr>
            <p:grpSpPr bwMode="auto">
              <a:xfrm>
                <a:off x="3964" y="1008"/>
                <a:ext cx="1652" cy="2112"/>
                <a:chOff x="3964" y="1008"/>
                <a:chExt cx="1652" cy="2112"/>
              </a:xfrm>
            </p:grpSpPr>
            <p:graphicFrame>
              <p:nvGraphicFramePr>
                <p:cNvPr id="33823" name="Object 17"/>
                <p:cNvGraphicFramePr>
                  <a:graphicFrameLocks noChangeAspect="1"/>
                </p:cNvGraphicFramePr>
                <p:nvPr/>
              </p:nvGraphicFramePr>
              <p:xfrm>
                <a:off x="4752" y="1008"/>
                <a:ext cx="212" cy="2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37" name="公式" r:id="rId14" imgW="85714" imgH="85841" progId="Equation.3">
                        <p:embed/>
                      </p:oleObj>
                    </mc:Choice>
                    <mc:Fallback>
                      <p:oleObj name="公式" r:id="rId14" imgW="85714" imgH="8584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52" y="1008"/>
                              <a:ext cx="212" cy="21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33824" name="Group 18"/>
                <p:cNvGrpSpPr>
                  <a:grpSpLocks/>
                </p:cNvGrpSpPr>
                <p:nvPr/>
              </p:nvGrpSpPr>
              <p:grpSpPr bwMode="auto">
                <a:xfrm>
                  <a:off x="3964" y="1008"/>
                  <a:ext cx="1652" cy="2112"/>
                  <a:chOff x="3964" y="1008"/>
                  <a:chExt cx="1652" cy="2112"/>
                </a:xfrm>
              </p:grpSpPr>
              <p:sp>
                <p:nvSpPr>
                  <p:cNvPr id="33825" name="Line 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28" y="2256"/>
                    <a:ext cx="576" cy="86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2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2256"/>
                    <a:ext cx="91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27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04" y="1008"/>
                    <a:ext cx="0" cy="12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33828" name="Object 22"/>
                  <p:cNvGraphicFramePr>
                    <a:graphicFrameLocks noChangeAspect="1"/>
                  </p:cNvGraphicFramePr>
                  <p:nvPr/>
                </p:nvGraphicFramePr>
                <p:xfrm>
                  <a:off x="5424" y="2256"/>
                  <a:ext cx="181" cy="21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938" name="公式" r:id="rId16" imgW="104800" imgH="123722" progId="Equation.3">
                          <p:embed/>
                        </p:oleObj>
                      </mc:Choice>
                      <mc:Fallback>
                        <p:oleObj name="公式" r:id="rId16" imgW="104800" imgH="123722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424" y="2256"/>
                                <a:ext cx="181" cy="21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3829" name="Object 23"/>
                  <p:cNvGraphicFramePr>
                    <a:graphicFrameLocks noChangeAspect="1"/>
                  </p:cNvGraphicFramePr>
                  <p:nvPr/>
                </p:nvGraphicFramePr>
                <p:xfrm>
                  <a:off x="3964" y="2880"/>
                  <a:ext cx="212" cy="2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939" name="公式" r:id="rId18" imgW="85714" imgH="104608" progId="Equation.3">
                          <p:embed/>
                        </p:oleObj>
                      </mc:Choice>
                      <mc:Fallback>
                        <p:oleObj name="公式" r:id="rId18" imgW="85714" imgH="104608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64" y="2880"/>
                                <a:ext cx="212" cy="23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graphicFrame>
          <p:nvGraphicFramePr>
            <p:cNvPr id="33820" name="Object 24"/>
            <p:cNvGraphicFramePr>
              <a:graphicFrameLocks noChangeAspect="1"/>
            </p:cNvGraphicFramePr>
            <p:nvPr/>
          </p:nvGraphicFramePr>
          <p:xfrm>
            <a:off x="4992" y="1392"/>
            <a:ext cx="255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0" name="公式" r:id="rId20" imgW="114170" imgH="142836" progId="Equation.3">
                    <p:embed/>
                  </p:oleObj>
                </mc:Choice>
                <mc:Fallback>
                  <p:oleObj name="公式" r:id="rId20" imgW="114170" imgH="1428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392"/>
                          <a:ext cx="255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25" name="Group 25"/>
          <p:cNvGrpSpPr>
            <a:grpSpLocks/>
          </p:cNvGrpSpPr>
          <p:nvPr/>
        </p:nvGrpSpPr>
        <p:grpSpPr bwMode="auto">
          <a:xfrm>
            <a:off x="8331201" y="2133600"/>
            <a:ext cx="1463675" cy="2814638"/>
            <a:chOff x="4224" y="960"/>
            <a:chExt cx="1152" cy="2218"/>
          </a:xfrm>
        </p:grpSpPr>
        <p:grpSp>
          <p:nvGrpSpPr>
            <p:cNvPr id="33807" name="Group 26"/>
            <p:cNvGrpSpPr>
              <a:grpSpLocks/>
            </p:cNvGrpSpPr>
            <p:nvPr/>
          </p:nvGrpSpPr>
          <p:grpSpPr bwMode="auto">
            <a:xfrm>
              <a:off x="4224" y="960"/>
              <a:ext cx="1152" cy="2218"/>
              <a:chOff x="4224" y="960"/>
              <a:chExt cx="1152" cy="2218"/>
            </a:xfrm>
          </p:grpSpPr>
          <p:sp>
            <p:nvSpPr>
              <p:cNvPr id="33809" name="Line 27"/>
              <p:cNvSpPr>
                <a:spLocks noChangeShapeType="1"/>
              </p:cNvSpPr>
              <p:nvPr/>
            </p:nvSpPr>
            <p:spPr bwMode="auto">
              <a:xfrm flipV="1">
                <a:off x="4704" y="1392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3810" name="Group 28"/>
              <p:cNvGrpSpPr>
                <a:grpSpLocks/>
              </p:cNvGrpSpPr>
              <p:nvPr/>
            </p:nvGrpSpPr>
            <p:grpSpPr bwMode="auto">
              <a:xfrm>
                <a:off x="4224" y="960"/>
                <a:ext cx="1152" cy="2218"/>
                <a:chOff x="4224" y="960"/>
                <a:chExt cx="1152" cy="2218"/>
              </a:xfrm>
            </p:grpSpPr>
            <p:sp>
              <p:nvSpPr>
                <p:cNvPr id="33811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224" y="2256"/>
                  <a:ext cx="480" cy="48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3812" name="Group 30"/>
                <p:cNvGrpSpPr>
                  <a:grpSpLocks/>
                </p:cNvGrpSpPr>
                <p:nvPr/>
              </p:nvGrpSpPr>
              <p:grpSpPr bwMode="auto">
                <a:xfrm>
                  <a:off x="4224" y="960"/>
                  <a:ext cx="1152" cy="2218"/>
                  <a:chOff x="4224" y="960"/>
                  <a:chExt cx="1152" cy="2218"/>
                </a:xfrm>
              </p:grpSpPr>
              <p:sp>
                <p:nvSpPr>
                  <p:cNvPr id="33813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2256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3814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4224" y="960"/>
                    <a:ext cx="1152" cy="2218"/>
                    <a:chOff x="4224" y="1056"/>
                    <a:chExt cx="1152" cy="2218"/>
                  </a:xfrm>
                </p:grpSpPr>
                <p:sp>
                  <p:nvSpPr>
                    <p:cNvPr id="33815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776"/>
                      <a:ext cx="0" cy="13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99FF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816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76" y="1056"/>
                      <a:ext cx="0" cy="192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99FF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817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4224" y="2800"/>
                      <a:ext cx="1152" cy="368"/>
                    </a:xfrm>
                    <a:custGeom>
                      <a:avLst/>
                      <a:gdLst>
                        <a:gd name="T0" fmla="*/ 0 w 1152"/>
                        <a:gd name="T1" fmla="*/ 368 h 368"/>
                        <a:gd name="T2" fmla="*/ 288 w 1152"/>
                        <a:gd name="T3" fmla="*/ 32 h 368"/>
                        <a:gd name="T4" fmla="*/ 720 w 1152"/>
                        <a:gd name="T5" fmla="*/ 176 h 368"/>
                        <a:gd name="T6" fmla="*/ 960 w 1152"/>
                        <a:gd name="T7" fmla="*/ 224 h 368"/>
                        <a:gd name="T8" fmla="*/ 1104 w 1152"/>
                        <a:gd name="T9" fmla="*/ 176 h 368"/>
                        <a:gd name="T10" fmla="*/ 1152 w 1152"/>
                        <a:gd name="T11" fmla="*/ 128 h 36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152" h="368">
                          <a:moveTo>
                            <a:pt x="0" y="368"/>
                          </a:moveTo>
                          <a:cubicBezTo>
                            <a:pt x="84" y="216"/>
                            <a:pt x="168" y="64"/>
                            <a:pt x="288" y="32"/>
                          </a:cubicBezTo>
                          <a:cubicBezTo>
                            <a:pt x="408" y="0"/>
                            <a:pt x="608" y="144"/>
                            <a:pt x="720" y="176"/>
                          </a:cubicBezTo>
                          <a:cubicBezTo>
                            <a:pt x="832" y="208"/>
                            <a:pt x="896" y="224"/>
                            <a:pt x="960" y="224"/>
                          </a:cubicBezTo>
                          <a:cubicBezTo>
                            <a:pt x="1024" y="224"/>
                            <a:pt x="1072" y="192"/>
                            <a:pt x="1104" y="176"/>
                          </a:cubicBezTo>
                          <a:cubicBezTo>
                            <a:pt x="1136" y="160"/>
                            <a:pt x="1144" y="144"/>
                            <a:pt x="1152" y="128"/>
                          </a:cubicBezTo>
                        </a:path>
                      </a:pathLst>
                    </a:custGeom>
                    <a:noFill/>
                    <a:ln w="19050" cmpd="sng">
                      <a:solidFill>
                        <a:srgbClr val="99FF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33818" name="Object 36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656" y="2976"/>
                    <a:ext cx="322" cy="29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0941" name="公式" r:id="rId22" imgW="152342" imgH="142836" progId="Equation.3">
                            <p:embed/>
                          </p:oleObj>
                        </mc:Choice>
                        <mc:Fallback>
                          <p:oleObj name="公式" r:id="rId22" imgW="152342" imgH="142836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656" y="2976"/>
                                  <a:ext cx="322" cy="29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</p:grpSp>
          </p:grpSp>
        </p:grpSp>
        <p:sp>
          <p:nvSpPr>
            <p:cNvPr id="33808" name="Line 37"/>
            <p:cNvSpPr>
              <a:spLocks noChangeShapeType="1"/>
            </p:cNvSpPr>
            <p:nvPr/>
          </p:nvSpPr>
          <p:spPr bwMode="auto">
            <a:xfrm flipH="1">
              <a:off x="4224" y="2256"/>
              <a:ext cx="480" cy="7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615832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  <p:bldP spid="51204" grpId="0" autoUpdateAnimBg="0"/>
      <p:bldP spid="51205" grpId="0" autoUpdateAnimBg="0"/>
      <p:bldP spid="51206" grpId="0" autoUpdateAnimBg="0"/>
      <p:bldP spid="5120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7467600" y="1295400"/>
            <a:ext cx="2286000" cy="2590800"/>
            <a:chOff x="4032" y="192"/>
            <a:chExt cx="1440" cy="1632"/>
          </a:xfrm>
        </p:grpSpPr>
        <p:grpSp>
          <p:nvGrpSpPr>
            <p:cNvPr id="34824" name="Group 3"/>
            <p:cNvGrpSpPr>
              <a:grpSpLocks/>
            </p:cNvGrpSpPr>
            <p:nvPr/>
          </p:nvGrpSpPr>
          <p:grpSpPr bwMode="auto">
            <a:xfrm>
              <a:off x="4032" y="192"/>
              <a:ext cx="1440" cy="1632"/>
              <a:chOff x="4032" y="192"/>
              <a:chExt cx="1440" cy="1632"/>
            </a:xfrm>
          </p:grpSpPr>
          <p:sp>
            <p:nvSpPr>
              <p:cNvPr id="34826" name="Oval 4"/>
              <p:cNvSpPr>
                <a:spLocks noChangeArrowheads="1"/>
              </p:cNvSpPr>
              <p:nvPr/>
            </p:nvSpPr>
            <p:spPr bwMode="auto">
              <a:xfrm>
                <a:off x="4032" y="673"/>
                <a:ext cx="960" cy="866"/>
              </a:xfrm>
              <a:prstGeom prst="ellipse">
                <a:avLst/>
              </a:prstGeom>
              <a:gradFill rotWithShape="0">
                <a:gsLst>
                  <a:gs pos="0">
                    <a:srgbClr val="009900"/>
                  </a:gs>
                  <a:gs pos="100000">
                    <a:srgbClr val="0047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827" name="Oval 5"/>
              <p:cNvSpPr>
                <a:spLocks noChangeArrowheads="1"/>
              </p:cNvSpPr>
              <p:nvPr/>
            </p:nvSpPr>
            <p:spPr bwMode="auto">
              <a:xfrm>
                <a:off x="4032" y="1010"/>
                <a:ext cx="960" cy="288"/>
              </a:xfrm>
              <a:prstGeom prst="ellipse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3254" name="Oval 6"/>
              <p:cNvSpPr>
                <a:spLocks noChangeArrowheads="1"/>
              </p:cNvSpPr>
              <p:nvPr/>
            </p:nvSpPr>
            <p:spPr bwMode="auto">
              <a:xfrm>
                <a:off x="4512" y="288"/>
                <a:ext cx="960" cy="866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grpSp>
            <p:nvGrpSpPr>
              <p:cNvPr id="34829" name="Group 7"/>
              <p:cNvGrpSpPr>
                <a:grpSpLocks/>
              </p:cNvGrpSpPr>
              <p:nvPr/>
            </p:nvGrpSpPr>
            <p:grpSpPr bwMode="auto">
              <a:xfrm>
                <a:off x="4080" y="192"/>
                <a:ext cx="1392" cy="1588"/>
                <a:chOff x="864" y="1152"/>
                <a:chExt cx="1392" cy="1584"/>
              </a:xfrm>
            </p:grpSpPr>
            <p:grpSp>
              <p:nvGrpSpPr>
                <p:cNvPr id="34837" name="Group 8"/>
                <p:cNvGrpSpPr>
                  <a:grpSpLocks/>
                </p:cNvGrpSpPr>
                <p:nvPr/>
              </p:nvGrpSpPr>
              <p:grpSpPr bwMode="auto">
                <a:xfrm>
                  <a:off x="1296" y="1152"/>
                  <a:ext cx="528" cy="960"/>
                  <a:chOff x="1296" y="1152"/>
                  <a:chExt cx="528" cy="960"/>
                </a:xfrm>
              </p:grpSpPr>
              <p:sp>
                <p:nvSpPr>
                  <p:cNvPr id="34843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2112"/>
                    <a:ext cx="52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44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96" y="115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4838" name="Group 11"/>
                <p:cNvGrpSpPr>
                  <a:grpSpLocks/>
                </p:cNvGrpSpPr>
                <p:nvPr/>
              </p:nvGrpSpPr>
              <p:grpSpPr bwMode="auto">
                <a:xfrm>
                  <a:off x="864" y="1632"/>
                  <a:ext cx="1392" cy="1104"/>
                  <a:chOff x="864" y="1632"/>
                  <a:chExt cx="1392" cy="1104"/>
                </a:xfrm>
              </p:grpSpPr>
              <p:sp>
                <p:nvSpPr>
                  <p:cNvPr id="34839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163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40" name="Line 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4" y="2112"/>
                    <a:ext cx="432" cy="6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41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112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42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4" y="2448"/>
                    <a:ext cx="192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34830" name="Object 16"/>
              <p:cNvGraphicFramePr>
                <a:graphicFrameLocks noChangeAspect="1"/>
              </p:cNvGraphicFramePr>
              <p:nvPr/>
            </p:nvGraphicFramePr>
            <p:xfrm>
              <a:off x="4320" y="240"/>
              <a:ext cx="169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14" name="公式" r:id="rId3" imgW="85714" imgH="85841" progId="Equation.3">
                      <p:embed/>
                    </p:oleObj>
                  </mc:Choice>
                  <mc:Fallback>
                    <p:oleObj name="公式" r:id="rId3" imgW="85714" imgH="8584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40"/>
                            <a:ext cx="169" cy="1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31" name="Object 17"/>
              <p:cNvGraphicFramePr>
                <a:graphicFrameLocks noChangeAspect="1"/>
              </p:cNvGraphicFramePr>
              <p:nvPr/>
            </p:nvGraphicFramePr>
            <p:xfrm>
              <a:off x="5280" y="1202"/>
              <a:ext cx="175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15" name="公式" r:id="rId5" imgW="104800" imgH="123722" progId="Equation.3">
                      <p:embed/>
                    </p:oleObj>
                  </mc:Choice>
                  <mc:Fallback>
                    <p:oleObj name="公式" r:id="rId5" imgW="104800" imgH="12372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202"/>
                            <a:ext cx="175" cy="2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32" name="Object 18"/>
              <p:cNvGraphicFramePr>
                <a:graphicFrameLocks noChangeAspect="1"/>
              </p:cNvGraphicFramePr>
              <p:nvPr/>
            </p:nvGraphicFramePr>
            <p:xfrm>
              <a:off x="4176" y="1636"/>
              <a:ext cx="169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16" name="公式" r:id="rId7" imgW="85714" imgH="104608" progId="Equation.3">
                      <p:embed/>
                    </p:oleObj>
                  </mc:Choice>
                  <mc:Fallback>
                    <p:oleObj name="公式" r:id="rId7" imgW="85714" imgH="1046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1636"/>
                            <a:ext cx="169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33" name="Object 19"/>
              <p:cNvGraphicFramePr>
                <a:graphicFrameLocks noChangeAspect="1"/>
              </p:cNvGraphicFramePr>
              <p:nvPr/>
            </p:nvGraphicFramePr>
            <p:xfrm>
              <a:off x="4848" y="721"/>
              <a:ext cx="212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17" name="公式" r:id="rId9" imgW="114170" imgH="142836" progId="Equation.3">
                      <p:embed/>
                    </p:oleObj>
                  </mc:Choice>
                  <mc:Fallback>
                    <p:oleObj name="公式" r:id="rId9" imgW="114170" imgH="14283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721"/>
                            <a:ext cx="212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34" name="Arc 20"/>
              <p:cNvSpPr>
                <a:spLocks/>
              </p:cNvSpPr>
              <p:nvPr/>
            </p:nvSpPr>
            <p:spPr bwMode="auto">
              <a:xfrm rot="8160000">
                <a:off x="4687" y="585"/>
                <a:ext cx="79" cy="678"/>
              </a:xfrm>
              <a:custGeom>
                <a:avLst/>
                <a:gdLst>
                  <a:gd name="T0" fmla="*/ 0 w 21600"/>
                  <a:gd name="T1" fmla="*/ 0 h 43198"/>
                  <a:gd name="T2" fmla="*/ 0 w 21600"/>
                  <a:gd name="T3" fmla="*/ 0 h 43198"/>
                  <a:gd name="T4" fmla="*/ 0 w 21600"/>
                  <a:gd name="T5" fmla="*/ 0 h 4319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98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7"/>
                      <a:pt x="12087" y="43056"/>
                      <a:pt x="260" y="43198"/>
                    </a:cubicBezTo>
                  </a:path>
                  <a:path w="21600" h="43198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7"/>
                      <a:pt x="12087" y="43056"/>
                      <a:pt x="260" y="43198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5" name="Arc 21"/>
              <p:cNvSpPr>
                <a:spLocks/>
              </p:cNvSpPr>
              <p:nvPr/>
            </p:nvSpPr>
            <p:spPr bwMode="auto">
              <a:xfrm rot="-2640000">
                <a:off x="4742" y="553"/>
                <a:ext cx="79" cy="666"/>
              </a:xfrm>
              <a:custGeom>
                <a:avLst/>
                <a:gdLst>
                  <a:gd name="T0" fmla="*/ 0 w 21600"/>
                  <a:gd name="T1" fmla="*/ 0 h 43198"/>
                  <a:gd name="T2" fmla="*/ 0 w 21600"/>
                  <a:gd name="T3" fmla="*/ 0 h 43198"/>
                  <a:gd name="T4" fmla="*/ 0 w 21600"/>
                  <a:gd name="T5" fmla="*/ 0 h 4319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98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7"/>
                      <a:pt x="12087" y="43056"/>
                      <a:pt x="260" y="43198"/>
                    </a:cubicBezTo>
                  </a:path>
                  <a:path w="21600" h="43198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7"/>
                      <a:pt x="12087" y="43056"/>
                      <a:pt x="260" y="43198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836" name="Object 22"/>
              <p:cNvGraphicFramePr>
                <a:graphicFrameLocks noChangeAspect="1"/>
              </p:cNvGraphicFramePr>
              <p:nvPr/>
            </p:nvGraphicFramePr>
            <p:xfrm>
              <a:off x="5009" y="1136"/>
              <a:ext cx="135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18" name="公式" r:id="rId11" imgW="66628" imgH="123722" progId="Equation.3">
                      <p:embed/>
                    </p:oleObj>
                  </mc:Choice>
                  <mc:Fallback>
                    <p:oleObj name="公式" r:id="rId11" imgW="66628" imgH="12372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9" y="1136"/>
                            <a:ext cx="135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4825" name="Object 23"/>
            <p:cNvGraphicFramePr>
              <a:graphicFrameLocks noChangeAspect="1"/>
            </p:cNvGraphicFramePr>
            <p:nvPr/>
          </p:nvGraphicFramePr>
          <p:xfrm>
            <a:off x="4368" y="1056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9" name="公式" r:id="rId13" imgW="85714" imgH="104608" progId="Equation.3">
                    <p:embed/>
                  </p:oleObj>
                </mc:Choice>
                <mc:Fallback>
                  <p:oleObj name="公式" r:id="rId13" imgW="85714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056"/>
                          <a:ext cx="169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19" name="Rectangle 24"/>
          <p:cNvSpPr>
            <a:spLocks noGrp="1" noChangeArrowheads="1"/>
          </p:cNvSpPr>
          <p:nvPr>
            <p:ph type="title"/>
          </p:nvPr>
        </p:nvSpPr>
        <p:spPr>
          <a:xfrm>
            <a:off x="1781816" y="847868"/>
            <a:ext cx="1295400" cy="544512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53273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1781816" y="2882584"/>
            <a:ext cx="48768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xoy</a:t>
            </a:r>
            <a:r>
              <a:rPr lang="en-US" altLang="zh-CN" sz="2800" b="1" i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面上的投影曲线方程为</a:t>
            </a:r>
          </a:p>
        </p:txBody>
      </p:sp>
      <p:graphicFrame>
        <p:nvGraphicFramePr>
          <p:cNvPr id="5327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973861"/>
              </p:ext>
            </p:extLst>
          </p:nvPr>
        </p:nvGraphicFramePr>
        <p:xfrm>
          <a:off x="2639616" y="3715487"/>
          <a:ext cx="2937517" cy="1205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0" name="Equation" r:id="rId15" imgW="1206360" imgH="482400" progId="Equation.DSMT4">
                  <p:embed/>
                </p:oleObj>
              </mc:Choice>
              <mc:Fallback>
                <p:oleObj name="Equation" r:id="rId15" imgW="1206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3715487"/>
                        <a:ext cx="2937517" cy="1205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615374"/>
              </p:ext>
            </p:extLst>
          </p:nvPr>
        </p:nvGraphicFramePr>
        <p:xfrm>
          <a:off x="2291871" y="1528589"/>
          <a:ext cx="4692743" cy="1217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1" name="Equation" r:id="rId17" imgW="1904760" imgH="482400" progId="Equation.DSMT4">
                  <p:embed/>
                </p:oleObj>
              </mc:Choice>
              <mc:Fallback>
                <p:oleObj name="Equation" r:id="rId17" imgW="1904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871" y="1528589"/>
                        <a:ext cx="4692743" cy="1217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6" name="Arc 28"/>
          <p:cNvSpPr>
            <a:spLocks/>
          </p:cNvSpPr>
          <p:nvPr/>
        </p:nvSpPr>
        <p:spPr bwMode="auto">
          <a:xfrm>
            <a:off x="8229600" y="2673351"/>
            <a:ext cx="763588" cy="303213"/>
          </a:xfrm>
          <a:custGeom>
            <a:avLst/>
            <a:gdLst>
              <a:gd name="T0" fmla="*/ 2147483647 w 43200"/>
              <a:gd name="T1" fmla="*/ 51404257 h 42701"/>
              <a:gd name="T2" fmla="*/ 1658032942 w 43200"/>
              <a:gd name="T3" fmla="*/ 0 h 42701"/>
              <a:gd name="T4" fmla="*/ 2108410242 w 43200"/>
              <a:gd name="T5" fmla="*/ 53646624 h 4270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2701" fill="none" extrusionOk="0">
                <a:moveTo>
                  <a:pt x="43181" y="20219"/>
                </a:moveTo>
                <a:cubicBezTo>
                  <a:pt x="43193" y="20512"/>
                  <a:pt x="43200" y="20806"/>
                  <a:pt x="43200" y="21101"/>
                </a:cubicBezTo>
                <a:cubicBezTo>
                  <a:pt x="43200" y="33030"/>
                  <a:pt x="33529" y="42701"/>
                  <a:pt x="21600" y="42701"/>
                </a:cubicBezTo>
                <a:cubicBezTo>
                  <a:pt x="9670" y="42701"/>
                  <a:pt x="0" y="33030"/>
                  <a:pt x="0" y="21101"/>
                </a:cubicBezTo>
                <a:cubicBezTo>
                  <a:pt x="-1" y="10949"/>
                  <a:pt x="7068" y="2168"/>
                  <a:pt x="16985" y="-1"/>
                </a:cubicBezTo>
              </a:path>
              <a:path w="43200" h="42701" stroke="0" extrusionOk="0">
                <a:moveTo>
                  <a:pt x="43181" y="20219"/>
                </a:moveTo>
                <a:cubicBezTo>
                  <a:pt x="43193" y="20512"/>
                  <a:pt x="43200" y="20806"/>
                  <a:pt x="43200" y="21101"/>
                </a:cubicBezTo>
                <a:cubicBezTo>
                  <a:pt x="43200" y="33030"/>
                  <a:pt x="33529" y="42701"/>
                  <a:pt x="21600" y="42701"/>
                </a:cubicBezTo>
                <a:cubicBezTo>
                  <a:pt x="9670" y="42701"/>
                  <a:pt x="0" y="33030"/>
                  <a:pt x="0" y="21101"/>
                </a:cubicBezTo>
                <a:cubicBezTo>
                  <a:pt x="-1" y="10949"/>
                  <a:pt x="7068" y="2168"/>
                  <a:pt x="16985" y="-1"/>
                </a:cubicBezTo>
                <a:lnTo>
                  <a:pt x="21600" y="21101"/>
                </a:lnTo>
                <a:lnTo>
                  <a:pt x="43181" y="2021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8811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3" grpId="0" build="p" autoUpdateAnimBg="0"/>
      <p:bldP spid="5327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8077200" y="3429000"/>
            <a:ext cx="2438400" cy="2514600"/>
            <a:chOff x="4128" y="2160"/>
            <a:chExt cx="1536" cy="1584"/>
          </a:xfrm>
        </p:grpSpPr>
        <p:sp>
          <p:nvSpPr>
            <p:cNvPr id="54275" name="Arc 3"/>
            <p:cNvSpPr>
              <a:spLocks/>
            </p:cNvSpPr>
            <p:nvPr/>
          </p:nvSpPr>
          <p:spPr bwMode="auto">
            <a:xfrm>
              <a:off x="4128" y="2496"/>
              <a:ext cx="1249" cy="720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348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4276" name="Arc 4"/>
            <p:cNvSpPr>
              <a:spLocks/>
            </p:cNvSpPr>
            <p:nvPr/>
          </p:nvSpPr>
          <p:spPr bwMode="auto">
            <a:xfrm>
              <a:off x="4128" y="3062"/>
              <a:ext cx="1249" cy="154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348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4277" name="Arc 5"/>
            <p:cNvSpPr>
              <a:spLocks/>
            </p:cNvSpPr>
            <p:nvPr/>
          </p:nvSpPr>
          <p:spPr bwMode="auto">
            <a:xfrm flipV="1">
              <a:off x="4128" y="3216"/>
              <a:ext cx="1249" cy="154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348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aphicFrame>
          <p:nvGraphicFramePr>
            <p:cNvPr id="35879" name="Object 6"/>
            <p:cNvGraphicFramePr>
              <a:graphicFrameLocks noChangeAspect="1"/>
            </p:cNvGraphicFramePr>
            <p:nvPr/>
          </p:nvGraphicFramePr>
          <p:xfrm>
            <a:off x="4800" y="2160"/>
            <a:ext cx="172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1" name="公式" r:id="rId3" imgW="85714" imgH="85841" progId="Equation.3">
                    <p:embed/>
                  </p:oleObj>
                </mc:Choice>
                <mc:Fallback>
                  <p:oleObj name="公式" r:id="rId3" imgW="85714" imgH="858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160"/>
                          <a:ext cx="172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0" name="Object 7"/>
            <p:cNvGraphicFramePr>
              <a:graphicFrameLocks noChangeAspect="1"/>
            </p:cNvGraphicFramePr>
            <p:nvPr/>
          </p:nvGraphicFramePr>
          <p:xfrm>
            <a:off x="4416" y="3552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2" name="公式" r:id="rId5" imgW="85714" imgH="104608" progId="Equation.3">
                    <p:embed/>
                  </p:oleObj>
                </mc:Choice>
                <mc:Fallback>
                  <p:oleObj name="公式" r:id="rId5" imgW="85714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552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1" name="Object 8"/>
            <p:cNvGraphicFramePr>
              <a:graphicFrameLocks noChangeAspect="1"/>
            </p:cNvGraphicFramePr>
            <p:nvPr/>
          </p:nvGraphicFramePr>
          <p:xfrm>
            <a:off x="5472" y="3264"/>
            <a:ext cx="192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3" name="公式" r:id="rId7" imgW="104800" imgH="123722" progId="Equation.3">
                    <p:embed/>
                  </p:oleObj>
                </mc:Choice>
                <mc:Fallback>
                  <p:oleObj name="公式" r:id="rId7" imgW="104800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3264"/>
                          <a:ext cx="192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2" name="Line 9"/>
            <p:cNvSpPr>
              <a:spLocks noChangeShapeType="1"/>
            </p:cNvSpPr>
            <p:nvPr/>
          </p:nvSpPr>
          <p:spPr bwMode="auto">
            <a:xfrm flipV="1">
              <a:off x="4752" y="21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3" name="Line 10"/>
            <p:cNvSpPr>
              <a:spLocks noChangeShapeType="1"/>
            </p:cNvSpPr>
            <p:nvPr/>
          </p:nvSpPr>
          <p:spPr bwMode="auto">
            <a:xfrm>
              <a:off x="5328" y="32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4" name="Line 11"/>
            <p:cNvSpPr>
              <a:spLocks noChangeShapeType="1"/>
            </p:cNvSpPr>
            <p:nvPr/>
          </p:nvSpPr>
          <p:spPr bwMode="auto">
            <a:xfrm flipH="1">
              <a:off x="4320" y="336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5" name="Line 12"/>
            <p:cNvSpPr>
              <a:spLocks noChangeShapeType="1"/>
            </p:cNvSpPr>
            <p:nvPr/>
          </p:nvSpPr>
          <p:spPr bwMode="auto">
            <a:xfrm flipH="1">
              <a:off x="4608" y="321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6" name="Line 13"/>
            <p:cNvSpPr>
              <a:spLocks noChangeShapeType="1"/>
            </p:cNvSpPr>
            <p:nvPr/>
          </p:nvSpPr>
          <p:spPr bwMode="auto">
            <a:xfrm flipV="1">
              <a:off x="4752" y="244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87" name="Object 14"/>
            <p:cNvGraphicFramePr>
              <a:graphicFrameLocks noChangeAspect="1"/>
            </p:cNvGraphicFramePr>
            <p:nvPr/>
          </p:nvGraphicFramePr>
          <p:xfrm>
            <a:off x="4580" y="3120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4" name="公式" r:id="rId9" imgW="85714" imgH="104608" progId="Equation.3">
                    <p:embed/>
                  </p:oleObj>
                </mc:Choice>
                <mc:Fallback>
                  <p:oleObj name="公式" r:id="rId9" imgW="85714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0" y="3120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8" name="Line 15"/>
            <p:cNvSpPr>
              <a:spLocks noChangeShapeType="1"/>
            </p:cNvSpPr>
            <p:nvPr/>
          </p:nvSpPr>
          <p:spPr bwMode="auto">
            <a:xfrm>
              <a:off x="4752" y="32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8458200" y="4191000"/>
            <a:ext cx="1600200" cy="1143000"/>
            <a:chOff x="4368" y="2880"/>
            <a:chExt cx="1008" cy="720"/>
          </a:xfrm>
        </p:grpSpPr>
        <p:sp>
          <p:nvSpPr>
            <p:cNvPr id="35871" name="Line 17"/>
            <p:cNvSpPr>
              <a:spLocks noChangeShapeType="1"/>
            </p:cNvSpPr>
            <p:nvPr/>
          </p:nvSpPr>
          <p:spPr bwMode="auto">
            <a:xfrm>
              <a:off x="4752" y="34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872" name="Group 18"/>
            <p:cNvGrpSpPr>
              <a:grpSpLocks/>
            </p:cNvGrpSpPr>
            <p:nvPr/>
          </p:nvGrpSpPr>
          <p:grpSpPr bwMode="auto">
            <a:xfrm>
              <a:off x="4368" y="2880"/>
              <a:ext cx="768" cy="720"/>
              <a:chOff x="4368" y="2880"/>
              <a:chExt cx="768" cy="720"/>
            </a:xfrm>
          </p:grpSpPr>
          <p:sp>
            <p:nvSpPr>
              <p:cNvPr id="35873" name="Line 19"/>
              <p:cNvSpPr>
                <a:spLocks noChangeShapeType="1"/>
              </p:cNvSpPr>
              <p:nvPr/>
            </p:nvSpPr>
            <p:spPr bwMode="auto">
              <a:xfrm>
                <a:off x="4368" y="292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4" name="Line 20"/>
              <p:cNvSpPr>
                <a:spLocks noChangeShapeType="1"/>
              </p:cNvSpPr>
              <p:nvPr/>
            </p:nvSpPr>
            <p:spPr bwMode="auto">
              <a:xfrm flipV="1">
                <a:off x="5136" y="288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5" name="Line 21"/>
              <p:cNvSpPr>
                <a:spLocks noChangeShapeType="1"/>
              </p:cNvSpPr>
              <p:nvPr/>
            </p:nvSpPr>
            <p:spPr bwMode="auto">
              <a:xfrm flipH="1">
                <a:off x="4608" y="345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54294" name="Object 22"/>
          <p:cNvGraphicFramePr>
            <a:graphicFrameLocks noChangeAspect="1"/>
          </p:cNvGraphicFramePr>
          <p:nvPr/>
        </p:nvGraphicFramePr>
        <p:xfrm>
          <a:off x="9601200" y="5105400"/>
          <a:ext cx="24923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5" name="公式" r:id="rId11" imgW="66628" imgH="123722" progId="Equation.3">
                  <p:embed/>
                </p:oleObj>
              </mc:Choice>
              <mc:Fallback>
                <p:oleObj name="公式" r:id="rId11" imgW="66628" imgH="1237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1200" y="5105400"/>
                        <a:ext cx="24923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5" name="Object 23"/>
          <p:cNvGraphicFramePr>
            <a:graphicFrameLocks noChangeAspect="1"/>
          </p:cNvGraphicFramePr>
          <p:nvPr/>
        </p:nvGraphicFramePr>
        <p:xfrm>
          <a:off x="8153401" y="4940300"/>
          <a:ext cx="3349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6" name="公式" r:id="rId13" imgW="114170" imgH="142836" progId="Equation.3">
                  <p:embed/>
                </p:oleObj>
              </mc:Choice>
              <mc:Fallback>
                <p:oleObj name="公式" r:id="rId13" imgW="114170" imgH="142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1" y="4940300"/>
                        <a:ext cx="3349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24"/>
          <p:cNvSpPr>
            <a:spLocks noGrp="1" noChangeArrowheads="1"/>
          </p:cNvSpPr>
          <p:nvPr>
            <p:ph type="title"/>
          </p:nvPr>
        </p:nvSpPr>
        <p:spPr>
          <a:xfrm>
            <a:off x="1884709" y="1163888"/>
            <a:ext cx="1371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又如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1828800" y="1828800"/>
            <a:ext cx="640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所围的立体在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xoy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面上的投影区域为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2741598" y="1199063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上半球面</a:t>
            </a:r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6819899" y="1185861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和锥面</a:t>
            </a:r>
          </a:p>
        </p:txBody>
      </p:sp>
      <p:graphicFrame>
        <p:nvGraphicFramePr>
          <p:cNvPr id="5430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242989"/>
              </p:ext>
            </p:extLst>
          </p:nvPr>
        </p:nvGraphicFramePr>
        <p:xfrm>
          <a:off x="4464665" y="1105474"/>
          <a:ext cx="2442071" cy="68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7" name="Equation" r:id="rId15" imgW="1054080" imgH="279360" progId="Equation.DSMT4">
                  <p:embed/>
                </p:oleObj>
              </mc:Choice>
              <mc:Fallback>
                <p:oleObj name="Equation" r:id="rId15" imgW="1054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665" y="1105474"/>
                        <a:ext cx="2442071" cy="68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07779"/>
              </p:ext>
            </p:extLst>
          </p:nvPr>
        </p:nvGraphicFramePr>
        <p:xfrm>
          <a:off x="8123855" y="1004031"/>
          <a:ext cx="2499078" cy="715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8" name="Equation" r:id="rId17" imgW="1028520" imgH="279360" progId="Equation.DSMT4">
                  <p:embed/>
                </p:oleObj>
              </mc:Choice>
              <mc:Fallback>
                <p:oleObj name="Equation" r:id="rId17" imgW="10285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3855" y="1004031"/>
                        <a:ext cx="2499078" cy="715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38389"/>
              </p:ext>
            </p:extLst>
          </p:nvPr>
        </p:nvGraphicFramePr>
        <p:xfrm>
          <a:off x="5634038" y="4348316"/>
          <a:ext cx="2111375" cy="1275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9" name="Equation" r:id="rId19" imgW="812520" imgH="482400" progId="Equation.DSMT4">
                  <p:embed/>
                </p:oleObj>
              </mc:Choice>
              <mc:Fallback>
                <p:oleObj name="Equation" r:id="rId19" imgW="812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038" y="4348316"/>
                        <a:ext cx="2111375" cy="1275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3" name="Text Box 31"/>
          <p:cNvSpPr txBox="1">
            <a:spLocks noChangeArrowheads="1"/>
          </p:cNvSpPr>
          <p:nvPr/>
        </p:nvSpPr>
        <p:spPr bwMode="auto">
          <a:xfrm>
            <a:off x="1828800" y="4724401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在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xoy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面上的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投影曲线</a:t>
            </a:r>
          </a:p>
        </p:txBody>
      </p:sp>
      <p:graphicFrame>
        <p:nvGraphicFramePr>
          <p:cNvPr id="5430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293562"/>
              </p:ext>
            </p:extLst>
          </p:nvPr>
        </p:nvGraphicFramePr>
        <p:xfrm>
          <a:off x="4116976" y="2999084"/>
          <a:ext cx="3130552" cy="1372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0" name="Equation" r:id="rId21" imgW="1358640" imgH="583920" progId="Equation.DSMT4">
                  <p:embed/>
                </p:oleObj>
              </mc:Choice>
              <mc:Fallback>
                <p:oleObj name="Equation" r:id="rId21" imgW="135864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976" y="2999084"/>
                        <a:ext cx="3130552" cy="1372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5" name="Text Box 33"/>
          <p:cNvSpPr txBox="1">
            <a:spLocks noChangeArrowheads="1"/>
          </p:cNvSpPr>
          <p:nvPr/>
        </p:nvSpPr>
        <p:spPr bwMode="auto">
          <a:xfrm>
            <a:off x="2514600" y="336550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二者交线</a:t>
            </a:r>
          </a:p>
        </p:txBody>
      </p:sp>
      <p:graphicFrame>
        <p:nvGraphicFramePr>
          <p:cNvPr id="5430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068043"/>
              </p:ext>
            </p:extLst>
          </p:nvPr>
        </p:nvGraphicFramePr>
        <p:xfrm>
          <a:off x="3588650" y="5475363"/>
          <a:ext cx="2812150" cy="592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1" name="Equation" r:id="rId23" imgW="1168200" imgH="228600" progId="Equation.DSMT4">
                  <p:embed/>
                </p:oleObj>
              </mc:Choice>
              <mc:Fallback>
                <p:oleObj name="Equation" r:id="rId23" imgW="116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8650" y="5475363"/>
                        <a:ext cx="2812150" cy="592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7" name="Text Box 35"/>
          <p:cNvSpPr txBox="1">
            <a:spLocks noChangeArrowheads="1"/>
          </p:cNvSpPr>
          <p:nvPr/>
        </p:nvSpPr>
        <p:spPr bwMode="auto">
          <a:xfrm>
            <a:off x="1828800" y="550068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所围圆域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:</a:t>
            </a:r>
          </a:p>
        </p:txBody>
      </p:sp>
      <p:sp>
        <p:nvSpPr>
          <p:cNvPr id="54308" name="Text Box 36"/>
          <p:cNvSpPr txBox="1">
            <a:spLocks noChangeArrowheads="1"/>
          </p:cNvSpPr>
          <p:nvPr/>
        </p:nvSpPr>
        <p:spPr bwMode="auto">
          <a:xfrm>
            <a:off x="7985125" y="1752601"/>
            <a:ext cx="19875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二者交线在</a:t>
            </a:r>
          </a:p>
        </p:txBody>
      </p:sp>
      <p:sp>
        <p:nvSpPr>
          <p:cNvPr id="54309" name="Text Box 37"/>
          <p:cNvSpPr txBox="1">
            <a:spLocks noChangeArrowheads="1"/>
          </p:cNvSpPr>
          <p:nvPr/>
        </p:nvSpPr>
        <p:spPr bwMode="auto">
          <a:xfrm>
            <a:off x="1889126" y="2428876"/>
            <a:ext cx="49387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xoy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面上的投影曲线所围之域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54310" name="Group 38"/>
          <p:cNvGrpSpPr>
            <a:grpSpLocks/>
          </p:cNvGrpSpPr>
          <p:nvPr/>
        </p:nvGrpSpPr>
        <p:grpSpPr bwMode="auto">
          <a:xfrm>
            <a:off x="8458200" y="4953000"/>
            <a:ext cx="1220788" cy="381000"/>
            <a:chOff x="4368" y="3120"/>
            <a:chExt cx="769" cy="240"/>
          </a:xfrm>
        </p:grpSpPr>
        <p:sp>
          <p:nvSpPr>
            <p:cNvPr id="54311" name="Oval 39"/>
            <p:cNvSpPr>
              <a:spLocks noChangeArrowheads="1"/>
            </p:cNvSpPr>
            <p:nvPr/>
          </p:nvSpPr>
          <p:spPr bwMode="auto">
            <a:xfrm>
              <a:off x="4368" y="3120"/>
              <a:ext cx="768" cy="192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35868" name="Group 40"/>
            <p:cNvGrpSpPr>
              <a:grpSpLocks/>
            </p:cNvGrpSpPr>
            <p:nvPr/>
          </p:nvGrpSpPr>
          <p:grpSpPr bwMode="auto">
            <a:xfrm>
              <a:off x="4608" y="3216"/>
              <a:ext cx="529" cy="144"/>
              <a:chOff x="4608" y="3216"/>
              <a:chExt cx="529" cy="144"/>
            </a:xfrm>
          </p:grpSpPr>
          <p:sp>
            <p:nvSpPr>
              <p:cNvPr id="35869" name="Line 41"/>
              <p:cNvSpPr>
                <a:spLocks noChangeShapeType="1"/>
              </p:cNvSpPr>
              <p:nvPr/>
            </p:nvSpPr>
            <p:spPr bwMode="auto">
              <a:xfrm>
                <a:off x="4752" y="3216"/>
                <a:ext cx="38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0" name="Line 42"/>
              <p:cNvSpPr>
                <a:spLocks noChangeShapeType="1"/>
              </p:cNvSpPr>
              <p:nvPr/>
            </p:nvSpPr>
            <p:spPr bwMode="auto">
              <a:xfrm flipH="1">
                <a:off x="4608" y="3216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4315" name="Group 43"/>
          <p:cNvGrpSpPr>
            <a:grpSpLocks/>
          </p:cNvGrpSpPr>
          <p:nvPr/>
        </p:nvGrpSpPr>
        <p:grpSpPr bwMode="auto">
          <a:xfrm>
            <a:off x="8450264" y="4122738"/>
            <a:ext cx="1227137" cy="982662"/>
            <a:chOff x="4363" y="2597"/>
            <a:chExt cx="773" cy="619"/>
          </a:xfrm>
        </p:grpSpPr>
        <p:sp>
          <p:nvSpPr>
            <p:cNvPr id="54316" name="Freeform 44"/>
            <p:cNvSpPr>
              <a:spLocks/>
            </p:cNvSpPr>
            <p:nvPr/>
          </p:nvSpPr>
          <p:spPr bwMode="auto">
            <a:xfrm>
              <a:off x="4368" y="2640"/>
              <a:ext cx="768" cy="576"/>
            </a:xfrm>
            <a:custGeom>
              <a:avLst/>
              <a:gdLst>
                <a:gd name="T0" fmla="*/ 384 w 768"/>
                <a:gd name="T1" fmla="*/ 576 h 576"/>
                <a:gd name="T2" fmla="*/ 768 w 768"/>
                <a:gd name="T3" fmla="*/ 0 h 576"/>
                <a:gd name="T4" fmla="*/ 0 w 768"/>
                <a:gd name="T5" fmla="*/ 48 h 576"/>
                <a:gd name="T6" fmla="*/ 384 w 768"/>
                <a:gd name="T7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576">
                  <a:moveTo>
                    <a:pt x="384" y="576"/>
                  </a:moveTo>
                  <a:lnTo>
                    <a:pt x="768" y="0"/>
                  </a:lnTo>
                  <a:lnTo>
                    <a:pt x="0" y="48"/>
                  </a:lnTo>
                  <a:lnTo>
                    <a:pt x="384" y="576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4D4D4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35863" name="Group 45"/>
            <p:cNvGrpSpPr>
              <a:grpSpLocks/>
            </p:cNvGrpSpPr>
            <p:nvPr/>
          </p:nvGrpSpPr>
          <p:grpSpPr bwMode="auto">
            <a:xfrm>
              <a:off x="4363" y="2597"/>
              <a:ext cx="769" cy="139"/>
              <a:chOff x="4368" y="2597"/>
              <a:chExt cx="769" cy="139"/>
            </a:xfrm>
          </p:grpSpPr>
          <p:sp>
            <p:nvSpPr>
              <p:cNvPr id="54318" name="Arc 46"/>
              <p:cNvSpPr>
                <a:spLocks/>
              </p:cNvSpPr>
              <p:nvPr/>
            </p:nvSpPr>
            <p:spPr bwMode="auto">
              <a:xfrm>
                <a:off x="4368" y="2652"/>
                <a:ext cx="769" cy="84"/>
              </a:xfrm>
              <a:custGeom>
                <a:avLst/>
                <a:gdLst>
                  <a:gd name="G0" fmla="+- 21600 0 0"/>
                  <a:gd name="G1" fmla="+- 3427 0 0"/>
                  <a:gd name="G2" fmla="+- 21600 0 0"/>
                  <a:gd name="T0" fmla="*/ 43199 w 43200"/>
                  <a:gd name="T1" fmla="*/ 3275 h 25027"/>
                  <a:gd name="T2" fmla="*/ 274 w 43200"/>
                  <a:gd name="T3" fmla="*/ 0 h 25027"/>
                  <a:gd name="T4" fmla="*/ 21600 w 43200"/>
                  <a:gd name="T5" fmla="*/ 3427 h 25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5027" fill="none" extrusionOk="0">
                    <a:moveTo>
                      <a:pt x="43199" y="3274"/>
                    </a:moveTo>
                    <a:cubicBezTo>
                      <a:pt x="43199" y="3325"/>
                      <a:pt x="43200" y="3376"/>
                      <a:pt x="43200" y="3427"/>
                    </a:cubicBezTo>
                    <a:cubicBezTo>
                      <a:pt x="43200" y="15356"/>
                      <a:pt x="33529" y="25027"/>
                      <a:pt x="21600" y="25027"/>
                    </a:cubicBezTo>
                    <a:cubicBezTo>
                      <a:pt x="9670" y="25027"/>
                      <a:pt x="0" y="15356"/>
                      <a:pt x="0" y="3427"/>
                    </a:cubicBezTo>
                    <a:cubicBezTo>
                      <a:pt x="-1" y="2279"/>
                      <a:pt x="91" y="1133"/>
                      <a:pt x="273" y="-1"/>
                    </a:cubicBezTo>
                  </a:path>
                  <a:path w="43200" h="25027" stroke="0" extrusionOk="0">
                    <a:moveTo>
                      <a:pt x="43199" y="3274"/>
                    </a:moveTo>
                    <a:cubicBezTo>
                      <a:pt x="43199" y="3325"/>
                      <a:pt x="43200" y="3376"/>
                      <a:pt x="43200" y="3427"/>
                    </a:cubicBezTo>
                    <a:cubicBezTo>
                      <a:pt x="43200" y="15356"/>
                      <a:pt x="33529" y="25027"/>
                      <a:pt x="21600" y="25027"/>
                    </a:cubicBezTo>
                    <a:cubicBezTo>
                      <a:pt x="9670" y="25027"/>
                      <a:pt x="0" y="15356"/>
                      <a:pt x="0" y="3427"/>
                    </a:cubicBezTo>
                    <a:cubicBezTo>
                      <a:pt x="-1" y="2279"/>
                      <a:pt x="91" y="1133"/>
                      <a:pt x="273" y="-1"/>
                    </a:cubicBezTo>
                    <a:lnTo>
                      <a:pt x="21600" y="342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4319" name="Arc 47"/>
              <p:cNvSpPr>
                <a:spLocks/>
              </p:cNvSpPr>
              <p:nvPr/>
            </p:nvSpPr>
            <p:spPr bwMode="auto">
              <a:xfrm flipH="1" flipV="1">
                <a:off x="4368" y="2597"/>
                <a:ext cx="769" cy="84"/>
              </a:xfrm>
              <a:custGeom>
                <a:avLst/>
                <a:gdLst>
                  <a:gd name="G0" fmla="+- 21600 0 0"/>
                  <a:gd name="G1" fmla="+- 3427 0 0"/>
                  <a:gd name="G2" fmla="+- 21600 0 0"/>
                  <a:gd name="T0" fmla="*/ 43199 w 43200"/>
                  <a:gd name="T1" fmla="*/ 3275 h 25027"/>
                  <a:gd name="T2" fmla="*/ 274 w 43200"/>
                  <a:gd name="T3" fmla="*/ 0 h 25027"/>
                  <a:gd name="T4" fmla="*/ 21600 w 43200"/>
                  <a:gd name="T5" fmla="*/ 3427 h 25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5027" fill="none" extrusionOk="0">
                    <a:moveTo>
                      <a:pt x="43199" y="3274"/>
                    </a:moveTo>
                    <a:cubicBezTo>
                      <a:pt x="43199" y="3325"/>
                      <a:pt x="43200" y="3376"/>
                      <a:pt x="43200" y="3427"/>
                    </a:cubicBezTo>
                    <a:cubicBezTo>
                      <a:pt x="43200" y="15356"/>
                      <a:pt x="33529" y="25027"/>
                      <a:pt x="21600" y="25027"/>
                    </a:cubicBezTo>
                    <a:cubicBezTo>
                      <a:pt x="9670" y="25027"/>
                      <a:pt x="0" y="15356"/>
                      <a:pt x="0" y="3427"/>
                    </a:cubicBezTo>
                    <a:cubicBezTo>
                      <a:pt x="-1" y="2279"/>
                      <a:pt x="91" y="1133"/>
                      <a:pt x="273" y="-1"/>
                    </a:cubicBezTo>
                  </a:path>
                  <a:path w="43200" h="25027" stroke="0" extrusionOk="0">
                    <a:moveTo>
                      <a:pt x="43199" y="3274"/>
                    </a:moveTo>
                    <a:cubicBezTo>
                      <a:pt x="43199" y="3325"/>
                      <a:pt x="43200" y="3376"/>
                      <a:pt x="43200" y="3427"/>
                    </a:cubicBezTo>
                    <a:cubicBezTo>
                      <a:pt x="43200" y="15356"/>
                      <a:pt x="33529" y="25027"/>
                      <a:pt x="21600" y="25027"/>
                    </a:cubicBezTo>
                    <a:cubicBezTo>
                      <a:pt x="9670" y="25027"/>
                      <a:pt x="0" y="15356"/>
                      <a:pt x="0" y="3427"/>
                    </a:cubicBezTo>
                    <a:cubicBezTo>
                      <a:pt x="-1" y="2279"/>
                      <a:pt x="91" y="1133"/>
                      <a:pt x="273" y="-1"/>
                    </a:cubicBezTo>
                    <a:lnTo>
                      <a:pt x="21600" y="342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35864" name="Line 48"/>
            <p:cNvSpPr>
              <a:spLocks noChangeShapeType="1"/>
            </p:cNvSpPr>
            <p:nvPr/>
          </p:nvSpPr>
          <p:spPr bwMode="auto">
            <a:xfrm flipV="1">
              <a:off x="4752" y="264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5654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7" grpId="0" autoUpdateAnimBg="0"/>
      <p:bldP spid="54298" grpId="0" autoUpdateAnimBg="0"/>
      <p:bldP spid="54299" grpId="0" autoUpdateAnimBg="0"/>
      <p:bldP spid="54303" grpId="0" autoUpdateAnimBg="0"/>
      <p:bldP spid="54305" grpId="0" autoUpdateAnimBg="0"/>
      <p:bldP spid="54307" grpId="0" autoUpdateAnimBg="0"/>
      <p:bldP spid="54308" grpId="0" build="p" autoUpdateAnimBg="0"/>
      <p:bldP spid="54309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8915400" y="4000501"/>
            <a:ext cx="1295400" cy="1414463"/>
            <a:chOff x="4656" y="2544"/>
            <a:chExt cx="960" cy="1048"/>
          </a:xfrm>
        </p:grpSpPr>
        <p:grpSp>
          <p:nvGrpSpPr>
            <p:cNvPr id="5155" name="Group 3"/>
            <p:cNvGrpSpPr>
              <a:grpSpLocks/>
            </p:cNvGrpSpPr>
            <p:nvPr/>
          </p:nvGrpSpPr>
          <p:grpSpPr bwMode="auto">
            <a:xfrm>
              <a:off x="4656" y="2544"/>
              <a:ext cx="960" cy="1048"/>
              <a:chOff x="4608" y="2584"/>
              <a:chExt cx="968" cy="1056"/>
            </a:xfrm>
          </p:grpSpPr>
          <p:sp>
            <p:nvSpPr>
              <p:cNvPr id="10244" name="Oval 4"/>
              <p:cNvSpPr>
                <a:spLocks noChangeArrowheads="1"/>
              </p:cNvSpPr>
              <p:nvPr/>
            </p:nvSpPr>
            <p:spPr bwMode="auto">
              <a:xfrm>
                <a:off x="4608" y="2584"/>
                <a:ext cx="960" cy="1056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path path="rect">
                  <a:fillToRect l="100000" b="100000"/>
                </a:path>
              </a:gradFill>
              <a:ln w="28575">
                <a:solidFill>
                  <a:srgbClr val="4D4D4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159" name="Arc 5"/>
              <p:cNvSpPr>
                <a:spLocks/>
              </p:cNvSpPr>
              <p:nvPr/>
            </p:nvSpPr>
            <p:spPr bwMode="auto">
              <a:xfrm>
                <a:off x="4608" y="3105"/>
                <a:ext cx="968" cy="57"/>
              </a:xfrm>
              <a:custGeom>
                <a:avLst/>
                <a:gdLst>
                  <a:gd name="T0" fmla="*/ 0 w 41885"/>
                  <a:gd name="T1" fmla="*/ 0 h 21600"/>
                  <a:gd name="T2" fmla="*/ 0 w 41885"/>
                  <a:gd name="T3" fmla="*/ 0 h 21600"/>
                  <a:gd name="T4" fmla="*/ 0 w 41885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1885" h="21600" fill="none" extrusionOk="0">
                    <a:moveTo>
                      <a:pt x="-1" y="19201"/>
                    </a:moveTo>
                    <a:cubicBezTo>
                      <a:pt x="1220" y="8268"/>
                      <a:pt x="10464" y="-1"/>
                      <a:pt x="21466" y="0"/>
                    </a:cubicBezTo>
                    <a:cubicBezTo>
                      <a:pt x="30680" y="0"/>
                      <a:pt x="38879" y="5844"/>
                      <a:pt x="41884" y="14555"/>
                    </a:cubicBezTo>
                  </a:path>
                  <a:path w="41885" h="21600" stroke="0" extrusionOk="0">
                    <a:moveTo>
                      <a:pt x="-1" y="19201"/>
                    </a:moveTo>
                    <a:cubicBezTo>
                      <a:pt x="1220" y="8268"/>
                      <a:pt x="10464" y="-1"/>
                      <a:pt x="21466" y="0"/>
                    </a:cubicBezTo>
                    <a:cubicBezTo>
                      <a:pt x="30680" y="0"/>
                      <a:pt x="38879" y="5844"/>
                      <a:pt x="41884" y="14555"/>
                    </a:cubicBezTo>
                    <a:lnTo>
                      <a:pt x="21466" y="21600"/>
                    </a:lnTo>
                    <a:lnTo>
                      <a:pt x="-1" y="19201"/>
                    </a:lnTo>
                    <a:close/>
                  </a:path>
                </a:pathLst>
              </a:custGeom>
              <a:noFill/>
              <a:ln w="6350">
                <a:solidFill>
                  <a:srgbClr val="4D4D4D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>
                        <a:alpha val="50195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56" name="Arc 6"/>
            <p:cNvSpPr>
              <a:spLocks/>
            </p:cNvSpPr>
            <p:nvPr/>
          </p:nvSpPr>
          <p:spPr bwMode="auto">
            <a:xfrm>
              <a:off x="4656" y="3060"/>
              <a:ext cx="952" cy="71"/>
            </a:xfrm>
            <a:custGeom>
              <a:avLst/>
              <a:gdLst>
                <a:gd name="T0" fmla="*/ 0 w 43200"/>
                <a:gd name="T1" fmla="*/ 0 h 30589"/>
                <a:gd name="T2" fmla="*/ 0 w 43200"/>
                <a:gd name="T3" fmla="*/ 0 h 30589"/>
                <a:gd name="T4" fmla="*/ 0 w 43200"/>
                <a:gd name="T5" fmla="*/ 0 h 305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30589" fill="none" extrusionOk="0">
                  <a:moveTo>
                    <a:pt x="17" y="22475"/>
                  </a:moveTo>
                  <a:cubicBezTo>
                    <a:pt x="5" y="22183"/>
                    <a:pt x="0" y="218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702"/>
                    <a:pt x="42531" y="27768"/>
                    <a:pt x="41240" y="30588"/>
                  </a:cubicBezTo>
                </a:path>
                <a:path w="43200" h="30589" stroke="0" extrusionOk="0">
                  <a:moveTo>
                    <a:pt x="17" y="22475"/>
                  </a:moveTo>
                  <a:cubicBezTo>
                    <a:pt x="5" y="22183"/>
                    <a:pt x="0" y="218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702"/>
                    <a:pt x="42531" y="27768"/>
                    <a:pt x="41240" y="30588"/>
                  </a:cubicBezTo>
                  <a:lnTo>
                    <a:pt x="21600" y="21600"/>
                  </a:lnTo>
                  <a:lnTo>
                    <a:pt x="17" y="22475"/>
                  </a:lnTo>
                  <a:close/>
                </a:path>
              </a:pathLst>
            </a:custGeom>
            <a:noFill/>
            <a:ln w="9525">
              <a:solidFill>
                <a:srgbClr val="777777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Arc 7"/>
            <p:cNvSpPr>
              <a:spLocks/>
            </p:cNvSpPr>
            <p:nvPr/>
          </p:nvSpPr>
          <p:spPr bwMode="auto">
            <a:xfrm rot="10800000">
              <a:off x="4656" y="3097"/>
              <a:ext cx="952" cy="71"/>
            </a:xfrm>
            <a:custGeom>
              <a:avLst/>
              <a:gdLst>
                <a:gd name="T0" fmla="*/ 0 w 43200"/>
                <a:gd name="T1" fmla="*/ 0 h 30589"/>
                <a:gd name="T2" fmla="*/ 0 w 43200"/>
                <a:gd name="T3" fmla="*/ 0 h 30589"/>
                <a:gd name="T4" fmla="*/ 0 w 43200"/>
                <a:gd name="T5" fmla="*/ 0 h 305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30589" fill="none" extrusionOk="0">
                  <a:moveTo>
                    <a:pt x="17" y="22475"/>
                  </a:moveTo>
                  <a:cubicBezTo>
                    <a:pt x="5" y="22183"/>
                    <a:pt x="0" y="218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702"/>
                    <a:pt x="42531" y="27768"/>
                    <a:pt x="41240" y="30588"/>
                  </a:cubicBezTo>
                </a:path>
                <a:path w="43200" h="30589" stroke="0" extrusionOk="0">
                  <a:moveTo>
                    <a:pt x="17" y="22475"/>
                  </a:moveTo>
                  <a:cubicBezTo>
                    <a:pt x="5" y="22183"/>
                    <a:pt x="0" y="218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702"/>
                    <a:pt x="42531" y="27768"/>
                    <a:pt x="41240" y="30588"/>
                  </a:cubicBezTo>
                  <a:lnTo>
                    <a:pt x="21600" y="21600"/>
                  </a:lnTo>
                  <a:lnTo>
                    <a:pt x="17" y="22475"/>
                  </a:lnTo>
                  <a:close/>
                </a:path>
              </a:pathLst>
            </a:cu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901826" y="2849563"/>
            <a:ext cx="2593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故所求方程为</a:t>
            </a:r>
            <a:endParaRPr kumimoji="1" lang="zh-CN" altLang="en-US" sz="28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124" name="Rectangle 9"/>
          <p:cNvSpPr>
            <a:spLocks noGrp="1" noChangeArrowheads="1"/>
          </p:cNvSpPr>
          <p:nvPr>
            <p:ph type="title"/>
          </p:nvPr>
        </p:nvSpPr>
        <p:spPr>
          <a:xfrm>
            <a:off x="1992397" y="884238"/>
            <a:ext cx="3657600" cy="685800"/>
          </a:xfrm>
        </p:spPr>
        <p:txBody>
          <a:bodyPr/>
          <a:lstStyle/>
          <a:p>
            <a:pPr algn="just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1.</a:t>
            </a:r>
            <a:r>
              <a:rPr lang="en-US" altLang="zh-CN" sz="2800" dirty="0">
                <a:solidFill>
                  <a:srgbClr val="FF0000"/>
                </a:solidFill>
                <a:ea typeface="仿宋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求动点到定点</a:t>
            </a:r>
            <a:endParaRPr lang="zh-CN" altLang="en-US" sz="2800" b="1" dirty="0">
              <a:solidFill>
                <a:schemeClr val="tx1"/>
              </a:solidFill>
              <a:ea typeface="仿宋_GB2312" pitchFamily="49" charset="-122"/>
            </a:endParaRPr>
          </a:p>
        </p:txBody>
      </p:sp>
      <p:graphicFrame>
        <p:nvGraphicFramePr>
          <p:cNvPr id="102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329634"/>
              </p:ext>
            </p:extLst>
          </p:nvPr>
        </p:nvGraphicFramePr>
        <p:xfrm>
          <a:off x="5253883" y="1622554"/>
          <a:ext cx="1662417" cy="498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Equation" r:id="rId3" imgW="723600" imgH="203040" progId="Equation.DSMT4">
                  <p:embed/>
                </p:oleObj>
              </mc:Choice>
              <mc:Fallback>
                <p:oleObj name="Equation" r:id="rId3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883" y="1622554"/>
                        <a:ext cx="1662417" cy="498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261150"/>
              </p:ext>
            </p:extLst>
          </p:nvPr>
        </p:nvGraphicFramePr>
        <p:xfrm>
          <a:off x="4953000" y="961057"/>
          <a:ext cx="2084387" cy="55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Equation" r:id="rId5" imgW="914400" imgH="228600" progId="Equation.DSMT4">
                  <p:embed/>
                </p:oleObj>
              </mc:Choice>
              <mc:Fallback>
                <p:oleObj name="Equation" r:id="rId5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961057"/>
                        <a:ext cx="2084387" cy="55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905001" y="3971932"/>
            <a:ext cx="533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特别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在原点时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球面方程为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2007989" y="1566262"/>
            <a:ext cx="3381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设轨迹上动点为</a:t>
            </a:r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538759"/>
              </p:ext>
            </p:extLst>
          </p:nvPr>
        </p:nvGraphicFramePr>
        <p:xfrm>
          <a:off x="8328025" y="1600200"/>
          <a:ext cx="162718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name="Equation" r:id="rId7" imgW="774360" imgH="253800" progId="Equation.DSMT4">
                  <p:embed/>
                </p:oleObj>
              </mc:Choice>
              <mc:Fallback>
                <p:oleObj name="Equation" r:id="rId7" imgW="774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5" y="1600200"/>
                        <a:ext cx="1627188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1905000" y="2209801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7086600" y="157480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依题意</a:t>
            </a:r>
          </a:p>
        </p:txBody>
      </p:sp>
      <p:sp>
        <p:nvSpPr>
          <p:cNvPr id="5133" name="Text Box 18"/>
          <p:cNvSpPr txBox="1">
            <a:spLocks noChangeArrowheads="1"/>
          </p:cNvSpPr>
          <p:nvPr/>
        </p:nvSpPr>
        <p:spPr bwMode="auto">
          <a:xfrm>
            <a:off x="6877658" y="983081"/>
            <a:ext cx="3846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距离为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轨迹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方程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.  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0259" name="Group 19"/>
          <p:cNvGrpSpPr>
            <a:grpSpLocks/>
          </p:cNvGrpSpPr>
          <p:nvPr/>
        </p:nvGrpSpPr>
        <p:grpSpPr bwMode="auto">
          <a:xfrm>
            <a:off x="8305800" y="3886200"/>
            <a:ext cx="1828800" cy="2362200"/>
            <a:chOff x="4176" y="2448"/>
            <a:chExt cx="1152" cy="1488"/>
          </a:xfrm>
        </p:grpSpPr>
        <p:grpSp>
          <p:nvGrpSpPr>
            <p:cNvPr id="5140" name="Group 20"/>
            <p:cNvGrpSpPr>
              <a:grpSpLocks/>
            </p:cNvGrpSpPr>
            <p:nvPr/>
          </p:nvGrpSpPr>
          <p:grpSpPr bwMode="auto">
            <a:xfrm>
              <a:off x="4176" y="2448"/>
              <a:ext cx="1152" cy="1488"/>
              <a:chOff x="4224" y="192"/>
              <a:chExt cx="1152" cy="1488"/>
            </a:xfrm>
          </p:grpSpPr>
          <p:sp>
            <p:nvSpPr>
              <p:cNvPr id="5148" name="Line 21"/>
              <p:cNvSpPr>
                <a:spLocks noChangeShapeType="1"/>
              </p:cNvSpPr>
              <p:nvPr/>
            </p:nvSpPr>
            <p:spPr bwMode="auto">
              <a:xfrm>
                <a:off x="4560" y="124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9" name="Line 22"/>
              <p:cNvSpPr>
                <a:spLocks noChangeShapeType="1"/>
              </p:cNvSpPr>
              <p:nvPr/>
            </p:nvSpPr>
            <p:spPr bwMode="auto">
              <a:xfrm flipH="1">
                <a:off x="4224" y="1248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0" name="Line 23"/>
              <p:cNvSpPr>
                <a:spLocks noChangeShapeType="1"/>
              </p:cNvSpPr>
              <p:nvPr/>
            </p:nvSpPr>
            <p:spPr bwMode="auto">
              <a:xfrm flipV="1">
                <a:off x="4560" y="19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151" name="Object 24"/>
              <p:cNvGraphicFramePr>
                <a:graphicFrameLocks noChangeAspect="1"/>
              </p:cNvGraphicFramePr>
              <p:nvPr/>
            </p:nvGraphicFramePr>
            <p:xfrm>
              <a:off x="4320" y="1488"/>
              <a:ext cx="17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0" name="公式" r:id="rId9" imgW="85714" imgH="104608" progId="Equation.3">
                      <p:embed/>
                    </p:oleObj>
                  </mc:Choice>
                  <mc:Fallback>
                    <p:oleObj name="公式" r:id="rId9" imgW="85714" imgH="1046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1488"/>
                            <a:ext cx="17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2" name="Object 25"/>
              <p:cNvGraphicFramePr>
                <a:graphicFrameLocks noChangeAspect="1"/>
              </p:cNvGraphicFramePr>
              <p:nvPr/>
            </p:nvGraphicFramePr>
            <p:xfrm>
              <a:off x="5184" y="1296"/>
              <a:ext cx="192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1" name="公式" r:id="rId11" imgW="104800" imgH="123722" progId="Equation.3">
                      <p:embed/>
                    </p:oleObj>
                  </mc:Choice>
                  <mc:Fallback>
                    <p:oleObj name="公式" r:id="rId11" imgW="104800" imgH="12372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1296"/>
                            <a:ext cx="192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3" name="Object 26"/>
              <p:cNvGraphicFramePr>
                <a:graphicFrameLocks noChangeAspect="1"/>
              </p:cNvGraphicFramePr>
              <p:nvPr/>
            </p:nvGraphicFramePr>
            <p:xfrm>
              <a:off x="4368" y="192"/>
              <a:ext cx="172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2" name="公式" r:id="rId13" imgW="85714" imgH="85841" progId="Equation.3">
                      <p:embed/>
                    </p:oleObj>
                  </mc:Choice>
                  <mc:Fallback>
                    <p:oleObj name="公式" r:id="rId13" imgW="85714" imgH="8584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192"/>
                            <a:ext cx="172" cy="1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4" name="Object 27"/>
              <p:cNvGraphicFramePr>
                <a:graphicFrameLocks noChangeAspect="1"/>
              </p:cNvGraphicFramePr>
              <p:nvPr/>
            </p:nvGraphicFramePr>
            <p:xfrm>
              <a:off x="4512" y="1248"/>
              <a:ext cx="17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3" name="公式" r:id="rId15" imgW="85714" imgH="104608" progId="Equation.3">
                      <p:embed/>
                    </p:oleObj>
                  </mc:Choice>
                  <mc:Fallback>
                    <p:oleObj name="公式" r:id="rId15" imgW="85714" imgH="1046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1248"/>
                            <a:ext cx="17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41" name="Group 28"/>
            <p:cNvGrpSpPr>
              <a:grpSpLocks/>
            </p:cNvGrpSpPr>
            <p:nvPr/>
          </p:nvGrpSpPr>
          <p:grpSpPr bwMode="auto">
            <a:xfrm>
              <a:off x="4800" y="2695"/>
              <a:ext cx="439" cy="761"/>
              <a:chOff x="4800" y="2695"/>
              <a:chExt cx="439" cy="761"/>
            </a:xfrm>
          </p:grpSpPr>
          <p:grpSp>
            <p:nvGrpSpPr>
              <p:cNvPr id="5142" name="Group 29"/>
              <p:cNvGrpSpPr>
                <a:grpSpLocks/>
              </p:cNvGrpSpPr>
              <p:nvPr/>
            </p:nvGrpSpPr>
            <p:grpSpPr bwMode="auto">
              <a:xfrm>
                <a:off x="4800" y="2695"/>
                <a:ext cx="439" cy="761"/>
                <a:chOff x="4800" y="2695"/>
                <a:chExt cx="439" cy="761"/>
              </a:xfrm>
            </p:grpSpPr>
            <p:graphicFrame>
              <p:nvGraphicFramePr>
                <p:cNvPr id="5145" name="Object 30"/>
                <p:cNvGraphicFramePr>
                  <a:graphicFrameLocks noChangeAspect="1"/>
                </p:cNvGraphicFramePr>
                <p:nvPr/>
              </p:nvGraphicFramePr>
              <p:xfrm>
                <a:off x="4944" y="3219"/>
                <a:ext cx="295" cy="2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54" name="公式" r:id="rId17" imgW="162059" imgH="123722" progId="Equation.3">
                        <p:embed/>
                      </p:oleObj>
                    </mc:Choice>
                    <mc:Fallback>
                      <p:oleObj name="公式" r:id="rId17" imgW="162059" imgH="12372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44" y="3219"/>
                              <a:ext cx="295" cy="2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46" name="Object 31"/>
                <p:cNvGraphicFramePr>
                  <a:graphicFrameLocks noChangeAspect="1"/>
                </p:cNvGraphicFramePr>
                <p:nvPr/>
              </p:nvGraphicFramePr>
              <p:xfrm>
                <a:off x="4800" y="2695"/>
                <a:ext cx="351" cy="3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55" name="公式" r:id="rId19" imgW="199884" imgH="190449" progId="Equation.3">
                        <p:embed/>
                      </p:oleObj>
                    </mc:Choice>
                    <mc:Fallback>
                      <p:oleObj name="公式" r:id="rId19" imgW="199884" imgH="19044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00" y="2695"/>
                              <a:ext cx="351" cy="3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147" name="Oval 32"/>
                <p:cNvSpPr>
                  <a:spLocks noChangeArrowheads="1"/>
                </p:cNvSpPr>
                <p:nvPr/>
              </p:nvSpPr>
              <p:spPr bwMode="auto">
                <a:xfrm>
                  <a:off x="5054" y="3182"/>
                  <a:ext cx="34" cy="3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5143" name="Line 33"/>
              <p:cNvSpPr>
                <a:spLocks noChangeShapeType="1"/>
              </p:cNvSpPr>
              <p:nvPr/>
            </p:nvSpPr>
            <p:spPr bwMode="auto">
              <a:xfrm>
                <a:off x="4951" y="3018"/>
                <a:ext cx="137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4" name="Oval 34"/>
              <p:cNvSpPr>
                <a:spLocks noChangeArrowheads="1"/>
              </p:cNvSpPr>
              <p:nvPr/>
            </p:nvSpPr>
            <p:spPr bwMode="auto">
              <a:xfrm>
                <a:off x="4932" y="2984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</p:grpSp>
      <p:graphicFrame>
        <p:nvGraphicFramePr>
          <p:cNvPr id="1027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317768"/>
              </p:ext>
            </p:extLst>
          </p:nvPr>
        </p:nvGraphicFramePr>
        <p:xfrm>
          <a:off x="2474094" y="5121800"/>
          <a:ext cx="2892449" cy="675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Equation" r:id="rId21" imgW="1257120" imgH="279360" progId="Equation.DSMT4">
                  <p:embed/>
                </p:oleObj>
              </mc:Choice>
              <mc:Fallback>
                <p:oleObj name="Equation" r:id="rId21" imgW="12571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094" y="5121800"/>
                        <a:ext cx="2892449" cy="675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5308601" y="5191125"/>
            <a:ext cx="2768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表示上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球面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027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47038"/>
              </p:ext>
            </p:extLst>
          </p:nvPr>
        </p:nvGraphicFramePr>
        <p:xfrm>
          <a:off x="3478418" y="2107861"/>
          <a:ext cx="5437187" cy="722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name="Equation" r:id="rId23" imgW="2323800" imgH="291960" progId="Equation.DSMT4">
                  <p:embed/>
                </p:oleObj>
              </mc:Choice>
              <mc:Fallback>
                <p:oleObj name="Equation" r:id="rId23" imgW="23238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418" y="2107861"/>
                        <a:ext cx="5437187" cy="722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447347"/>
              </p:ext>
            </p:extLst>
          </p:nvPr>
        </p:nvGraphicFramePr>
        <p:xfrm>
          <a:off x="3155310" y="3346619"/>
          <a:ext cx="5302889" cy="60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Equation" r:id="rId25" imgW="2260440" imgH="241200" progId="Equation.DSMT4">
                  <p:embed/>
                </p:oleObj>
              </mc:Choice>
              <mc:Fallback>
                <p:oleObj name="Equation" r:id="rId25" imgW="226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310" y="3346619"/>
                        <a:ext cx="5302889" cy="60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152377"/>
              </p:ext>
            </p:extLst>
          </p:nvPr>
        </p:nvGraphicFramePr>
        <p:xfrm>
          <a:off x="3698677" y="4524634"/>
          <a:ext cx="2613347" cy="581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Equation" r:id="rId27" imgW="1104840" imgH="228600" progId="Equation.DSMT4">
                  <p:embed/>
                </p:oleObj>
              </mc:Choice>
              <mc:Fallback>
                <p:oleObj name="Equation" r:id="rId27" imgW="1104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677" y="4524634"/>
                        <a:ext cx="2613347" cy="581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/>
          <p:cNvSpPr/>
          <p:nvPr/>
        </p:nvSpPr>
        <p:spPr>
          <a:xfrm>
            <a:off x="3080582" y="3314793"/>
            <a:ext cx="5422068" cy="657139"/>
          </a:xfrm>
          <a:prstGeom prst="rect">
            <a:avLst/>
          </a:prstGeom>
          <a:noFill/>
          <a:ln w="38100" cmpd="thickThin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4817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utoUpdateAnimBg="0"/>
      <p:bldP spid="10253" grpId="0" build="p" autoUpdateAnimBg="0"/>
      <p:bldP spid="10254" grpId="0" autoUpdateAnimBg="0"/>
      <p:bldP spid="10256" grpId="0" autoUpdateAnimBg="0"/>
      <p:bldP spid="10257" grpId="0" autoUpdateAnimBg="0"/>
      <p:bldP spid="10276" grpId="0" autoUpdateAnimBg="0"/>
      <p:bldP spid="3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015380"/>
            <a:ext cx="1869976" cy="609600"/>
          </a:xfrm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内容小结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158181" y="1927672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空间曲线</a:t>
            </a:r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4305300" y="2276872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5226350" y="1927672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三元方程组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219700" y="263906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或参数方程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2209800" y="314096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求投影曲线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7032104" y="2639062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如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圆柱螺线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3566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  <p:bldP spid="55300" grpId="0" animBg="1"/>
      <p:bldP spid="55301" grpId="0" autoUpdateAnimBg="0"/>
      <p:bldP spid="55302" grpId="0" autoUpdateAnimBg="0"/>
      <p:bldP spid="55303" grpId="0" autoUpdateAnimBg="0"/>
      <p:bldP spid="5530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66702"/>
            <a:ext cx="3048000" cy="6858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</a:t>
            </a:r>
            <a:r>
              <a:rPr lang="zh-CN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例分析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133600" y="1071563"/>
            <a:ext cx="82296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求与两平面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–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 z =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3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和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 x – y –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 z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 1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的交线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2133600" y="2316163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提示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所求直线的方向向量可取为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828800" y="4572001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利用点向式可得方程</a:t>
            </a:r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3657600" y="5257800"/>
          <a:ext cx="749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2" name="Equation" r:id="rId3" imgW="714516" imgH="809754" progId="Equation.3">
                  <p:embed/>
                </p:oleObj>
              </mc:Choice>
              <mc:Fallback>
                <p:oleObj name="Equation" r:id="rId3" imgW="714516" imgH="8097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257800"/>
                        <a:ext cx="749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6781800" y="3517900"/>
          <a:ext cx="210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3" name="Equation" r:id="rId5" imgW="2066856" imgH="371514" progId="Equation.3">
                  <p:embed/>
                </p:oleObj>
              </mc:Choice>
              <mc:Fallback>
                <p:oleObj name="Equation" r:id="rId5" imgW="2066856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517900"/>
                        <a:ext cx="210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4714875" y="3571875"/>
          <a:ext cx="168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4" name="Equation" r:id="rId7" imgW="1647655" imgH="352399" progId="Equation.3">
                  <p:embed/>
                </p:oleObj>
              </mc:Choice>
              <mc:Fallback>
                <p:oleObj name="Equation" r:id="rId7" imgW="1647655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3571875"/>
                        <a:ext cx="168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4648201" y="4105276"/>
          <a:ext cx="17430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5" name="Equation" r:id="rId9" imgW="1704914" imgH="352399" progId="Equation.3">
                  <p:embed/>
                </p:oleObj>
              </mc:Choice>
              <mc:Fallback>
                <p:oleObj name="Equation" r:id="rId9" imgW="1704914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4105276"/>
                        <a:ext cx="17430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027448"/>
              </p:ext>
            </p:extLst>
          </p:nvPr>
        </p:nvGraphicFramePr>
        <p:xfrm>
          <a:off x="4590640" y="5276851"/>
          <a:ext cx="1079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6" name="Equation" r:id="rId11" imgW="1038286" imgH="809754" progId="Equation.3">
                  <p:embed/>
                </p:oleObj>
              </mc:Choice>
              <mc:Fallback>
                <p:oleObj name="Equation" r:id="rId11" imgW="1038286" imgH="8097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0640" y="5276851"/>
                        <a:ext cx="1079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5829300" y="5257800"/>
          <a:ext cx="1028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7" name="Equation" r:id="rId13" imgW="990745" imgH="809754" progId="Equation.3">
                  <p:embed/>
                </p:oleObj>
              </mc:Choice>
              <mc:Fallback>
                <p:oleObj name="Equation" r:id="rId13" imgW="990745" imgH="8097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5257800"/>
                        <a:ext cx="1028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1822450" y="1676401"/>
            <a:ext cx="1085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平行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2819400" y="1690689"/>
            <a:ext cx="5016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且 过点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(–3 , 2 , 5)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的直线方程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 </a:t>
            </a:r>
          </a:p>
        </p:txBody>
      </p:sp>
      <p:grpSp>
        <p:nvGrpSpPr>
          <p:cNvPr id="56334" name="Group 14"/>
          <p:cNvGrpSpPr>
            <a:grpSpLocks/>
          </p:cNvGrpSpPr>
          <p:nvPr/>
        </p:nvGrpSpPr>
        <p:grpSpPr bwMode="auto">
          <a:xfrm>
            <a:off x="2508250" y="3505200"/>
            <a:ext cx="1485900" cy="444500"/>
            <a:chOff x="620" y="2208"/>
            <a:chExt cx="936" cy="280"/>
          </a:xfrm>
        </p:grpSpPr>
        <p:graphicFrame>
          <p:nvGraphicFramePr>
            <p:cNvPr id="3790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213614"/>
                </p:ext>
              </p:extLst>
            </p:nvPr>
          </p:nvGraphicFramePr>
          <p:xfrm>
            <a:off x="620" y="2208"/>
            <a:ext cx="9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68" name="Equation" r:id="rId15" imgW="1447771" imgH="409742" progId="Equation.DSMT4">
                    <p:embed/>
                  </p:oleObj>
                </mc:Choice>
                <mc:Fallback>
                  <p:oleObj name="Equation" r:id="rId15" imgW="1447771" imgH="40974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" y="2208"/>
                          <a:ext cx="93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9" name="Line 16"/>
            <p:cNvSpPr>
              <a:spLocks noChangeShapeType="1"/>
            </p:cNvSpPr>
            <p:nvPr/>
          </p:nvSpPr>
          <p:spPr bwMode="auto">
            <a:xfrm>
              <a:off x="945" y="22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0" name="Line 17"/>
            <p:cNvSpPr>
              <a:spLocks noChangeShapeType="1"/>
            </p:cNvSpPr>
            <p:nvPr/>
          </p:nvSpPr>
          <p:spPr bwMode="auto">
            <a:xfrm>
              <a:off x="1344" y="22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338" name="Group 18"/>
          <p:cNvGrpSpPr>
            <a:grpSpLocks/>
          </p:cNvGrpSpPr>
          <p:nvPr/>
        </p:nvGrpSpPr>
        <p:grpSpPr bwMode="auto">
          <a:xfrm>
            <a:off x="4114800" y="2971800"/>
            <a:ext cx="2628900" cy="1524000"/>
            <a:chOff x="1632" y="1872"/>
            <a:chExt cx="1656" cy="960"/>
          </a:xfrm>
        </p:grpSpPr>
        <p:graphicFrame>
          <p:nvGraphicFramePr>
            <p:cNvPr id="37904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2613281"/>
                </p:ext>
              </p:extLst>
            </p:nvPr>
          </p:nvGraphicFramePr>
          <p:xfrm>
            <a:off x="1632" y="1888"/>
            <a:ext cx="1656" cy="9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69" name="Equation" r:id="rId17" imgW="2590858" imgH="1457209" progId="Equation.DSMT4">
                    <p:embed/>
                  </p:oleObj>
                </mc:Choice>
                <mc:Fallback>
                  <p:oleObj name="Equation" r:id="rId17" imgW="2590858" imgH="145720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888"/>
                          <a:ext cx="1656" cy="9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5" name="Line 20"/>
            <p:cNvSpPr>
              <a:spLocks noChangeShapeType="1"/>
            </p:cNvSpPr>
            <p:nvPr/>
          </p:nvSpPr>
          <p:spPr bwMode="auto">
            <a:xfrm>
              <a:off x="1968" y="18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6" name="Line 21"/>
            <p:cNvSpPr>
              <a:spLocks noChangeShapeType="1"/>
            </p:cNvSpPr>
            <p:nvPr/>
          </p:nvSpPr>
          <p:spPr bwMode="auto">
            <a:xfrm>
              <a:off x="2496" y="18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7" name="Line 22"/>
            <p:cNvSpPr>
              <a:spLocks noChangeShapeType="1"/>
            </p:cNvSpPr>
            <p:nvPr/>
          </p:nvSpPr>
          <p:spPr bwMode="auto">
            <a:xfrm>
              <a:off x="2913" y="18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01264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autoUpdateAnimBg="0"/>
      <p:bldP spid="56324" grpId="0" autoUpdateAnimBg="0"/>
      <p:bldP spid="56325" grpId="0" autoUpdateAnimBg="0"/>
      <p:bldP spid="56332" grpId="0" build="p" autoUpdateAnimBg="0" advAuto="0"/>
      <p:bldP spid="56333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725801"/>
              </p:ext>
            </p:extLst>
          </p:nvPr>
        </p:nvGraphicFramePr>
        <p:xfrm>
          <a:off x="4064000" y="837406"/>
          <a:ext cx="2959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8" name="Equation" r:id="rId3" imgW="2924345" imgH="809754" progId="Equation.3">
                  <p:embed/>
                </p:oleObj>
              </mc:Choice>
              <mc:Fallback>
                <p:oleObj name="Equation" r:id="rId3" imgW="2924345" imgH="8097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837406"/>
                        <a:ext cx="2959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1945454" y="847727"/>
            <a:ext cx="2286000" cy="644525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求直线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162800" y="987938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与平面</a:t>
            </a: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754137"/>
              </p:ext>
            </p:extLst>
          </p:nvPr>
        </p:nvGraphicFramePr>
        <p:xfrm>
          <a:off x="2114725" y="2066450"/>
          <a:ext cx="252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9" name="Equation" r:id="rId5" imgW="2486058" imgH="352399" progId="Equation.3">
                  <p:embed/>
                </p:oleObj>
              </mc:Choice>
              <mc:Fallback>
                <p:oleObj name="Equation" r:id="rId5" imgW="2486058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725" y="2066450"/>
                        <a:ext cx="2527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4642025" y="1945546"/>
            <a:ext cx="171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的交点 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. </a:t>
            </a:r>
            <a:endParaRPr kumimoji="1" lang="en-US" altLang="zh-CN" sz="24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2133600" y="2605088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提示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化直线方程为参数方程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3276600" y="4905376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代入平面方程得 </a:t>
            </a:r>
          </a:p>
        </p:txBody>
      </p:sp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6019800" y="5045075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0" name="Equation" r:id="rId7" imgW="961942" imgH="352399" progId="Equation.3">
                  <p:embed/>
                </p:oleObj>
              </mc:Choice>
              <mc:Fallback>
                <p:oleObj name="Equation" r:id="rId7" imgW="961942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045075"/>
                        <a:ext cx="100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3276600" y="550068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从而确定交点为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280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7355" name="Object 11"/>
          <p:cNvGraphicFramePr>
            <a:graphicFrameLocks noChangeAspect="1"/>
          </p:cNvGraphicFramePr>
          <p:nvPr/>
        </p:nvGraphicFramePr>
        <p:xfrm>
          <a:off x="3962400" y="3302000"/>
          <a:ext cx="16383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1" name="Equation" r:id="rId9" imgW="1600113" imgH="1457209" progId="Equation.3">
                  <p:embed/>
                </p:oleObj>
              </mc:Choice>
              <mc:Fallback>
                <p:oleObj name="Equation" r:id="rId9" imgW="1600113" imgH="14572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302000"/>
                        <a:ext cx="16383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56" name="Group 12"/>
          <p:cNvGrpSpPr>
            <a:grpSpLocks/>
          </p:cNvGrpSpPr>
          <p:nvPr/>
        </p:nvGrpSpPr>
        <p:grpSpPr bwMode="auto">
          <a:xfrm>
            <a:off x="7099300" y="1351758"/>
            <a:ext cx="1727200" cy="965200"/>
            <a:chOff x="3600" y="624"/>
            <a:chExt cx="1088" cy="608"/>
          </a:xfrm>
        </p:grpSpPr>
        <p:graphicFrame>
          <p:nvGraphicFramePr>
            <p:cNvPr id="38925" name="Object 13"/>
            <p:cNvGraphicFramePr>
              <a:graphicFrameLocks noChangeAspect="1"/>
            </p:cNvGraphicFramePr>
            <p:nvPr/>
          </p:nvGraphicFramePr>
          <p:xfrm>
            <a:off x="4416" y="1056"/>
            <a:ext cx="27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2" name="Equation" r:id="rId11" imgW="390398" imgH="238061" progId="Equation.3">
                    <p:embed/>
                  </p:oleObj>
                </mc:Choice>
                <mc:Fallback>
                  <p:oleObj name="Equation" r:id="rId11" imgW="390398" imgH="23806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056"/>
                          <a:ext cx="272" cy="17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66CC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>
              <a:off x="3600" y="624"/>
              <a:ext cx="768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03306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utoUpdateAnimBg="0"/>
      <p:bldP spid="57350" grpId="0" autoUpdateAnimBg="0"/>
      <p:bldP spid="57351" grpId="0" autoUpdateAnimBg="0"/>
      <p:bldP spid="57352" grpId="0" autoUpdateAnimBg="0"/>
      <p:bldP spid="5735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6" y="584201"/>
            <a:ext cx="5091566" cy="6858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求过点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( 2 , 1 , 3 )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且与直线</a:t>
            </a:r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855752"/>
              </p:ext>
            </p:extLst>
          </p:nvPr>
        </p:nvGraphicFramePr>
        <p:xfrm>
          <a:off x="6967985" y="435266"/>
          <a:ext cx="2659064" cy="944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1" name="Equation" r:id="rId3" imgW="1180800" imgH="406080" progId="Equation.DSMT4">
                  <p:embed/>
                </p:oleObj>
              </mc:Choice>
              <mc:Fallback>
                <p:oleObj name="Equation" r:id="rId3" imgW="1180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985" y="435266"/>
                        <a:ext cx="2659064" cy="944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828800" y="1195387"/>
            <a:ext cx="3778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垂直相交的直线方程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24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57400" y="1714501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提示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先求二直线交点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kumimoji="1" lang="en-US" altLang="zh-CN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631000"/>
              </p:ext>
            </p:extLst>
          </p:nvPr>
        </p:nvGraphicFramePr>
        <p:xfrm>
          <a:off x="3143672" y="2947988"/>
          <a:ext cx="3960440" cy="455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2" name="Equation" r:id="rId5" imgW="1917360" imgH="203040" progId="Equation.DSMT4">
                  <p:embed/>
                </p:oleObj>
              </mc:Choice>
              <mc:Fallback>
                <p:oleObj name="Equation" r:id="rId5" imgW="1917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2947988"/>
                        <a:ext cx="3960440" cy="455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1828800" y="3505201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化已知直线方程为参数方程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代入 </a:t>
            </a:r>
            <a:r>
              <a:rPr kumimoji="1" lang="zh-CN" altLang="en-US" sz="2800" b="1" dirty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①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式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可得交点</a:t>
            </a:r>
          </a:p>
        </p:txBody>
      </p:sp>
      <p:graphicFrame>
        <p:nvGraphicFramePr>
          <p:cNvPr id="583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695664"/>
              </p:ext>
            </p:extLst>
          </p:nvPr>
        </p:nvGraphicFramePr>
        <p:xfrm>
          <a:off x="3374734" y="4005130"/>
          <a:ext cx="2136775" cy="68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3" name="Equation" r:id="rId7" imgW="749160" imgH="228600" progId="Equation.DSMT4">
                  <p:embed/>
                </p:oleObj>
              </mc:Choice>
              <mc:Fallback>
                <p:oleObj name="Equation" r:id="rId7" imgW="749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4734" y="4005130"/>
                        <a:ext cx="2136775" cy="682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1752600" y="4738688"/>
            <a:ext cx="594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最后利用两点式得所求直线方程</a:t>
            </a:r>
          </a:p>
        </p:txBody>
      </p:sp>
      <p:graphicFrame>
        <p:nvGraphicFramePr>
          <p:cNvPr id="583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439535"/>
              </p:ext>
            </p:extLst>
          </p:nvPr>
        </p:nvGraphicFramePr>
        <p:xfrm>
          <a:off x="3429000" y="5334001"/>
          <a:ext cx="2667000" cy="854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4" name="Equation" r:id="rId9" imgW="1320480" imgH="406080" progId="Equation.DSMT4">
                  <p:embed/>
                </p:oleObj>
              </mc:Choice>
              <mc:Fallback>
                <p:oleObj name="Equation" r:id="rId9" imgW="1320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334001"/>
                        <a:ext cx="2667000" cy="854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828800" y="2286001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的平面的法向量为</a:t>
            </a:r>
            <a:endParaRPr kumimoji="1" lang="zh-CN" altLang="en-US" sz="28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6324600" y="2286001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故其方程为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9144000" y="281940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①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7893051" y="5138739"/>
            <a:ext cx="777875" cy="3460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3" name="Freeform 15"/>
          <p:cNvSpPr>
            <a:spLocks/>
          </p:cNvSpPr>
          <p:nvPr/>
        </p:nvSpPr>
        <p:spPr bwMode="auto">
          <a:xfrm>
            <a:off x="8251825" y="3810000"/>
            <a:ext cx="1646238" cy="2400300"/>
          </a:xfrm>
          <a:custGeom>
            <a:avLst/>
            <a:gdLst>
              <a:gd name="T0" fmla="*/ 0 w 1104"/>
              <a:gd name="T1" fmla="*/ 2147483647 h 2016"/>
              <a:gd name="T2" fmla="*/ 2147483647 w 1104"/>
              <a:gd name="T3" fmla="*/ 2147483647 h 2016"/>
              <a:gd name="T4" fmla="*/ 2147483647 w 1104"/>
              <a:gd name="T5" fmla="*/ 0 h 2016"/>
              <a:gd name="T6" fmla="*/ 0 w 1104"/>
              <a:gd name="T7" fmla="*/ 2147483647 h 2016"/>
              <a:gd name="T8" fmla="*/ 0 w 1104"/>
              <a:gd name="T9" fmla="*/ 2147483647 h 20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4" h="2016">
                <a:moveTo>
                  <a:pt x="0" y="2016"/>
                </a:moveTo>
                <a:lnTo>
                  <a:pt x="1104" y="1344"/>
                </a:lnTo>
                <a:lnTo>
                  <a:pt x="1104" y="0"/>
                </a:lnTo>
                <a:lnTo>
                  <a:pt x="0" y="672"/>
                </a:lnTo>
                <a:lnTo>
                  <a:pt x="0" y="2016"/>
                </a:lnTo>
                <a:close/>
              </a:path>
            </a:pathLst>
          </a:cu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8662989" y="5489575"/>
            <a:ext cx="1482725" cy="6556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 flipH="1">
            <a:off x="8443913" y="4425950"/>
            <a:ext cx="768350" cy="144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8386" name="Group 18"/>
          <p:cNvGrpSpPr>
            <a:grpSpLocks/>
          </p:cNvGrpSpPr>
          <p:nvPr/>
        </p:nvGrpSpPr>
        <p:grpSpPr bwMode="auto">
          <a:xfrm>
            <a:off x="8958264" y="4705350"/>
            <a:ext cx="941387" cy="344488"/>
            <a:chOff x="4683" y="2964"/>
            <a:chExt cx="593" cy="217"/>
          </a:xfrm>
        </p:grpSpPr>
        <p:graphicFrame>
          <p:nvGraphicFramePr>
            <p:cNvPr id="39963" name="Object 19"/>
            <p:cNvGraphicFramePr>
              <a:graphicFrameLocks noChangeAspect="1"/>
            </p:cNvGraphicFramePr>
            <p:nvPr/>
          </p:nvGraphicFramePr>
          <p:xfrm>
            <a:off x="4746" y="2964"/>
            <a:ext cx="53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35" name="Equation" r:id="rId11" imgW="952572" imgH="371514" progId="Equation.3">
                    <p:embed/>
                  </p:oleObj>
                </mc:Choice>
                <mc:Fallback>
                  <p:oleObj name="Equation" r:id="rId11" imgW="952572" imgH="3715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6" y="2964"/>
                          <a:ext cx="53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4" name="Oval 20"/>
            <p:cNvSpPr>
              <a:spLocks noChangeArrowheads="1"/>
            </p:cNvSpPr>
            <p:nvPr/>
          </p:nvSpPr>
          <p:spPr bwMode="auto">
            <a:xfrm>
              <a:off x="4683" y="3061"/>
              <a:ext cx="30" cy="3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58389" name="Oval 21"/>
          <p:cNvSpPr>
            <a:spLocks noChangeArrowheads="1"/>
          </p:cNvSpPr>
          <p:nvPr/>
        </p:nvSpPr>
        <p:spPr bwMode="auto">
          <a:xfrm>
            <a:off x="9623426" y="5886451"/>
            <a:ext cx="49213" cy="492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8390" name="Object 22"/>
          <p:cNvGraphicFramePr>
            <a:graphicFrameLocks noChangeAspect="1"/>
          </p:cNvGraphicFramePr>
          <p:nvPr/>
        </p:nvGraphicFramePr>
        <p:xfrm>
          <a:off x="9351964" y="5600700"/>
          <a:ext cx="10001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6" name="Equation" r:id="rId13" imgW="1143087" imgH="371514" progId="Equation.3">
                  <p:embed/>
                </p:oleObj>
              </mc:Choice>
              <mc:Fallback>
                <p:oleObj name="Equation" r:id="rId13" imgW="1143087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1964" y="5600700"/>
                        <a:ext cx="10001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1" name="Line 23"/>
          <p:cNvSpPr>
            <a:spLocks noChangeShapeType="1"/>
          </p:cNvSpPr>
          <p:nvPr/>
        </p:nvSpPr>
        <p:spPr bwMode="auto">
          <a:xfrm flipH="1" flipV="1">
            <a:off x="8662988" y="5484813"/>
            <a:ext cx="481012" cy="227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392" name="Object 24"/>
          <p:cNvGraphicFramePr>
            <a:graphicFrameLocks noChangeAspect="1"/>
          </p:cNvGraphicFramePr>
          <p:nvPr/>
        </p:nvGraphicFramePr>
        <p:xfrm>
          <a:off x="8839200" y="5257800"/>
          <a:ext cx="10350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7" name="Equation" r:id="rId15" imgW="1181259" imgH="371514" progId="Equation.3">
                  <p:embed/>
                </p:oleObj>
              </mc:Choice>
              <mc:Fallback>
                <p:oleObj name="Equation" r:id="rId15" imgW="1181259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0" y="5257800"/>
                        <a:ext cx="10350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3" name="Freeform 25"/>
          <p:cNvSpPr>
            <a:spLocks/>
          </p:cNvSpPr>
          <p:nvPr/>
        </p:nvSpPr>
        <p:spPr bwMode="auto">
          <a:xfrm>
            <a:off x="8731251" y="5387975"/>
            <a:ext cx="111125" cy="165100"/>
          </a:xfrm>
          <a:custGeom>
            <a:avLst/>
            <a:gdLst>
              <a:gd name="T0" fmla="*/ 0 w 96"/>
              <a:gd name="T1" fmla="*/ 0 h 144"/>
              <a:gd name="T2" fmla="*/ 2147483647 w 96"/>
              <a:gd name="T3" fmla="*/ 2147483647 h 144"/>
              <a:gd name="T4" fmla="*/ 2147483647 w 96"/>
              <a:gd name="T5" fmla="*/ 2147483647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44">
                <a:moveTo>
                  <a:pt x="0" y="0"/>
                </a:moveTo>
                <a:lnTo>
                  <a:pt x="96" y="48"/>
                </a:lnTo>
                <a:lnTo>
                  <a:pt x="48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5943600" y="1676401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过已知点且垂直于已知直线</a:t>
            </a:r>
          </a:p>
        </p:txBody>
      </p:sp>
      <p:graphicFrame>
        <p:nvGraphicFramePr>
          <p:cNvPr id="5839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000551"/>
              </p:ext>
            </p:extLst>
          </p:nvPr>
        </p:nvGraphicFramePr>
        <p:xfrm>
          <a:off x="4864199" y="2339588"/>
          <a:ext cx="1485701" cy="470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8" name="Equation" r:id="rId17" imgW="685800" imgH="203040" progId="Equation.DSMT4">
                  <p:embed/>
                </p:oleObj>
              </mc:Choice>
              <mc:Fallback>
                <p:oleObj name="Equation" r:id="rId17" imgW="685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99" y="2339588"/>
                        <a:ext cx="1485701" cy="470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6" name="Object 28"/>
          <p:cNvGraphicFramePr>
            <a:graphicFrameLocks noChangeAspect="1"/>
          </p:cNvGraphicFramePr>
          <p:nvPr/>
        </p:nvGraphicFramePr>
        <p:xfrm>
          <a:off x="8458201" y="5105401"/>
          <a:ext cx="23812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9" name="Equation" r:id="rId19" imgW="238056" imgH="266558" progId="Equation.3">
                  <p:embed/>
                </p:oleObj>
              </mc:Choice>
              <mc:Fallback>
                <p:oleObj name="Equation" r:id="rId19" imgW="238056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1" y="5105401"/>
                        <a:ext cx="238125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5072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build="p" autoUpdateAnimBg="0"/>
      <p:bldP spid="58373" grpId="0" autoUpdateAnimBg="0"/>
      <p:bldP spid="58375" grpId="0" autoUpdateAnimBg="0"/>
      <p:bldP spid="58377" grpId="0" autoUpdateAnimBg="0"/>
      <p:bldP spid="58379" grpId="0" autoUpdateAnimBg="0"/>
      <p:bldP spid="58380" grpId="0" autoUpdateAnimBg="0"/>
      <p:bldP spid="58381" grpId="0" autoUpdateAnimBg="0"/>
      <p:bldP spid="58382" grpId="0" animBg="1"/>
      <p:bldP spid="58383" grpId="0" animBg="1"/>
      <p:bldP spid="58384" grpId="0" animBg="1"/>
      <p:bldP spid="58385" grpId="0" animBg="1"/>
      <p:bldP spid="58389" grpId="0" animBg="1"/>
      <p:bldP spid="58391" grpId="0" animBg="1"/>
      <p:bldP spid="58393" grpId="0" animBg="1"/>
      <p:bldP spid="5839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2"/>
          <p:cNvSpPr>
            <a:spLocks noChangeArrowheads="1"/>
          </p:cNvSpPr>
          <p:nvPr/>
        </p:nvSpPr>
        <p:spPr bwMode="auto">
          <a:xfrm>
            <a:off x="8001000" y="1905000"/>
            <a:ext cx="2209800" cy="990600"/>
          </a:xfrm>
          <a:prstGeom prst="parallelogram">
            <a:avLst>
              <a:gd name="adj" fmla="val 55769"/>
            </a:avLst>
          </a:prstGeom>
          <a:solidFill>
            <a:srgbClr val="33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9395" name="Freeform 3"/>
          <p:cNvSpPr>
            <a:spLocks/>
          </p:cNvSpPr>
          <p:nvPr/>
        </p:nvSpPr>
        <p:spPr bwMode="auto">
          <a:xfrm>
            <a:off x="8686800" y="1219200"/>
            <a:ext cx="990600" cy="1371600"/>
          </a:xfrm>
          <a:custGeom>
            <a:avLst/>
            <a:gdLst>
              <a:gd name="T0" fmla="*/ 0 w 624"/>
              <a:gd name="T1" fmla="*/ 0 h 960"/>
              <a:gd name="T2" fmla="*/ 2147483647 w 624"/>
              <a:gd name="T3" fmla="*/ 2147483647 h 960"/>
              <a:gd name="T4" fmla="*/ 2147483647 w 624"/>
              <a:gd name="T5" fmla="*/ 2147483647 h 960"/>
              <a:gd name="T6" fmla="*/ 0 w 624"/>
              <a:gd name="T7" fmla="*/ 2147483647 h 960"/>
              <a:gd name="T8" fmla="*/ 0 w 624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4" h="960">
                <a:moveTo>
                  <a:pt x="0" y="0"/>
                </a:moveTo>
                <a:lnTo>
                  <a:pt x="624" y="48"/>
                </a:lnTo>
                <a:lnTo>
                  <a:pt x="624" y="960"/>
                </a:lnTo>
                <a:lnTo>
                  <a:pt x="0" y="912"/>
                </a:lnTo>
                <a:lnTo>
                  <a:pt x="0" y="0"/>
                </a:lnTo>
                <a:close/>
              </a:path>
            </a:pathLst>
          </a:custGeom>
          <a:solidFill>
            <a:srgbClr val="FF99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xfrm>
            <a:off x="2058959" y="638029"/>
            <a:ext cx="2339975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4.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求直线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40965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868746"/>
              </p:ext>
            </p:extLst>
          </p:nvPr>
        </p:nvGraphicFramePr>
        <p:xfrm>
          <a:off x="4047596" y="390595"/>
          <a:ext cx="2658004" cy="981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6" name="Equation" r:id="rId3" imgW="1104840" imgH="469800" progId="Equation.DSMT4">
                  <p:embed/>
                </p:oleObj>
              </mc:Choice>
              <mc:Fallback>
                <p:oleObj name="Equation" r:id="rId3" imgW="1104840" imgH="469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7596" y="390595"/>
                        <a:ext cx="2658004" cy="981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6705600" y="6238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在平面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1828800" y="1385888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上的投影直线方程</a:t>
            </a:r>
            <a:r>
              <a:rPr kumimoji="1"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.</a:t>
            </a:r>
            <a:endParaRPr kumimoji="1" lang="en-US" altLang="zh-CN" sz="2400" b="1">
              <a:solidFill>
                <a:schemeClr val="accent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2209800" y="1919288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提示：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过已知直线的平面束方程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1828800" y="35956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从中</a:t>
            </a:r>
            <a:r>
              <a:rPr kumimoji="1"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选择</a:t>
            </a:r>
          </a:p>
        </p:txBody>
      </p:sp>
      <p:graphicFrame>
        <p:nvGraphicFramePr>
          <p:cNvPr id="594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572701"/>
              </p:ext>
            </p:extLst>
          </p:nvPr>
        </p:nvGraphicFramePr>
        <p:xfrm>
          <a:off x="2824835" y="4189013"/>
          <a:ext cx="4909465" cy="463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7" name="Equation" r:id="rId5" imgW="2336760" imgH="203040" progId="Equation.DSMT4">
                  <p:embed/>
                </p:oleObj>
              </mc:Choice>
              <mc:Fallback>
                <p:oleObj name="Equation" r:id="rId5" imgW="2336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835" y="4189013"/>
                        <a:ext cx="4909465" cy="4631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1828800" y="47244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594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339994"/>
              </p:ext>
            </p:extLst>
          </p:nvPr>
        </p:nvGraphicFramePr>
        <p:xfrm>
          <a:off x="2959538" y="5243514"/>
          <a:ext cx="1857003" cy="984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8" name="Equation" r:id="rId7" imgW="901440" imgH="469800" progId="Equation.DSMT4">
                  <p:embed/>
                </p:oleObj>
              </mc:Choice>
              <mc:Fallback>
                <p:oleObj name="Equation" r:id="rId7" imgW="9014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538" y="5243514"/>
                        <a:ext cx="1857003" cy="984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6400800" y="52720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这是投影平面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 flipH="1">
            <a:off x="5181600" y="55626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94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514345"/>
              </p:ext>
            </p:extLst>
          </p:nvPr>
        </p:nvGraphicFramePr>
        <p:xfrm>
          <a:off x="2498238" y="3064669"/>
          <a:ext cx="639619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9" name="Equation" r:id="rId9" imgW="2958840" imgH="203040" progId="Equation.DSMT4">
                  <p:embed/>
                </p:oleObj>
              </mc:Choice>
              <mc:Fallback>
                <p:oleObj name="Equation" r:id="rId9" imgW="2958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238" y="3064669"/>
                        <a:ext cx="639619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8" name="Line 16"/>
          <p:cNvSpPr>
            <a:spLocks noChangeShapeType="1"/>
          </p:cNvSpPr>
          <p:nvPr/>
        </p:nvSpPr>
        <p:spPr bwMode="auto">
          <a:xfrm flipV="1">
            <a:off x="8686800" y="1524000"/>
            <a:ext cx="990600" cy="609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94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48920"/>
              </p:ext>
            </p:extLst>
          </p:nvPr>
        </p:nvGraphicFramePr>
        <p:xfrm>
          <a:off x="2579083" y="2452688"/>
          <a:ext cx="452111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0" name="Equation" r:id="rId11" imgW="2120760" imgH="203040" progId="Equation.DSMT4">
                  <p:embed/>
                </p:oleObj>
              </mc:Choice>
              <mc:Fallback>
                <p:oleObj name="Equation" r:id="rId11" imgW="2120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083" y="2452688"/>
                        <a:ext cx="452111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1828800" y="29860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4097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827593"/>
              </p:ext>
            </p:extLst>
          </p:nvPr>
        </p:nvGraphicFramePr>
        <p:xfrm>
          <a:off x="7972425" y="672332"/>
          <a:ext cx="1704975" cy="466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1" name="Equation" r:id="rId13" imgW="812520" imgH="203040" progId="Equation.DSMT4">
                  <p:embed/>
                </p:oleObj>
              </mc:Choice>
              <mc:Fallback>
                <p:oleObj name="Equation" r:id="rId13" imgW="812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2425" y="672332"/>
                        <a:ext cx="1704975" cy="466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2" name="Line 20"/>
          <p:cNvSpPr>
            <a:spLocks noChangeShapeType="1"/>
          </p:cNvSpPr>
          <p:nvPr/>
        </p:nvSpPr>
        <p:spPr bwMode="auto">
          <a:xfrm>
            <a:off x="8686800" y="2514600"/>
            <a:ext cx="990600" cy="71438"/>
          </a:xfrm>
          <a:prstGeom prst="line">
            <a:avLst/>
          </a:prstGeom>
          <a:noFill/>
          <a:ln w="9525">
            <a:solidFill>
              <a:srgbClr val="CC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3771900" y="35956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使其与已知平面垂直</a:t>
            </a:r>
            <a:r>
              <a:rPr kumimoji="1"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：</a:t>
            </a:r>
            <a:endParaRPr kumimoji="1" lang="zh-CN" altLang="en-US" sz="2800" dirty="0">
              <a:latin typeface="宋体" panose="02010600030101010101" pitchFamily="2" charset="-122"/>
            </a:endParaRPr>
          </a:p>
        </p:txBody>
      </p:sp>
      <p:graphicFrame>
        <p:nvGraphicFramePr>
          <p:cNvPr id="59414" name="Object 22"/>
          <p:cNvGraphicFramePr>
            <a:graphicFrameLocks noChangeAspect="1"/>
          </p:cNvGraphicFramePr>
          <p:nvPr/>
        </p:nvGraphicFramePr>
        <p:xfrm>
          <a:off x="3403600" y="3748088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2" name="Equation" r:id="rId15" imgW="218970" imgH="276289" progId="Equation.3">
                  <p:embed/>
                </p:oleObj>
              </mc:Choice>
              <mc:Fallback>
                <p:oleObj name="Equation" r:id="rId15" imgW="218970" imgH="2762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3748088"/>
                        <a:ext cx="25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3505200" y="4724401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从而得投影直线方程</a:t>
            </a:r>
          </a:p>
        </p:txBody>
      </p:sp>
      <p:graphicFrame>
        <p:nvGraphicFramePr>
          <p:cNvPr id="594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538487"/>
              </p:ext>
            </p:extLst>
          </p:nvPr>
        </p:nvGraphicFramePr>
        <p:xfrm>
          <a:off x="2357627" y="4796630"/>
          <a:ext cx="1044575" cy="449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3" name="Equation" r:id="rId17" imgW="507960" imgH="203040" progId="Equation.DSMT4">
                  <p:embed/>
                </p:oleObj>
              </mc:Choice>
              <mc:Fallback>
                <p:oleObj name="Equation" r:id="rId17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627" y="4796630"/>
                        <a:ext cx="1044575" cy="449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771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nimBg="1"/>
      <p:bldP spid="59395" grpId="0" animBg="1"/>
      <p:bldP spid="59400" grpId="0" autoUpdateAnimBg="0"/>
      <p:bldP spid="59401" grpId="0" autoUpdateAnimBg="0"/>
      <p:bldP spid="59403" grpId="0" autoUpdateAnimBg="0"/>
      <p:bldP spid="59405" grpId="0" autoUpdateAnimBg="0"/>
      <p:bldP spid="59406" grpId="0" animBg="1"/>
      <p:bldP spid="59408" grpId="0" animBg="1"/>
      <p:bldP spid="59410" grpId="0" autoUpdateAnimBg="0"/>
      <p:bldP spid="59412" grpId="0" animBg="1"/>
      <p:bldP spid="59413" grpId="0" autoUpdateAnimBg="0"/>
      <p:bldP spid="5941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3900" y="573088"/>
            <a:ext cx="5181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设一平面平行于已知直线</a:t>
            </a:r>
          </a:p>
        </p:txBody>
      </p:sp>
      <p:graphicFrame>
        <p:nvGraphicFramePr>
          <p:cNvPr id="4198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3269598"/>
              </p:ext>
            </p:extLst>
          </p:nvPr>
        </p:nvGraphicFramePr>
        <p:xfrm>
          <a:off x="6821857" y="284534"/>
          <a:ext cx="2499568" cy="1027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0" name="Equation" r:id="rId3" imgW="1117440" imgH="469800" progId="Equation.DSMT4">
                  <p:embed/>
                </p:oleObj>
              </mc:Choice>
              <mc:Fallback>
                <p:oleObj name="Equation" r:id="rId3" imgW="1117440" imgH="469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1857" y="284534"/>
                        <a:ext cx="2499568" cy="1027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822450" y="1157288"/>
            <a:ext cx="3130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且垂直于已知平面</a:t>
            </a:r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974853"/>
              </p:ext>
            </p:extLst>
          </p:nvPr>
        </p:nvGraphicFramePr>
        <p:xfrm>
          <a:off x="4821605" y="1244600"/>
          <a:ext cx="2562641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1" name="Equation" r:id="rId5" imgW="1244520" imgH="203040" progId="Equation.DSMT4">
                  <p:embed/>
                </p:oleObj>
              </mc:Choice>
              <mc:Fallback>
                <p:oleObj name="Equation" r:id="rId5" imgW="1244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605" y="1244600"/>
                        <a:ext cx="2562641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7543800" y="11572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求该平面法线的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1828800" y="16906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的方向余弦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1856045" y="2256180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提示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endParaRPr kumimoji="1" lang="en-US" altLang="zh-CN" sz="28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3200400" y="2239963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已知平面的法向量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2209800" y="2757488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求出已知直线的方向向量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2209800" y="3281363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取所求平面的法向量</a:t>
            </a:r>
          </a:p>
        </p:txBody>
      </p:sp>
      <p:graphicFrame>
        <p:nvGraphicFramePr>
          <p:cNvPr id="604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930501"/>
              </p:ext>
            </p:extLst>
          </p:nvPr>
        </p:nvGraphicFramePr>
        <p:xfrm>
          <a:off x="3197739" y="5410200"/>
          <a:ext cx="1986522" cy="1011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2" name="Equation" r:id="rId7" imgW="863280" imgH="431640" progId="Equation.DSMT4">
                  <p:embed/>
                </p:oleObj>
              </mc:Choice>
              <mc:Fallback>
                <p:oleObj name="Equation" r:id="rId7" imgW="863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739" y="5410200"/>
                        <a:ext cx="1986522" cy="1011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764811"/>
              </p:ext>
            </p:extLst>
          </p:nvPr>
        </p:nvGraphicFramePr>
        <p:xfrm>
          <a:off x="5446854" y="5448296"/>
          <a:ext cx="3535436" cy="922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3" name="Equation" r:id="rId9" imgW="1714320" imgH="431640" progId="Equation.DSMT4">
                  <p:embed/>
                </p:oleObj>
              </mc:Choice>
              <mc:Fallback>
                <p:oleObj name="Equation" r:id="rId9" imgW="1714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854" y="5448296"/>
                        <a:ext cx="3535436" cy="922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30" name="Group 14"/>
          <p:cNvGrpSpPr>
            <a:grpSpLocks/>
          </p:cNvGrpSpPr>
          <p:nvPr/>
        </p:nvGrpSpPr>
        <p:grpSpPr bwMode="auto">
          <a:xfrm>
            <a:off x="3784602" y="4373566"/>
            <a:ext cx="1484313" cy="554038"/>
            <a:chOff x="2864" y="2247"/>
            <a:chExt cx="935" cy="349"/>
          </a:xfrm>
        </p:grpSpPr>
        <p:graphicFrame>
          <p:nvGraphicFramePr>
            <p:cNvPr id="42012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816255"/>
                </p:ext>
              </p:extLst>
            </p:nvPr>
          </p:nvGraphicFramePr>
          <p:xfrm>
            <a:off x="2864" y="2247"/>
            <a:ext cx="935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74" name="Equation" r:id="rId11" imgW="647640" imgH="228600" progId="Equation.DSMT4">
                    <p:embed/>
                  </p:oleObj>
                </mc:Choice>
                <mc:Fallback>
                  <p:oleObj name="Equation" r:id="rId11" imgW="647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4" y="2247"/>
                          <a:ext cx="935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3" name="Line 16"/>
            <p:cNvSpPr>
              <a:spLocks noChangeShapeType="1"/>
            </p:cNvSpPr>
            <p:nvPr/>
          </p:nvSpPr>
          <p:spPr bwMode="auto">
            <a:xfrm>
              <a:off x="3264" y="230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4" name="Line 17"/>
            <p:cNvSpPr>
              <a:spLocks noChangeShapeType="1"/>
            </p:cNvSpPr>
            <p:nvPr/>
          </p:nvSpPr>
          <p:spPr bwMode="auto">
            <a:xfrm>
              <a:off x="3600" y="230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5" name="Line 18"/>
            <p:cNvSpPr>
              <a:spLocks noChangeShapeType="1"/>
            </p:cNvSpPr>
            <p:nvPr/>
          </p:nvSpPr>
          <p:spPr bwMode="auto">
            <a:xfrm>
              <a:off x="2880" y="230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435" name="Group 19"/>
          <p:cNvGrpSpPr>
            <a:grpSpLocks/>
          </p:cNvGrpSpPr>
          <p:nvPr/>
        </p:nvGrpSpPr>
        <p:grpSpPr bwMode="auto">
          <a:xfrm>
            <a:off x="6272213" y="2325691"/>
            <a:ext cx="1974850" cy="496888"/>
            <a:chOff x="2352" y="1926"/>
            <a:chExt cx="1244" cy="313"/>
          </a:xfrm>
        </p:grpSpPr>
        <p:graphicFrame>
          <p:nvGraphicFramePr>
            <p:cNvPr id="4201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8753316"/>
                </p:ext>
              </p:extLst>
            </p:nvPr>
          </p:nvGraphicFramePr>
          <p:xfrm>
            <a:off x="2352" y="1926"/>
            <a:ext cx="124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75" name="Equation" r:id="rId13" imgW="965160" imgH="228600" progId="Equation.DSMT4">
                    <p:embed/>
                  </p:oleObj>
                </mc:Choice>
                <mc:Fallback>
                  <p:oleObj name="Equation" r:id="rId13" imgW="9651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926"/>
                          <a:ext cx="124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1" name="Line 21"/>
            <p:cNvSpPr>
              <a:spLocks noChangeShapeType="1"/>
            </p:cNvSpPr>
            <p:nvPr/>
          </p:nvSpPr>
          <p:spPr bwMode="auto">
            <a:xfrm>
              <a:off x="2385" y="19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438" name="Group 22"/>
          <p:cNvGrpSpPr>
            <a:grpSpLocks/>
          </p:cNvGrpSpPr>
          <p:nvPr/>
        </p:nvGrpSpPr>
        <p:grpSpPr bwMode="auto">
          <a:xfrm>
            <a:off x="6477002" y="2886078"/>
            <a:ext cx="1706563" cy="442913"/>
            <a:chOff x="2880" y="2270"/>
            <a:chExt cx="1075" cy="279"/>
          </a:xfrm>
        </p:grpSpPr>
        <p:graphicFrame>
          <p:nvGraphicFramePr>
            <p:cNvPr id="42008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5132781"/>
                </p:ext>
              </p:extLst>
            </p:nvPr>
          </p:nvGraphicFramePr>
          <p:xfrm>
            <a:off x="2880" y="2270"/>
            <a:ext cx="107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76" name="Equation" r:id="rId15" imgW="838080" imgH="203040" progId="Equation.DSMT4">
                    <p:embed/>
                  </p:oleObj>
                </mc:Choice>
                <mc:Fallback>
                  <p:oleObj name="Equation" r:id="rId15" imgW="838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270"/>
                          <a:ext cx="1075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9" name="Line 24"/>
            <p:cNvSpPr>
              <a:spLocks noChangeShapeType="1"/>
            </p:cNvSpPr>
            <p:nvPr/>
          </p:nvSpPr>
          <p:spPr bwMode="auto">
            <a:xfrm>
              <a:off x="2880" y="230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441" name="Group 25"/>
          <p:cNvGrpSpPr>
            <a:grpSpLocks/>
          </p:cNvGrpSpPr>
          <p:nvPr/>
        </p:nvGrpSpPr>
        <p:grpSpPr bwMode="auto">
          <a:xfrm>
            <a:off x="5214095" y="3899817"/>
            <a:ext cx="2039938" cy="1562100"/>
            <a:chOff x="3762" y="2152"/>
            <a:chExt cx="1285" cy="984"/>
          </a:xfrm>
        </p:grpSpPr>
        <p:graphicFrame>
          <p:nvGraphicFramePr>
            <p:cNvPr id="42004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6760262"/>
                </p:ext>
              </p:extLst>
            </p:nvPr>
          </p:nvGraphicFramePr>
          <p:xfrm>
            <a:off x="3762" y="2152"/>
            <a:ext cx="1285" cy="9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77" name="Equation" r:id="rId17" imgW="914400" imgH="698400" progId="Equation.DSMT4">
                    <p:embed/>
                  </p:oleObj>
                </mc:Choice>
                <mc:Fallback>
                  <p:oleObj name="Equation" r:id="rId17" imgW="914400" imgH="69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2" y="2152"/>
                          <a:ext cx="1285" cy="9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5" name="Line 27"/>
            <p:cNvSpPr>
              <a:spLocks noChangeShapeType="1"/>
            </p:cNvSpPr>
            <p:nvPr/>
          </p:nvSpPr>
          <p:spPr bwMode="auto">
            <a:xfrm>
              <a:off x="4091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6" name="Line 28"/>
            <p:cNvSpPr>
              <a:spLocks noChangeShapeType="1"/>
            </p:cNvSpPr>
            <p:nvPr/>
          </p:nvSpPr>
          <p:spPr bwMode="auto">
            <a:xfrm>
              <a:off x="4464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7" name="Line 29"/>
            <p:cNvSpPr>
              <a:spLocks noChangeShapeType="1"/>
            </p:cNvSpPr>
            <p:nvPr/>
          </p:nvSpPr>
          <p:spPr bwMode="auto">
            <a:xfrm>
              <a:off x="4752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044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078728"/>
              </p:ext>
            </p:extLst>
          </p:nvPr>
        </p:nvGraphicFramePr>
        <p:xfrm>
          <a:off x="7214572" y="4410195"/>
          <a:ext cx="1992833" cy="501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8" name="Equation" r:id="rId19" imgW="863280" imgH="203040" progId="Equation.DSMT4">
                  <p:embed/>
                </p:oleObj>
              </mc:Choice>
              <mc:Fallback>
                <p:oleObj name="Equation" r:id="rId19" imgW="863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4572" y="4410195"/>
                        <a:ext cx="1992833" cy="501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1828801" y="5562601"/>
            <a:ext cx="1266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所求为</a:t>
            </a:r>
          </a:p>
        </p:txBody>
      </p:sp>
    </p:spTree>
    <p:extLst>
      <p:ext uri="{BB962C8B-B14F-4D97-AF65-F5344CB8AC3E}">
        <p14:creationId xmlns:p14="http://schemas.microsoft.com/office/powerpoint/2010/main" val="1407286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0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build="p" autoUpdateAnimBg="0"/>
      <p:bldP spid="60422" grpId="0" build="p" autoUpdateAnimBg="0"/>
      <p:bldP spid="60423" grpId="0" build="p" autoUpdateAnimBg="0" advAuto="0"/>
      <p:bldP spid="60424" grpId="0" autoUpdateAnimBg="0"/>
      <p:bldP spid="60425" grpId="0" autoUpdateAnimBg="0"/>
      <p:bldP spid="60426" grpId="0" autoUpdateAnimBg="0"/>
      <p:bldP spid="60427" grpId="0" autoUpdateAnimBg="0"/>
      <p:bldP spid="60447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595313"/>
            <a:ext cx="2895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求过直线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</a:rPr>
              <a:t>L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598758"/>
              </p:ext>
            </p:extLst>
          </p:nvPr>
        </p:nvGraphicFramePr>
        <p:xfrm>
          <a:off x="4743847" y="384079"/>
          <a:ext cx="2415382" cy="1089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2" name="Equation" r:id="rId3" imgW="1066680" imgH="469800" progId="Equation.DSMT4">
                  <p:embed/>
                </p:oleObj>
              </mc:Choice>
              <mc:Fallback>
                <p:oleObj name="Equation" r:id="rId3" imgW="1066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847" y="384079"/>
                        <a:ext cx="2415382" cy="1089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333390"/>
              </p:ext>
            </p:extLst>
          </p:nvPr>
        </p:nvGraphicFramePr>
        <p:xfrm>
          <a:off x="8641230" y="686764"/>
          <a:ext cx="2589137" cy="461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3" name="Equation" r:id="rId5" imgW="1244520" imgH="203040" progId="Equation.DSMT4">
                  <p:embed/>
                </p:oleObj>
              </mc:Choice>
              <mc:Fallback>
                <p:oleObj name="Equation" r:id="rId5" imgW="1244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1230" y="686764"/>
                        <a:ext cx="2589137" cy="461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7086600" y="6365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且与平面</a:t>
            </a:r>
          </a:p>
        </p:txBody>
      </p:sp>
      <p:graphicFrame>
        <p:nvGraphicFramePr>
          <p:cNvPr id="614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033138"/>
              </p:ext>
            </p:extLst>
          </p:nvPr>
        </p:nvGraphicFramePr>
        <p:xfrm>
          <a:off x="2939646" y="1290118"/>
          <a:ext cx="418710" cy="946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4" name="Equation" r:id="rId7" imgW="164880" imgH="406080" progId="Equation.DSMT4">
                  <p:embed/>
                </p:oleObj>
              </mc:Choice>
              <mc:Fallback>
                <p:oleObj name="Equation" r:id="rId7" imgW="164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646" y="1290118"/>
                        <a:ext cx="418710" cy="946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2086769" y="1497507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夹成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302815" y="1496030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角的平面方程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2133600" y="214153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提示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3124200" y="2154238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过直线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的平面束方程</a:t>
            </a:r>
          </a:p>
        </p:txBody>
      </p:sp>
      <p:graphicFrame>
        <p:nvGraphicFramePr>
          <p:cNvPr id="614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747374"/>
              </p:ext>
            </p:extLst>
          </p:nvPr>
        </p:nvGraphicFramePr>
        <p:xfrm>
          <a:off x="2520753" y="2732598"/>
          <a:ext cx="4267687" cy="46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5" name="Equation" r:id="rId9" imgW="2019240" imgH="203040" progId="Equation.DSMT4">
                  <p:embed/>
                </p:oleObj>
              </mc:Choice>
              <mc:Fallback>
                <p:oleObj name="Equation" r:id="rId9" imgW="2019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753" y="2732598"/>
                        <a:ext cx="4267687" cy="46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1828800" y="32908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其法向量为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1828800" y="3908426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已知平面的法向量为</a:t>
            </a:r>
          </a:p>
        </p:txBody>
      </p:sp>
      <p:graphicFrame>
        <p:nvGraphicFramePr>
          <p:cNvPr id="61454" name="Object 14"/>
          <p:cNvGraphicFramePr>
            <a:graphicFrameLocks noChangeAspect="1"/>
          </p:cNvGraphicFramePr>
          <p:nvPr/>
        </p:nvGraphicFramePr>
        <p:xfrm>
          <a:off x="2667000" y="4878388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6" name="Equation" r:id="rId11" imgW="218970" imgH="276289" progId="Equation.3">
                  <p:embed/>
                </p:oleObj>
              </mc:Choice>
              <mc:Fallback>
                <p:oleObj name="Equation" r:id="rId11" imgW="218970" imgH="2762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878388"/>
                        <a:ext cx="25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1828800" y="47386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选择</a:t>
            </a: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2895600" y="47386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使</a:t>
            </a:r>
          </a:p>
        </p:txBody>
      </p:sp>
      <p:graphicFrame>
        <p:nvGraphicFramePr>
          <p:cNvPr id="6145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049519"/>
              </p:ext>
            </p:extLst>
          </p:nvPr>
        </p:nvGraphicFramePr>
        <p:xfrm>
          <a:off x="6836570" y="4615920"/>
          <a:ext cx="1087438" cy="88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7" name="Equation" r:id="rId13" imgW="507960" imgH="406080" progId="Equation.DSMT4">
                  <p:embed/>
                </p:oleObj>
              </mc:Choice>
              <mc:Fallback>
                <p:oleObj name="Equation" r:id="rId13" imgW="507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6570" y="4615920"/>
                        <a:ext cx="1087438" cy="886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689750"/>
              </p:ext>
            </p:extLst>
          </p:nvPr>
        </p:nvGraphicFramePr>
        <p:xfrm>
          <a:off x="5235063" y="5725410"/>
          <a:ext cx="2697161" cy="440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8" name="Equation" r:id="rId15" imgW="1371600" imgH="203040" progId="Equation.DSMT4">
                  <p:embed/>
                </p:oleObj>
              </mc:Choice>
              <mc:Fallback>
                <p:oleObj name="Equation" r:id="rId15" imgW="1371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063" y="5725410"/>
                        <a:ext cx="2697161" cy="440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9" name="AutoShape 19"/>
          <p:cNvSpPr>
            <a:spLocks noChangeArrowheads="1"/>
          </p:cNvSpPr>
          <p:nvPr/>
        </p:nvSpPr>
        <p:spPr bwMode="auto">
          <a:xfrm>
            <a:off x="5638800" y="4987925"/>
            <a:ext cx="1066800" cy="173038"/>
          </a:xfrm>
          <a:prstGeom prst="rightArrow">
            <a:avLst>
              <a:gd name="adj1" fmla="val 50000"/>
              <a:gd name="adj2" fmla="val 15412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1828800" y="56530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从而得所求平面方程</a:t>
            </a:r>
          </a:p>
        </p:txBody>
      </p:sp>
      <p:sp>
        <p:nvSpPr>
          <p:cNvPr id="61461" name="Arc 21"/>
          <p:cNvSpPr>
            <a:spLocks/>
          </p:cNvSpPr>
          <p:nvPr/>
        </p:nvSpPr>
        <p:spPr bwMode="auto">
          <a:xfrm>
            <a:off x="8855075" y="2490788"/>
            <a:ext cx="158750" cy="190500"/>
          </a:xfrm>
          <a:custGeom>
            <a:avLst/>
            <a:gdLst>
              <a:gd name="T0" fmla="*/ 0 w 17861"/>
              <a:gd name="T1" fmla="*/ 57214353 h 21595"/>
              <a:gd name="T2" fmla="*/ 108450470 w 17861"/>
              <a:gd name="T3" fmla="*/ 0 h 21595"/>
              <a:gd name="T4" fmla="*/ 111464791 w 17861"/>
              <a:gd name="T5" fmla="*/ 130773650 h 2159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861" h="21595" fill="none" extrusionOk="0">
                <a:moveTo>
                  <a:pt x="0" y="9448"/>
                </a:moveTo>
                <a:cubicBezTo>
                  <a:pt x="3925" y="3675"/>
                  <a:pt x="10399" y="156"/>
                  <a:pt x="17378" y="0"/>
                </a:cubicBezTo>
              </a:path>
              <a:path w="17861" h="21595" stroke="0" extrusionOk="0">
                <a:moveTo>
                  <a:pt x="0" y="9448"/>
                </a:moveTo>
                <a:cubicBezTo>
                  <a:pt x="3925" y="3675"/>
                  <a:pt x="10399" y="156"/>
                  <a:pt x="17378" y="0"/>
                </a:cubicBezTo>
                <a:lnTo>
                  <a:pt x="17861" y="21595"/>
                </a:lnTo>
                <a:lnTo>
                  <a:pt x="0" y="9448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462" name="Group 22"/>
          <p:cNvGrpSpPr>
            <a:grpSpLocks/>
          </p:cNvGrpSpPr>
          <p:nvPr/>
        </p:nvGrpSpPr>
        <p:grpSpPr bwMode="auto">
          <a:xfrm>
            <a:off x="8229601" y="1930400"/>
            <a:ext cx="2232025" cy="1893888"/>
            <a:chOff x="4306" y="391"/>
            <a:chExt cx="1406" cy="1193"/>
          </a:xfrm>
        </p:grpSpPr>
        <p:sp>
          <p:nvSpPr>
            <p:cNvPr id="43053" name="AutoShape 23"/>
            <p:cNvSpPr>
              <a:spLocks noChangeArrowheads="1"/>
            </p:cNvSpPr>
            <p:nvPr/>
          </p:nvSpPr>
          <p:spPr bwMode="auto">
            <a:xfrm>
              <a:off x="4306" y="854"/>
              <a:ext cx="1406" cy="730"/>
            </a:xfrm>
            <a:prstGeom prst="parallelogram">
              <a:avLst>
                <a:gd name="adj" fmla="val 48151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3054" name="Line 24"/>
            <p:cNvSpPr>
              <a:spLocks noChangeShapeType="1"/>
            </p:cNvSpPr>
            <p:nvPr/>
          </p:nvSpPr>
          <p:spPr bwMode="auto">
            <a:xfrm flipV="1">
              <a:off x="4800" y="528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055" name="Object 25"/>
            <p:cNvGraphicFramePr>
              <a:graphicFrameLocks noChangeAspect="1"/>
            </p:cNvGraphicFramePr>
            <p:nvPr/>
          </p:nvGraphicFramePr>
          <p:xfrm>
            <a:off x="4824" y="391"/>
            <a:ext cx="21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29" name="公式" r:id="rId17" imgW="85714" imgH="123722" progId="Equation.3">
                    <p:embed/>
                  </p:oleObj>
                </mc:Choice>
                <mc:Fallback>
                  <p:oleObj name="公式" r:id="rId17" imgW="85714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4" y="391"/>
                          <a:ext cx="216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66" name="Group 26"/>
          <p:cNvGrpSpPr>
            <a:grpSpLocks/>
          </p:cNvGrpSpPr>
          <p:nvPr/>
        </p:nvGrpSpPr>
        <p:grpSpPr bwMode="auto">
          <a:xfrm>
            <a:off x="8404225" y="1766888"/>
            <a:ext cx="1981200" cy="2590800"/>
            <a:chOff x="4416" y="288"/>
            <a:chExt cx="1248" cy="1632"/>
          </a:xfrm>
        </p:grpSpPr>
        <p:sp>
          <p:nvSpPr>
            <p:cNvPr id="43051" name="Freeform 27"/>
            <p:cNvSpPr>
              <a:spLocks/>
            </p:cNvSpPr>
            <p:nvPr/>
          </p:nvSpPr>
          <p:spPr bwMode="auto">
            <a:xfrm>
              <a:off x="4752" y="288"/>
              <a:ext cx="912" cy="1296"/>
            </a:xfrm>
            <a:custGeom>
              <a:avLst/>
              <a:gdLst>
                <a:gd name="T0" fmla="*/ 0 w 912"/>
                <a:gd name="T1" fmla="*/ 1296 h 1296"/>
                <a:gd name="T2" fmla="*/ 576 w 912"/>
                <a:gd name="T3" fmla="*/ 720 h 1296"/>
                <a:gd name="T4" fmla="*/ 912 w 912"/>
                <a:gd name="T5" fmla="*/ 0 h 1296"/>
                <a:gd name="T6" fmla="*/ 336 w 912"/>
                <a:gd name="T7" fmla="*/ 576 h 1296"/>
                <a:gd name="T8" fmla="*/ 0 w 912"/>
                <a:gd name="T9" fmla="*/ 1296 h 1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2" h="1296">
                  <a:moveTo>
                    <a:pt x="0" y="1296"/>
                  </a:moveTo>
                  <a:lnTo>
                    <a:pt x="576" y="720"/>
                  </a:lnTo>
                  <a:lnTo>
                    <a:pt x="912" y="0"/>
                  </a:lnTo>
                  <a:lnTo>
                    <a:pt x="336" y="576"/>
                  </a:lnTo>
                  <a:lnTo>
                    <a:pt x="0" y="1296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2" name="Freeform 28"/>
            <p:cNvSpPr>
              <a:spLocks/>
            </p:cNvSpPr>
            <p:nvPr/>
          </p:nvSpPr>
          <p:spPr bwMode="auto">
            <a:xfrm>
              <a:off x="4416" y="1584"/>
              <a:ext cx="336" cy="336"/>
            </a:xfrm>
            <a:custGeom>
              <a:avLst/>
              <a:gdLst>
                <a:gd name="T0" fmla="*/ 336 w 336"/>
                <a:gd name="T1" fmla="*/ 0 h 336"/>
                <a:gd name="T2" fmla="*/ 144 w 336"/>
                <a:gd name="T3" fmla="*/ 0 h 336"/>
                <a:gd name="T4" fmla="*/ 0 w 336"/>
                <a:gd name="T5" fmla="*/ 336 h 336"/>
                <a:gd name="T6" fmla="*/ 336 w 336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6" h="336">
                  <a:moveTo>
                    <a:pt x="336" y="0"/>
                  </a:moveTo>
                  <a:lnTo>
                    <a:pt x="144" y="0"/>
                  </a:lnTo>
                  <a:lnTo>
                    <a:pt x="0" y="33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469" name="Line 29"/>
          <p:cNvSpPr>
            <a:spLocks noChangeShapeType="1"/>
          </p:cNvSpPr>
          <p:nvPr/>
        </p:nvSpPr>
        <p:spPr bwMode="auto">
          <a:xfrm flipV="1">
            <a:off x="9471025" y="2452688"/>
            <a:ext cx="381000" cy="685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470" name="Group 30"/>
          <p:cNvGrpSpPr>
            <a:grpSpLocks/>
          </p:cNvGrpSpPr>
          <p:nvPr/>
        </p:nvGrpSpPr>
        <p:grpSpPr bwMode="auto">
          <a:xfrm>
            <a:off x="8280401" y="2124076"/>
            <a:ext cx="1190625" cy="862013"/>
            <a:chOff x="4338" y="513"/>
            <a:chExt cx="750" cy="543"/>
          </a:xfrm>
        </p:grpSpPr>
        <p:graphicFrame>
          <p:nvGraphicFramePr>
            <p:cNvPr id="43049" name="Object 31"/>
            <p:cNvGraphicFramePr>
              <a:graphicFrameLocks noChangeAspect="1"/>
            </p:cNvGraphicFramePr>
            <p:nvPr/>
          </p:nvGraphicFramePr>
          <p:xfrm>
            <a:off x="4338" y="513"/>
            <a:ext cx="259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30" name="公式" r:id="rId19" imgW="114170" imgH="181065" progId="Equation.3">
                    <p:embed/>
                  </p:oleObj>
                </mc:Choice>
                <mc:Fallback>
                  <p:oleObj name="公式" r:id="rId19" imgW="114170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513"/>
                          <a:ext cx="259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50" name="Line 32"/>
            <p:cNvSpPr>
              <a:spLocks noChangeShapeType="1"/>
            </p:cNvSpPr>
            <p:nvPr/>
          </p:nvSpPr>
          <p:spPr bwMode="auto">
            <a:xfrm flipH="1" flipV="1">
              <a:off x="4560" y="720"/>
              <a:ext cx="528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1473" name="Object 33"/>
          <p:cNvGraphicFramePr>
            <a:graphicFrameLocks noChangeAspect="1"/>
          </p:cNvGraphicFramePr>
          <p:nvPr/>
        </p:nvGraphicFramePr>
        <p:xfrm>
          <a:off x="8610601" y="1538289"/>
          <a:ext cx="39211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1" name="公式" r:id="rId21" imgW="123886" imgH="352399" progId="Equation.3">
                  <p:embed/>
                </p:oleObj>
              </mc:Choice>
              <mc:Fallback>
                <p:oleObj name="公式" r:id="rId21" imgW="123886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1" y="1538289"/>
                        <a:ext cx="39211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75" name="Group 35"/>
          <p:cNvGrpSpPr>
            <a:grpSpLocks/>
          </p:cNvGrpSpPr>
          <p:nvPr/>
        </p:nvGrpSpPr>
        <p:grpSpPr bwMode="auto">
          <a:xfrm>
            <a:off x="3414713" y="4492628"/>
            <a:ext cx="2197100" cy="1095376"/>
            <a:chOff x="1191" y="2782"/>
            <a:chExt cx="1384" cy="690"/>
          </a:xfrm>
        </p:grpSpPr>
        <p:graphicFrame>
          <p:nvGraphicFramePr>
            <p:cNvPr id="43044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834603"/>
                </p:ext>
              </p:extLst>
            </p:nvPr>
          </p:nvGraphicFramePr>
          <p:xfrm>
            <a:off x="1191" y="2782"/>
            <a:ext cx="1384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32" name="Equation" r:id="rId23" imgW="990360" imgH="482400" progId="Equation.DSMT4">
                    <p:embed/>
                  </p:oleObj>
                </mc:Choice>
                <mc:Fallback>
                  <p:oleObj name="Equation" r:id="rId23" imgW="99036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1" y="2782"/>
                          <a:ext cx="1384" cy="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>
              <a:off x="2016" y="2859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>
              <a:off x="2241" y="2859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>
              <a:off x="2016" y="3195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8" name="Line 40"/>
            <p:cNvSpPr>
              <a:spLocks noChangeShapeType="1"/>
            </p:cNvSpPr>
            <p:nvPr/>
          </p:nvSpPr>
          <p:spPr bwMode="auto">
            <a:xfrm>
              <a:off x="2256" y="3195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481" name="Group 41"/>
          <p:cNvGrpSpPr>
            <a:grpSpLocks/>
          </p:cNvGrpSpPr>
          <p:nvPr/>
        </p:nvGrpSpPr>
        <p:grpSpPr bwMode="auto">
          <a:xfrm>
            <a:off x="3833814" y="3324231"/>
            <a:ext cx="2871788" cy="530226"/>
            <a:chOff x="1455" y="2094"/>
            <a:chExt cx="1809" cy="334"/>
          </a:xfrm>
        </p:grpSpPr>
        <p:graphicFrame>
          <p:nvGraphicFramePr>
            <p:cNvPr id="43042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142958"/>
                </p:ext>
              </p:extLst>
            </p:nvPr>
          </p:nvGraphicFramePr>
          <p:xfrm>
            <a:off x="1455" y="2094"/>
            <a:ext cx="1809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33" name="Equation" r:id="rId25" imgW="1333440" imgH="228600" progId="Equation.DSMT4">
                    <p:embed/>
                  </p:oleObj>
                </mc:Choice>
                <mc:Fallback>
                  <p:oleObj name="Equation" r:id="rId25" imgW="1333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" y="2094"/>
                          <a:ext cx="1809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43" name="Line 43"/>
            <p:cNvSpPr>
              <a:spLocks noChangeShapeType="1"/>
            </p:cNvSpPr>
            <p:nvPr/>
          </p:nvSpPr>
          <p:spPr bwMode="auto">
            <a:xfrm>
              <a:off x="1488" y="21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1484" name="Object 44"/>
          <p:cNvGraphicFramePr>
            <a:graphicFrameLocks noChangeAspect="1"/>
          </p:cNvGraphicFramePr>
          <p:nvPr/>
        </p:nvGraphicFramePr>
        <p:xfrm>
          <a:off x="9499600" y="2362200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4" name="Equation" r:id="rId27" imgW="218970" imgH="266558" progId="Equation.3">
                  <p:embed/>
                </p:oleObj>
              </mc:Choice>
              <mc:Fallback>
                <p:oleObj name="Equation" r:id="rId27" imgW="218970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9600" y="2362200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85" name="Group 45"/>
          <p:cNvGrpSpPr>
            <a:grpSpLocks/>
          </p:cNvGrpSpPr>
          <p:nvPr/>
        </p:nvGrpSpPr>
        <p:grpSpPr bwMode="auto">
          <a:xfrm>
            <a:off x="5230814" y="3951288"/>
            <a:ext cx="2149475" cy="463550"/>
            <a:chOff x="2335" y="2489"/>
            <a:chExt cx="1354" cy="292"/>
          </a:xfrm>
        </p:grpSpPr>
        <p:graphicFrame>
          <p:nvGraphicFramePr>
            <p:cNvPr id="43040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8817749"/>
                </p:ext>
              </p:extLst>
            </p:nvPr>
          </p:nvGraphicFramePr>
          <p:xfrm>
            <a:off x="2335" y="2489"/>
            <a:ext cx="135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35" name="Equation" r:id="rId29" imgW="1015920" imgH="203040" progId="Equation.DSMT4">
                    <p:embed/>
                  </p:oleObj>
                </mc:Choice>
                <mc:Fallback>
                  <p:oleObj name="Equation" r:id="rId29" imgW="10159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5" y="2489"/>
                          <a:ext cx="135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41" name="Line 47"/>
            <p:cNvSpPr>
              <a:spLocks noChangeShapeType="1"/>
            </p:cNvSpPr>
            <p:nvPr/>
          </p:nvSpPr>
          <p:spPr bwMode="auto">
            <a:xfrm>
              <a:off x="2337" y="254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6183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build="p" autoUpdateAnimBg="0"/>
      <p:bldP spid="61447" grpId="0" build="p" autoUpdateAnimBg="0"/>
      <p:bldP spid="61448" grpId="0" build="p" autoUpdateAnimBg="0" advAuto="0"/>
      <p:bldP spid="61449" grpId="0" autoUpdateAnimBg="0"/>
      <p:bldP spid="61450" grpId="0" autoUpdateAnimBg="0"/>
      <p:bldP spid="61452" grpId="0" autoUpdateAnimBg="0"/>
      <p:bldP spid="61453" grpId="0" autoUpdateAnimBg="0"/>
      <p:bldP spid="61455" grpId="0" autoUpdateAnimBg="0"/>
      <p:bldP spid="61456" grpId="0" autoUpdateAnimBg="0"/>
      <p:bldP spid="61459" grpId="0" animBg="1"/>
      <p:bldP spid="61460" grpId="0" autoUpdateAnimBg="0"/>
      <p:bldP spid="61461" grpId="0" animBg="1"/>
      <p:bldP spid="6146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985654" y="2215355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思路</a:t>
            </a:r>
            <a:r>
              <a:rPr kumimoji="1" lang="en-US" altLang="zh-CN" sz="2800" b="1" dirty="0" smtClean="0">
                <a:latin typeface="宋体" panose="02010600030101010101" pitchFamily="2" charset="-122"/>
              </a:rPr>
              <a:t>: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先求交点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xfrm>
            <a:off x="1950862" y="643600"/>
            <a:ext cx="1970435" cy="6858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7.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求过点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134427"/>
              </p:ext>
            </p:extLst>
          </p:nvPr>
        </p:nvGraphicFramePr>
        <p:xfrm>
          <a:off x="3812704" y="743403"/>
          <a:ext cx="1551669" cy="541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2" name="Equation" r:id="rId3" imgW="698400" imgH="228600" progId="Equation.DSMT4">
                  <p:embed/>
                </p:oleObj>
              </mc:Choice>
              <mc:Fallback>
                <p:oleObj name="Equation" r:id="rId3" imgW="69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2704" y="743403"/>
                        <a:ext cx="1551669" cy="541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99852"/>
              </p:ext>
            </p:extLst>
          </p:nvPr>
        </p:nvGraphicFramePr>
        <p:xfrm>
          <a:off x="7286796" y="480327"/>
          <a:ext cx="2227546" cy="101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3" name="Equation" r:id="rId5" imgW="1054080" imgH="469800" progId="Equation.DSMT4">
                  <p:embed/>
                </p:oleObj>
              </mc:Choice>
              <mc:Fallback>
                <p:oleObj name="Equation" r:id="rId5" imgW="10540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796" y="480327"/>
                        <a:ext cx="2227546" cy="1016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364373" y="714040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且与两直线</a:t>
            </a:r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796719"/>
              </p:ext>
            </p:extLst>
          </p:nvPr>
        </p:nvGraphicFramePr>
        <p:xfrm>
          <a:off x="2050202" y="1279139"/>
          <a:ext cx="2263031" cy="1019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4" name="Equation" r:id="rId7" imgW="1066680" imgH="469800" progId="Equation.DSMT4">
                  <p:embed/>
                </p:oleObj>
              </mc:Choice>
              <mc:Fallback>
                <p:oleObj name="Equation" r:id="rId7" imgW="1066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202" y="1279139"/>
                        <a:ext cx="2263031" cy="1019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214264" y="1541594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都相交的直线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1965325" y="2212050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提示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624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978756"/>
              </p:ext>
            </p:extLst>
          </p:nvPr>
        </p:nvGraphicFramePr>
        <p:xfrm>
          <a:off x="1981808" y="3294772"/>
          <a:ext cx="1301642" cy="540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5" name="Equation" r:id="rId9" imgW="583920" imgH="228600" progId="Equation.DSMT4">
                  <p:embed/>
                </p:oleObj>
              </mc:Choice>
              <mc:Fallback>
                <p:oleObj name="Equation" r:id="rId9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808" y="3294772"/>
                        <a:ext cx="1301642" cy="540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3258991" y="32196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的方程化为参数方程</a:t>
            </a:r>
          </a:p>
        </p:txBody>
      </p:sp>
      <p:graphicFrame>
        <p:nvGraphicFramePr>
          <p:cNvPr id="624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725765"/>
              </p:ext>
            </p:extLst>
          </p:nvPr>
        </p:nvGraphicFramePr>
        <p:xfrm>
          <a:off x="2627274" y="3704211"/>
          <a:ext cx="4002125" cy="1396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6" name="Equation" r:id="rId11" imgW="2044440" imgH="698400" progId="Equation.DSMT4">
                  <p:embed/>
                </p:oleObj>
              </mc:Choice>
              <mc:Fallback>
                <p:oleObj name="Equation" r:id="rId11" imgW="204444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274" y="3704211"/>
                        <a:ext cx="4002125" cy="1396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7" name="Object 13"/>
          <p:cNvGraphicFramePr>
            <a:graphicFrameLocks noChangeAspect="1"/>
          </p:cNvGraphicFramePr>
          <p:nvPr/>
        </p:nvGraphicFramePr>
        <p:xfrm>
          <a:off x="8855076" y="2819401"/>
          <a:ext cx="4413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7" name="公式" r:id="rId13" imgW="142973" imgH="161951" progId="Equation.3">
                  <p:embed/>
                </p:oleObj>
              </mc:Choice>
              <mc:Fallback>
                <p:oleObj name="公式" r:id="rId13" imgW="142973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5076" y="2819401"/>
                        <a:ext cx="4413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8" name="Line 14"/>
          <p:cNvSpPr>
            <a:spLocks noChangeShapeType="1"/>
          </p:cNvSpPr>
          <p:nvPr/>
        </p:nvSpPr>
        <p:spPr bwMode="auto">
          <a:xfrm flipV="1">
            <a:off x="8643939" y="2114550"/>
            <a:ext cx="1489075" cy="1035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047" name="Group 15"/>
          <p:cNvGrpSpPr>
            <a:grpSpLocks/>
          </p:cNvGrpSpPr>
          <p:nvPr/>
        </p:nvGrpSpPr>
        <p:grpSpPr bwMode="auto">
          <a:xfrm>
            <a:off x="8448676" y="1562100"/>
            <a:ext cx="1490663" cy="1943100"/>
            <a:chOff x="4368" y="672"/>
            <a:chExt cx="1104" cy="1440"/>
          </a:xfrm>
        </p:grpSpPr>
        <p:sp>
          <p:nvSpPr>
            <p:cNvPr id="44059" name="Line 16"/>
            <p:cNvSpPr>
              <a:spLocks noChangeShapeType="1"/>
            </p:cNvSpPr>
            <p:nvPr/>
          </p:nvSpPr>
          <p:spPr bwMode="auto">
            <a:xfrm flipH="1">
              <a:off x="5232" y="672"/>
              <a:ext cx="24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0" name="Line 17"/>
            <p:cNvSpPr>
              <a:spLocks noChangeShapeType="1"/>
            </p:cNvSpPr>
            <p:nvPr/>
          </p:nvSpPr>
          <p:spPr bwMode="auto">
            <a:xfrm>
              <a:off x="4368" y="912"/>
              <a:ext cx="38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1" name="Oval 18"/>
            <p:cNvSpPr>
              <a:spLocks noChangeArrowheads="1"/>
            </p:cNvSpPr>
            <p:nvPr/>
          </p:nvSpPr>
          <p:spPr bwMode="auto">
            <a:xfrm>
              <a:off x="5054" y="1440"/>
              <a:ext cx="34" cy="34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44062" name="Object 19"/>
            <p:cNvGraphicFramePr>
              <a:graphicFrameLocks noChangeAspect="1"/>
            </p:cNvGraphicFramePr>
            <p:nvPr/>
          </p:nvGraphicFramePr>
          <p:xfrm>
            <a:off x="4370" y="842"/>
            <a:ext cx="31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38" name="公式" r:id="rId15" imgW="162059" imgH="181065" progId="Equation.3">
                    <p:embed/>
                  </p:oleObj>
                </mc:Choice>
                <mc:Fallback>
                  <p:oleObj name="公式" r:id="rId15" imgW="162059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0" y="842"/>
                          <a:ext cx="317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3" name="Object 20"/>
            <p:cNvGraphicFramePr>
              <a:graphicFrameLocks noChangeAspect="1"/>
            </p:cNvGraphicFramePr>
            <p:nvPr/>
          </p:nvGraphicFramePr>
          <p:xfrm>
            <a:off x="5113" y="672"/>
            <a:ext cx="35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39" name="公式" r:id="rId17" imgW="190514" imgH="181065" progId="Equation.3">
                    <p:embed/>
                  </p:oleObj>
                </mc:Choice>
                <mc:Fallback>
                  <p:oleObj name="公式" r:id="rId17" imgW="190514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3" y="672"/>
                          <a:ext cx="359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4" name="Object 21"/>
            <p:cNvGraphicFramePr>
              <a:graphicFrameLocks noChangeAspect="1"/>
            </p:cNvGraphicFramePr>
            <p:nvPr/>
          </p:nvGraphicFramePr>
          <p:xfrm>
            <a:off x="4708" y="1104"/>
            <a:ext cx="440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40" name="公式" r:id="rId19" imgW="238056" imgH="190449" progId="Equation.3">
                    <p:embed/>
                  </p:oleObj>
                </mc:Choice>
                <mc:Fallback>
                  <p:oleObj name="公式" r:id="rId19" imgW="238056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8" y="1104"/>
                          <a:ext cx="440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486" name="Group 22"/>
          <p:cNvGrpSpPr>
            <a:grpSpLocks/>
          </p:cNvGrpSpPr>
          <p:nvPr/>
        </p:nvGrpSpPr>
        <p:grpSpPr bwMode="auto">
          <a:xfrm>
            <a:off x="8210551" y="2663825"/>
            <a:ext cx="625475" cy="457200"/>
            <a:chOff x="4191" y="1488"/>
            <a:chExt cx="463" cy="339"/>
          </a:xfrm>
        </p:grpSpPr>
        <p:graphicFrame>
          <p:nvGraphicFramePr>
            <p:cNvPr id="44057" name="Object 23"/>
            <p:cNvGraphicFramePr>
              <a:graphicFrameLocks noChangeAspect="1"/>
            </p:cNvGraphicFramePr>
            <p:nvPr/>
          </p:nvGraphicFramePr>
          <p:xfrm>
            <a:off x="4191" y="1488"/>
            <a:ext cx="41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41" name="公式" r:id="rId21" imgW="228687" imgH="181065" progId="Equation.3">
                    <p:embed/>
                  </p:oleObj>
                </mc:Choice>
                <mc:Fallback>
                  <p:oleObj name="公式" r:id="rId21" imgW="228687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" y="1488"/>
                          <a:ext cx="417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8" name="Oval 24"/>
            <p:cNvSpPr>
              <a:spLocks noChangeArrowheads="1"/>
            </p:cNvSpPr>
            <p:nvPr/>
          </p:nvSpPr>
          <p:spPr bwMode="auto">
            <a:xfrm>
              <a:off x="4620" y="1728"/>
              <a:ext cx="34" cy="34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62489" name="Group 25"/>
          <p:cNvGrpSpPr>
            <a:grpSpLocks/>
          </p:cNvGrpSpPr>
          <p:nvPr/>
        </p:nvGrpSpPr>
        <p:grpSpPr bwMode="auto">
          <a:xfrm>
            <a:off x="9694864" y="2227263"/>
            <a:ext cx="592137" cy="457200"/>
            <a:chOff x="5280" y="1152"/>
            <a:chExt cx="439" cy="339"/>
          </a:xfrm>
        </p:grpSpPr>
        <p:graphicFrame>
          <p:nvGraphicFramePr>
            <p:cNvPr id="44055" name="Object 26"/>
            <p:cNvGraphicFramePr>
              <a:graphicFrameLocks noChangeAspect="1"/>
            </p:cNvGraphicFramePr>
            <p:nvPr/>
          </p:nvGraphicFramePr>
          <p:xfrm>
            <a:off x="5280" y="1152"/>
            <a:ext cx="43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42" name="公式" r:id="rId23" imgW="238056" imgH="181065" progId="Equation.3">
                    <p:embed/>
                  </p:oleObj>
                </mc:Choice>
                <mc:Fallback>
                  <p:oleObj name="公式" r:id="rId23" imgW="238056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152"/>
                          <a:ext cx="439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6" name="Oval 27"/>
            <p:cNvSpPr>
              <a:spLocks noChangeArrowheads="1"/>
            </p:cNvSpPr>
            <p:nvPr/>
          </p:nvSpPr>
          <p:spPr bwMode="auto">
            <a:xfrm>
              <a:off x="5345" y="1219"/>
              <a:ext cx="34" cy="34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1905000" y="5029201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设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与它们的交点分别为</a:t>
            </a:r>
          </a:p>
        </p:txBody>
      </p:sp>
      <p:graphicFrame>
        <p:nvGraphicFramePr>
          <p:cNvPr id="6249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685521"/>
              </p:ext>
            </p:extLst>
          </p:nvPr>
        </p:nvGraphicFramePr>
        <p:xfrm>
          <a:off x="6169023" y="5652008"/>
          <a:ext cx="3127378" cy="51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3" name="Equation" r:id="rId25" imgW="1485720" imgH="228600" progId="Equation.DSMT4">
                  <p:embed/>
                </p:oleObj>
              </mc:Choice>
              <mc:Fallback>
                <p:oleObj name="Equation" r:id="rId25" imgW="1485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023" y="5652008"/>
                        <a:ext cx="3127378" cy="51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2632629" y="2699458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再写直线方程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6249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869464"/>
              </p:ext>
            </p:extLst>
          </p:nvPr>
        </p:nvGraphicFramePr>
        <p:xfrm>
          <a:off x="5508479" y="2289720"/>
          <a:ext cx="1350222" cy="514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4" name="Equation" r:id="rId27" imgW="634680" imgH="228600" progId="Equation.DSMT4">
                  <p:embed/>
                </p:oleObj>
              </mc:Choice>
              <mc:Fallback>
                <p:oleObj name="Equation" r:id="rId27" imgW="634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479" y="2289720"/>
                        <a:ext cx="1350222" cy="514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580702"/>
              </p:ext>
            </p:extLst>
          </p:nvPr>
        </p:nvGraphicFramePr>
        <p:xfrm>
          <a:off x="3431704" y="5640679"/>
          <a:ext cx="2448081" cy="526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5" name="Equation" r:id="rId29" imgW="1143000" imgH="228600" progId="Equation.DSMT4">
                  <p:embed/>
                </p:oleObj>
              </mc:Choice>
              <mc:Fallback>
                <p:oleObj name="Equation" r:id="rId29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5640679"/>
                        <a:ext cx="2448081" cy="526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912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utoUpdateAnimBg="0"/>
      <p:bldP spid="62473" grpId="0" autoUpdateAnimBg="0"/>
      <p:bldP spid="62475" grpId="0" autoUpdateAnimBg="0"/>
      <p:bldP spid="62478" grpId="0" animBg="1"/>
      <p:bldP spid="62492" grpId="0" autoUpdateAnimBg="0"/>
      <p:bldP spid="62494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"/>
          <p:cNvSpPr>
            <a:spLocks noChangeArrowheads="1"/>
          </p:cNvSpPr>
          <p:nvPr/>
        </p:nvSpPr>
        <p:spPr bwMode="auto">
          <a:xfrm>
            <a:off x="2667000" y="13716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3491" name="AutoShape 3"/>
          <p:cNvSpPr>
            <a:spLocks noChangeArrowheads="1"/>
          </p:cNvSpPr>
          <p:nvPr/>
        </p:nvSpPr>
        <p:spPr bwMode="auto">
          <a:xfrm>
            <a:off x="2667000" y="3124200"/>
            <a:ext cx="763588" cy="152400"/>
          </a:xfrm>
          <a:prstGeom prst="rightArrow">
            <a:avLst>
              <a:gd name="adj1" fmla="val 50000"/>
              <a:gd name="adj2" fmla="val 12526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3581400" y="2984500"/>
          <a:ext cx="181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0" name="Equation" r:id="rId3" imgW="1781258" imgH="409742" progId="Equation.3">
                  <p:embed/>
                </p:oleObj>
              </mc:Choice>
              <mc:Fallback>
                <p:oleObj name="Equation" r:id="rId3" imgW="1781258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984500"/>
                        <a:ext cx="1816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AutoShape 5"/>
          <p:cNvSpPr>
            <a:spLocks noChangeArrowheads="1"/>
          </p:cNvSpPr>
          <p:nvPr/>
        </p:nvSpPr>
        <p:spPr bwMode="auto">
          <a:xfrm>
            <a:off x="2667000" y="3962400"/>
            <a:ext cx="763588" cy="152400"/>
          </a:xfrm>
          <a:prstGeom prst="rightArrow">
            <a:avLst>
              <a:gd name="adj1" fmla="val 50000"/>
              <a:gd name="adj2" fmla="val 12526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3581400" y="3822700"/>
          <a:ext cx="441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1" name="Equation" r:id="rId5" imgW="4381486" imgH="409742" progId="Equation.3">
                  <p:embed/>
                </p:oleObj>
              </mc:Choice>
              <mc:Fallback>
                <p:oleObj name="Equation" r:id="rId5" imgW="4381486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822700"/>
                        <a:ext cx="441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AutoShape 7"/>
          <p:cNvSpPr>
            <a:spLocks noChangeArrowheads="1"/>
          </p:cNvSpPr>
          <p:nvPr/>
        </p:nvSpPr>
        <p:spPr bwMode="auto">
          <a:xfrm>
            <a:off x="2667000" y="21717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3496" name="AutoShape 8"/>
          <p:cNvSpPr>
            <a:spLocks noChangeArrowheads="1"/>
          </p:cNvSpPr>
          <p:nvPr/>
        </p:nvSpPr>
        <p:spPr bwMode="auto">
          <a:xfrm>
            <a:off x="2667000" y="4800600"/>
            <a:ext cx="763588" cy="152400"/>
          </a:xfrm>
          <a:prstGeom prst="rightArrow">
            <a:avLst>
              <a:gd name="adj1" fmla="val 50000"/>
              <a:gd name="adj2" fmla="val 12526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3505200" y="4495800"/>
          <a:ext cx="3314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2" name="Equation" r:id="rId7" imgW="3276571" imgH="809754" progId="Equation.3">
                  <p:embed/>
                </p:oleObj>
              </mc:Choice>
              <mc:Fallback>
                <p:oleObj name="Equation" r:id="rId7" imgW="3276571" imgH="8097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495800"/>
                        <a:ext cx="3314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2921000" y="546100"/>
          <a:ext cx="187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3" name="Equation" r:id="rId9" imgW="1838170" imgH="409742" progId="Equation.3">
                  <p:embed/>
                </p:oleObj>
              </mc:Choice>
              <mc:Fallback>
                <p:oleObj name="Equation" r:id="rId9" imgW="1838170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546100"/>
                        <a:ext cx="187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3581400" y="1828800"/>
          <a:ext cx="4940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4" name="Equation" r:id="rId11" imgW="4905487" imgH="914361" progId="Equation.3">
                  <p:embed/>
                </p:oleObj>
              </mc:Choice>
              <mc:Fallback>
                <p:oleObj name="Equation" r:id="rId11" imgW="4905487" imgH="9143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828800"/>
                        <a:ext cx="4940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4800600" y="45720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三点共线</a:t>
            </a:r>
          </a:p>
        </p:txBody>
      </p:sp>
      <p:grpSp>
        <p:nvGrpSpPr>
          <p:cNvPr id="63501" name="Group 13"/>
          <p:cNvGrpSpPr>
            <a:grpSpLocks/>
          </p:cNvGrpSpPr>
          <p:nvPr/>
        </p:nvGrpSpPr>
        <p:grpSpPr bwMode="auto">
          <a:xfrm>
            <a:off x="3581400" y="1219201"/>
            <a:ext cx="2266950" cy="512763"/>
            <a:chOff x="240" y="2838"/>
            <a:chExt cx="1428" cy="323"/>
          </a:xfrm>
        </p:grpSpPr>
        <p:graphicFrame>
          <p:nvGraphicFramePr>
            <p:cNvPr id="45086" name="Object 14"/>
            <p:cNvGraphicFramePr>
              <a:graphicFrameLocks noChangeAspect="1"/>
            </p:cNvGraphicFramePr>
            <p:nvPr/>
          </p:nvGraphicFramePr>
          <p:xfrm>
            <a:off x="240" y="2880"/>
            <a:ext cx="142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5" name="Equation" r:id="rId13" imgW="2295543" imgH="409742" progId="Equation.3">
                    <p:embed/>
                  </p:oleObj>
                </mc:Choice>
                <mc:Fallback>
                  <p:oleObj name="Equation" r:id="rId13" imgW="2295543" imgH="409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880"/>
                          <a:ext cx="1428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7" name="Line 15"/>
            <p:cNvSpPr>
              <a:spLocks noChangeShapeType="1"/>
            </p:cNvSpPr>
            <p:nvPr/>
          </p:nvSpPr>
          <p:spPr bwMode="auto">
            <a:xfrm>
              <a:off x="294" y="283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8" name="Line 16"/>
            <p:cNvSpPr>
              <a:spLocks noChangeShapeType="1"/>
            </p:cNvSpPr>
            <p:nvPr/>
          </p:nvSpPr>
          <p:spPr bwMode="auto">
            <a:xfrm>
              <a:off x="1110" y="283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070" name="Group 17"/>
          <p:cNvGrpSpPr>
            <a:grpSpLocks/>
          </p:cNvGrpSpPr>
          <p:nvPr/>
        </p:nvGrpSpPr>
        <p:grpSpPr bwMode="auto">
          <a:xfrm>
            <a:off x="8153400" y="2667000"/>
            <a:ext cx="2076450" cy="1943100"/>
            <a:chOff x="4212" y="984"/>
            <a:chExt cx="1308" cy="1224"/>
          </a:xfrm>
        </p:grpSpPr>
        <p:graphicFrame>
          <p:nvGraphicFramePr>
            <p:cNvPr id="45071" name="Object 18"/>
            <p:cNvGraphicFramePr>
              <a:graphicFrameLocks noChangeAspect="1"/>
            </p:cNvGraphicFramePr>
            <p:nvPr/>
          </p:nvGraphicFramePr>
          <p:xfrm>
            <a:off x="4618" y="1776"/>
            <a:ext cx="278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6" name="公式" r:id="rId15" imgW="142973" imgH="161951" progId="Equation.3">
                    <p:embed/>
                  </p:oleObj>
                </mc:Choice>
                <mc:Fallback>
                  <p:oleObj name="公式" r:id="rId15" imgW="142973" imgH="1619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8" y="1776"/>
                          <a:ext cx="278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2" name="Line 19"/>
            <p:cNvSpPr>
              <a:spLocks noChangeShapeType="1"/>
            </p:cNvSpPr>
            <p:nvPr/>
          </p:nvSpPr>
          <p:spPr bwMode="auto">
            <a:xfrm flipV="1">
              <a:off x="4485" y="1332"/>
              <a:ext cx="938" cy="65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073" name="Group 20"/>
            <p:cNvGrpSpPr>
              <a:grpSpLocks/>
            </p:cNvGrpSpPr>
            <p:nvPr/>
          </p:nvGrpSpPr>
          <p:grpSpPr bwMode="auto">
            <a:xfrm>
              <a:off x="4362" y="984"/>
              <a:ext cx="939" cy="1224"/>
              <a:chOff x="4368" y="672"/>
              <a:chExt cx="1104" cy="1440"/>
            </a:xfrm>
          </p:grpSpPr>
          <p:sp>
            <p:nvSpPr>
              <p:cNvPr id="45080" name="Line 21"/>
              <p:cNvSpPr>
                <a:spLocks noChangeShapeType="1"/>
              </p:cNvSpPr>
              <p:nvPr/>
            </p:nvSpPr>
            <p:spPr bwMode="auto">
              <a:xfrm flipH="1">
                <a:off x="5232" y="672"/>
                <a:ext cx="24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81" name="Line 22"/>
              <p:cNvSpPr>
                <a:spLocks noChangeShapeType="1"/>
              </p:cNvSpPr>
              <p:nvPr/>
            </p:nvSpPr>
            <p:spPr bwMode="auto">
              <a:xfrm>
                <a:off x="4368" y="912"/>
                <a:ext cx="384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82" name="Oval 23"/>
              <p:cNvSpPr>
                <a:spLocks noChangeArrowheads="1"/>
              </p:cNvSpPr>
              <p:nvPr/>
            </p:nvSpPr>
            <p:spPr bwMode="auto">
              <a:xfrm>
                <a:off x="5054" y="1440"/>
                <a:ext cx="34" cy="34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45083" name="Object 24"/>
              <p:cNvGraphicFramePr>
                <a:graphicFrameLocks noChangeAspect="1"/>
              </p:cNvGraphicFramePr>
              <p:nvPr/>
            </p:nvGraphicFramePr>
            <p:xfrm>
              <a:off x="4370" y="842"/>
              <a:ext cx="317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97" name="公式" r:id="rId17" imgW="162059" imgH="181065" progId="Equation.3">
                      <p:embed/>
                    </p:oleObj>
                  </mc:Choice>
                  <mc:Fallback>
                    <p:oleObj name="公式" r:id="rId17" imgW="162059" imgH="18106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0" y="842"/>
                            <a:ext cx="317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084" name="Object 25"/>
              <p:cNvGraphicFramePr>
                <a:graphicFrameLocks noChangeAspect="1"/>
              </p:cNvGraphicFramePr>
              <p:nvPr/>
            </p:nvGraphicFramePr>
            <p:xfrm>
              <a:off x="5113" y="672"/>
              <a:ext cx="359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98" name="公式" r:id="rId19" imgW="190514" imgH="181065" progId="Equation.3">
                      <p:embed/>
                    </p:oleObj>
                  </mc:Choice>
                  <mc:Fallback>
                    <p:oleObj name="公式" r:id="rId19" imgW="190514" imgH="18106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3" y="672"/>
                            <a:ext cx="359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085" name="Object 26"/>
              <p:cNvGraphicFramePr>
                <a:graphicFrameLocks noChangeAspect="1"/>
              </p:cNvGraphicFramePr>
              <p:nvPr/>
            </p:nvGraphicFramePr>
            <p:xfrm>
              <a:off x="4708" y="1104"/>
              <a:ext cx="440" cy="3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99" name="公式" r:id="rId21" imgW="238056" imgH="190449" progId="Equation.3">
                      <p:embed/>
                    </p:oleObj>
                  </mc:Choice>
                  <mc:Fallback>
                    <p:oleObj name="公式" r:id="rId21" imgW="238056" imgH="1904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8" y="1104"/>
                            <a:ext cx="440" cy="3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074" name="Group 27"/>
            <p:cNvGrpSpPr>
              <a:grpSpLocks/>
            </p:cNvGrpSpPr>
            <p:nvPr/>
          </p:nvGrpSpPr>
          <p:grpSpPr bwMode="auto">
            <a:xfrm>
              <a:off x="4212" y="1678"/>
              <a:ext cx="394" cy="288"/>
              <a:chOff x="4191" y="1488"/>
              <a:chExt cx="463" cy="339"/>
            </a:xfrm>
          </p:grpSpPr>
          <p:graphicFrame>
            <p:nvGraphicFramePr>
              <p:cNvPr id="45078" name="Object 28"/>
              <p:cNvGraphicFramePr>
                <a:graphicFrameLocks noChangeAspect="1"/>
              </p:cNvGraphicFramePr>
              <p:nvPr/>
            </p:nvGraphicFramePr>
            <p:xfrm>
              <a:off x="4191" y="1488"/>
              <a:ext cx="417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00" name="公式" r:id="rId23" imgW="228687" imgH="181065" progId="Equation.3">
                      <p:embed/>
                    </p:oleObj>
                  </mc:Choice>
                  <mc:Fallback>
                    <p:oleObj name="公式" r:id="rId23" imgW="228687" imgH="18106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1" y="1488"/>
                            <a:ext cx="417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79" name="Oval 29"/>
              <p:cNvSpPr>
                <a:spLocks noChangeArrowheads="1"/>
              </p:cNvSpPr>
              <p:nvPr/>
            </p:nvSpPr>
            <p:spPr bwMode="auto">
              <a:xfrm>
                <a:off x="4620" y="1728"/>
                <a:ext cx="34" cy="34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45075" name="Group 30"/>
            <p:cNvGrpSpPr>
              <a:grpSpLocks/>
            </p:cNvGrpSpPr>
            <p:nvPr/>
          </p:nvGrpSpPr>
          <p:grpSpPr bwMode="auto">
            <a:xfrm>
              <a:off x="5147" y="1403"/>
              <a:ext cx="373" cy="288"/>
              <a:chOff x="5280" y="1152"/>
              <a:chExt cx="439" cy="339"/>
            </a:xfrm>
          </p:grpSpPr>
          <p:graphicFrame>
            <p:nvGraphicFramePr>
              <p:cNvPr id="45076" name="Object 31"/>
              <p:cNvGraphicFramePr>
                <a:graphicFrameLocks noChangeAspect="1"/>
              </p:cNvGraphicFramePr>
              <p:nvPr/>
            </p:nvGraphicFramePr>
            <p:xfrm>
              <a:off x="5280" y="1152"/>
              <a:ext cx="439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01" name="公式" r:id="rId25" imgW="238056" imgH="181065" progId="Equation.3">
                      <p:embed/>
                    </p:oleObj>
                  </mc:Choice>
                  <mc:Fallback>
                    <p:oleObj name="公式" r:id="rId25" imgW="238056" imgH="18106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152"/>
                            <a:ext cx="439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77" name="Oval 32"/>
              <p:cNvSpPr>
                <a:spLocks noChangeArrowheads="1"/>
              </p:cNvSpPr>
              <p:nvPr/>
            </p:nvSpPr>
            <p:spPr bwMode="auto">
              <a:xfrm>
                <a:off x="5345" y="1219"/>
                <a:ext cx="34" cy="34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13412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nimBg="1"/>
      <p:bldP spid="63491" grpId="0" animBg="1"/>
      <p:bldP spid="63493" grpId="0" animBg="1"/>
      <p:bldP spid="63495" grpId="0" animBg="1"/>
      <p:bldP spid="63496" grpId="0" animBg="1"/>
      <p:bldP spid="6350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7918450" y="3979864"/>
          <a:ext cx="3111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2" name="公式" r:id="rId4" imgW="76345" imgH="85841" progId="Equation.3">
                  <p:embed/>
                </p:oleObj>
              </mc:Choice>
              <mc:Fallback>
                <p:oleObj name="公式" r:id="rId4" imgW="76345" imgH="858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8450" y="3979864"/>
                        <a:ext cx="3111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2133600" y="574675"/>
            <a:ext cx="21336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8.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直线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141624"/>
              </p:ext>
            </p:extLst>
          </p:nvPr>
        </p:nvGraphicFramePr>
        <p:xfrm>
          <a:off x="3687368" y="367767"/>
          <a:ext cx="2408632" cy="92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3" name="Equation" r:id="rId6" imgW="1091880" imgH="406080" progId="Equation.DSMT4">
                  <p:embed/>
                </p:oleObj>
              </mc:Choice>
              <mc:Fallback>
                <p:oleObj name="Equation" r:id="rId6" imgW="1091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368" y="367767"/>
                        <a:ext cx="2408632" cy="925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6096000" y="547688"/>
            <a:ext cx="441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绕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轴旋转一周</a:t>
            </a:r>
            <a:r>
              <a:rPr kumimoji="1" lang="en-US" altLang="zh-CN" sz="2800" b="1" dirty="0" smtClean="0">
                <a:latin typeface="宋体" panose="02010600030101010101" pitchFamily="2" charset="-122"/>
              </a:rPr>
              <a:t>,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求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此旋转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828800" y="1204039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转曲面的方程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 </a:t>
            </a:r>
            <a:endParaRPr kumimoji="1" lang="en-US" altLang="zh-CN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1897874" y="169476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提示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2962663" y="1715772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在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上任取一点</a:t>
            </a:r>
          </a:p>
        </p:txBody>
      </p:sp>
      <p:graphicFrame>
        <p:nvGraphicFramePr>
          <p:cNvPr id="645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182260"/>
              </p:ext>
            </p:extLst>
          </p:nvPr>
        </p:nvGraphicFramePr>
        <p:xfrm>
          <a:off x="5626217" y="1774799"/>
          <a:ext cx="1736726" cy="5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4" name="Equation" r:id="rId8" imgW="825480" imgH="228600" progId="Equation.DSMT4">
                  <p:embed/>
                </p:oleObj>
              </mc:Choice>
              <mc:Fallback>
                <p:oleObj name="Equation" r:id="rId8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217" y="1774799"/>
                        <a:ext cx="1736726" cy="5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384563"/>
              </p:ext>
            </p:extLst>
          </p:nvPr>
        </p:nvGraphicFramePr>
        <p:xfrm>
          <a:off x="1828800" y="2315441"/>
          <a:ext cx="3876194" cy="553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5" name="Equation" r:id="rId10" imgW="1739880" imgH="228600" progId="Equation.DSMT4">
                  <p:embed/>
                </p:oleObj>
              </mc:Choice>
              <mc:Fallback>
                <p:oleObj name="Equation" r:id="rId10" imgW="1739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15441"/>
                        <a:ext cx="3876194" cy="553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5638800" y="2286001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旋转轨迹上任一点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,</a:t>
            </a:r>
          </a:p>
        </p:txBody>
      </p:sp>
      <p:grpSp>
        <p:nvGrpSpPr>
          <p:cNvPr id="64524" name="Group 12"/>
          <p:cNvGrpSpPr>
            <a:grpSpLocks/>
          </p:cNvGrpSpPr>
          <p:nvPr/>
        </p:nvGrpSpPr>
        <p:grpSpPr bwMode="auto">
          <a:xfrm>
            <a:off x="7613650" y="3201988"/>
            <a:ext cx="2438400" cy="2709862"/>
            <a:chOff x="4416" y="605"/>
            <a:chExt cx="1181" cy="1315"/>
          </a:xfrm>
        </p:grpSpPr>
        <p:sp>
          <p:nvSpPr>
            <p:cNvPr id="46121" name="Line 13"/>
            <p:cNvSpPr>
              <a:spLocks noChangeShapeType="1"/>
            </p:cNvSpPr>
            <p:nvPr/>
          </p:nvSpPr>
          <p:spPr bwMode="auto">
            <a:xfrm flipV="1">
              <a:off x="4416" y="864"/>
              <a:ext cx="1056" cy="105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6122" name="Object 14"/>
            <p:cNvGraphicFramePr>
              <a:graphicFrameLocks noChangeAspect="1"/>
            </p:cNvGraphicFramePr>
            <p:nvPr/>
          </p:nvGraphicFramePr>
          <p:xfrm>
            <a:off x="5376" y="605"/>
            <a:ext cx="221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86" name="公式" r:id="rId12" imgW="104800" imgH="123722" progId="Equation.3">
                    <p:embed/>
                  </p:oleObj>
                </mc:Choice>
                <mc:Fallback>
                  <p:oleObj name="公式" r:id="rId12" imgW="104800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605"/>
                          <a:ext cx="221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27" name="Group 15"/>
          <p:cNvGrpSpPr>
            <a:grpSpLocks/>
          </p:cNvGrpSpPr>
          <p:nvPr/>
        </p:nvGrpSpPr>
        <p:grpSpPr bwMode="auto">
          <a:xfrm>
            <a:off x="7812089" y="3141664"/>
            <a:ext cx="2414587" cy="3030537"/>
            <a:chOff x="4512" y="576"/>
            <a:chExt cx="1170" cy="1470"/>
          </a:xfrm>
        </p:grpSpPr>
        <p:sp>
          <p:nvSpPr>
            <p:cNvPr id="46114" name="Line 16"/>
            <p:cNvSpPr>
              <a:spLocks noChangeShapeType="1"/>
            </p:cNvSpPr>
            <p:nvPr/>
          </p:nvSpPr>
          <p:spPr bwMode="auto">
            <a:xfrm>
              <a:off x="4752" y="144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5" name="Line 17"/>
            <p:cNvSpPr>
              <a:spLocks noChangeShapeType="1"/>
            </p:cNvSpPr>
            <p:nvPr/>
          </p:nvSpPr>
          <p:spPr bwMode="auto">
            <a:xfrm flipV="1">
              <a:off x="4752" y="576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6" name="Line 18"/>
            <p:cNvSpPr>
              <a:spLocks noChangeShapeType="1"/>
            </p:cNvSpPr>
            <p:nvPr/>
          </p:nvSpPr>
          <p:spPr bwMode="auto">
            <a:xfrm flipH="1">
              <a:off x="4512" y="1440"/>
              <a:ext cx="24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6117" name="Object 19"/>
            <p:cNvGraphicFramePr>
              <a:graphicFrameLocks noChangeAspect="1"/>
            </p:cNvGraphicFramePr>
            <p:nvPr/>
          </p:nvGraphicFramePr>
          <p:xfrm>
            <a:off x="4602" y="1824"/>
            <a:ext cx="19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87" name="公式" r:id="rId14" imgW="85714" imgH="104608" progId="Equation.3">
                    <p:embed/>
                  </p:oleObj>
                </mc:Choice>
                <mc:Fallback>
                  <p:oleObj name="公式" r:id="rId14" imgW="85714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2" y="1824"/>
                          <a:ext cx="19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18" name="Object 20"/>
            <p:cNvGraphicFramePr>
              <a:graphicFrameLocks noChangeAspect="1"/>
            </p:cNvGraphicFramePr>
            <p:nvPr/>
          </p:nvGraphicFramePr>
          <p:xfrm>
            <a:off x="4560" y="1296"/>
            <a:ext cx="19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88" name="公式" r:id="rId16" imgW="85714" imgH="104608" progId="Equation.3">
                    <p:embed/>
                  </p:oleObj>
                </mc:Choice>
                <mc:Fallback>
                  <p:oleObj name="公式" r:id="rId16" imgW="85714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296"/>
                          <a:ext cx="19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19" name="Object 21"/>
            <p:cNvGraphicFramePr>
              <a:graphicFrameLocks noChangeAspect="1"/>
            </p:cNvGraphicFramePr>
            <p:nvPr/>
          </p:nvGraphicFramePr>
          <p:xfrm>
            <a:off x="4560" y="576"/>
            <a:ext cx="198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89" name="公式" r:id="rId18" imgW="85714" imgH="85841" progId="Equation.3">
                    <p:embed/>
                  </p:oleObj>
                </mc:Choice>
                <mc:Fallback>
                  <p:oleObj name="公式" r:id="rId18" imgW="85714" imgH="858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576"/>
                          <a:ext cx="198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20" name="Object 22"/>
            <p:cNvGraphicFramePr>
              <a:graphicFrameLocks noChangeAspect="1"/>
            </p:cNvGraphicFramePr>
            <p:nvPr/>
          </p:nvGraphicFramePr>
          <p:xfrm>
            <a:off x="5461" y="1470"/>
            <a:ext cx="22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90" name="公式" r:id="rId20" imgW="104800" imgH="123722" progId="Equation.3">
                    <p:embed/>
                  </p:oleObj>
                </mc:Choice>
                <mc:Fallback>
                  <p:oleObj name="公式" r:id="rId20" imgW="104800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1" y="1470"/>
                          <a:ext cx="22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35" name="Group 23"/>
          <p:cNvGrpSpPr>
            <a:grpSpLocks/>
          </p:cNvGrpSpPr>
          <p:nvPr/>
        </p:nvGrpSpPr>
        <p:grpSpPr bwMode="auto">
          <a:xfrm>
            <a:off x="9297988" y="4032250"/>
            <a:ext cx="685800" cy="558800"/>
            <a:chOff x="5232" y="1008"/>
            <a:chExt cx="332" cy="271"/>
          </a:xfrm>
        </p:grpSpPr>
        <p:graphicFrame>
          <p:nvGraphicFramePr>
            <p:cNvPr id="46112" name="Object 24"/>
            <p:cNvGraphicFramePr>
              <a:graphicFrameLocks noChangeAspect="1"/>
            </p:cNvGraphicFramePr>
            <p:nvPr/>
          </p:nvGraphicFramePr>
          <p:xfrm>
            <a:off x="5280" y="1008"/>
            <a:ext cx="28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91" name="公式" r:id="rId22" imgW="199884" imgH="190449" progId="Equation.3">
                    <p:embed/>
                  </p:oleObj>
                </mc:Choice>
                <mc:Fallback>
                  <p:oleObj name="公式" r:id="rId22" imgW="199884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008"/>
                          <a:ext cx="28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13" name="Oval 25"/>
            <p:cNvSpPr>
              <a:spLocks noChangeArrowheads="1"/>
            </p:cNvSpPr>
            <p:nvPr/>
          </p:nvSpPr>
          <p:spPr bwMode="auto">
            <a:xfrm>
              <a:off x="5232" y="1056"/>
              <a:ext cx="41" cy="41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64538" name="Arc 26"/>
          <p:cNvSpPr>
            <a:spLocks/>
          </p:cNvSpPr>
          <p:nvPr/>
        </p:nvSpPr>
        <p:spPr bwMode="auto">
          <a:xfrm>
            <a:off x="7319963" y="3963989"/>
            <a:ext cx="1979612" cy="280987"/>
          </a:xfrm>
          <a:custGeom>
            <a:avLst/>
            <a:gdLst>
              <a:gd name="T0" fmla="*/ 2147483647 w 43200"/>
              <a:gd name="T1" fmla="*/ 307558951 h 27265"/>
              <a:gd name="T2" fmla="*/ 2147483647 w 43200"/>
              <a:gd name="T3" fmla="*/ 243655942 h 27265"/>
              <a:gd name="T4" fmla="*/ 2147483647 w 43200"/>
              <a:gd name="T5" fmla="*/ 243655942 h 2726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7265" fill="none" extrusionOk="0">
                <a:moveTo>
                  <a:pt x="756" y="27264"/>
                </a:moveTo>
                <a:cubicBezTo>
                  <a:pt x="254" y="25418"/>
                  <a:pt x="0" y="2351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7265" stroke="0" extrusionOk="0">
                <a:moveTo>
                  <a:pt x="756" y="27264"/>
                </a:moveTo>
                <a:cubicBezTo>
                  <a:pt x="254" y="25418"/>
                  <a:pt x="0" y="2351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756" y="2726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9" name="Arc 27"/>
          <p:cNvSpPr>
            <a:spLocks/>
          </p:cNvSpPr>
          <p:nvPr/>
        </p:nvSpPr>
        <p:spPr bwMode="auto">
          <a:xfrm rot="10800000">
            <a:off x="7315200" y="4148138"/>
            <a:ext cx="1981200" cy="279400"/>
          </a:xfrm>
          <a:custGeom>
            <a:avLst/>
            <a:gdLst>
              <a:gd name="T0" fmla="*/ 0 w 43200"/>
              <a:gd name="T1" fmla="*/ 599694692 h 21660"/>
              <a:gd name="T2" fmla="*/ 2147483647 w 43200"/>
              <a:gd name="T3" fmla="*/ 598033410 h 21660"/>
              <a:gd name="T4" fmla="*/ 2147483647 w 43200"/>
              <a:gd name="T5" fmla="*/ 598033410 h 216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1660" fill="none" extrusionOk="0">
                <a:moveTo>
                  <a:pt x="0" y="21659"/>
                </a:moveTo>
                <a:cubicBezTo>
                  <a:pt x="0" y="21639"/>
                  <a:pt x="0" y="2161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60" stroke="0" extrusionOk="0">
                <a:moveTo>
                  <a:pt x="0" y="21659"/>
                </a:moveTo>
                <a:cubicBezTo>
                  <a:pt x="0" y="21639"/>
                  <a:pt x="0" y="2161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0" y="2165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8307388" y="4149726"/>
            <a:ext cx="990600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41" name="Line 29"/>
          <p:cNvSpPr>
            <a:spLocks noChangeShapeType="1"/>
          </p:cNvSpPr>
          <p:nvPr/>
        </p:nvSpPr>
        <p:spPr bwMode="auto">
          <a:xfrm flipH="1">
            <a:off x="7772400" y="4151314"/>
            <a:ext cx="53340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4542" name="Group 30"/>
          <p:cNvGrpSpPr>
            <a:grpSpLocks/>
          </p:cNvGrpSpPr>
          <p:nvPr/>
        </p:nvGrpSpPr>
        <p:grpSpPr bwMode="auto">
          <a:xfrm>
            <a:off x="7543801" y="4360863"/>
            <a:ext cx="492125" cy="450850"/>
            <a:chOff x="4800" y="1165"/>
            <a:chExt cx="239" cy="219"/>
          </a:xfrm>
        </p:grpSpPr>
        <p:sp>
          <p:nvSpPr>
            <p:cNvPr id="46110" name="Oval 31"/>
            <p:cNvSpPr>
              <a:spLocks noChangeArrowheads="1"/>
            </p:cNvSpPr>
            <p:nvPr/>
          </p:nvSpPr>
          <p:spPr bwMode="auto">
            <a:xfrm>
              <a:off x="4896" y="1165"/>
              <a:ext cx="41" cy="41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46111" name="Object 32"/>
            <p:cNvGraphicFramePr>
              <a:graphicFrameLocks noChangeAspect="1"/>
            </p:cNvGraphicFramePr>
            <p:nvPr/>
          </p:nvGraphicFramePr>
          <p:xfrm>
            <a:off x="4800" y="1190"/>
            <a:ext cx="239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92" name="公式" r:id="rId24" imgW="162059" imgH="123722" progId="Equation.3">
                    <p:embed/>
                  </p:oleObj>
                </mc:Choice>
                <mc:Fallback>
                  <p:oleObj name="公式" r:id="rId24" imgW="162059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190"/>
                          <a:ext cx="239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8731250" y="2286001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则有</a:t>
            </a:r>
          </a:p>
        </p:txBody>
      </p:sp>
      <p:graphicFrame>
        <p:nvGraphicFramePr>
          <p:cNvPr id="6454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448487"/>
              </p:ext>
            </p:extLst>
          </p:nvPr>
        </p:nvGraphicFramePr>
        <p:xfrm>
          <a:off x="3687368" y="2771060"/>
          <a:ext cx="1068469" cy="5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3" name="Equation" r:id="rId26" imgW="469800" imgH="228600" progId="Equation.DSMT4">
                  <p:embed/>
                </p:oleObj>
              </mc:Choice>
              <mc:Fallback>
                <p:oleObj name="Equation" r:id="rId26" imgW="46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368" y="2771060"/>
                        <a:ext cx="1068469" cy="5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7" name="AutoShape 35"/>
          <p:cNvSpPr>
            <a:spLocks/>
          </p:cNvSpPr>
          <p:nvPr/>
        </p:nvSpPr>
        <p:spPr bwMode="auto">
          <a:xfrm>
            <a:off x="3352800" y="2971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454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547357"/>
              </p:ext>
            </p:extLst>
          </p:nvPr>
        </p:nvGraphicFramePr>
        <p:xfrm>
          <a:off x="4818092" y="2920101"/>
          <a:ext cx="457201" cy="326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4" name="Equation" r:id="rId28" imgW="241200" imgH="139680" progId="Equation.DSMT4">
                  <p:embed/>
                </p:oleObj>
              </mc:Choice>
              <mc:Fallback>
                <p:oleObj name="Equation" r:id="rId28" imgW="24120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092" y="2920101"/>
                        <a:ext cx="457201" cy="326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752783"/>
              </p:ext>
            </p:extLst>
          </p:nvPr>
        </p:nvGraphicFramePr>
        <p:xfrm>
          <a:off x="3610763" y="3442250"/>
          <a:ext cx="1176352" cy="56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5" name="Equation" r:id="rId30" imgW="495000" imgH="228600" progId="Equation.DSMT4">
                  <p:embed/>
                </p:oleObj>
              </mc:Choice>
              <mc:Fallback>
                <p:oleObj name="Equation" r:id="rId30" imgW="495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0763" y="3442250"/>
                        <a:ext cx="1176352" cy="56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5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438084"/>
              </p:ext>
            </p:extLst>
          </p:nvPr>
        </p:nvGraphicFramePr>
        <p:xfrm>
          <a:off x="4712659" y="3466010"/>
          <a:ext cx="1223062" cy="59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6" name="Equation" r:id="rId32" imgW="520560" imgH="241200" progId="Equation.DSMT4">
                  <p:embed/>
                </p:oleObj>
              </mc:Choice>
              <mc:Fallback>
                <p:oleObj name="Equation" r:id="rId32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2659" y="3466010"/>
                        <a:ext cx="1223062" cy="59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51" name="Text Box 39"/>
          <p:cNvSpPr txBox="1">
            <a:spLocks noChangeArrowheads="1"/>
          </p:cNvSpPr>
          <p:nvPr/>
        </p:nvSpPr>
        <p:spPr bwMode="auto">
          <a:xfrm>
            <a:off x="1752600" y="4676776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得旋转曲面方程</a:t>
            </a:r>
          </a:p>
        </p:txBody>
      </p:sp>
      <p:graphicFrame>
        <p:nvGraphicFramePr>
          <p:cNvPr id="6455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778581"/>
              </p:ext>
            </p:extLst>
          </p:nvPr>
        </p:nvGraphicFramePr>
        <p:xfrm>
          <a:off x="3492473" y="5244454"/>
          <a:ext cx="2146327" cy="519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7" name="Equation" r:id="rId34" imgW="1002960" imgH="228600" progId="Equation.DSMT4">
                  <p:embed/>
                </p:oleObj>
              </mc:Choice>
              <mc:Fallback>
                <p:oleObj name="Equation" r:id="rId34" imgW="1002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473" y="5244454"/>
                        <a:ext cx="2146327" cy="519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53" name="Object 41"/>
          <p:cNvGraphicFramePr>
            <a:graphicFrameLocks noChangeAspect="1"/>
          </p:cNvGraphicFramePr>
          <p:nvPr/>
        </p:nvGraphicFramePr>
        <p:xfrm>
          <a:off x="8604250" y="3940175"/>
          <a:ext cx="3111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8" name="公式" r:id="rId36" imgW="76345" imgH="85841" progId="Equation.3">
                  <p:embed/>
                </p:oleObj>
              </mc:Choice>
              <mc:Fallback>
                <p:oleObj name="公式" r:id="rId36" imgW="76345" imgH="858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3940175"/>
                        <a:ext cx="3111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5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647926"/>
              </p:ext>
            </p:extLst>
          </p:nvPr>
        </p:nvGraphicFramePr>
        <p:xfrm>
          <a:off x="1924412" y="4080014"/>
          <a:ext cx="3655772" cy="549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9" name="Equation" r:id="rId38" imgW="1650960" imgH="228600" progId="Equation.DSMT4">
                  <p:embed/>
                </p:oleObj>
              </mc:Choice>
              <mc:Fallback>
                <p:oleObj name="Equation" r:id="rId38" imgW="1650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412" y="4080014"/>
                        <a:ext cx="3655772" cy="5495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3844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9" grpId="0" autoUpdateAnimBg="0"/>
      <p:bldP spid="64520" grpId="0" autoUpdateAnimBg="0"/>
      <p:bldP spid="64523" grpId="0" autoUpdateAnimBg="0"/>
      <p:bldP spid="64538" grpId="0" animBg="1"/>
      <p:bldP spid="64539" grpId="0" animBg="1"/>
      <p:bldP spid="64540" grpId="0" animBg="1"/>
      <p:bldP spid="64541" grpId="0" animBg="1"/>
      <p:bldP spid="64545" grpId="0" autoUpdateAnimBg="0"/>
      <p:bldP spid="64547" grpId="0" animBg="1"/>
      <p:bldP spid="6455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75022" y="618626"/>
            <a:ext cx="2882900" cy="609600"/>
          </a:xfrm>
        </p:spPr>
        <p:txBody>
          <a:bodyPr/>
          <a:lstStyle/>
          <a:p>
            <a:pPr algn="l"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研究方程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154888"/>
              </p:ext>
            </p:extLst>
          </p:nvPr>
        </p:nvGraphicFramePr>
        <p:xfrm>
          <a:off x="4500847" y="659112"/>
          <a:ext cx="4031679" cy="577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Equation" r:id="rId3" imgW="1638000" imgH="228600" progId="Equation.DSMT4">
                  <p:embed/>
                </p:oleObj>
              </mc:Choice>
              <mc:Fallback>
                <p:oleObj name="Equation" r:id="rId3" imgW="1638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847" y="659112"/>
                        <a:ext cx="4031679" cy="577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252112" y="1870233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r>
              <a:rPr kumimoji="1"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配方得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337367"/>
              </p:ext>
            </p:extLst>
          </p:nvPr>
        </p:nvGraphicFramePr>
        <p:xfrm>
          <a:off x="5538269" y="3131349"/>
          <a:ext cx="505720" cy="490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Equation" r:id="rId5" imgW="241200" imgH="228600" progId="Equation.DSMT4">
                  <p:embed/>
                </p:oleObj>
              </mc:Choice>
              <mc:Fallback>
                <p:oleObj name="Equation" r:id="rId5" imgW="24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269" y="3131349"/>
                        <a:ext cx="505720" cy="490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908566"/>
              </p:ext>
            </p:extLst>
          </p:nvPr>
        </p:nvGraphicFramePr>
        <p:xfrm>
          <a:off x="5619070" y="2483095"/>
          <a:ext cx="2032223" cy="546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Equation" r:id="rId7" imgW="901440" imgH="228600" progId="Equation.DSMT4">
                  <p:embed/>
                </p:oleObj>
              </mc:Choice>
              <mc:Fallback>
                <p:oleObj name="Equation" r:id="rId7" imgW="901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070" y="2483095"/>
                        <a:ext cx="2032223" cy="546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298700" y="2506384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此方程表示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921936" y="3711889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说明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3357067" y="3717136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如下形式的三元二次方程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(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≠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0 )</a:t>
            </a:r>
            <a:endParaRPr kumimoji="1" lang="en-US" altLang="zh-CN" sz="2800" b="1" dirty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1977738" y="4858879"/>
            <a:ext cx="480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都可通过配方研究它的图形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6733297" y="4850555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其图形可能是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2813981" y="1235261"/>
            <a:ext cx="1347759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的曲面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 </a:t>
            </a:r>
            <a:endParaRPr kumimoji="1" lang="en-US" altLang="zh-CN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8485190" y="703264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表示怎样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4343329" y="3102721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半径为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6051093" y="3102721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的球面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1128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35543"/>
              </p:ext>
            </p:extLst>
          </p:nvPr>
        </p:nvGraphicFramePr>
        <p:xfrm>
          <a:off x="3487861" y="4300020"/>
          <a:ext cx="5263777" cy="522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Equation" r:id="rId9" imgW="2463480" imgH="228600" progId="Equation.DSMT4">
                  <p:embed/>
                </p:oleObj>
              </mc:Choice>
              <mc:Fallback>
                <p:oleObj name="Equation" r:id="rId9" imgW="246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861" y="4300020"/>
                        <a:ext cx="5263777" cy="522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4461912" y="2484199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球心为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3841751" y="5383192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一个</a:t>
            </a:r>
            <a:r>
              <a:rPr kumimoji="1"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球面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5262562" y="5383191"/>
            <a:ext cx="1254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或</a:t>
            </a:r>
            <a:r>
              <a:rPr kumimoji="1"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点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6370639" y="5386313"/>
            <a:ext cx="2149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或</a:t>
            </a:r>
            <a:r>
              <a:rPr kumimoji="1"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虚轨迹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1128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825006"/>
              </p:ext>
            </p:extLst>
          </p:nvPr>
        </p:nvGraphicFramePr>
        <p:xfrm>
          <a:off x="4344226" y="1862044"/>
          <a:ext cx="3959882" cy="59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Equation" r:id="rId11" imgW="1638000" imgH="228600" progId="Equation.DSMT4">
                  <p:embed/>
                </p:oleObj>
              </mc:Choice>
              <mc:Fallback>
                <p:oleObj name="Equation" r:id="rId11" imgW="1638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4226" y="1862044"/>
                        <a:ext cx="3959882" cy="59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824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71" grpId="0" autoUpdateAnimBg="0"/>
      <p:bldP spid="11272" grpId="0" autoUpdateAnimBg="0"/>
      <p:bldP spid="11273" grpId="0" autoUpdateAnimBg="0"/>
      <p:bldP spid="11274" grpId="0" autoUpdateAnimBg="0"/>
      <p:bldP spid="11275" grpId="0" autoUpdateAnimBg="0"/>
      <p:bldP spid="11278" grpId="0" autoUpdateAnimBg="0"/>
      <p:bldP spid="11279" grpId="0" autoUpdateAnimBg="0"/>
      <p:bldP spid="11281" grpId="0" autoUpdateAnimBg="0"/>
      <p:bldP spid="11282" grpId="0" build="p" autoUpdateAnimBg="0"/>
      <p:bldP spid="11283" grpId="0" build="p" autoUpdateAnimBg="0"/>
      <p:bldP spid="1128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8534400" y="574676"/>
            <a:ext cx="1981200" cy="2746375"/>
            <a:chOff x="4368" y="362"/>
            <a:chExt cx="1248" cy="1730"/>
          </a:xfrm>
        </p:grpSpPr>
        <p:sp>
          <p:nvSpPr>
            <p:cNvPr id="7218" name="Line 3"/>
            <p:cNvSpPr>
              <a:spLocks noChangeShapeType="1"/>
            </p:cNvSpPr>
            <p:nvPr/>
          </p:nvSpPr>
          <p:spPr bwMode="auto">
            <a:xfrm>
              <a:off x="4914" y="1450"/>
              <a:ext cx="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9" name="Line 4"/>
            <p:cNvSpPr>
              <a:spLocks noChangeShapeType="1"/>
            </p:cNvSpPr>
            <p:nvPr/>
          </p:nvSpPr>
          <p:spPr bwMode="auto">
            <a:xfrm flipV="1">
              <a:off x="4914" y="362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0" name="Line 5"/>
            <p:cNvSpPr>
              <a:spLocks noChangeShapeType="1"/>
            </p:cNvSpPr>
            <p:nvPr/>
          </p:nvSpPr>
          <p:spPr bwMode="auto">
            <a:xfrm flipH="1">
              <a:off x="4483" y="1450"/>
              <a:ext cx="431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21" name="Object 6"/>
            <p:cNvGraphicFramePr>
              <a:graphicFrameLocks noChangeAspect="1"/>
            </p:cNvGraphicFramePr>
            <p:nvPr/>
          </p:nvGraphicFramePr>
          <p:xfrm>
            <a:off x="4368" y="1883"/>
            <a:ext cx="187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2" name="公式" r:id="rId4" imgW="85714" imgH="104608" progId="Equation.3">
                    <p:embed/>
                  </p:oleObj>
                </mc:Choice>
                <mc:Fallback>
                  <p:oleObj name="公式" r:id="rId4" imgW="85714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83"/>
                          <a:ext cx="187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22" name="Object 7"/>
            <p:cNvGraphicFramePr>
              <a:graphicFrameLocks noChangeAspect="1"/>
            </p:cNvGraphicFramePr>
            <p:nvPr/>
          </p:nvGraphicFramePr>
          <p:xfrm>
            <a:off x="5408" y="1483"/>
            <a:ext cx="20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3" name="公式" r:id="rId6" imgW="104800" imgH="123722" progId="Equation.3">
                    <p:embed/>
                  </p:oleObj>
                </mc:Choice>
                <mc:Fallback>
                  <p:oleObj name="公式" r:id="rId6" imgW="104800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8" y="1483"/>
                          <a:ext cx="208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23" name="Object 8"/>
            <p:cNvGraphicFramePr>
              <a:graphicFrameLocks noChangeAspect="1"/>
            </p:cNvGraphicFramePr>
            <p:nvPr/>
          </p:nvGraphicFramePr>
          <p:xfrm>
            <a:off x="4717" y="384"/>
            <a:ext cx="168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4" name="公式" r:id="rId8" imgW="76345" imgH="85841" progId="Equation.3">
                    <p:embed/>
                  </p:oleObj>
                </mc:Choice>
                <mc:Fallback>
                  <p:oleObj name="公式" r:id="rId8" imgW="76345" imgH="858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7" y="384"/>
                          <a:ext cx="168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7" name="Group 9"/>
          <p:cNvGrpSpPr>
            <a:grpSpLocks/>
          </p:cNvGrpSpPr>
          <p:nvPr/>
        </p:nvGrpSpPr>
        <p:grpSpPr bwMode="auto">
          <a:xfrm>
            <a:off x="8824913" y="914401"/>
            <a:ext cx="1162050" cy="2500313"/>
            <a:chOff x="4551" y="576"/>
            <a:chExt cx="732" cy="1575"/>
          </a:xfrm>
        </p:grpSpPr>
        <p:grpSp>
          <p:nvGrpSpPr>
            <p:cNvPr id="7208" name="Group 10"/>
            <p:cNvGrpSpPr>
              <a:grpSpLocks/>
            </p:cNvGrpSpPr>
            <p:nvPr/>
          </p:nvGrpSpPr>
          <p:grpSpPr bwMode="auto">
            <a:xfrm>
              <a:off x="4563" y="625"/>
              <a:ext cx="720" cy="1526"/>
              <a:chOff x="4563" y="625"/>
              <a:chExt cx="720" cy="1526"/>
            </a:xfrm>
          </p:grpSpPr>
          <p:sp>
            <p:nvSpPr>
              <p:cNvPr id="7214" name="Freeform 11"/>
              <p:cNvSpPr>
                <a:spLocks/>
              </p:cNvSpPr>
              <p:nvPr/>
            </p:nvSpPr>
            <p:spPr bwMode="auto">
              <a:xfrm>
                <a:off x="4575" y="720"/>
                <a:ext cx="704" cy="1328"/>
              </a:xfrm>
              <a:custGeom>
                <a:avLst/>
                <a:gdLst>
                  <a:gd name="T0" fmla="*/ 542 w 768"/>
                  <a:gd name="T1" fmla="*/ 0 h 1536"/>
                  <a:gd name="T2" fmla="*/ 542 w 768"/>
                  <a:gd name="T3" fmla="*/ 859 h 1536"/>
                  <a:gd name="T4" fmla="*/ 0 w 768"/>
                  <a:gd name="T5" fmla="*/ 859 h 1536"/>
                  <a:gd name="T6" fmla="*/ 0 w 768"/>
                  <a:gd name="T7" fmla="*/ 0 h 1536"/>
                  <a:gd name="T8" fmla="*/ 542 w 768"/>
                  <a:gd name="T9" fmla="*/ 0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8" h="1536">
                    <a:moveTo>
                      <a:pt x="768" y="0"/>
                    </a:moveTo>
                    <a:lnTo>
                      <a:pt x="768" y="1536"/>
                    </a:lnTo>
                    <a:lnTo>
                      <a:pt x="0" y="1536"/>
                    </a:lnTo>
                    <a:lnTo>
                      <a:pt x="0" y="0"/>
                    </a:lnTo>
                    <a:lnTo>
                      <a:pt x="768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6350" cmpd="sng">
                <a:solidFill>
                  <a:srgbClr val="0099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5" name="Oval 12"/>
              <p:cNvSpPr>
                <a:spLocks noChangeArrowheads="1"/>
              </p:cNvSpPr>
              <p:nvPr/>
            </p:nvSpPr>
            <p:spPr bwMode="auto">
              <a:xfrm>
                <a:off x="4578" y="625"/>
                <a:ext cx="705" cy="177"/>
              </a:xfrm>
              <a:prstGeom prst="ellipse">
                <a:avLst/>
              </a:pr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9525">
                <a:solidFill>
                  <a:srgbClr val="0099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216" name="Arc 13"/>
              <p:cNvSpPr>
                <a:spLocks/>
              </p:cNvSpPr>
              <p:nvPr/>
            </p:nvSpPr>
            <p:spPr bwMode="auto">
              <a:xfrm>
                <a:off x="4589" y="1969"/>
                <a:ext cx="691" cy="109"/>
              </a:xfrm>
              <a:custGeom>
                <a:avLst/>
                <a:gdLst>
                  <a:gd name="T0" fmla="*/ 0 w 43199"/>
                  <a:gd name="T1" fmla="*/ 0 h 27406"/>
                  <a:gd name="T2" fmla="*/ 0 w 43199"/>
                  <a:gd name="T3" fmla="*/ 0 h 27406"/>
                  <a:gd name="T4" fmla="*/ 0 w 43199"/>
                  <a:gd name="T5" fmla="*/ 0 h 2740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9" h="27406" fill="none" extrusionOk="0">
                    <a:moveTo>
                      <a:pt x="-1" y="21449"/>
                    </a:moveTo>
                    <a:cubicBezTo>
                      <a:pt x="81" y="9579"/>
                      <a:pt x="9728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3562"/>
                      <a:pt x="42931" y="25515"/>
                      <a:pt x="42404" y="27406"/>
                    </a:cubicBezTo>
                  </a:path>
                  <a:path w="43199" h="27406" stroke="0" extrusionOk="0">
                    <a:moveTo>
                      <a:pt x="-1" y="21449"/>
                    </a:moveTo>
                    <a:cubicBezTo>
                      <a:pt x="81" y="9579"/>
                      <a:pt x="9728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3562"/>
                      <a:pt x="42931" y="25515"/>
                      <a:pt x="42404" y="27406"/>
                    </a:cubicBezTo>
                    <a:lnTo>
                      <a:pt x="21599" y="21600"/>
                    </a:lnTo>
                    <a:lnTo>
                      <a:pt x="-1" y="2144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9525">
                <a:solidFill>
                  <a:srgbClr val="009999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7" name="Arc 14"/>
              <p:cNvSpPr>
                <a:spLocks/>
              </p:cNvSpPr>
              <p:nvPr/>
            </p:nvSpPr>
            <p:spPr bwMode="auto">
              <a:xfrm flipV="1">
                <a:off x="4563" y="2016"/>
                <a:ext cx="720" cy="135"/>
              </a:xfrm>
              <a:custGeom>
                <a:avLst/>
                <a:gdLst>
                  <a:gd name="T0" fmla="*/ 0 w 43200"/>
                  <a:gd name="T1" fmla="*/ 0 h 27039"/>
                  <a:gd name="T2" fmla="*/ 0 w 43200"/>
                  <a:gd name="T3" fmla="*/ 0 h 27039"/>
                  <a:gd name="T4" fmla="*/ 0 w 43200"/>
                  <a:gd name="T5" fmla="*/ 0 h 2703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7039" fill="none" extrusionOk="0">
                    <a:moveTo>
                      <a:pt x="695" y="27039"/>
                    </a:moveTo>
                    <a:cubicBezTo>
                      <a:pt x="233" y="25262"/>
                      <a:pt x="0" y="2343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7039" stroke="0" extrusionOk="0">
                    <a:moveTo>
                      <a:pt x="695" y="27039"/>
                    </a:moveTo>
                    <a:cubicBezTo>
                      <a:pt x="233" y="25262"/>
                      <a:pt x="0" y="2343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695" y="2703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9525">
                <a:solidFill>
                  <a:srgbClr val="0099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09" name="Line 15"/>
            <p:cNvSpPr>
              <a:spLocks noChangeShapeType="1"/>
            </p:cNvSpPr>
            <p:nvPr/>
          </p:nvSpPr>
          <p:spPr bwMode="auto">
            <a:xfrm flipH="1">
              <a:off x="4806" y="1440"/>
              <a:ext cx="129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0" name="Line 16"/>
            <p:cNvSpPr>
              <a:spLocks noChangeShapeType="1"/>
            </p:cNvSpPr>
            <p:nvPr/>
          </p:nvSpPr>
          <p:spPr bwMode="auto">
            <a:xfrm flipV="1">
              <a:off x="4914" y="791"/>
              <a:ext cx="0" cy="6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1" name="Line 17"/>
            <p:cNvSpPr>
              <a:spLocks noChangeShapeType="1"/>
            </p:cNvSpPr>
            <p:nvPr/>
          </p:nvSpPr>
          <p:spPr bwMode="auto">
            <a:xfrm>
              <a:off x="4913" y="1450"/>
              <a:ext cx="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2" name="Line 18"/>
            <p:cNvSpPr>
              <a:spLocks noChangeShapeType="1"/>
            </p:cNvSpPr>
            <p:nvPr/>
          </p:nvSpPr>
          <p:spPr bwMode="auto">
            <a:xfrm flipH="1">
              <a:off x="4551" y="1547"/>
              <a:ext cx="277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3" name="Line 19"/>
            <p:cNvSpPr>
              <a:spLocks noChangeShapeType="1"/>
            </p:cNvSpPr>
            <p:nvPr/>
          </p:nvSpPr>
          <p:spPr bwMode="auto">
            <a:xfrm flipV="1">
              <a:off x="4908" y="5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2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1960564" y="942254"/>
            <a:ext cx="2057400" cy="533400"/>
          </a:xfrm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、柱面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1706745" y="1533499"/>
            <a:ext cx="2674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引例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分析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方程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5863433" y="1501608"/>
            <a:ext cx="302974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表示怎样的曲面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.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1905000" y="3976688"/>
            <a:ext cx="335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的坐标也满足方程</a:t>
            </a:r>
          </a:p>
        </p:txBody>
      </p:sp>
      <p:graphicFrame>
        <p:nvGraphicFramePr>
          <p:cNvPr id="1231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690921"/>
              </p:ext>
            </p:extLst>
          </p:nvPr>
        </p:nvGraphicFramePr>
        <p:xfrm>
          <a:off x="4109842" y="1498184"/>
          <a:ext cx="1879993" cy="551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5" name="Equation" r:id="rId10" imgW="825480" imgH="228600" progId="Equation.DSMT4">
                  <p:embed/>
                </p:oleObj>
              </mc:Choice>
              <mc:Fallback>
                <p:oleObj name="Equation" r:id="rId10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9842" y="1498184"/>
                        <a:ext cx="1879993" cy="551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1828800" y="2088739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在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仿宋_GB2312" pitchFamily="49" charset="-122"/>
              </a:rPr>
              <a:t>xoy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上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，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5935792" y="2078833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表示圆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,  </a:t>
            </a:r>
          </a:p>
        </p:txBody>
      </p:sp>
      <p:graphicFrame>
        <p:nvGraphicFramePr>
          <p:cNvPr id="1231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563477"/>
              </p:ext>
            </p:extLst>
          </p:nvPr>
        </p:nvGraphicFramePr>
        <p:xfrm>
          <a:off x="4186240" y="2088652"/>
          <a:ext cx="1727199" cy="509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" name="Equation" r:id="rId12" imgW="825480" imgH="228600" progId="Equation.DSMT4">
                  <p:embed/>
                </p:oleObj>
              </mc:Choice>
              <mc:Fallback>
                <p:oleObj name="Equation" r:id="rId12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240" y="2088652"/>
                        <a:ext cx="1727199" cy="509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924338"/>
              </p:ext>
            </p:extLst>
          </p:nvPr>
        </p:nvGraphicFramePr>
        <p:xfrm>
          <a:off x="4873625" y="3959225"/>
          <a:ext cx="19573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7" name="Equation" r:id="rId14" imgW="876240" imgH="228600" progId="Equation.DSMT4">
                  <p:embed/>
                </p:oleObj>
              </mc:Choice>
              <mc:Fallback>
                <p:oleObj name="Equation" r:id="rId14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3959225"/>
                        <a:ext cx="19573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2057400" y="4586289"/>
            <a:ext cx="8458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沿曲线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平行于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z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轴的一切直线所形成的曲面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圆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8001000" y="5195888"/>
            <a:ext cx="218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故在</a:t>
            </a: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空间中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31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694966"/>
              </p:ext>
            </p:extLst>
          </p:nvPr>
        </p:nvGraphicFramePr>
        <p:xfrm>
          <a:off x="3880124" y="5837209"/>
          <a:ext cx="1831923" cy="53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8" name="Equation" r:id="rId16" imgW="825480" imgH="228600" progId="Equation.DSMT4">
                  <p:embed/>
                </p:oleObj>
              </mc:Choice>
              <mc:Fallback>
                <p:oleObj name="Equation" r:id="rId16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0124" y="5837209"/>
                        <a:ext cx="1831923" cy="53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6584158" y="280811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过此点作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1905000" y="519588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柱面</a:t>
            </a:r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4876800" y="33528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对任意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b="1" i="1" dirty="0">
                <a:latin typeface="Times New Roman" panose="02020603050405020304" pitchFamily="18" charset="0"/>
                <a:ea typeface="仿宋_GB2312" pitchFamily="49" charset="-122"/>
              </a:rPr>
              <a:t>z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 ,</a:t>
            </a:r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1893045" y="3333485"/>
            <a:ext cx="312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平行</a:t>
            </a:r>
            <a:r>
              <a:rPr kumimoji="1" lang="zh-CN" altLang="en-US" b="1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b="1" i="1" dirty="0">
                <a:latin typeface="Times New Roman" panose="02020603050405020304" pitchFamily="18" charset="0"/>
                <a:ea typeface="仿宋_GB2312" pitchFamily="49" charset="-122"/>
              </a:rPr>
              <a:t>z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轴的直线</a:t>
            </a: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kumimoji="1" lang="en-US" altLang="zh-CN" sz="2800" i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5715000" y="5791201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圆柱面</a:t>
            </a:r>
            <a:endParaRPr kumimoji="1" lang="zh-CN" altLang="en-US" sz="28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89" name="Text Box 37"/>
          <p:cNvSpPr txBox="1">
            <a:spLocks noChangeArrowheads="1"/>
          </p:cNvSpPr>
          <p:nvPr/>
        </p:nvSpPr>
        <p:spPr bwMode="auto">
          <a:xfrm>
            <a:off x="8442326" y="2097088"/>
            <a:ext cx="754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1" lang="zh-CN" altLang="zh-CN" sz="28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12326" name="Object 38"/>
          <p:cNvGraphicFramePr>
            <a:graphicFrameLocks noChangeAspect="1"/>
          </p:cNvGraphicFramePr>
          <p:nvPr/>
        </p:nvGraphicFramePr>
        <p:xfrm>
          <a:off x="9128126" y="2128839"/>
          <a:ext cx="29686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9" name="公式" r:id="rId18" imgW="85714" imgH="104608" progId="Equation.3">
                  <p:embed/>
                </p:oleObj>
              </mc:Choice>
              <mc:Fallback>
                <p:oleObj name="公式" r:id="rId18" imgW="85714" imgH="1046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26" y="2128839"/>
                        <a:ext cx="296863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7" name="Object 39"/>
          <p:cNvGraphicFramePr>
            <a:graphicFrameLocks noChangeAspect="1"/>
          </p:cNvGraphicFramePr>
          <p:nvPr/>
        </p:nvGraphicFramePr>
        <p:xfrm>
          <a:off x="8534400" y="2097088"/>
          <a:ext cx="35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0" name="公式" r:id="rId20" imgW="114170" imgH="142836" progId="Equation.3">
                  <p:embed/>
                </p:oleObj>
              </mc:Choice>
              <mc:Fallback>
                <p:oleObj name="公式" r:id="rId20" imgW="114170" imgH="142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2097088"/>
                        <a:ext cx="355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8" name="Text Box 40"/>
          <p:cNvSpPr txBox="1">
            <a:spLocks noChangeArrowheads="1"/>
          </p:cNvSpPr>
          <p:nvPr/>
        </p:nvSpPr>
        <p:spPr bwMode="auto">
          <a:xfrm>
            <a:off x="1960564" y="2763676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在圆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上任取一点 </a:t>
            </a:r>
          </a:p>
        </p:txBody>
      </p:sp>
      <p:graphicFrame>
        <p:nvGraphicFramePr>
          <p:cNvPr id="1232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578763"/>
              </p:ext>
            </p:extLst>
          </p:nvPr>
        </p:nvGraphicFramePr>
        <p:xfrm>
          <a:off x="4836428" y="2817400"/>
          <a:ext cx="1751239" cy="537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1" name="Equation" r:id="rId22" imgW="787320" imgH="228600" progId="Equation.DSMT4">
                  <p:embed/>
                </p:oleObj>
              </mc:Choice>
              <mc:Fallback>
                <p:oleObj name="Equation" r:id="rId22" imgW="787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6428" y="2817400"/>
                        <a:ext cx="1751239" cy="537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30" name="Group 42"/>
          <p:cNvGrpSpPr>
            <a:grpSpLocks/>
          </p:cNvGrpSpPr>
          <p:nvPr/>
        </p:nvGrpSpPr>
        <p:grpSpPr bwMode="auto">
          <a:xfrm>
            <a:off x="8883650" y="2149476"/>
            <a:ext cx="1098550" cy="288925"/>
            <a:chOff x="3168" y="2842"/>
            <a:chExt cx="692" cy="182"/>
          </a:xfrm>
        </p:grpSpPr>
        <p:sp>
          <p:nvSpPr>
            <p:cNvPr id="7206" name="Arc 43"/>
            <p:cNvSpPr>
              <a:spLocks/>
            </p:cNvSpPr>
            <p:nvPr/>
          </p:nvSpPr>
          <p:spPr bwMode="auto">
            <a:xfrm>
              <a:off x="3169" y="2842"/>
              <a:ext cx="691" cy="86"/>
            </a:xfrm>
            <a:custGeom>
              <a:avLst/>
              <a:gdLst>
                <a:gd name="T0" fmla="*/ 0 w 43199"/>
                <a:gd name="T1" fmla="*/ 0 h 21600"/>
                <a:gd name="T2" fmla="*/ 0 w 43199"/>
                <a:gd name="T3" fmla="*/ 0 h 21600"/>
                <a:gd name="T4" fmla="*/ 0 w 4319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lnTo>
                    <a:pt x="-1" y="2144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7" name="Arc 44"/>
            <p:cNvSpPr>
              <a:spLocks/>
            </p:cNvSpPr>
            <p:nvPr/>
          </p:nvSpPr>
          <p:spPr bwMode="auto">
            <a:xfrm flipV="1">
              <a:off x="3168" y="2938"/>
              <a:ext cx="691" cy="86"/>
            </a:xfrm>
            <a:custGeom>
              <a:avLst/>
              <a:gdLst>
                <a:gd name="T0" fmla="*/ 0 w 43199"/>
                <a:gd name="T1" fmla="*/ 0 h 21600"/>
                <a:gd name="T2" fmla="*/ 0 w 43199"/>
                <a:gd name="T3" fmla="*/ 0 h 21600"/>
                <a:gd name="T4" fmla="*/ 0 w 4319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lnTo>
                    <a:pt x="-1" y="2144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333" name="Group 45"/>
          <p:cNvGrpSpPr>
            <a:grpSpLocks/>
          </p:cNvGrpSpPr>
          <p:nvPr/>
        </p:nvGrpSpPr>
        <p:grpSpPr bwMode="auto">
          <a:xfrm>
            <a:off x="9598026" y="1258889"/>
            <a:ext cx="155575" cy="2503487"/>
            <a:chOff x="5038" y="793"/>
            <a:chExt cx="98" cy="1577"/>
          </a:xfrm>
        </p:grpSpPr>
        <p:sp>
          <p:nvSpPr>
            <p:cNvPr id="7204" name="Line 46"/>
            <p:cNvSpPr>
              <a:spLocks noChangeShapeType="1"/>
            </p:cNvSpPr>
            <p:nvPr/>
          </p:nvSpPr>
          <p:spPr bwMode="auto">
            <a:xfrm flipV="1">
              <a:off x="5069" y="793"/>
              <a:ext cx="0" cy="1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05" name="Object 47"/>
            <p:cNvGraphicFramePr>
              <a:graphicFrameLocks noChangeAspect="1"/>
            </p:cNvGraphicFramePr>
            <p:nvPr/>
          </p:nvGraphicFramePr>
          <p:xfrm>
            <a:off x="5038" y="2160"/>
            <a:ext cx="9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2" name="Equation" r:id="rId24" imgW="114170" imgH="295404" progId="Equation.3">
                    <p:embed/>
                  </p:oleObj>
                </mc:Choice>
                <mc:Fallback>
                  <p:oleObj name="Equation" r:id="rId24" imgW="114170" imgH="2954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8" y="2160"/>
                          <a:ext cx="98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36" name="Group 48"/>
          <p:cNvGrpSpPr>
            <a:grpSpLocks/>
          </p:cNvGrpSpPr>
          <p:nvPr/>
        </p:nvGrpSpPr>
        <p:grpSpPr bwMode="auto">
          <a:xfrm>
            <a:off x="9218613" y="1600201"/>
            <a:ext cx="436562" cy="334963"/>
            <a:chOff x="4799" y="1008"/>
            <a:chExt cx="275" cy="211"/>
          </a:xfrm>
        </p:grpSpPr>
        <p:graphicFrame>
          <p:nvGraphicFramePr>
            <p:cNvPr id="7202" name="Object 49"/>
            <p:cNvGraphicFramePr>
              <a:graphicFrameLocks noChangeAspect="1"/>
            </p:cNvGraphicFramePr>
            <p:nvPr/>
          </p:nvGraphicFramePr>
          <p:xfrm>
            <a:off x="4799" y="1008"/>
            <a:ext cx="259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3" name="公式" r:id="rId26" imgW="162059" imgH="123722" progId="Equation.3">
                    <p:embed/>
                  </p:oleObj>
                </mc:Choice>
                <mc:Fallback>
                  <p:oleObj name="公式" r:id="rId26" imgW="162059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9" y="1008"/>
                          <a:ext cx="259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3" name="Oval 50"/>
            <p:cNvSpPr>
              <a:spLocks noChangeArrowheads="1"/>
            </p:cNvSpPr>
            <p:nvPr/>
          </p:nvSpPr>
          <p:spPr bwMode="auto">
            <a:xfrm>
              <a:off x="5040" y="1104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12339" name="Object 51"/>
          <p:cNvGraphicFramePr>
            <a:graphicFrameLocks noChangeAspect="1"/>
          </p:cNvGraphicFramePr>
          <p:nvPr/>
        </p:nvGraphicFramePr>
        <p:xfrm>
          <a:off x="9224964" y="2400300"/>
          <a:ext cx="4460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4" name="Equation" r:id="rId28" imgW="447657" imgH="409742" progId="Equation.3">
                  <p:embed/>
                </p:oleObj>
              </mc:Choice>
              <mc:Fallback>
                <p:oleObj name="Equation" r:id="rId28" imgW="447657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4964" y="2400300"/>
                        <a:ext cx="4460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0" name="Oval 52"/>
          <p:cNvSpPr>
            <a:spLocks noChangeArrowheads="1"/>
          </p:cNvSpPr>
          <p:nvPr/>
        </p:nvSpPr>
        <p:spPr bwMode="auto">
          <a:xfrm>
            <a:off x="9623426" y="2389189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2341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807406"/>
              </p:ext>
            </p:extLst>
          </p:nvPr>
        </p:nvGraphicFramePr>
        <p:xfrm>
          <a:off x="6470747" y="3421702"/>
          <a:ext cx="1898586" cy="50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5" name="Equation" r:id="rId30" imgW="850680" imgH="215640" progId="Equation.DSMT4">
                  <p:embed/>
                </p:oleObj>
              </mc:Choice>
              <mc:Fallback>
                <p:oleObj name="Equation" r:id="rId30" imgW="850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747" y="3421702"/>
                        <a:ext cx="1898586" cy="50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2" name="Text Box 54"/>
          <p:cNvSpPr txBox="1">
            <a:spLocks noChangeArrowheads="1"/>
          </p:cNvSpPr>
          <p:nvPr/>
        </p:nvSpPr>
        <p:spPr bwMode="auto">
          <a:xfrm>
            <a:off x="2819400" y="5183188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其上所有点的坐标都满足此方程</a:t>
            </a:r>
            <a:r>
              <a:rPr kumimoji="1"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7201" name="Text Box 55"/>
          <p:cNvSpPr txBox="1">
            <a:spLocks noChangeArrowheads="1"/>
          </p:cNvSpPr>
          <p:nvPr/>
        </p:nvSpPr>
        <p:spPr bwMode="auto">
          <a:xfrm>
            <a:off x="2048425" y="258958"/>
            <a:ext cx="41910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3.1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曲面方程的建立</a:t>
            </a:r>
          </a:p>
        </p:txBody>
      </p:sp>
    </p:spTree>
    <p:extLst>
      <p:ext uri="{BB962C8B-B14F-4D97-AF65-F5344CB8AC3E}">
        <p14:creationId xmlns:p14="http://schemas.microsoft.com/office/powerpoint/2010/main" val="23471677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9" grpId="0" autoUpdateAnimBg="0"/>
      <p:bldP spid="12310" grpId="0" autoUpdateAnimBg="0"/>
      <p:bldP spid="12311" grpId="0" autoUpdateAnimBg="0"/>
      <p:bldP spid="12313" grpId="0" autoUpdateAnimBg="0"/>
      <p:bldP spid="12314" grpId="0" autoUpdateAnimBg="0"/>
      <p:bldP spid="12317" grpId="0" autoUpdateAnimBg="0"/>
      <p:bldP spid="12318" grpId="0" autoUpdateAnimBg="0"/>
      <p:bldP spid="12320" grpId="0" autoUpdateAnimBg="0"/>
      <p:bldP spid="12321" grpId="0" autoUpdateAnimBg="0"/>
      <p:bldP spid="12322" grpId="0" autoUpdateAnimBg="0"/>
      <p:bldP spid="12323" grpId="0" autoUpdateAnimBg="0"/>
      <p:bldP spid="12324" grpId="0" autoUpdateAnimBg="0"/>
      <p:bldP spid="12328" grpId="0" autoUpdateAnimBg="0"/>
      <p:bldP spid="12340" grpId="0" animBg="1"/>
      <p:bldP spid="1234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8610601" y="3962401"/>
            <a:ext cx="1878013" cy="2130425"/>
            <a:chOff x="4481" y="2496"/>
            <a:chExt cx="1183" cy="1342"/>
          </a:xfrm>
        </p:grpSpPr>
        <p:sp>
          <p:nvSpPr>
            <p:cNvPr id="8272" name="Line 3"/>
            <p:cNvSpPr>
              <a:spLocks noChangeShapeType="1"/>
            </p:cNvSpPr>
            <p:nvPr/>
          </p:nvSpPr>
          <p:spPr bwMode="auto">
            <a:xfrm>
              <a:off x="4904" y="3120"/>
              <a:ext cx="676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3" name="Line 4"/>
            <p:cNvSpPr>
              <a:spLocks noChangeShapeType="1"/>
            </p:cNvSpPr>
            <p:nvPr/>
          </p:nvSpPr>
          <p:spPr bwMode="auto">
            <a:xfrm flipH="1">
              <a:off x="4608" y="3120"/>
              <a:ext cx="296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4" name="Line 5"/>
            <p:cNvSpPr>
              <a:spLocks noChangeShapeType="1"/>
            </p:cNvSpPr>
            <p:nvPr/>
          </p:nvSpPr>
          <p:spPr bwMode="auto">
            <a:xfrm flipV="1">
              <a:off x="4904" y="2529"/>
              <a:ext cx="0" cy="5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75" name="Object 6"/>
            <p:cNvGraphicFramePr>
              <a:graphicFrameLocks noChangeAspect="1"/>
            </p:cNvGraphicFramePr>
            <p:nvPr/>
          </p:nvGraphicFramePr>
          <p:xfrm>
            <a:off x="4481" y="3643"/>
            <a:ext cx="175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3" name="公式" r:id="rId3" imgW="85714" imgH="104608" progId="Equation.3">
                    <p:embed/>
                  </p:oleObj>
                </mc:Choice>
                <mc:Fallback>
                  <p:oleObj name="公式" r:id="rId3" imgW="85714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1" y="3643"/>
                          <a:ext cx="175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6" name="Object 7"/>
            <p:cNvGraphicFramePr>
              <a:graphicFrameLocks noChangeAspect="1"/>
            </p:cNvGraphicFramePr>
            <p:nvPr/>
          </p:nvGraphicFramePr>
          <p:xfrm>
            <a:off x="5469" y="3331"/>
            <a:ext cx="195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4" name="公式" r:id="rId5" imgW="104800" imgH="123722" progId="Equation.3">
                    <p:embed/>
                  </p:oleObj>
                </mc:Choice>
                <mc:Fallback>
                  <p:oleObj name="公式" r:id="rId5" imgW="104800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9" y="3331"/>
                          <a:ext cx="195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7" name="Object 8"/>
            <p:cNvGraphicFramePr>
              <a:graphicFrameLocks noChangeAspect="1"/>
            </p:cNvGraphicFramePr>
            <p:nvPr/>
          </p:nvGraphicFramePr>
          <p:xfrm>
            <a:off x="4946" y="2496"/>
            <a:ext cx="175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5" name="公式" r:id="rId7" imgW="85714" imgH="85841" progId="Equation.3">
                    <p:embed/>
                  </p:oleObj>
                </mc:Choice>
                <mc:Fallback>
                  <p:oleObj name="公式" r:id="rId7" imgW="85714" imgH="858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6" y="2496"/>
                          <a:ext cx="175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1" name="Oval 9"/>
          <p:cNvSpPr>
            <a:spLocks noChangeArrowheads="1"/>
          </p:cNvSpPr>
          <p:nvPr/>
        </p:nvSpPr>
        <p:spPr bwMode="auto">
          <a:xfrm rot="804873">
            <a:off x="8655050" y="4694239"/>
            <a:ext cx="1327150" cy="547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13322" name="Group 10"/>
          <p:cNvGrpSpPr>
            <a:grpSpLocks/>
          </p:cNvGrpSpPr>
          <p:nvPr/>
        </p:nvGrpSpPr>
        <p:grpSpPr bwMode="auto">
          <a:xfrm>
            <a:off x="7480300" y="2057400"/>
            <a:ext cx="901700" cy="1905000"/>
            <a:chOff x="3224" y="1104"/>
            <a:chExt cx="568" cy="1200"/>
          </a:xfrm>
        </p:grpSpPr>
        <p:sp>
          <p:nvSpPr>
            <p:cNvPr id="8265" name="Line 11"/>
            <p:cNvSpPr>
              <a:spLocks noChangeShapeType="1"/>
            </p:cNvSpPr>
            <p:nvPr/>
          </p:nvSpPr>
          <p:spPr bwMode="auto">
            <a:xfrm>
              <a:off x="3456" y="144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66" name="Group 12"/>
            <p:cNvGrpSpPr>
              <a:grpSpLocks/>
            </p:cNvGrpSpPr>
            <p:nvPr/>
          </p:nvGrpSpPr>
          <p:grpSpPr bwMode="auto">
            <a:xfrm>
              <a:off x="3224" y="1104"/>
              <a:ext cx="568" cy="1200"/>
              <a:chOff x="3216" y="1104"/>
              <a:chExt cx="568" cy="1200"/>
            </a:xfrm>
          </p:grpSpPr>
          <p:sp>
            <p:nvSpPr>
              <p:cNvPr id="8267" name="Freeform 13"/>
              <p:cNvSpPr>
                <a:spLocks/>
              </p:cNvSpPr>
              <p:nvPr/>
            </p:nvSpPr>
            <p:spPr bwMode="auto">
              <a:xfrm>
                <a:off x="3216" y="1152"/>
                <a:ext cx="544" cy="900"/>
              </a:xfrm>
              <a:custGeom>
                <a:avLst/>
                <a:gdLst>
                  <a:gd name="T0" fmla="*/ 0 w 544"/>
                  <a:gd name="T1" fmla="*/ 0 h 900"/>
                  <a:gd name="T2" fmla="*/ 0 w 544"/>
                  <a:gd name="T3" fmla="*/ 864 h 900"/>
                  <a:gd name="T4" fmla="*/ 33 w 544"/>
                  <a:gd name="T5" fmla="*/ 856 h 900"/>
                  <a:gd name="T6" fmla="*/ 100 w 544"/>
                  <a:gd name="T7" fmla="*/ 834 h 900"/>
                  <a:gd name="T8" fmla="*/ 278 w 544"/>
                  <a:gd name="T9" fmla="*/ 845 h 900"/>
                  <a:gd name="T10" fmla="*/ 544 w 544"/>
                  <a:gd name="T11" fmla="*/ 900 h 900"/>
                  <a:gd name="T12" fmla="*/ 528 w 544"/>
                  <a:gd name="T13" fmla="*/ 0 h 900"/>
                  <a:gd name="T14" fmla="*/ 288 w 544"/>
                  <a:gd name="T15" fmla="*/ 0 h 900"/>
                  <a:gd name="T16" fmla="*/ 144 w 544"/>
                  <a:gd name="T17" fmla="*/ 0 h 900"/>
                  <a:gd name="T18" fmla="*/ 0 w 544"/>
                  <a:gd name="T19" fmla="*/ 0 h 9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44" h="900">
                    <a:moveTo>
                      <a:pt x="0" y="0"/>
                    </a:moveTo>
                    <a:lnTo>
                      <a:pt x="0" y="864"/>
                    </a:lnTo>
                    <a:cubicBezTo>
                      <a:pt x="11" y="861"/>
                      <a:pt x="22" y="859"/>
                      <a:pt x="33" y="856"/>
                    </a:cubicBezTo>
                    <a:cubicBezTo>
                      <a:pt x="56" y="849"/>
                      <a:pt x="100" y="834"/>
                      <a:pt x="100" y="834"/>
                    </a:cubicBezTo>
                    <a:cubicBezTo>
                      <a:pt x="159" y="838"/>
                      <a:pt x="219" y="842"/>
                      <a:pt x="278" y="845"/>
                    </a:cubicBezTo>
                    <a:cubicBezTo>
                      <a:pt x="434" y="854"/>
                      <a:pt x="462" y="818"/>
                      <a:pt x="544" y="900"/>
                    </a:cubicBezTo>
                    <a:lnTo>
                      <a:pt x="528" y="0"/>
                    </a:lnTo>
                    <a:lnTo>
                      <a:pt x="288" y="0"/>
                    </a:lnTo>
                    <a:lnTo>
                      <a:pt x="14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9966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8" name="Freeform 14"/>
              <p:cNvSpPr>
                <a:spLocks/>
              </p:cNvSpPr>
              <p:nvPr/>
            </p:nvSpPr>
            <p:spPr bwMode="auto">
              <a:xfrm>
                <a:off x="3216" y="1968"/>
                <a:ext cx="568" cy="336"/>
              </a:xfrm>
              <a:custGeom>
                <a:avLst/>
                <a:gdLst>
                  <a:gd name="T0" fmla="*/ 0 w 568"/>
                  <a:gd name="T1" fmla="*/ 48 h 336"/>
                  <a:gd name="T2" fmla="*/ 528 w 568"/>
                  <a:gd name="T3" fmla="*/ 48 h 336"/>
                  <a:gd name="T4" fmla="*/ 240 w 568"/>
                  <a:gd name="T5" fmla="*/ 336 h 3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68" h="336">
                    <a:moveTo>
                      <a:pt x="0" y="48"/>
                    </a:moveTo>
                    <a:cubicBezTo>
                      <a:pt x="244" y="24"/>
                      <a:pt x="488" y="0"/>
                      <a:pt x="528" y="48"/>
                    </a:cubicBezTo>
                    <a:cubicBezTo>
                      <a:pt x="568" y="96"/>
                      <a:pt x="288" y="288"/>
                      <a:pt x="240" y="3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9" name="Freeform 15"/>
              <p:cNvSpPr>
                <a:spLocks/>
              </p:cNvSpPr>
              <p:nvPr/>
            </p:nvSpPr>
            <p:spPr bwMode="auto">
              <a:xfrm>
                <a:off x="3456" y="1152"/>
                <a:ext cx="288" cy="1152"/>
              </a:xfrm>
              <a:custGeom>
                <a:avLst/>
                <a:gdLst>
                  <a:gd name="T0" fmla="*/ 288 w 288"/>
                  <a:gd name="T1" fmla="*/ 0 h 1152"/>
                  <a:gd name="T2" fmla="*/ 288 w 288"/>
                  <a:gd name="T3" fmla="*/ 912 h 1152"/>
                  <a:gd name="T4" fmla="*/ 0 w 288"/>
                  <a:gd name="T5" fmla="*/ 1152 h 1152"/>
                  <a:gd name="T6" fmla="*/ 0 w 288"/>
                  <a:gd name="T7" fmla="*/ 288 h 1152"/>
                  <a:gd name="T8" fmla="*/ 240 w 288"/>
                  <a:gd name="T9" fmla="*/ 96 h 1152"/>
                  <a:gd name="T10" fmla="*/ 288 w 288"/>
                  <a:gd name="T11" fmla="*/ 0 h 11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88" h="1152">
                    <a:moveTo>
                      <a:pt x="288" y="0"/>
                    </a:moveTo>
                    <a:lnTo>
                      <a:pt x="288" y="912"/>
                    </a:lnTo>
                    <a:lnTo>
                      <a:pt x="0" y="1152"/>
                    </a:lnTo>
                    <a:lnTo>
                      <a:pt x="0" y="288"/>
                    </a:lnTo>
                    <a:lnTo>
                      <a:pt x="240" y="96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008000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0" name="Line 16"/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1" name="Freeform 17"/>
              <p:cNvSpPr>
                <a:spLocks/>
              </p:cNvSpPr>
              <p:nvPr/>
            </p:nvSpPr>
            <p:spPr bwMode="auto">
              <a:xfrm>
                <a:off x="3216" y="1104"/>
                <a:ext cx="568" cy="336"/>
              </a:xfrm>
              <a:custGeom>
                <a:avLst/>
                <a:gdLst>
                  <a:gd name="T0" fmla="*/ 0 w 568"/>
                  <a:gd name="T1" fmla="*/ 48 h 336"/>
                  <a:gd name="T2" fmla="*/ 528 w 568"/>
                  <a:gd name="T3" fmla="*/ 48 h 336"/>
                  <a:gd name="T4" fmla="*/ 240 w 568"/>
                  <a:gd name="T5" fmla="*/ 336 h 3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68" h="336">
                    <a:moveTo>
                      <a:pt x="0" y="48"/>
                    </a:moveTo>
                    <a:cubicBezTo>
                      <a:pt x="244" y="24"/>
                      <a:pt x="488" y="0"/>
                      <a:pt x="528" y="48"/>
                    </a:cubicBezTo>
                    <a:cubicBezTo>
                      <a:pt x="568" y="96"/>
                      <a:pt x="288" y="288"/>
                      <a:pt x="240" y="336"/>
                    </a:cubicBezTo>
                  </a:path>
                </a:pathLst>
              </a:custGeom>
              <a:solidFill>
                <a:srgbClr val="339966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3330" name="Group 18"/>
          <p:cNvGrpSpPr>
            <a:grpSpLocks/>
          </p:cNvGrpSpPr>
          <p:nvPr/>
        </p:nvGrpSpPr>
        <p:grpSpPr bwMode="auto">
          <a:xfrm>
            <a:off x="6837364" y="1655764"/>
            <a:ext cx="2154237" cy="2046287"/>
            <a:chOff x="4115" y="1091"/>
            <a:chExt cx="1357" cy="1289"/>
          </a:xfrm>
        </p:grpSpPr>
        <p:grpSp>
          <p:nvGrpSpPr>
            <p:cNvPr id="8255" name="Group 19"/>
            <p:cNvGrpSpPr>
              <a:grpSpLocks/>
            </p:cNvGrpSpPr>
            <p:nvPr/>
          </p:nvGrpSpPr>
          <p:grpSpPr bwMode="auto">
            <a:xfrm>
              <a:off x="4115" y="1091"/>
              <a:ext cx="1357" cy="1289"/>
              <a:chOff x="2819" y="851"/>
              <a:chExt cx="1357" cy="1289"/>
            </a:xfrm>
          </p:grpSpPr>
          <p:grpSp>
            <p:nvGrpSpPr>
              <p:cNvPr id="8257" name="Group 20"/>
              <p:cNvGrpSpPr>
                <a:grpSpLocks/>
              </p:cNvGrpSpPr>
              <p:nvPr/>
            </p:nvGrpSpPr>
            <p:grpSpPr bwMode="auto">
              <a:xfrm>
                <a:off x="3024" y="864"/>
                <a:ext cx="1152" cy="1152"/>
                <a:chOff x="4320" y="1056"/>
                <a:chExt cx="1152" cy="1152"/>
              </a:xfrm>
            </p:grpSpPr>
            <p:sp>
              <p:nvSpPr>
                <p:cNvPr id="8262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5040" y="1056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63" name="Line 22"/>
                <p:cNvSpPr>
                  <a:spLocks noChangeShapeType="1"/>
                </p:cNvSpPr>
                <p:nvPr/>
              </p:nvSpPr>
              <p:spPr bwMode="auto">
                <a:xfrm>
                  <a:off x="5040" y="1776"/>
                  <a:ext cx="432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64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4320" y="1776"/>
                  <a:ext cx="72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258" name="Freeform 24"/>
              <p:cNvSpPr>
                <a:spLocks/>
              </p:cNvSpPr>
              <p:nvPr/>
            </p:nvSpPr>
            <p:spPr bwMode="auto">
              <a:xfrm>
                <a:off x="3216" y="1536"/>
                <a:ext cx="568" cy="336"/>
              </a:xfrm>
              <a:custGeom>
                <a:avLst/>
                <a:gdLst>
                  <a:gd name="T0" fmla="*/ 0 w 568"/>
                  <a:gd name="T1" fmla="*/ 48 h 336"/>
                  <a:gd name="T2" fmla="*/ 528 w 568"/>
                  <a:gd name="T3" fmla="*/ 48 h 336"/>
                  <a:gd name="T4" fmla="*/ 240 w 568"/>
                  <a:gd name="T5" fmla="*/ 336 h 3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68" h="336">
                    <a:moveTo>
                      <a:pt x="0" y="48"/>
                    </a:moveTo>
                    <a:cubicBezTo>
                      <a:pt x="244" y="24"/>
                      <a:pt x="488" y="0"/>
                      <a:pt x="528" y="48"/>
                    </a:cubicBezTo>
                    <a:cubicBezTo>
                      <a:pt x="568" y="96"/>
                      <a:pt x="288" y="288"/>
                      <a:pt x="240" y="3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59" name="Object 25"/>
              <p:cNvGraphicFramePr>
                <a:graphicFrameLocks noChangeAspect="1"/>
              </p:cNvGraphicFramePr>
              <p:nvPr/>
            </p:nvGraphicFramePr>
            <p:xfrm>
              <a:off x="2819" y="1800"/>
              <a:ext cx="205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06" name="公式" r:id="rId9" imgW="85714" imgH="104608" progId="Equation.3">
                      <p:embed/>
                    </p:oleObj>
                  </mc:Choice>
                  <mc:Fallback>
                    <p:oleObj name="公式" r:id="rId9" imgW="85714" imgH="1046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19" y="1800"/>
                            <a:ext cx="205" cy="2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60" name="Object 26"/>
              <p:cNvGraphicFramePr>
                <a:graphicFrameLocks noChangeAspect="1"/>
              </p:cNvGraphicFramePr>
              <p:nvPr/>
            </p:nvGraphicFramePr>
            <p:xfrm>
              <a:off x="3888" y="1872"/>
              <a:ext cx="229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07" name="公式" r:id="rId11" imgW="104800" imgH="123722" progId="Equation.3">
                      <p:embed/>
                    </p:oleObj>
                  </mc:Choice>
                  <mc:Fallback>
                    <p:oleObj name="公式" r:id="rId11" imgW="104800" imgH="12372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1872"/>
                            <a:ext cx="229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61" name="Object 27"/>
              <p:cNvGraphicFramePr>
                <a:graphicFrameLocks noChangeAspect="1"/>
              </p:cNvGraphicFramePr>
              <p:nvPr/>
            </p:nvGraphicFramePr>
            <p:xfrm>
              <a:off x="3779" y="851"/>
              <a:ext cx="205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08" name="公式" r:id="rId13" imgW="85714" imgH="85841" progId="Equation.3">
                      <p:embed/>
                    </p:oleObj>
                  </mc:Choice>
                  <mc:Fallback>
                    <p:oleObj name="公式" r:id="rId13" imgW="85714" imgH="8584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79" y="851"/>
                            <a:ext cx="205" cy="2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56" name="Object 28"/>
            <p:cNvGraphicFramePr>
              <a:graphicFrameLocks noChangeAspect="1"/>
            </p:cNvGraphicFramePr>
            <p:nvPr/>
          </p:nvGraphicFramePr>
          <p:xfrm>
            <a:off x="5075" y="1680"/>
            <a:ext cx="205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9" name="公式" r:id="rId15" imgW="85714" imgH="104608" progId="Equation.3">
                    <p:embed/>
                  </p:oleObj>
                </mc:Choice>
                <mc:Fallback>
                  <p:oleObj name="公式" r:id="rId15" imgW="85714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5" y="1680"/>
                          <a:ext cx="205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41" name="Object 29"/>
          <p:cNvGraphicFramePr>
            <a:graphicFrameLocks noChangeAspect="1"/>
          </p:cNvGraphicFramePr>
          <p:nvPr/>
        </p:nvGraphicFramePr>
        <p:xfrm>
          <a:off x="9293226" y="3352801"/>
          <a:ext cx="1555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0" name="Equation" r:id="rId17" imgW="114170" imgH="295404" progId="Equation.3">
                  <p:embed/>
                </p:oleObj>
              </mc:Choice>
              <mc:Fallback>
                <p:oleObj name="Equation" r:id="rId17" imgW="114170" imgH="295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3226" y="3352801"/>
                        <a:ext cx="1555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2073327" y="329408"/>
            <a:ext cx="1447800" cy="6096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3.</a:t>
            </a: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3418682" y="432766"/>
            <a:ext cx="716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平行定直线并沿定曲线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移动的直线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l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形成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1905000" y="10668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的轨迹叫做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柱面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1981200" y="1616076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 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3543300" y="1616076"/>
            <a:ext cx="2476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表示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抛物柱面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2590800" y="2209801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母线平行于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轴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2590800" y="2757488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准线为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xoy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面上的抛物线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4038600" y="4114801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轴的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椭圆柱面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335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523270"/>
              </p:ext>
            </p:extLst>
          </p:nvPr>
        </p:nvGraphicFramePr>
        <p:xfrm>
          <a:off x="2465388" y="1609502"/>
          <a:ext cx="1228725" cy="536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1" name="Equation" r:id="rId19" imgW="545760" imgH="228600" progId="Equation.DSMT4">
                  <p:embed/>
                </p:oleObj>
              </mc:Choice>
              <mc:Fallback>
                <p:oleObj name="Equation" r:id="rId19" imgW="545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1609502"/>
                        <a:ext cx="1228725" cy="536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676424"/>
              </p:ext>
            </p:extLst>
          </p:nvPr>
        </p:nvGraphicFramePr>
        <p:xfrm>
          <a:off x="2391196" y="3276600"/>
          <a:ext cx="181980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2" name="Equation" r:id="rId21" imgW="799920" imgH="419040" progId="Equation.DSMT4">
                  <p:embed/>
                </p:oleObj>
              </mc:Choice>
              <mc:Fallback>
                <p:oleObj name="Equation" r:id="rId21" imgW="799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196" y="3276600"/>
                        <a:ext cx="181980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1981200" y="3536951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</a:t>
            </a:r>
            <a:endParaRPr kumimoji="1" lang="en-US" altLang="zh-CN" sz="2800" b="1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3810000" y="5334001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轴的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平面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335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489475"/>
              </p:ext>
            </p:extLst>
          </p:nvPr>
        </p:nvGraphicFramePr>
        <p:xfrm>
          <a:off x="2420928" y="4883358"/>
          <a:ext cx="1421763" cy="492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3" name="Equation" r:id="rId23" imgW="634680" imgH="203040" progId="Equation.DSMT4">
                  <p:embed/>
                </p:oleObj>
              </mc:Choice>
              <mc:Fallback>
                <p:oleObj name="Equation" r:id="rId23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28" y="4883358"/>
                        <a:ext cx="1421763" cy="492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1981200" y="4800601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</a:t>
            </a:r>
            <a:endParaRPr kumimoji="1" lang="en-US" altLang="zh-CN" sz="2800" b="1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3733800" y="4800601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表示母线平行于 </a:t>
            </a:r>
          </a:p>
        </p:txBody>
      </p:sp>
      <p:sp>
        <p:nvSpPr>
          <p:cNvPr id="13357" name="Line 45"/>
          <p:cNvSpPr>
            <a:spLocks noChangeShapeType="1"/>
          </p:cNvSpPr>
          <p:nvPr/>
        </p:nvSpPr>
        <p:spPr bwMode="auto">
          <a:xfrm>
            <a:off x="9309100" y="1836738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58" name="Group 46"/>
          <p:cNvGrpSpPr>
            <a:grpSpLocks/>
          </p:cNvGrpSpPr>
          <p:nvPr/>
        </p:nvGrpSpPr>
        <p:grpSpPr bwMode="auto">
          <a:xfrm>
            <a:off x="9431338" y="1519238"/>
            <a:ext cx="900112" cy="2144712"/>
            <a:chOff x="4464" y="912"/>
            <a:chExt cx="942" cy="1689"/>
          </a:xfrm>
        </p:grpSpPr>
        <p:grpSp>
          <p:nvGrpSpPr>
            <p:cNvPr id="8250" name="Group 47"/>
            <p:cNvGrpSpPr>
              <a:grpSpLocks/>
            </p:cNvGrpSpPr>
            <p:nvPr/>
          </p:nvGrpSpPr>
          <p:grpSpPr bwMode="auto">
            <a:xfrm>
              <a:off x="4560" y="912"/>
              <a:ext cx="846" cy="1689"/>
              <a:chOff x="3408" y="804"/>
              <a:chExt cx="1056" cy="2412"/>
            </a:xfrm>
          </p:grpSpPr>
          <p:sp>
            <p:nvSpPr>
              <p:cNvPr id="8252" name="Freeform 48" descr="深色竖线"/>
              <p:cNvSpPr>
                <a:spLocks/>
              </p:cNvSpPr>
              <p:nvPr/>
            </p:nvSpPr>
            <p:spPr bwMode="auto">
              <a:xfrm>
                <a:off x="3408" y="816"/>
                <a:ext cx="1056" cy="2400"/>
              </a:xfrm>
              <a:custGeom>
                <a:avLst/>
                <a:gdLst>
                  <a:gd name="T0" fmla="*/ 0 w 1056"/>
                  <a:gd name="T1" fmla="*/ 720 h 2400"/>
                  <a:gd name="T2" fmla="*/ 0 w 1056"/>
                  <a:gd name="T3" fmla="*/ 2400 h 2400"/>
                  <a:gd name="T4" fmla="*/ 1056 w 1056"/>
                  <a:gd name="T5" fmla="*/ 1680 h 2400"/>
                  <a:gd name="T6" fmla="*/ 1056 w 1056"/>
                  <a:gd name="T7" fmla="*/ 0 h 2400"/>
                  <a:gd name="T8" fmla="*/ 48 w 1056"/>
                  <a:gd name="T9" fmla="*/ 672 h 2400"/>
                  <a:gd name="T10" fmla="*/ 0 w 1056"/>
                  <a:gd name="T11" fmla="*/ 720 h 24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56" h="2400">
                    <a:moveTo>
                      <a:pt x="0" y="720"/>
                    </a:moveTo>
                    <a:lnTo>
                      <a:pt x="0" y="2400"/>
                    </a:lnTo>
                    <a:lnTo>
                      <a:pt x="1056" y="1680"/>
                    </a:lnTo>
                    <a:lnTo>
                      <a:pt x="1056" y="0"/>
                    </a:lnTo>
                    <a:lnTo>
                      <a:pt x="48" y="672"/>
                    </a:lnTo>
                    <a:lnTo>
                      <a:pt x="0" y="720"/>
                    </a:lnTo>
                    <a:close/>
                  </a:path>
                </a:pathLst>
              </a:custGeom>
              <a:pattFill prst="dkVert">
                <a:fgClr>
                  <a:srgbClr val="008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3" name="Freeform 49"/>
              <p:cNvSpPr>
                <a:spLocks/>
              </p:cNvSpPr>
              <p:nvPr/>
            </p:nvSpPr>
            <p:spPr bwMode="auto">
              <a:xfrm>
                <a:off x="3408" y="804"/>
                <a:ext cx="1056" cy="720"/>
              </a:xfrm>
              <a:custGeom>
                <a:avLst/>
                <a:gdLst>
                  <a:gd name="T0" fmla="*/ 0 w 1056"/>
                  <a:gd name="T1" fmla="*/ 720 h 720"/>
                  <a:gd name="T2" fmla="*/ 816 w 1056"/>
                  <a:gd name="T3" fmla="*/ 576 h 720"/>
                  <a:gd name="T4" fmla="*/ 1056 w 1056"/>
                  <a:gd name="T5" fmla="*/ 0 h 72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56" h="720">
                    <a:moveTo>
                      <a:pt x="0" y="720"/>
                    </a:moveTo>
                    <a:cubicBezTo>
                      <a:pt x="320" y="708"/>
                      <a:pt x="640" y="696"/>
                      <a:pt x="816" y="576"/>
                    </a:cubicBezTo>
                    <a:cubicBezTo>
                      <a:pt x="992" y="456"/>
                      <a:pt x="1016" y="96"/>
                      <a:pt x="1056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4" name="Freeform 50" descr="深色竖线"/>
              <p:cNvSpPr>
                <a:spLocks/>
              </p:cNvSpPr>
              <p:nvPr/>
            </p:nvSpPr>
            <p:spPr bwMode="auto">
              <a:xfrm>
                <a:off x="3408" y="2496"/>
                <a:ext cx="1056" cy="720"/>
              </a:xfrm>
              <a:custGeom>
                <a:avLst/>
                <a:gdLst>
                  <a:gd name="T0" fmla="*/ 0 w 1056"/>
                  <a:gd name="T1" fmla="*/ 720 h 720"/>
                  <a:gd name="T2" fmla="*/ 816 w 1056"/>
                  <a:gd name="T3" fmla="*/ 576 h 720"/>
                  <a:gd name="T4" fmla="*/ 1056 w 1056"/>
                  <a:gd name="T5" fmla="*/ 0 h 72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56" h="720">
                    <a:moveTo>
                      <a:pt x="0" y="720"/>
                    </a:moveTo>
                    <a:cubicBezTo>
                      <a:pt x="320" y="708"/>
                      <a:pt x="640" y="696"/>
                      <a:pt x="816" y="576"/>
                    </a:cubicBezTo>
                    <a:cubicBezTo>
                      <a:pt x="992" y="456"/>
                      <a:pt x="1016" y="96"/>
                      <a:pt x="1056" y="0"/>
                    </a:cubicBezTo>
                  </a:path>
                </a:pathLst>
              </a:custGeom>
              <a:pattFill prst="dkVert">
                <a:fgClr>
                  <a:srgbClr val="008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51" name="Rectangle 51"/>
            <p:cNvSpPr>
              <a:spLocks noChangeArrowheads="1"/>
            </p:cNvSpPr>
            <p:nvPr/>
          </p:nvSpPr>
          <p:spPr bwMode="auto">
            <a:xfrm>
              <a:off x="4464" y="1008"/>
              <a:ext cx="384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3364" name="Freeform 52"/>
          <p:cNvSpPr>
            <a:spLocks/>
          </p:cNvSpPr>
          <p:nvPr/>
        </p:nvSpPr>
        <p:spPr bwMode="auto">
          <a:xfrm>
            <a:off x="9523414" y="2378076"/>
            <a:ext cx="808037" cy="639763"/>
          </a:xfrm>
          <a:custGeom>
            <a:avLst/>
            <a:gdLst>
              <a:gd name="T0" fmla="*/ 0 w 1056"/>
              <a:gd name="T1" fmla="*/ 2147483647 h 720"/>
              <a:gd name="T2" fmla="*/ 2147483647 w 1056"/>
              <a:gd name="T3" fmla="*/ 2147483647 h 720"/>
              <a:gd name="T4" fmla="*/ 2147483647 w 1056"/>
              <a:gd name="T5" fmla="*/ 0 h 7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6" h="720">
                <a:moveTo>
                  <a:pt x="0" y="720"/>
                </a:moveTo>
                <a:cubicBezTo>
                  <a:pt x="320" y="708"/>
                  <a:pt x="640" y="696"/>
                  <a:pt x="816" y="576"/>
                </a:cubicBezTo>
                <a:cubicBezTo>
                  <a:pt x="992" y="456"/>
                  <a:pt x="1016" y="96"/>
                  <a:pt x="1056" y="0"/>
                </a:cubicBezTo>
              </a:path>
            </a:pathLst>
          </a:custGeom>
          <a:noFill/>
          <a:ln w="1270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65" name="Object 53"/>
          <p:cNvGraphicFramePr>
            <a:graphicFrameLocks noChangeAspect="1"/>
          </p:cNvGraphicFramePr>
          <p:nvPr/>
        </p:nvGraphicFramePr>
        <p:xfrm>
          <a:off x="9845676" y="2209801"/>
          <a:ext cx="288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4" name="Equation" r:id="rId25" imgW="257142" imgH="276289" progId="Equation.3">
                  <p:embed/>
                </p:oleObj>
              </mc:Choice>
              <mc:Fallback>
                <p:oleObj name="Equation" r:id="rId25" imgW="257142" imgH="2762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5676" y="2209801"/>
                        <a:ext cx="288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3505200" y="5791201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且 </a:t>
            </a:r>
            <a:r>
              <a:rPr kumimoji="1" lang="en-US" altLang="zh-CN" sz="2800" b="1" i="1">
                <a:latin typeface="Times New Roman" panose="02020603050405020304" pitchFamily="18" charset="0"/>
                <a:ea typeface="仿宋_GB2312" pitchFamily="49" charset="-122"/>
              </a:rPr>
              <a:t>z</a:t>
            </a:r>
            <a:r>
              <a:rPr kumimoji="1"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轴在平面上</a:t>
            </a:r>
            <a:r>
              <a:rPr kumimoji="1"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endParaRPr kumimoji="1" lang="en-US" altLang="zh-CN" sz="2800" b="1">
              <a:solidFill>
                <a:schemeClr val="accent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3367" name="Text Box 55"/>
          <p:cNvSpPr txBox="1">
            <a:spLocks noChangeArrowheads="1"/>
          </p:cNvSpPr>
          <p:nvPr/>
        </p:nvSpPr>
        <p:spPr bwMode="auto">
          <a:xfrm>
            <a:off x="4038601" y="3490914"/>
            <a:ext cx="2709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表示母线平行于</a:t>
            </a:r>
          </a:p>
        </p:txBody>
      </p:sp>
      <p:sp>
        <p:nvSpPr>
          <p:cNvPr id="13368" name="Text Box 56"/>
          <p:cNvSpPr txBox="1">
            <a:spLocks noChangeArrowheads="1"/>
          </p:cNvSpPr>
          <p:nvPr/>
        </p:nvSpPr>
        <p:spPr bwMode="auto">
          <a:xfrm>
            <a:off x="4648200" y="1066801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叫做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准线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叫做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母线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13369" name="Group 57"/>
          <p:cNvGrpSpPr>
            <a:grpSpLocks/>
          </p:cNvGrpSpPr>
          <p:nvPr/>
        </p:nvGrpSpPr>
        <p:grpSpPr bwMode="auto">
          <a:xfrm>
            <a:off x="7848600" y="2778126"/>
            <a:ext cx="457200" cy="225425"/>
            <a:chOff x="3888" y="1750"/>
            <a:chExt cx="288" cy="142"/>
          </a:xfrm>
        </p:grpSpPr>
        <p:sp>
          <p:nvSpPr>
            <p:cNvPr id="8248" name="Line 58"/>
            <p:cNvSpPr>
              <a:spLocks noChangeShapeType="1"/>
            </p:cNvSpPr>
            <p:nvPr/>
          </p:nvSpPr>
          <p:spPr bwMode="auto">
            <a:xfrm>
              <a:off x="3888" y="1750"/>
              <a:ext cx="288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9" name="Line 59"/>
            <p:cNvSpPr>
              <a:spLocks noChangeShapeType="1"/>
            </p:cNvSpPr>
            <p:nvPr/>
          </p:nvSpPr>
          <p:spPr bwMode="auto">
            <a:xfrm flipV="1">
              <a:off x="3888" y="1779"/>
              <a:ext cx="288" cy="113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72" name="Group 60"/>
          <p:cNvGrpSpPr>
            <a:grpSpLocks/>
          </p:cNvGrpSpPr>
          <p:nvPr/>
        </p:nvGrpSpPr>
        <p:grpSpPr bwMode="auto">
          <a:xfrm>
            <a:off x="6743700" y="4119563"/>
            <a:ext cx="1562100" cy="2070100"/>
            <a:chOff x="2928" y="2496"/>
            <a:chExt cx="1152" cy="1525"/>
          </a:xfrm>
        </p:grpSpPr>
        <p:sp>
          <p:nvSpPr>
            <p:cNvPr id="8241" name="Line 61"/>
            <p:cNvSpPr>
              <a:spLocks noChangeShapeType="1"/>
            </p:cNvSpPr>
            <p:nvPr/>
          </p:nvSpPr>
          <p:spPr bwMode="auto">
            <a:xfrm>
              <a:off x="3287" y="3408"/>
              <a:ext cx="76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2" name="Line 62"/>
            <p:cNvSpPr>
              <a:spLocks noChangeShapeType="1"/>
            </p:cNvSpPr>
            <p:nvPr/>
          </p:nvSpPr>
          <p:spPr bwMode="auto">
            <a:xfrm flipV="1">
              <a:off x="3287" y="2496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3" name="Line 63"/>
            <p:cNvSpPr>
              <a:spLocks noChangeShapeType="1"/>
            </p:cNvSpPr>
            <p:nvPr/>
          </p:nvSpPr>
          <p:spPr bwMode="auto">
            <a:xfrm flipH="1">
              <a:off x="3120" y="3408"/>
              <a:ext cx="16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44" name="Object 64"/>
            <p:cNvGraphicFramePr>
              <a:graphicFrameLocks noChangeAspect="1"/>
            </p:cNvGraphicFramePr>
            <p:nvPr/>
          </p:nvGraphicFramePr>
          <p:xfrm>
            <a:off x="2928" y="3792"/>
            <a:ext cx="205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5" name="公式" r:id="rId27" imgW="85714" imgH="104608" progId="Equation.3">
                    <p:embed/>
                  </p:oleObj>
                </mc:Choice>
                <mc:Fallback>
                  <p:oleObj name="公式" r:id="rId27" imgW="85714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792"/>
                          <a:ext cx="205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5" name="Object 65"/>
            <p:cNvGraphicFramePr>
              <a:graphicFrameLocks noChangeAspect="1"/>
            </p:cNvGraphicFramePr>
            <p:nvPr/>
          </p:nvGraphicFramePr>
          <p:xfrm>
            <a:off x="3852" y="3504"/>
            <a:ext cx="22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6" name="公式" r:id="rId29" imgW="104800" imgH="123722" progId="Equation.3">
                    <p:embed/>
                  </p:oleObj>
                </mc:Choice>
                <mc:Fallback>
                  <p:oleObj name="公式" r:id="rId29" imgW="104800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2" y="3504"/>
                          <a:ext cx="228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6" name="Object 66"/>
            <p:cNvGraphicFramePr>
              <a:graphicFrameLocks noChangeAspect="1"/>
            </p:cNvGraphicFramePr>
            <p:nvPr/>
          </p:nvGraphicFramePr>
          <p:xfrm>
            <a:off x="3322" y="2496"/>
            <a:ext cx="205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7" name="公式" r:id="rId31" imgW="85714" imgH="85841" progId="Equation.3">
                    <p:embed/>
                  </p:oleObj>
                </mc:Choice>
                <mc:Fallback>
                  <p:oleObj name="公式" r:id="rId31" imgW="85714" imgH="858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2" y="2496"/>
                          <a:ext cx="205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7" name="Object 67"/>
            <p:cNvGraphicFramePr>
              <a:graphicFrameLocks noChangeAspect="1"/>
            </p:cNvGraphicFramePr>
            <p:nvPr/>
          </p:nvGraphicFramePr>
          <p:xfrm>
            <a:off x="3287" y="3216"/>
            <a:ext cx="205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8" name="公式" r:id="rId33" imgW="85714" imgH="104608" progId="Equation.3">
                    <p:embed/>
                  </p:oleObj>
                </mc:Choice>
                <mc:Fallback>
                  <p:oleObj name="公式" r:id="rId33" imgW="85714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7" y="3216"/>
                          <a:ext cx="205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80" name="Freeform 68"/>
          <p:cNvSpPr>
            <a:spLocks/>
          </p:cNvSpPr>
          <p:nvPr/>
        </p:nvSpPr>
        <p:spPr bwMode="auto">
          <a:xfrm>
            <a:off x="6873875" y="4249738"/>
            <a:ext cx="781050" cy="2151062"/>
          </a:xfrm>
          <a:custGeom>
            <a:avLst/>
            <a:gdLst>
              <a:gd name="T0" fmla="*/ 0 w 576"/>
              <a:gd name="T1" fmla="*/ 0 h 1584"/>
              <a:gd name="T2" fmla="*/ 2147483647 w 576"/>
              <a:gd name="T3" fmla="*/ 2147483647 h 1584"/>
              <a:gd name="T4" fmla="*/ 2147483647 w 576"/>
              <a:gd name="T5" fmla="*/ 2147483647 h 1584"/>
              <a:gd name="T6" fmla="*/ 0 w 576"/>
              <a:gd name="T7" fmla="*/ 2147483647 h 1584"/>
              <a:gd name="T8" fmla="*/ 0 w 576"/>
              <a:gd name="T9" fmla="*/ 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1584">
                <a:moveTo>
                  <a:pt x="0" y="0"/>
                </a:moveTo>
                <a:lnTo>
                  <a:pt x="576" y="528"/>
                </a:lnTo>
                <a:lnTo>
                  <a:pt x="576" y="1584"/>
                </a:lnTo>
                <a:lnTo>
                  <a:pt x="0" y="1056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>
            <a:off x="6873875" y="5032375"/>
            <a:ext cx="781050" cy="7064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82" name="Group 70"/>
          <p:cNvGrpSpPr>
            <a:grpSpLocks/>
          </p:cNvGrpSpPr>
          <p:nvPr/>
        </p:nvGrpSpPr>
        <p:grpSpPr bwMode="auto">
          <a:xfrm>
            <a:off x="8634413" y="4014788"/>
            <a:ext cx="1397000" cy="1706562"/>
            <a:chOff x="4496" y="2529"/>
            <a:chExt cx="880" cy="1075"/>
          </a:xfrm>
        </p:grpSpPr>
        <p:sp>
          <p:nvSpPr>
            <p:cNvPr id="8227" name="Line 71"/>
            <p:cNvSpPr>
              <a:spLocks noChangeShapeType="1"/>
            </p:cNvSpPr>
            <p:nvPr/>
          </p:nvSpPr>
          <p:spPr bwMode="auto">
            <a:xfrm>
              <a:off x="4526" y="2784"/>
              <a:ext cx="0" cy="614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8" name="Line 72"/>
            <p:cNvSpPr>
              <a:spLocks noChangeShapeType="1"/>
            </p:cNvSpPr>
            <p:nvPr/>
          </p:nvSpPr>
          <p:spPr bwMode="auto">
            <a:xfrm>
              <a:off x="5348" y="2937"/>
              <a:ext cx="0" cy="614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29" name="Group 73"/>
            <p:cNvGrpSpPr>
              <a:grpSpLocks/>
            </p:cNvGrpSpPr>
            <p:nvPr/>
          </p:nvGrpSpPr>
          <p:grpSpPr bwMode="auto">
            <a:xfrm>
              <a:off x="4496" y="2529"/>
              <a:ext cx="880" cy="1075"/>
              <a:chOff x="4496" y="2529"/>
              <a:chExt cx="880" cy="1075"/>
            </a:xfrm>
          </p:grpSpPr>
          <p:grpSp>
            <p:nvGrpSpPr>
              <p:cNvPr id="8230" name="Group 74"/>
              <p:cNvGrpSpPr>
                <a:grpSpLocks/>
              </p:cNvGrpSpPr>
              <p:nvPr/>
            </p:nvGrpSpPr>
            <p:grpSpPr bwMode="auto">
              <a:xfrm>
                <a:off x="4496" y="2655"/>
                <a:ext cx="880" cy="949"/>
                <a:chOff x="4496" y="2655"/>
                <a:chExt cx="880" cy="949"/>
              </a:xfrm>
            </p:grpSpPr>
            <p:sp>
              <p:nvSpPr>
                <p:cNvPr id="8237" name="Freeform 75"/>
                <p:cNvSpPr>
                  <a:spLocks/>
                </p:cNvSpPr>
                <p:nvPr/>
              </p:nvSpPr>
              <p:spPr bwMode="auto">
                <a:xfrm>
                  <a:off x="4534" y="2736"/>
                  <a:ext cx="816" cy="793"/>
                </a:xfrm>
                <a:custGeom>
                  <a:avLst/>
                  <a:gdLst>
                    <a:gd name="T0" fmla="*/ 0 w 864"/>
                    <a:gd name="T1" fmla="*/ 0 h 816"/>
                    <a:gd name="T2" fmla="*/ 0 w 864"/>
                    <a:gd name="T3" fmla="*/ 642 h 816"/>
                    <a:gd name="T4" fmla="*/ 688 w 864"/>
                    <a:gd name="T5" fmla="*/ 728 h 816"/>
                    <a:gd name="T6" fmla="*/ 688 w 864"/>
                    <a:gd name="T7" fmla="*/ 128 h 816"/>
                    <a:gd name="T8" fmla="*/ 0 w 864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64" h="816">
                      <a:moveTo>
                        <a:pt x="0" y="0"/>
                      </a:moveTo>
                      <a:lnTo>
                        <a:pt x="0" y="720"/>
                      </a:lnTo>
                      <a:lnTo>
                        <a:pt x="864" y="816"/>
                      </a:lnTo>
                      <a:lnTo>
                        <a:pt x="864" y="1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185E5E"/>
                    </a:gs>
                    <a:gs pos="50000">
                      <a:srgbClr val="33CCCC"/>
                    </a:gs>
                    <a:gs pos="100000">
                      <a:srgbClr val="185E5E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8" name="Arc 76"/>
                <p:cNvSpPr>
                  <a:spLocks/>
                </p:cNvSpPr>
                <p:nvPr/>
              </p:nvSpPr>
              <p:spPr bwMode="auto">
                <a:xfrm rot="780000">
                  <a:off x="4539" y="3264"/>
                  <a:ext cx="837" cy="172"/>
                </a:xfrm>
                <a:custGeom>
                  <a:avLst/>
                  <a:gdLst>
                    <a:gd name="T0" fmla="*/ 0 w 43156"/>
                    <a:gd name="T1" fmla="*/ 0 h 21600"/>
                    <a:gd name="T2" fmla="*/ 0 w 43156"/>
                    <a:gd name="T3" fmla="*/ 0 h 21600"/>
                    <a:gd name="T4" fmla="*/ 0 w 43156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156" h="21600" fill="none" extrusionOk="0">
                      <a:moveTo>
                        <a:pt x="-1" y="20223"/>
                      </a:moveTo>
                      <a:cubicBezTo>
                        <a:pt x="725" y="8852"/>
                        <a:pt x="10160" y="-1"/>
                        <a:pt x="21556" y="0"/>
                      </a:cubicBezTo>
                      <a:cubicBezTo>
                        <a:pt x="33485" y="0"/>
                        <a:pt x="43156" y="9670"/>
                        <a:pt x="43156" y="21600"/>
                      </a:cubicBezTo>
                    </a:path>
                    <a:path w="43156" h="21600" stroke="0" extrusionOk="0">
                      <a:moveTo>
                        <a:pt x="-1" y="20223"/>
                      </a:moveTo>
                      <a:cubicBezTo>
                        <a:pt x="725" y="8852"/>
                        <a:pt x="10160" y="-1"/>
                        <a:pt x="21556" y="0"/>
                      </a:cubicBezTo>
                      <a:cubicBezTo>
                        <a:pt x="33485" y="0"/>
                        <a:pt x="43156" y="9670"/>
                        <a:pt x="43156" y="21600"/>
                      </a:cubicBezTo>
                      <a:lnTo>
                        <a:pt x="21556" y="21600"/>
                      </a:lnTo>
                      <a:lnTo>
                        <a:pt x="-1" y="20223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9" name="Oval 77"/>
                <p:cNvSpPr>
                  <a:spLocks noChangeArrowheads="1"/>
                </p:cNvSpPr>
                <p:nvPr/>
              </p:nvSpPr>
              <p:spPr bwMode="auto">
                <a:xfrm rot="804873">
                  <a:off x="4517" y="2655"/>
                  <a:ext cx="836" cy="345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8240" name="Arc 78"/>
                <p:cNvSpPr>
                  <a:spLocks/>
                </p:cNvSpPr>
                <p:nvPr/>
              </p:nvSpPr>
              <p:spPr bwMode="auto">
                <a:xfrm rot="780000" flipH="1" flipV="1">
                  <a:off x="4496" y="3400"/>
                  <a:ext cx="838" cy="204"/>
                </a:xfrm>
                <a:custGeom>
                  <a:avLst/>
                  <a:gdLst>
                    <a:gd name="T0" fmla="*/ 0 w 43200"/>
                    <a:gd name="T1" fmla="*/ 0 h 25678"/>
                    <a:gd name="T2" fmla="*/ 0 w 43200"/>
                    <a:gd name="T3" fmla="*/ 0 h 25678"/>
                    <a:gd name="T4" fmla="*/ 0 w 43200"/>
                    <a:gd name="T5" fmla="*/ 0 h 2567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200" h="25678" fill="none" extrusionOk="0">
                      <a:moveTo>
                        <a:pt x="388" y="25678"/>
                      </a:moveTo>
                      <a:cubicBezTo>
                        <a:pt x="130" y="24334"/>
                        <a:pt x="0" y="229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5678" stroke="0" extrusionOk="0">
                      <a:moveTo>
                        <a:pt x="388" y="25678"/>
                      </a:moveTo>
                      <a:cubicBezTo>
                        <a:pt x="130" y="24334"/>
                        <a:pt x="0" y="229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lnTo>
                        <a:pt x="388" y="2567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185E5E"/>
                    </a:gs>
                    <a:gs pos="50000">
                      <a:srgbClr val="33CCCC"/>
                    </a:gs>
                    <a:gs pos="100000">
                      <a:srgbClr val="185E5E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31" name="Group 79"/>
              <p:cNvGrpSpPr>
                <a:grpSpLocks/>
              </p:cNvGrpSpPr>
              <p:nvPr/>
            </p:nvGrpSpPr>
            <p:grpSpPr bwMode="auto">
              <a:xfrm>
                <a:off x="4496" y="2976"/>
                <a:ext cx="880" cy="340"/>
                <a:chOff x="4496" y="2972"/>
                <a:chExt cx="880" cy="340"/>
              </a:xfrm>
            </p:grpSpPr>
            <p:sp>
              <p:nvSpPr>
                <p:cNvPr id="8235" name="Arc 80"/>
                <p:cNvSpPr>
                  <a:spLocks/>
                </p:cNvSpPr>
                <p:nvPr/>
              </p:nvSpPr>
              <p:spPr bwMode="auto">
                <a:xfrm rot="780000">
                  <a:off x="4539" y="2972"/>
                  <a:ext cx="837" cy="172"/>
                </a:xfrm>
                <a:custGeom>
                  <a:avLst/>
                  <a:gdLst>
                    <a:gd name="T0" fmla="*/ 0 w 43156"/>
                    <a:gd name="T1" fmla="*/ 0 h 21600"/>
                    <a:gd name="T2" fmla="*/ 0 w 43156"/>
                    <a:gd name="T3" fmla="*/ 0 h 21600"/>
                    <a:gd name="T4" fmla="*/ 0 w 43156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156" h="21600" fill="none" extrusionOk="0">
                      <a:moveTo>
                        <a:pt x="-1" y="20223"/>
                      </a:moveTo>
                      <a:cubicBezTo>
                        <a:pt x="725" y="8852"/>
                        <a:pt x="10160" y="-1"/>
                        <a:pt x="21556" y="0"/>
                      </a:cubicBezTo>
                      <a:cubicBezTo>
                        <a:pt x="33485" y="0"/>
                        <a:pt x="43156" y="9670"/>
                        <a:pt x="43156" y="21600"/>
                      </a:cubicBezTo>
                    </a:path>
                    <a:path w="43156" h="21600" stroke="0" extrusionOk="0">
                      <a:moveTo>
                        <a:pt x="-1" y="20223"/>
                      </a:moveTo>
                      <a:cubicBezTo>
                        <a:pt x="725" y="8852"/>
                        <a:pt x="10160" y="-1"/>
                        <a:pt x="21556" y="0"/>
                      </a:cubicBezTo>
                      <a:cubicBezTo>
                        <a:pt x="33485" y="0"/>
                        <a:pt x="43156" y="9670"/>
                        <a:pt x="43156" y="21600"/>
                      </a:cubicBezTo>
                      <a:lnTo>
                        <a:pt x="21556" y="21600"/>
                      </a:lnTo>
                      <a:lnTo>
                        <a:pt x="-1" y="20223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6" name="Arc 81"/>
                <p:cNvSpPr>
                  <a:spLocks/>
                </p:cNvSpPr>
                <p:nvPr/>
              </p:nvSpPr>
              <p:spPr bwMode="auto">
                <a:xfrm rot="780000" flipH="1" flipV="1">
                  <a:off x="4496" y="3108"/>
                  <a:ext cx="838" cy="204"/>
                </a:xfrm>
                <a:custGeom>
                  <a:avLst/>
                  <a:gdLst>
                    <a:gd name="T0" fmla="*/ 0 w 43200"/>
                    <a:gd name="T1" fmla="*/ 0 h 25678"/>
                    <a:gd name="T2" fmla="*/ 0 w 43200"/>
                    <a:gd name="T3" fmla="*/ 0 h 25678"/>
                    <a:gd name="T4" fmla="*/ 0 w 43200"/>
                    <a:gd name="T5" fmla="*/ 0 h 2567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200" h="25678" fill="none" extrusionOk="0">
                      <a:moveTo>
                        <a:pt x="388" y="25678"/>
                      </a:moveTo>
                      <a:cubicBezTo>
                        <a:pt x="130" y="24334"/>
                        <a:pt x="0" y="229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5678" stroke="0" extrusionOk="0">
                      <a:moveTo>
                        <a:pt x="388" y="25678"/>
                      </a:moveTo>
                      <a:cubicBezTo>
                        <a:pt x="130" y="24334"/>
                        <a:pt x="0" y="229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lnTo>
                        <a:pt x="388" y="25678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185E5E"/>
                          </a:gs>
                          <a:gs pos="50000">
                            <a:srgbClr val="33CCCC"/>
                          </a:gs>
                          <a:gs pos="100000">
                            <a:srgbClr val="185E5E"/>
                          </a:gs>
                        </a:gsLst>
                        <a:lin ang="0" scaled="1"/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232" name="Line 82"/>
              <p:cNvSpPr>
                <a:spLocks noChangeShapeType="1"/>
              </p:cNvSpPr>
              <p:nvPr/>
            </p:nvSpPr>
            <p:spPr bwMode="auto">
              <a:xfrm>
                <a:off x="4904" y="3120"/>
                <a:ext cx="44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3" name="Line 83"/>
              <p:cNvSpPr>
                <a:spLocks noChangeShapeType="1"/>
              </p:cNvSpPr>
              <p:nvPr/>
            </p:nvSpPr>
            <p:spPr bwMode="auto">
              <a:xfrm flipH="1">
                <a:off x="4681" y="3120"/>
                <a:ext cx="238" cy="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4" name="Line 84"/>
              <p:cNvSpPr>
                <a:spLocks noChangeShapeType="1"/>
              </p:cNvSpPr>
              <p:nvPr/>
            </p:nvSpPr>
            <p:spPr bwMode="auto">
              <a:xfrm flipV="1">
                <a:off x="4904" y="2529"/>
                <a:ext cx="0" cy="5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3397" name="Object 85"/>
          <p:cNvGraphicFramePr>
            <a:graphicFrameLocks noChangeAspect="1"/>
          </p:cNvGraphicFramePr>
          <p:nvPr/>
        </p:nvGraphicFramePr>
        <p:xfrm>
          <a:off x="9393238" y="4953001"/>
          <a:ext cx="277812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9" name="公式" r:id="rId35" imgW="85714" imgH="104608" progId="Equation.3">
                  <p:embed/>
                </p:oleObj>
              </mc:Choice>
              <mc:Fallback>
                <p:oleObj name="公式" r:id="rId35" imgW="85714" imgH="1046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3238" y="4953001"/>
                        <a:ext cx="277812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13469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/>
      <p:bldP spid="13343" grpId="0" autoUpdateAnimBg="0"/>
      <p:bldP spid="13344" grpId="0" autoUpdateAnimBg="0"/>
      <p:bldP spid="13345" grpId="0" autoUpdateAnimBg="0"/>
      <p:bldP spid="13346" grpId="0" autoUpdateAnimBg="0"/>
      <p:bldP spid="13347" grpId="0" autoUpdateAnimBg="0"/>
      <p:bldP spid="13348" grpId="0" autoUpdateAnimBg="0"/>
      <p:bldP spid="13349" grpId="0" autoUpdateAnimBg="0"/>
      <p:bldP spid="13352" grpId="0" build="p" autoUpdateAnimBg="0"/>
      <p:bldP spid="13353" grpId="0" autoUpdateAnimBg="0"/>
      <p:bldP spid="13355" grpId="0" autoUpdateAnimBg="0"/>
      <p:bldP spid="13356" grpId="0" autoUpdateAnimBg="0"/>
      <p:bldP spid="13357" grpId="0" animBg="1"/>
      <p:bldP spid="13364" grpId="0" animBg="1"/>
      <p:bldP spid="13366" grpId="0" autoUpdateAnimBg="0"/>
      <p:bldP spid="13367" grpId="0" build="p" autoUpdateAnimBg="0"/>
      <p:bldP spid="13368" grpId="0" autoUpdateAnimBg="0"/>
      <p:bldP spid="13380" grpId="0" animBg="1"/>
      <p:bldP spid="133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7886700" y="2247900"/>
            <a:ext cx="2070100" cy="1830388"/>
            <a:chOff x="4008" y="1416"/>
            <a:chExt cx="1304" cy="1153"/>
          </a:xfrm>
        </p:grpSpPr>
        <p:graphicFrame>
          <p:nvGraphicFramePr>
            <p:cNvPr id="9260" name="Object 3"/>
            <p:cNvGraphicFramePr>
              <a:graphicFrameLocks noChangeAspect="1"/>
            </p:cNvGraphicFramePr>
            <p:nvPr/>
          </p:nvGraphicFramePr>
          <p:xfrm>
            <a:off x="4224" y="2424"/>
            <a:ext cx="137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0" name="Equation" r:id="rId3" imgW="190514" imgH="200179" progId="Equation.3">
                    <p:embed/>
                  </p:oleObj>
                </mc:Choice>
                <mc:Fallback>
                  <p:oleObj name="Equation" r:id="rId3" imgW="190514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424"/>
                          <a:ext cx="137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1" name="Object 4"/>
            <p:cNvGraphicFramePr>
              <a:graphicFrameLocks noChangeAspect="1"/>
            </p:cNvGraphicFramePr>
            <p:nvPr/>
          </p:nvGraphicFramePr>
          <p:xfrm>
            <a:off x="4608" y="1416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1" name="Equation" r:id="rId5" imgW="181145" imgH="181065" progId="Equation.3">
                    <p:embed/>
                  </p:oleObj>
                </mc:Choice>
                <mc:Fallback>
                  <p:oleObj name="Equation" r:id="rId5" imgW="18114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416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2" name="Object 5"/>
            <p:cNvGraphicFramePr>
              <a:graphicFrameLocks noChangeAspect="1"/>
            </p:cNvGraphicFramePr>
            <p:nvPr/>
          </p:nvGraphicFramePr>
          <p:xfrm>
            <a:off x="4008" y="1608"/>
            <a:ext cx="1272" cy="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2" name="BMP 图象" r:id="rId7" imgW="2247619" imgH="1371429" progId="Paint.Picture">
                    <p:embed/>
                  </p:oleObj>
                </mc:Choice>
                <mc:Fallback>
                  <p:oleObj name="BMP 图象" r:id="rId7" imgW="2247619" imgH="137142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" y="1608"/>
                          <a:ext cx="1272" cy="7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3" name="Line 6"/>
            <p:cNvSpPr>
              <a:spLocks noChangeShapeType="1"/>
            </p:cNvSpPr>
            <p:nvPr/>
          </p:nvSpPr>
          <p:spPr bwMode="auto">
            <a:xfrm>
              <a:off x="4560" y="1992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4" name="Line 7"/>
            <p:cNvSpPr>
              <a:spLocks noChangeShapeType="1"/>
            </p:cNvSpPr>
            <p:nvPr/>
          </p:nvSpPr>
          <p:spPr bwMode="auto">
            <a:xfrm flipV="1">
              <a:off x="4560" y="1760"/>
              <a:ext cx="0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5" name="Line 8"/>
            <p:cNvSpPr>
              <a:spLocks noChangeShapeType="1"/>
            </p:cNvSpPr>
            <p:nvPr/>
          </p:nvSpPr>
          <p:spPr bwMode="auto">
            <a:xfrm flipV="1">
              <a:off x="4560" y="151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6" name="Line 9"/>
            <p:cNvSpPr>
              <a:spLocks noChangeShapeType="1"/>
            </p:cNvSpPr>
            <p:nvPr/>
          </p:nvSpPr>
          <p:spPr bwMode="auto">
            <a:xfrm flipH="1">
              <a:off x="4280" y="2004"/>
              <a:ext cx="279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7" name="Line 10"/>
            <p:cNvSpPr>
              <a:spLocks noChangeShapeType="1"/>
            </p:cNvSpPr>
            <p:nvPr/>
          </p:nvSpPr>
          <p:spPr bwMode="auto">
            <a:xfrm>
              <a:off x="5040" y="199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68" name="Object 11"/>
            <p:cNvGraphicFramePr>
              <a:graphicFrameLocks noChangeAspect="1"/>
            </p:cNvGraphicFramePr>
            <p:nvPr/>
          </p:nvGraphicFramePr>
          <p:xfrm>
            <a:off x="5136" y="2040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3" name="Equation" r:id="rId9" imgW="199884" imgH="276289" progId="Equation.3">
                    <p:embed/>
                  </p:oleObj>
                </mc:Choice>
                <mc:Fallback>
                  <p:oleObj name="Equation" r:id="rId9" imgW="199884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040"/>
                          <a:ext cx="14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9" name="Object 12"/>
            <p:cNvGraphicFramePr>
              <a:graphicFrameLocks noChangeAspect="1"/>
            </p:cNvGraphicFramePr>
            <p:nvPr/>
          </p:nvGraphicFramePr>
          <p:xfrm>
            <a:off x="4800" y="1438"/>
            <a:ext cx="168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4" name="Equation" r:id="rId11" imgW="238056" imgH="409742" progId="Equation.3">
                    <p:embed/>
                  </p:oleObj>
                </mc:Choice>
                <mc:Fallback>
                  <p:oleObj name="Equation" r:id="rId11" imgW="238056" imgH="409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438"/>
                          <a:ext cx="168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70" name="Line 13"/>
            <p:cNvSpPr>
              <a:spLocks noChangeShapeType="1"/>
            </p:cNvSpPr>
            <p:nvPr/>
          </p:nvSpPr>
          <p:spPr bwMode="auto">
            <a:xfrm flipH="1">
              <a:off x="4125" y="2362"/>
              <a:ext cx="136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19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2227521" y="308879"/>
            <a:ext cx="3962400" cy="5334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一般地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在三维空间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5334000" y="27574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柱面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5410200" y="4648201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柱面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3352800" y="3405188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平行于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轴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3352800" y="519588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平行于</a:t>
            </a:r>
            <a:r>
              <a:rPr kumimoji="1"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仿宋_GB2312" pitchFamily="49" charset="-122"/>
              </a:rPr>
              <a:t>y</a:t>
            </a:r>
            <a:r>
              <a:rPr kumimoji="1"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轴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kumimoji="1" lang="en-US" altLang="zh-CN" sz="280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3352800" y="1600201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平行于</a:t>
            </a:r>
            <a:r>
              <a:rPr kumimoji="1"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仿宋_GB2312" pitchFamily="49" charset="-122"/>
              </a:rPr>
              <a:t>z</a:t>
            </a:r>
            <a:r>
              <a:rPr kumimoji="1"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轴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2514600" y="5791201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u="sng">
                <a:latin typeface="楷体_GB2312" pitchFamily="49" charset="-122"/>
                <a:ea typeface="楷体_GB2312" pitchFamily="49" charset="-122"/>
              </a:rPr>
              <a:t>准线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仿宋_GB2312" pitchFamily="49" charset="-122"/>
              </a:rPr>
              <a:t>xoz</a:t>
            </a:r>
            <a:r>
              <a:rPr kumimoji="1"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面上的曲线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</a:rPr>
              <a:t>3.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2514600" y="518160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u="sng">
                <a:latin typeface="楷体_GB2312" pitchFamily="49" charset="-122"/>
                <a:ea typeface="楷体_GB2312" pitchFamily="49" charset="-122"/>
              </a:rPr>
              <a:t>母线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5334000" y="990601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柱面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2514600" y="2133601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u="sng">
                <a:latin typeface="楷体_GB2312" pitchFamily="49" charset="-122"/>
                <a:ea typeface="楷体_GB2312" pitchFamily="49" charset="-122"/>
              </a:rPr>
              <a:t>准线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xoy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面上的曲线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endParaRPr kumimoji="1" lang="en-US" altLang="zh-CN" sz="28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2514600" y="152400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u="sng">
                <a:latin typeface="楷体_GB2312" pitchFamily="49" charset="-122"/>
                <a:ea typeface="楷体_GB2312" pitchFamily="49" charset="-122"/>
              </a:rPr>
              <a:t>母线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2514600" y="4068763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u="sng">
                <a:latin typeface="楷体_GB2312" pitchFamily="49" charset="-122"/>
                <a:ea typeface="楷体_GB2312" pitchFamily="49" charset="-122"/>
              </a:rPr>
              <a:t>准线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yoz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面上的曲线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</a:rPr>
              <a:t>2.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2514600" y="339090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u="sng">
                <a:latin typeface="楷体_GB2312" pitchFamily="49" charset="-122"/>
                <a:ea typeface="楷体_GB2312" pitchFamily="49" charset="-122"/>
              </a:rPr>
              <a:t>母线</a:t>
            </a:r>
          </a:p>
        </p:txBody>
      </p:sp>
      <p:graphicFrame>
        <p:nvGraphicFramePr>
          <p:cNvPr id="1436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055350"/>
              </p:ext>
            </p:extLst>
          </p:nvPr>
        </p:nvGraphicFramePr>
        <p:xfrm>
          <a:off x="2251351" y="1050601"/>
          <a:ext cx="3198071" cy="517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5" name="Equation" r:id="rId13" imgW="1434960" imgH="215640" progId="Equation.DSMT4">
                  <p:embed/>
                </p:oleObj>
              </mc:Choice>
              <mc:Fallback>
                <p:oleObj name="Equation" r:id="rId13" imgW="1434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351" y="1050601"/>
                        <a:ext cx="3198071" cy="517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236393"/>
              </p:ext>
            </p:extLst>
          </p:nvPr>
        </p:nvGraphicFramePr>
        <p:xfrm>
          <a:off x="2360688" y="2827336"/>
          <a:ext cx="3088734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" name="Equation" r:id="rId15" imgW="1396800" imgH="215640" progId="Equation.DSMT4">
                  <p:embed/>
                </p:oleObj>
              </mc:Choice>
              <mc:Fallback>
                <p:oleObj name="Equation" r:id="rId15" imgW="1396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88" y="2827336"/>
                        <a:ext cx="3088734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9036"/>
              </p:ext>
            </p:extLst>
          </p:nvPr>
        </p:nvGraphicFramePr>
        <p:xfrm>
          <a:off x="2360688" y="4724300"/>
          <a:ext cx="3147031" cy="50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7" name="Equation" r:id="rId17" imgW="1434960" imgH="215640" progId="Equation.DSMT4">
                  <p:embed/>
                </p:oleObj>
              </mc:Choice>
              <mc:Fallback>
                <p:oleObj name="Equation" r:id="rId17" imgW="1434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88" y="4724300"/>
                        <a:ext cx="3147031" cy="509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66" name="Group 30"/>
          <p:cNvGrpSpPr>
            <a:grpSpLocks/>
          </p:cNvGrpSpPr>
          <p:nvPr/>
        </p:nvGrpSpPr>
        <p:grpSpPr bwMode="auto">
          <a:xfrm>
            <a:off x="7162800" y="4267201"/>
            <a:ext cx="2260600" cy="1579563"/>
            <a:chOff x="3552" y="2688"/>
            <a:chExt cx="1424" cy="995"/>
          </a:xfrm>
        </p:grpSpPr>
        <p:grpSp>
          <p:nvGrpSpPr>
            <p:cNvPr id="9248" name="Group 31"/>
            <p:cNvGrpSpPr>
              <a:grpSpLocks/>
            </p:cNvGrpSpPr>
            <p:nvPr/>
          </p:nvGrpSpPr>
          <p:grpSpPr bwMode="auto">
            <a:xfrm>
              <a:off x="3622" y="2688"/>
              <a:ext cx="1354" cy="968"/>
              <a:chOff x="3622" y="2688"/>
              <a:chExt cx="1354" cy="968"/>
            </a:xfrm>
          </p:grpSpPr>
          <p:graphicFrame>
            <p:nvGraphicFramePr>
              <p:cNvPr id="9253" name="Object 32"/>
              <p:cNvGraphicFramePr>
                <a:graphicFrameLocks noChangeAspect="1"/>
              </p:cNvGraphicFramePr>
              <p:nvPr/>
            </p:nvGraphicFramePr>
            <p:xfrm>
              <a:off x="3648" y="2880"/>
              <a:ext cx="1200" cy="7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38" name="BMP 图象" r:id="rId19" imgW="1514686" imgH="923810" progId="Paint.Picture">
                      <p:embed/>
                    </p:oleObj>
                  </mc:Choice>
                  <mc:Fallback>
                    <p:oleObj name="BMP 图象" r:id="rId19" imgW="1514686" imgH="923810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880"/>
                            <a:ext cx="1200" cy="7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54" name="Line 33"/>
              <p:cNvSpPr>
                <a:spLocks noChangeShapeType="1"/>
              </p:cNvSpPr>
              <p:nvPr/>
            </p:nvSpPr>
            <p:spPr bwMode="auto">
              <a:xfrm flipV="1">
                <a:off x="3889" y="2891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5" name="Line 34"/>
              <p:cNvSpPr>
                <a:spLocks noChangeShapeType="1"/>
              </p:cNvSpPr>
              <p:nvPr/>
            </p:nvSpPr>
            <p:spPr bwMode="auto">
              <a:xfrm>
                <a:off x="3888" y="3184"/>
                <a:ext cx="762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6" name="Line 35"/>
              <p:cNvSpPr>
                <a:spLocks noChangeShapeType="1"/>
              </p:cNvSpPr>
              <p:nvPr/>
            </p:nvSpPr>
            <p:spPr bwMode="auto">
              <a:xfrm>
                <a:off x="4656" y="3320"/>
                <a:ext cx="320" cy="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7" name="Line 36"/>
              <p:cNvSpPr>
                <a:spLocks noChangeShapeType="1"/>
              </p:cNvSpPr>
              <p:nvPr/>
            </p:nvSpPr>
            <p:spPr bwMode="auto">
              <a:xfrm rot="801385" flipH="1">
                <a:off x="3766" y="3178"/>
                <a:ext cx="95" cy="2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8" name="Line 37"/>
              <p:cNvSpPr>
                <a:spLocks noChangeShapeType="1"/>
              </p:cNvSpPr>
              <p:nvPr/>
            </p:nvSpPr>
            <p:spPr bwMode="auto">
              <a:xfrm rot="801385" flipH="1">
                <a:off x="3622" y="3418"/>
                <a:ext cx="86" cy="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9" name="Line 38"/>
              <p:cNvSpPr>
                <a:spLocks noChangeShapeType="1"/>
              </p:cNvSpPr>
              <p:nvPr/>
            </p:nvSpPr>
            <p:spPr bwMode="auto">
              <a:xfrm flipV="1">
                <a:off x="3889" y="2688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9249" name="Object 39"/>
            <p:cNvGraphicFramePr>
              <a:graphicFrameLocks noChangeAspect="1"/>
            </p:cNvGraphicFramePr>
            <p:nvPr/>
          </p:nvGraphicFramePr>
          <p:xfrm>
            <a:off x="3703" y="3538"/>
            <a:ext cx="137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9" name="Equation" r:id="rId21" imgW="190514" imgH="200179" progId="Equation.3">
                    <p:embed/>
                  </p:oleObj>
                </mc:Choice>
                <mc:Fallback>
                  <p:oleObj name="Equation" r:id="rId21" imgW="190514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3" y="3538"/>
                          <a:ext cx="137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0" name="Object 40"/>
            <p:cNvGraphicFramePr>
              <a:graphicFrameLocks noChangeAspect="1"/>
            </p:cNvGraphicFramePr>
            <p:nvPr/>
          </p:nvGraphicFramePr>
          <p:xfrm>
            <a:off x="4800" y="3445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0" name="Equation" r:id="rId23" imgW="199884" imgH="276289" progId="Equation.3">
                    <p:embed/>
                  </p:oleObj>
                </mc:Choice>
                <mc:Fallback>
                  <p:oleObj name="Equation" r:id="rId23" imgW="199884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445"/>
                          <a:ext cx="14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1" name="Object 41"/>
            <p:cNvGraphicFramePr>
              <a:graphicFrameLocks noChangeAspect="1"/>
            </p:cNvGraphicFramePr>
            <p:nvPr/>
          </p:nvGraphicFramePr>
          <p:xfrm>
            <a:off x="3951" y="2690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1" name="Equation" r:id="rId25" imgW="181145" imgH="181065" progId="Equation.3">
                    <p:embed/>
                  </p:oleObj>
                </mc:Choice>
                <mc:Fallback>
                  <p:oleObj name="Equation" r:id="rId25" imgW="18114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1" y="2690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2" name="Object 42"/>
            <p:cNvGraphicFramePr>
              <a:graphicFrameLocks noChangeAspect="1"/>
            </p:cNvGraphicFramePr>
            <p:nvPr/>
          </p:nvGraphicFramePr>
          <p:xfrm>
            <a:off x="3552" y="2889"/>
            <a:ext cx="16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2" name="Equation" r:id="rId27" imgW="228687" imgH="409742" progId="Equation.3">
                    <p:embed/>
                  </p:oleObj>
                </mc:Choice>
                <mc:Fallback>
                  <p:oleObj name="Equation" r:id="rId27" imgW="228687" imgH="409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889"/>
                          <a:ext cx="160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79" name="Group 43"/>
          <p:cNvGrpSpPr>
            <a:grpSpLocks/>
          </p:cNvGrpSpPr>
          <p:nvPr/>
        </p:nvGrpSpPr>
        <p:grpSpPr bwMode="auto">
          <a:xfrm>
            <a:off x="6781801" y="533400"/>
            <a:ext cx="1762125" cy="1860550"/>
            <a:chOff x="3312" y="336"/>
            <a:chExt cx="1110" cy="1172"/>
          </a:xfrm>
        </p:grpSpPr>
        <p:graphicFrame>
          <p:nvGraphicFramePr>
            <p:cNvPr id="9237" name="Object 44"/>
            <p:cNvGraphicFramePr>
              <a:graphicFrameLocks noChangeAspect="1"/>
            </p:cNvGraphicFramePr>
            <p:nvPr/>
          </p:nvGraphicFramePr>
          <p:xfrm>
            <a:off x="3366" y="1250"/>
            <a:ext cx="13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3" name="Equation" r:id="rId29" imgW="190514" imgH="200179" progId="Equation.3">
                    <p:embed/>
                  </p:oleObj>
                </mc:Choice>
                <mc:Fallback>
                  <p:oleObj name="Equation" r:id="rId29" imgW="190514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6" y="1250"/>
                          <a:ext cx="137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8" name="Object 45"/>
            <p:cNvGraphicFramePr>
              <a:graphicFrameLocks noChangeAspect="1"/>
            </p:cNvGraphicFramePr>
            <p:nvPr/>
          </p:nvGraphicFramePr>
          <p:xfrm>
            <a:off x="4272" y="1082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4" name="Equation" r:id="rId31" imgW="199884" imgH="276289" progId="Equation.3">
                    <p:embed/>
                  </p:oleObj>
                </mc:Choice>
                <mc:Fallback>
                  <p:oleObj name="Equation" r:id="rId31" imgW="199884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082"/>
                          <a:ext cx="14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9" name="Object 46"/>
            <p:cNvGraphicFramePr>
              <a:graphicFrameLocks noChangeAspect="1"/>
            </p:cNvGraphicFramePr>
            <p:nvPr/>
          </p:nvGraphicFramePr>
          <p:xfrm>
            <a:off x="3566" y="339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5" name="Equation" r:id="rId33" imgW="181145" imgH="181065" progId="Equation.3">
                    <p:embed/>
                  </p:oleObj>
                </mc:Choice>
                <mc:Fallback>
                  <p:oleObj name="Equation" r:id="rId33" imgW="18114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6" y="339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0" name="Object 47"/>
            <p:cNvGraphicFramePr>
              <a:graphicFrameLocks noChangeAspect="1"/>
            </p:cNvGraphicFramePr>
            <p:nvPr/>
          </p:nvGraphicFramePr>
          <p:xfrm>
            <a:off x="3696" y="1203"/>
            <a:ext cx="17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6" name="公式" r:id="rId35" imgW="85714" imgH="181065" progId="Equation.3">
                    <p:embed/>
                  </p:oleObj>
                </mc:Choice>
                <mc:Fallback>
                  <p:oleObj name="公式" r:id="rId35" imgW="85714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203"/>
                          <a:ext cx="17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1" name="Object 48"/>
            <p:cNvGraphicFramePr>
              <a:graphicFrameLocks noChangeAspect="1"/>
            </p:cNvGraphicFramePr>
            <p:nvPr/>
          </p:nvGraphicFramePr>
          <p:xfrm>
            <a:off x="3455" y="483"/>
            <a:ext cx="721" cy="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7" name="BMP 图象" r:id="rId37" imgW="2419048" imgH="2742857" progId="Paint.Picture">
                    <p:embed/>
                  </p:oleObj>
                </mc:Choice>
                <mc:Fallback>
                  <p:oleObj name="BMP 图象" r:id="rId37" imgW="2419048" imgH="274285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5" y="483"/>
                          <a:ext cx="721" cy="7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2" name="Line 49"/>
            <p:cNvSpPr>
              <a:spLocks noChangeShapeType="1"/>
            </p:cNvSpPr>
            <p:nvPr/>
          </p:nvSpPr>
          <p:spPr bwMode="auto">
            <a:xfrm>
              <a:off x="3744" y="102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3" name="Line 50"/>
            <p:cNvSpPr>
              <a:spLocks noChangeShapeType="1"/>
            </p:cNvSpPr>
            <p:nvPr/>
          </p:nvSpPr>
          <p:spPr bwMode="auto">
            <a:xfrm flipV="1">
              <a:off x="3744" y="576"/>
              <a:ext cx="0" cy="4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4" name="Line 51"/>
            <p:cNvSpPr>
              <a:spLocks noChangeShapeType="1"/>
            </p:cNvSpPr>
            <p:nvPr/>
          </p:nvSpPr>
          <p:spPr bwMode="auto">
            <a:xfrm flipV="1">
              <a:off x="3743" y="336"/>
              <a:ext cx="1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5" name="Line 52"/>
            <p:cNvSpPr>
              <a:spLocks noChangeShapeType="1"/>
            </p:cNvSpPr>
            <p:nvPr/>
          </p:nvSpPr>
          <p:spPr bwMode="auto">
            <a:xfrm flipH="1">
              <a:off x="3532" y="1030"/>
              <a:ext cx="212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" name="Line 53"/>
            <p:cNvSpPr>
              <a:spLocks noChangeShapeType="1"/>
            </p:cNvSpPr>
            <p:nvPr/>
          </p:nvSpPr>
          <p:spPr bwMode="auto">
            <a:xfrm flipH="1">
              <a:off x="3312" y="1144"/>
              <a:ext cx="204" cy="1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7" name="Line 54"/>
            <p:cNvSpPr>
              <a:spLocks noChangeShapeType="1"/>
            </p:cNvSpPr>
            <p:nvPr/>
          </p:nvSpPr>
          <p:spPr bwMode="auto">
            <a:xfrm>
              <a:off x="4150" y="1029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728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1" grpId="0" autoUpdateAnimBg="0"/>
      <p:bldP spid="14352" grpId="0" autoUpdateAnimBg="0"/>
      <p:bldP spid="14353" grpId="0" autoUpdateAnimBg="0"/>
      <p:bldP spid="14354" grpId="0" autoUpdateAnimBg="0"/>
      <p:bldP spid="14355" grpId="0" autoUpdateAnimBg="0"/>
      <p:bldP spid="14356" grpId="0" autoUpdateAnimBg="0"/>
      <p:bldP spid="14357" grpId="0" autoUpdateAnimBg="0"/>
      <p:bldP spid="14358" grpId="0" autoUpdateAnimBg="0"/>
      <p:bldP spid="14359" grpId="0" autoUpdateAnimBg="0"/>
      <p:bldP spid="14360" grpId="0" autoUpdateAnimBg="0"/>
      <p:bldP spid="14361" grpId="0" autoUpdateAnimBg="0"/>
      <p:bldP spid="1436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 flipH="1" flipV="1">
            <a:off x="8915400" y="2738438"/>
            <a:ext cx="0" cy="290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286000" y="1147763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定义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一条平面曲线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9925" y="447675"/>
            <a:ext cx="2667963" cy="688182"/>
          </a:xfrm>
          <a:noFill/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旋转曲面</a:t>
            </a:r>
            <a:r>
              <a:rPr lang="zh-CN" altLang="en-US" sz="4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562600" y="1143001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绕其平面上一条</a:t>
            </a:r>
            <a:r>
              <a:rPr kumimoji="1"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定直线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旋转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905000" y="17668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一周</a:t>
            </a:r>
            <a:endParaRPr kumimoji="1" lang="zh-CN" altLang="en-US" sz="28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2667000" y="176688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所形成的曲面叫做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旋转曲面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28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7162800" y="1766888"/>
            <a:ext cx="37577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该定直线称为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旋转轴</a:t>
            </a:r>
            <a:r>
              <a:rPr kumimoji="1" lang="en-US" altLang="zh-CN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zh-CN" altLang="en-US" sz="2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2086357" y="2283619"/>
            <a:ext cx="110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例如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4924426" y="2743201"/>
          <a:ext cx="14001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BMP 图象" r:id="rId3" imgW="1400000" imgH="1000000" progId="Paint.Picture">
                  <p:embed/>
                </p:oleObj>
              </mc:Choice>
              <mc:Fallback>
                <p:oleObj name="BMP 图象" r:id="rId3" imgW="1400000" imgH="1000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26" y="2743201"/>
                        <a:ext cx="14001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3495676" y="2667001"/>
          <a:ext cx="10953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BMP 图象" r:id="rId5" imgW="1095528" imgH="1152381" progId="Paint.Picture">
                  <p:embed/>
                </p:oleObj>
              </mc:Choice>
              <mc:Fallback>
                <p:oleObj name="BMP 图象" r:id="rId5" imgW="1095528" imgH="11523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6" y="2667001"/>
                        <a:ext cx="10953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5029201" y="3886201"/>
          <a:ext cx="12668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BMP 图象" r:id="rId7" imgW="1267002" imgH="1724266" progId="Paint.Picture">
                  <p:embed/>
                </p:oleObj>
              </mc:Choice>
              <mc:Fallback>
                <p:oleObj name="BMP 图象" r:id="rId7" imgW="1267002" imgH="172426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3886201"/>
                        <a:ext cx="1266825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3419476" y="4038601"/>
          <a:ext cx="1304925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BMP 图象" r:id="rId9" imgW="1305107" imgH="1514686" progId="Paint.Picture">
                  <p:embed/>
                </p:oleObj>
              </mc:Choice>
              <mc:Fallback>
                <p:oleObj name="BMP 图象" r:id="rId9" imgW="1305107" imgH="15146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6" y="4038601"/>
                        <a:ext cx="1304925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5" name="Freeform 15"/>
          <p:cNvSpPr>
            <a:spLocks/>
          </p:cNvSpPr>
          <p:nvPr/>
        </p:nvSpPr>
        <p:spPr bwMode="auto">
          <a:xfrm>
            <a:off x="9321800" y="3276600"/>
            <a:ext cx="508000" cy="1828800"/>
          </a:xfrm>
          <a:custGeom>
            <a:avLst/>
            <a:gdLst>
              <a:gd name="T0" fmla="*/ 2147483647 w 320"/>
              <a:gd name="T1" fmla="*/ 0 h 1152"/>
              <a:gd name="T2" fmla="*/ 2147483647 w 320"/>
              <a:gd name="T3" fmla="*/ 2147483647 h 1152"/>
              <a:gd name="T4" fmla="*/ 2147483647 w 320"/>
              <a:gd name="T5" fmla="*/ 2147483647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6" name="Freeform 16"/>
          <p:cNvSpPr>
            <a:spLocks/>
          </p:cNvSpPr>
          <p:nvPr/>
        </p:nvSpPr>
        <p:spPr bwMode="auto">
          <a:xfrm flipH="1">
            <a:off x="8001000" y="3276600"/>
            <a:ext cx="508000" cy="1828800"/>
          </a:xfrm>
          <a:custGeom>
            <a:avLst/>
            <a:gdLst>
              <a:gd name="T0" fmla="*/ 2147483647 w 320"/>
              <a:gd name="T1" fmla="*/ 0 h 1152"/>
              <a:gd name="T2" fmla="*/ 2147483647 w 320"/>
              <a:gd name="T3" fmla="*/ 2147483647 h 1152"/>
              <a:gd name="T4" fmla="*/ 2147483647 w 320"/>
              <a:gd name="T5" fmla="*/ 2147483647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377" name="Group 17"/>
          <p:cNvGrpSpPr>
            <a:grpSpLocks/>
          </p:cNvGrpSpPr>
          <p:nvPr/>
        </p:nvGrpSpPr>
        <p:grpSpPr bwMode="auto">
          <a:xfrm>
            <a:off x="8002588" y="3127376"/>
            <a:ext cx="1828800" cy="1979613"/>
            <a:chOff x="4081" y="1970"/>
            <a:chExt cx="1152" cy="1247"/>
          </a:xfrm>
        </p:grpSpPr>
        <p:sp>
          <p:nvSpPr>
            <p:cNvPr id="10264" name="Arc 18"/>
            <p:cNvSpPr>
              <a:spLocks/>
            </p:cNvSpPr>
            <p:nvPr/>
          </p:nvSpPr>
          <p:spPr bwMode="auto">
            <a:xfrm>
              <a:off x="4081" y="3072"/>
              <a:ext cx="1152" cy="145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lnTo>
                    <a:pt x="-1" y="21059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Arc 19"/>
            <p:cNvSpPr>
              <a:spLocks/>
            </p:cNvSpPr>
            <p:nvPr/>
          </p:nvSpPr>
          <p:spPr bwMode="auto">
            <a:xfrm>
              <a:off x="4279" y="1970"/>
              <a:ext cx="761" cy="96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lnTo>
                    <a:pt x="-1" y="21059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6" name="Arc 20"/>
            <p:cNvSpPr>
              <a:spLocks/>
            </p:cNvSpPr>
            <p:nvPr/>
          </p:nvSpPr>
          <p:spPr bwMode="auto">
            <a:xfrm>
              <a:off x="4367" y="2543"/>
              <a:ext cx="577" cy="73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lnTo>
                    <a:pt x="-1" y="21059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381" name="Group 21"/>
          <p:cNvGrpSpPr>
            <a:grpSpLocks/>
          </p:cNvGrpSpPr>
          <p:nvPr/>
        </p:nvGrpSpPr>
        <p:grpSpPr bwMode="auto">
          <a:xfrm>
            <a:off x="8001000" y="3271838"/>
            <a:ext cx="1828800" cy="2062162"/>
            <a:chOff x="4080" y="2061"/>
            <a:chExt cx="1152" cy="1299"/>
          </a:xfrm>
        </p:grpSpPr>
        <p:grpSp>
          <p:nvGrpSpPr>
            <p:cNvPr id="10259" name="Group 22"/>
            <p:cNvGrpSpPr>
              <a:grpSpLocks/>
            </p:cNvGrpSpPr>
            <p:nvPr/>
          </p:nvGrpSpPr>
          <p:grpSpPr bwMode="auto">
            <a:xfrm>
              <a:off x="4080" y="2064"/>
              <a:ext cx="1152" cy="1296"/>
              <a:chOff x="3984" y="2064"/>
              <a:chExt cx="1152" cy="1296"/>
            </a:xfrm>
          </p:grpSpPr>
          <p:sp>
            <p:nvSpPr>
              <p:cNvPr id="10261" name="Arc 23"/>
              <p:cNvSpPr>
                <a:spLocks/>
              </p:cNvSpPr>
              <p:nvPr/>
            </p:nvSpPr>
            <p:spPr bwMode="auto">
              <a:xfrm flipV="1">
                <a:off x="3984" y="3215"/>
                <a:ext cx="1152" cy="145"/>
              </a:xfrm>
              <a:custGeom>
                <a:avLst/>
                <a:gdLst>
                  <a:gd name="T0" fmla="*/ 0 w 43193"/>
                  <a:gd name="T1" fmla="*/ 0 h 21600"/>
                  <a:gd name="T2" fmla="*/ 0 w 43193"/>
                  <a:gd name="T3" fmla="*/ 0 h 21600"/>
                  <a:gd name="T4" fmla="*/ 0 w 43193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lnTo>
                      <a:pt x="-1" y="21059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2" name="Arc 24"/>
              <p:cNvSpPr>
                <a:spLocks/>
              </p:cNvSpPr>
              <p:nvPr/>
            </p:nvSpPr>
            <p:spPr bwMode="auto">
              <a:xfrm flipV="1">
                <a:off x="4270" y="2615"/>
                <a:ext cx="577" cy="73"/>
              </a:xfrm>
              <a:custGeom>
                <a:avLst/>
                <a:gdLst>
                  <a:gd name="T0" fmla="*/ 0 w 43193"/>
                  <a:gd name="T1" fmla="*/ 0 h 21600"/>
                  <a:gd name="T2" fmla="*/ 0 w 43193"/>
                  <a:gd name="T3" fmla="*/ 0 h 21600"/>
                  <a:gd name="T4" fmla="*/ 0 w 43193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lnTo>
                      <a:pt x="-1" y="21059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3" name="Arc 25"/>
              <p:cNvSpPr>
                <a:spLocks/>
              </p:cNvSpPr>
              <p:nvPr/>
            </p:nvSpPr>
            <p:spPr bwMode="auto">
              <a:xfrm flipV="1">
                <a:off x="4182" y="2064"/>
                <a:ext cx="761" cy="96"/>
              </a:xfrm>
              <a:custGeom>
                <a:avLst/>
                <a:gdLst>
                  <a:gd name="T0" fmla="*/ 0 w 43193"/>
                  <a:gd name="T1" fmla="*/ 0 h 21600"/>
                  <a:gd name="T2" fmla="*/ 0 w 43193"/>
                  <a:gd name="T3" fmla="*/ 0 h 21600"/>
                  <a:gd name="T4" fmla="*/ 0 w 43193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lnTo>
                      <a:pt x="-1" y="21059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60" name="Line 26"/>
            <p:cNvSpPr>
              <a:spLocks noChangeShapeType="1"/>
            </p:cNvSpPr>
            <p:nvPr/>
          </p:nvSpPr>
          <p:spPr bwMode="auto">
            <a:xfrm flipH="1" flipV="1">
              <a:off x="4656" y="2061"/>
              <a:ext cx="0" cy="129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473243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  <p:bldP spid="15363" grpId="0" autoUpdateAnimBg="0"/>
      <p:bldP spid="15365" grpId="0" autoUpdateAnimBg="0"/>
      <p:bldP spid="15366" grpId="0" autoUpdateAnimBg="0"/>
      <p:bldP spid="15367" grpId="0" autoUpdateAnimBg="0"/>
      <p:bldP spid="15368" grpId="0" autoUpdateAnimBg="0"/>
      <p:bldP spid="15370" grpId="0" build="p" autoUpdateAnimBg="0"/>
      <p:bldP spid="15375" grpId="0" animBg="1"/>
      <p:bldP spid="1537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1990</Words>
  <Application>Microsoft Office PowerPoint</Application>
  <PresentationFormat>宽屏</PresentationFormat>
  <Paragraphs>368</Paragraphs>
  <Slides>49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49</vt:i4>
      </vt:variant>
    </vt:vector>
  </HeadingPairs>
  <TitlesOfParts>
    <vt:vector size="65" baseType="lpstr">
      <vt:lpstr>等线</vt:lpstr>
      <vt:lpstr>仿宋_GB2312</vt:lpstr>
      <vt:lpstr>黑体</vt:lpstr>
      <vt:lpstr>华文行楷</vt:lpstr>
      <vt:lpstr>华文楷体</vt:lpstr>
      <vt:lpstr>楷体_GB2312</vt:lpstr>
      <vt:lpstr>宋体</vt:lpstr>
      <vt:lpstr>Arial</vt:lpstr>
      <vt:lpstr>Calibri</vt:lpstr>
      <vt:lpstr>Symbol</vt:lpstr>
      <vt:lpstr>Times New Roman</vt:lpstr>
      <vt:lpstr>Office 主题</vt:lpstr>
      <vt:lpstr>Equation</vt:lpstr>
      <vt:lpstr>BMP 图象</vt:lpstr>
      <vt:lpstr>公式</vt:lpstr>
      <vt:lpstr>MathType 6.0 Equation</vt:lpstr>
      <vt:lpstr>PowerPoint 演示文稿</vt:lpstr>
      <vt:lpstr>3.0、曲面方程的概念</vt:lpstr>
      <vt:lpstr>定义1. </vt:lpstr>
      <vt:lpstr>例1. 求动点到定点</vt:lpstr>
      <vt:lpstr>例2. 研究方程</vt:lpstr>
      <vt:lpstr>1、柱面</vt:lpstr>
      <vt:lpstr>定义3.</vt:lpstr>
      <vt:lpstr>一般地,在三维空间</vt:lpstr>
      <vt:lpstr>2、旋转曲面   </vt:lpstr>
      <vt:lpstr>建立yoz面上曲线C 绕 z 轴旋转所成曲面的方程:</vt:lpstr>
      <vt:lpstr>思考：当曲线 C 绕 y 轴旋转时，方程如何？</vt:lpstr>
      <vt:lpstr>A旋转抛物面</vt:lpstr>
      <vt:lpstr>PowerPoint 演示文稿</vt:lpstr>
      <vt:lpstr>PowerPoint 演示文稿</vt:lpstr>
      <vt:lpstr>例3. 试建立顶点在原点, 旋转轴为z 轴, 半顶角为</vt:lpstr>
      <vt:lpstr>B 圆锥面</vt:lpstr>
      <vt:lpstr>B 圆锥面</vt:lpstr>
      <vt:lpstr>例4. 求坐标面 xoz 上的双曲线</vt:lpstr>
      <vt:lpstr>3.2、曲面的特征</vt:lpstr>
      <vt:lpstr>1. 椭球面</vt:lpstr>
      <vt:lpstr>PowerPoint 演示文稿</vt:lpstr>
      <vt:lpstr>2. 抛物面</vt:lpstr>
      <vt:lpstr>3.  双曲面</vt:lpstr>
      <vt:lpstr>PowerPoint 演示文稿</vt:lpstr>
      <vt:lpstr>(2) 双叶双曲面</vt:lpstr>
      <vt:lpstr>4.  椭圆锥面</vt:lpstr>
      <vt:lpstr>内容小结</vt:lpstr>
      <vt:lpstr>2. 二次曲面</vt:lpstr>
      <vt:lpstr>PowerPoint 演示文稿</vt:lpstr>
      <vt:lpstr>一、空间曲线的一般方程</vt:lpstr>
      <vt:lpstr>又如,方程组</vt:lpstr>
      <vt:lpstr>二、空间曲线的参数方程</vt:lpstr>
      <vt:lpstr>例1. 将下列曲线化为参数方程表示:</vt:lpstr>
      <vt:lpstr>例2. 求空间曲线 :</vt:lpstr>
      <vt:lpstr>例如,  直线</vt:lpstr>
      <vt:lpstr>又如,  xoz 面上的半圆周</vt:lpstr>
      <vt:lpstr>三、空间曲线在坐标面上的投影</vt:lpstr>
      <vt:lpstr>例如,</vt:lpstr>
      <vt:lpstr>又如,</vt:lpstr>
      <vt:lpstr>内容小结</vt:lpstr>
      <vt:lpstr>二、实例分析</vt:lpstr>
      <vt:lpstr>例2. 求直线</vt:lpstr>
      <vt:lpstr>例3. 求过点( 2 , 1 , 3 ) 且与直线</vt:lpstr>
      <vt:lpstr>例4.  求直线</vt:lpstr>
      <vt:lpstr>例5.  设一平面平行于已知直线</vt:lpstr>
      <vt:lpstr>例6. 求过直线L:</vt:lpstr>
      <vt:lpstr>例7. 求过点</vt:lpstr>
      <vt:lpstr>PowerPoint 演示文稿</vt:lpstr>
      <vt:lpstr>例8.直线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111</cp:revision>
  <dcterms:created xsi:type="dcterms:W3CDTF">2009-06-13T01:14:34Z</dcterms:created>
  <dcterms:modified xsi:type="dcterms:W3CDTF">2021-12-19T15:31:35Z</dcterms:modified>
</cp:coreProperties>
</file>