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31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341" r:id="rId27"/>
    <p:sldId id="338" r:id="rId28"/>
    <p:sldId id="282" r:id="rId29"/>
    <p:sldId id="339" r:id="rId30"/>
    <p:sldId id="34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wmf"/><Relationship Id="rId10" Type="http://schemas.openxmlformats.org/officeDocument/2006/relationships/image" Target="../media/image136.emf"/><Relationship Id="rId4" Type="http://schemas.openxmlformats.org/officeDocument/2006/relationships/image" Target="../media/image130.wmf"/><Relationship Id="rId9" Type="http://schemas.openxmlformats.org/officeDocument/2006/relationships/image" Target="../media/image13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wmf"/><Relationship Id="rId10" Type="http://schemas.openxmlformats.org/officeDocument/2006/relationships/image" Target="../media/image148.emf"/><Relationship Id="rId4" Type="http://schemas.openxmlformats.org/officeDocument/2006/relationships/image" Target="../media/image142.wmf"/><Relationship Id="rId9" Type="http://schemas.openxmlformats.org/officeDocument/2006/relationships/image" Target="../media/image14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5" Type="http://schemas.openxmlformats.org/officeDocument/2006/relationships/image" Target="../media/image19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Relationship Id="rId14" Type="http://schemas.openxmlformats.org/officeDocument/2006/relationships/image" Target="../media/image18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emf"/><Relationship Id="rId7" Type="http://schemas.openxmlformats.org/officeDocument/2006/relationships/image" Target="../media/image197.w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203.wmf"/><Relationship Id="rId10" Type="http://schemas.openxmlformats.org/officeDocument/2006/relationships/image" Target="../media/image208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e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emf"/><Relationship Id="rId7" Type="http://schemas.openxmlformats.org/officeDocument/2006/relationships/image" Target="../media/image244.w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image" Target="../media/image266.wmf"/><Relationship Id="rId18" Type="http://schemas.openxmlformats.org/officeDocument/2006/relationships/image" Target="../media/image27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12" Type="http://schemas.openxmlformats.org/officeDocument/2006/relationships/image" Target="../media/image265.wmf"/><Relationship Id="rId17" Type="http://schemas.openxmlformats.org/officeDocument/2006/relationships/image" Target="../media/image270.wmf"/><Relationship Id="rId2" Type="http://schemas.openxmlformats.org/officeDocument/2006/relationships/image" Target="../media/image255.wmf"/><Relationship Id="rId16" Type="http://schemas.openxmlformats.org/officeDocument/2006/relationships/image" Target="../media/image269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11" Type="http://schemas.openxmlformats.org/officeDocument/2006/relationships/image" Target="../media/image264.wmf"/><Relationship Id="rId5" Type="http://schemas.openxmlformats.org/officeDocument/2006/relationships/image" Target="../media/image258.wmf"/><Relationship Id="rId15" Type="http://schemas.openxmlformats.org/officeDocument/2006/relationships/image" Target="../media/image26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Relationship Id="rId14" Type="http://schemas.openxmlformats.org/officeDocument/2006/relationships/image" Target="../media/image26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10" Type="http://schemas.openxmlformats.org/officeDocument/2006/relationships/image" Target="../media/image281.w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image" Target="../media/image294.emf"/><Relationship Id="rId18" Type="http://schemas.openxmlformats.org/officeDocument/2006/relationships/image" Target="../media/image299.wmf"/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12" Type="http://schemas.openxmlformats.org/officeDocument/2006/relationships/image" Target="../media/image293.emf"/><Relationship Id="rId17" Type="http://schemas.openxmlformats.org/officeDocument/2006/relationships/image" Target="../media/image298.emf"/><Relationship Id="rId2" Type="http://schemas.openxmlformats.org/officeDocument/2006/relationships/image" Target="../media/image283.emf"/><Relationship Id="rId16" Type="http://schemas.openxmlformats.org/officeDocument/2006/relationships/image" Target="../media/image297.emf"/><Relationship Id="rId1" Type="http://schemas.openxmlformats.org/officeDocument/2006/relationships/image" Target="../media/image282.png"/><Relationship Id="rId6" Type="http://schemas.openxmlformats.org/officeDocument/2006/relationships/image" Target="../media/image287.emf"/><Relationship Id="rId11" Type="http://schemas.openxmlformats.org/officeDocument/2006/relationships/image" Target="../media/image292.emf"/><Relationship Id="rId5" Type="http://schemas.openxmlformats.org/officeDocument/2006/relationships/image" Target="../media/image286.emf"/><Relationship Id="rId15" Type="http://schemas.openxmlformats.org/officeDocument/2006/relationships/image" Target="../media/image296.emf"/><Relationship Id="rId10" Type="http://schemas.openxmlformats.org/officeDocument/2006/relationships/image" Target="../media/image291.emf"/><Relationship Id="rId4" Type="http://schemas.openxmlformats.org/officeDocument/2006/relationships/image" Target="../media/image285.emf"/><Relationship Id="rId9" Type="http://schemas.openxmlformats.org/officeDocument/2006/relationships/image" Target="../media/image290.emf"/><Relationship Id="rId14" Type="http://schemas.openxmlformats.org/officeDocument/2006/relationships/image" Target="../media/image29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18" Type="http://schemas.openxmlformats.org/officeDocument/2006/relationships/image" Target="../media/image317.wmf"/><Relationship Id="rId26" Type="http://schemas.openxmlformats.org/officeDocument/2006/relationships/image" Target="../media/image325.wmf"/><Relationship Id="rId3" Type="http://schemas.openxmlformats.org/officeDocument/2006/relationships/image" Target="../media/image302.wmf"/><Relationship Id="rId21" Type="http://schemas.openxmlformats.org/officeDocument/2006/relationships/image" Target="../media/image320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17" Type="http://schemas.openxmlformats.org/officeDocument/2006/relationships/image" Target="../media/image316.wmf"/><Relationship Id="rId25" Type="http://schemas.openxmlformats.org/officeDocument/2006/relationships/image" Target="../media/image324.wmf"/><Relationship Id="rId2" Type="http://schemas.openxmlformats.org/officeDocument/2006/relationships/image" Target="../media/image301.wmf"/><Relationship Id="rId16" Type="http://schemas.openxmlformats.org/officeDocument/2006/relationships/image" Target="../media/image315.wmf"/><Relationship Id="rId20" Type="http://schemas.openxmlformats.org/officeDocument/2006/relationships/image" Target="../media/image319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24" Type="http://schemas.openxmlformats.org/officeDocument/2006/relationships/image" Target="../media/image323.wmf"/><Relationship Id="rId5" Type="http://schemas.openxmlformats.org/officeDocument/2006/relationships/image" Target="../media/image304.wmf"/><Relationship Id="rId15" Type="http://schemas.openxmlformats.org/officeDocument/2006/relationships/image" Target="../media/image314.wmf"/><Relationship Id="rId23" Type="http://schemas.openxmlformats.org/officeDocument/2006/relationships/image" Target="../media/image322.wmf"/><Relationship Id="rId10" Type="http://schemas.openxmlformats.org/officeDocument/2006/relationships/image" Target="../media/image309.wmf"/><Relationship Id="rId19" Type="http://schemas.openxmlformats.org/officeDocument/2006/relationships/image" Target="../media/image318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Relationship Id="rId14" Type="http://schemas.openxmlformats.org/officeDocument/2006/relationships/image" Target="../media/image313.wmf"/><Relationship Id="rId22" Type="http://schemas.openxmlformats.org/officeDocument/2006/relationships/image" Target="../media/image32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image" Target="../media/image338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12" Type="http://schemas.openxmlformats.org/officeDocument/2006/relationships/image" Target="../media/image337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5" Type="http://schemas.openxmlformats.org/officeDocument/2006/relationships/image" Target="../media/image330.wmf"/><Relationship Id="rId10" Type="http://schemas.openxmlformats.org/officeDocument/2006/relationships/image" Target="../media/image335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Relationship Id="rId14" Type="http://schemas.openxmlformats.org/officeDocument/2006/relationships/image" Target="../media/image3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42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6" Type="http://schemas.openxmlformats.org/officeDocument/2006/relationships/image" Target="../media/image72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1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e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wmf"/><Relationship Id="rId9" Type="http://schemas.openxmlformats.org/officeDocument/2006/relationships/image" Target="../media/image9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20" Type="http://schemas.openxmlformats.org/officeDocument/2006/relationships/image" Target="../media/image126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2942-387D-4AFC-B368-CE7169E290D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9198-C461-430D-B595-3BC88688D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1158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0126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3D9C-97BF-462C-89C4-B2F7ABD95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0.e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../media/image1.png"/><Relationship Id="rId21" Type="http://schemas.openxmlformats.org/officeDocument/2006/relationships/image" Target="../media/image94.emf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23" Type="http://schemas.openxmlformats.org/officeDocument/2006/relationships/image" Target="../media/image95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3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9" Type="http://schemas.openxmlformats.org/officeDocument/2006/relationships/image" Target="../media/image124.wmf"/><Relationship Id="rId21" Type="http://schemas.openxmlformats.org/officeDocument/2006/relationships/image" Target="../media/image115.wmf"/><Relationship Id="rId34" Type="http://schemas.openxmlformats.org/officeDocument/2006/relationships/oleObject" Target="../embeddings/oleObject122.bin"/><Relationship Id="rId42" Type="http://schemas.openxmlformats.org/officeDocument/2006/relationships/oleObject" Target="../embeddings/oleObject126.bin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119.wmf"/><Relationship Id="rId41" Type="http://schemas.openxmlformats.org/officeDocument/2006/relationships/image" Target="../media/image12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123.wmf"/><Relationship Id="rId40" Type="http://schemas.openxmlformats.org/officeDocument/2006/relationships/oleObject" Target="../embeddings/oleObject125.bin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3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4.wmf"/><Relationship Id="rId31" Type="http://schemas.openxmlformats.org/officeDocument/2006/relationships/image" Target="../media/image120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22.wmf"/><Relationship Id="rId43" Type="http://schemas.openxmlformats.org/officeDocument/2006/relationships/image" Target="../media/image126.wmf"/><Relationship Id="rId8" Type="http://schemas.openxmlformats.org/officeDocument/2006/relationships/oleObject" Target="../embeddings/oleObject109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3.wmf"/><Relationship Id="rId25" Type="http://schemas.openxmlformats.org/officeDocument/2006/relationships/image" Target="../media/image117.wmf"/><Relationship Id="rId33" Type="http://schemas.openxmlformats.org/officeDocument/2006/relationships/image" Target="../media/image121.wmf"/><Relationship Id="rId38" Type="http://schemas.openxmlformats.org/officeDocument/2006/relationships/oleObject" Target="../embeddings/oleObject1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35.e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3.wmf"/><Relationship Id="rId25" Type="http://schemas.openxmlformats.org/officeDocument/2006/relationships/image" Target="../media/image137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8.wmf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37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32.emf"/><Relationship Id="rId23" Type="http://schemas.openxmlformats.org/officeDocument/2006/relationships/image" Target="../media/image136.e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4.wmf"/><Relationship Id="rId4" Type="http://schemas.openxmlformats.org/officeDocument/2006/relationships/image" Target="../media/image127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6.bin"/><Relationship Id="rId3" Type="http://schemas.openxmlformats.org/officeDocument/2006/relationships/image" Target="../media/image1.png"/><Relationship Id="rId21" Type="http://schemas.openxmlformats.org/officeDocument/2006/relationships/image" Target="../media/image147.emf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5.wmf"/><Relationship Id="rId25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6.e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Microsoft_Word_97_-_2003___1.doc"/><Relationship Id="rId21" Type="http://schemas.openxmlformats.org/officeDocument/2006/relationships/image" Target="../media/image158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33" Type="http://schemas.openxmlformats.org/officeDocument/2006/relationships/image" Target="../media/image16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1.wmf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7.wmf"/><Relationship Id="rId31" Type="http://schemas.openxmlformats.org/officeDocument/2006/relationships/image" Target="../media/image163.wmf"/><Relationship Id="rId4" Type="http://schemas.openxmlformats.org/officeDocument/2006/relationships/image" Target="../media/image150.emf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1.wmf"/><Relationship Id="rId30" Type="http://schemas.openxmlformats.org/officeDocument/2006/relationships/oleObject" Target="../embeddings/oleObject162.bin"/><Relationship Id="rId8" Type="http://schemas.openxmlformats.org/officeDocument/2006/relationships/oleObject" Target="../embeddings/oleObject1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1.bin"/><Relationship Id="rId25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8.bin"/><Relationship Id="rId24" Type="http://schemas.openxmlformats.org/officeDocument/2006/relationships/oleObject" Target="../embeddings/oleObject174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image" Target="../media/image1.png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image" Target="../media/image1.png"/><Relationship Id="rId21" Type="http://schemas.openxmlformats.org/officeDocument/2006/relationships/image" Target="../media/image184.emf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2.wmf"/><Relationship Id="rId25" Type="http://schemas.openxmlformats.org/officeDocument/2006/relationships/image" Target="../media/image186.wmf"/><Relationship Id="rId33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image" Target="../media/image18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185.bin"/><Relationship Id="rId32" Type="http://schemas.openxmlformats.org/officeDocument/2006/relationships/oleObject" Target="../embeddings/oleObject189.bin"/><Relationship Id="rId5" Type="http://schemas.openxmlformats.org/officeDocument/2006/relationships/image" Target="../media/image176.wmf"/><Relationship Id="rId15" Type="http://schemas.openxmlformats.org/officeDocument/2006/relationships/image" Target="../media/image181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187.bin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3.emf"/><Relationship Id="rId31" Type="http://schemas.openxmlformats.org/officeDocument/2006/relationships/image" Target="../media/image189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188.bin"/><Relationship Id="rId8" Type="http://schemas.openxmlformats.org/officeDocument/2006/relationships/oleObject" Target="../embeddings/oleObject1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1.png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4.wmf"/><Relationship Id="rId5" Type="http://schemas.openxmlformats.org/officeDocument/2006/relationships/image" Target="../media/image191.emf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3.emf"/><Relationship Id="rId14" Type="http://schemas.openxmlformats.org/officeDocument/2006/relationships/oleObject" Target="../embeddings/oleObject1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4.w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08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201.wmf"/><Relationship Id="rId19" Type="http://schemas.openxmlformats.org/officeDocument/2006/relationships/oleObject" Target="../embeddings/Microsoft_Word_97_-_2003___2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14.wmf"/><Relationship Id="rId3" Type="http://schemas.openxmlformats.org/officeDocument/2006/relationships/image" Target="../media/image1.png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13.wmf"/><Relationship Id="rId5" Type="http://schemas.openxmlformats.org/officeDocument/2006/relationships/image" Target="../media/image210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20.bin"/><Relationship Id="rId3" Type="http://schemas.openxmlformats.org/officeDocument/2006/relationships/oleObject" Target="../embeddings/oleObject213.bin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8.wmf"/><Relationship Id="rId5" Type="http://schemas.openxmlformats.org/officeDocument/2006/relationships/image" Target="../media/image1.png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22.wmf"/><Relationship Id="rId4" Type="http://schemas.openxmlformats.org/officeDocument/2006/relationships/image" Target="../media/image215.wmf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4.wmf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1.bin"/><Relationship Id="rId11" Type="http://schemas.openxmlformats.org/officeDocument/2006/relationships/oleObject" Target="../embeddings/oleObject223.bin"/><Relationship Id="rId5" Type="http://schemas.openxmlformats.org/officeDocument/2006/relationships/image" Target="../media/image223.emf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27.bin"/><Relationship Id="rId4" Type="http://schemas.openxmlformats.org/officeDocument/2006/relationships/oleObject" Target="../embeddings/Microsoft_Word_97_-_2003___3.doc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35.wmf"/><Relationship Id="rId3" Type="http://schemas.openxmlformats.org/officeDocument/2006/relationships/image" Target="../media/image1.png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45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Microsoft_Word_97_-_2003___5.doc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41.emf"/><Relationship Id="rId4" Type="http://schemas.openxmlformats.org/officeDocument/2006/relationships/image" Target="../media/image238.emf"/><Relationship Id="rId9" Type="http://schemas.openxmlformats.org/officeDocument/2006/relationships/oleObject" Target="../embeddings/Microsoft_Word_97_-_2003___7.doc"/><Relationship Id="rId14" Type="http://schemas.openxmlformats.org/officeDocument/2006/relationships/image" Target="../media/image2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0.wmf"/><Relationship Id="rId18" Type="http://schemas.openxmlformats.org/officeDocument/2006/relationships/oleObject" Target="../embeddings/oleObject246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5.bin"/><Relationship Id="rId20" Type="http://schemas.openxmlformats.org/officeDocument/2006/relationships/image" Target="../media/image244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7.wmf"/><Relationship Id="rId11" Type="http://schemas.openxmlformats.org/officeDocument/2006/relationships/image" Target="../media/image249.wmf"/><Relationship Id="rId5" Type="http://schemas.openxmlformats.org/officeDocument/2006/relationships/oleObject" Target="../embeddings/oleObject240.bin"/><Relationship Id="rId15" Type="http://schemas.openxmlformats.org/officeDocument/2006/relationships/image" Target="../media/image251.w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53.wmf"/><Relationship Id="rId4" Type="http://schemas.openxmlformats.org/officeDocument/2006/relationships/image" Target="../media/image246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44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61.wmf"/><Relationship Id="rId26" Type="http://schemas.openxmlformats.org/officeDocument/2006/relationships/image" Target="../media/image265.wmf"/><Relationship Id="rId39" Type="http://schemas.openxmlformats.org/officeDocument/2006/relationships/oleObject" Target="../embeddings/oleObject265.bin"/><Relationship Id="rId21" Type="http://schemas.openxmlformats.org/officeDocument/2006/relationships/oleObject" Target="../embeddings/oleObject256.bin"/><Relationship Id="rId34" Type="http://schemas.openxmlformats.org/officeDocument/2006/relationships/oleObject" Target="../embeddings/oleObject262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33" Type="http://schemas.openxmlformats.org/officeDocument/2006/relationships/image" Target="../media/image268.wmf"/><Relationship Id="rId38" Type="http://schemas.openxmlformats.org/officeDocument/2006/relationships/image" Target="../media/image2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29" Type="http://schemas.openxmlformats.org/officeDocument/2006/relationships/image" Target="../media/image1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64.wmf"/><Relationship Id="rId32" Type="http://schemas.openxmlformats.org/officeDocument/2006/relationships/oleObject" Target="../embeddings/oleObject261.bin"/><Relationship Id="rId37" Type="http://schemas.openxmlformats.org/officeDocument/2006/relationships/oleObject" Target="../embeddings/oleObject264.bin"/><Relationship Id="rId40" Type="http://schemas.openxmlformats.org/officeDocument/2006/relationships/image" Target="../media/image271.w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66.wmf"/><Relationship Id="rId36" Type="http://schemas.openxmlformats.org/officeDocument/2006/relationships/oleObject" Target="../embeddings/oleObject263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55.bin"/><Relationship Id="rId31" Type="http://schemas.openxmlformats.org/officeDocument/2006/relationships/image" Target="../media/image267.e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Relationship Id="rId27" Type="http://schemas.openxmlformats.org/officeDocument/2006/relationships/oleObject" Target="../embeddings/oleObject259.bin"/><Relationship Id="rId30" Type="http://schemas.openxmlformats.org/officeDocument/2006/relationships/oleObject" Target="../embeddings/oleObject260.bin"/><Relationship Id="rId35" Type="http://schemas.openxmlformats.org/officeDocument/2006/relationships/image" Target="../media/image269.wmf"/><Relationship Id="rId8" Type="http://schemas.openxmlformats.org/officeDocument/2006/relationships/image" Target="../media/image256.wmf"/><Relationship Id="rId3" Type="http://schemas.openxmlformats.org/officeDocument/2006/relationships/oleObject" Target="../embeddings/oleObject2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8.wmf"/><Relationship Id="rId20" Type="http://schemas.openxmlformats.org/officeDocument/2006/relationships/image" Target="../media/image28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7.wmf"/><Relationship Id="rId22" Type="http://schemas.openxmlformats.org/officeDocument/2006/relationships/image" Target="../media/image281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1.bin"/><Relationship Id="rId18" Type="http://schemas.openxmlformats.org/officeDocument/2006/relationships/oleObject" Target="../embeddings/oleObject283.bin"/><Relationship Id="rId26" Type="http://schemas.openxmlformats.org/officeDocument/2006/relationships/oleObject" Target="../embeddings/oleObject287.bin"/><Relationship Id="rId39" Type="http://schemas.openxmlformats.org/officeDocument/2006/relationships/image" Target="../media/image299.wmf"/><Relationship Id="rId21" Type="http://schemas.openxmlformats.org/officeDocument/2006/relationships/image" Target="../media/image290.emf"/><Relationship Id="rId34" Type="http://schemas.openxmlformats.org/officeDocument/2006/relationships/oleObject" Target="../embeddings/oleObject291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6.emf"/><Relationship Id="rId17" Type="http://schemas.openxmlformats.org/officeDocument/2006/relationships/image" Target="../media/image1.png"/><Relationship Id="rId25" Type="http://schemas.openxmlformats.org/officeDocument/2006/relationships/image" Target="../media/image292.emf"/><Relationship Id="rId33" Type="http://schemas.openxmlformats.org/officeDocument/2006/relationships/image" Target="../media/image296.emf"/><Relationship Id="rId38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emf"/><Relationship Id="rId20" Type="http://schemas.openxmlformats.org/officeDocument/2006/relationships/oleObject" Target="../embeddings/oleObject284.bin"/><Relationship Id="rId29" Type="http://schemas.openxmlformats.org/officeDocument/2006/relationships/image" Target="../media/image29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80.bin"/><Relationship Id="rId24" Type="http://schemas.openxmlformats.org/officeDocument/2006/relationships/oleObject" Target="../embeddings/oleObject286.bin"/><Relationship Id="rId32" Type="http://schemas.openxmlformats.org/officeDocument/2006/relationships/oleObject" Target="../embeddings/oleObject290.bin"/><Relationship Id="rId37" Type="http://schemas.openxmlformats.org/officeDocument/2006/relationships/image" Target="../media/image298.e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image" Target="../media/image291.emf"/><Relationship Id="rId28" Type="http://schemas.openxmlformats.org/officeDocument/2006/relationships/oleObject" Target="../embeddings/oleObject288.bin"/><Relationship Id="rId36" Type="http://schemas.openxmlformats.org/officeDocument/2006/relationships/oleObject" Target="../embeddings/oleObject292.bin"/><Relationship Id="rId10" Type="http://schemas.openxmlformats.org/officeDocument/2006/relationships/image" Target="../media/image285.emf"/><Relationship Id="rId19" Type="http://schemas.openxmlformats.org/officeDocument/2006/relationships/image" Target="../media/image289.emf"/><Relationship Id="rId31" Type="http://schemas.openxmlformats.org/officeDocument/2006/relationships/image" Target="../media/image295.emf"/><Relationship Id="rId4" Type="http://schemas.openxmlformats.org/officeDocument/2006/relationships/image" Target="../media/image282.png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7.emf"/><Relationship Id="rId22" Type="http://schemas.openxmlformats.org/officeDocument/2006/relationships/oleObject" Target="../embeddings/oleObject285.bin"/><Relationship Id="rId27" Type="http://schemas.openxmlformats.org/officeDocument/2006/relationships/image" Target="../media/image293.emf"/><Relationship Id="rId30" Type="http://schemas.openxmlformats.org/officeDocument/2006/relationships/oleObject" Target="../embeddings/oleObject289.bin"/><Relationship Id="rId35" Type="http://schemas.openxmlformats.org/officeDocument/2006/relationships/image" Target="../media/image297.emf"/><Relationship Id="rId8" Type="http://schemas.openxmlformats.org/officeDocument/2006/relationships/image" Target="../media/image284.emf"/><Relationship Id="rId3" Type="http://schemas.openxmlformats.org/officeDocument/2006/relationships/oleObject" Target="../embeddings/oleObject276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307.wmf"/><Relationship Id="rId26" Type="http://schemas.openxmlformats.org/officeDocument/2006/relationships/oleObject" Target="../embeddings/oleObject306.bin"/><Relationship Id="rId39" Type="http://schemas.openxmlformats.org/officeDocument/2006/relationships/image" Target="../media/image317.wmf"/><Relationship Id="rId21" Type="http://schemas.openxmlformats.org/officeDocument/2006/relationships/image" Target="../media/image308.wmf"/><Relationship Id="rId34" Type="http://schemas.openxmlformats.org/officeDocument/2006/relationships/oleObject" Target="../embeddings/oleObject310.bin"/><Relationship Id="rId42" Type="http://schemas.openxmlformats.org/officeDocument/2006/relationships/oleObject" Target="../embeddings/oleObject314.bin"/><Relationship Id="rId47" Type="http://schemas.openxmlformats.org/officeDocument/2006/relationships/image" Target="../media/image321.wmf"/><Relationship Id="rId50" Type="http://schemas.openxmlformats.org/officeDocument/2006/relationships/oleObject" Target="../embeddings/oleObject318.bin"/><Relationship Id="rId55" Type="http://schemas.openxmlformats.org/officeDocument/2006/relationships/image" Target="../media/image325.wmf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wmf"/><Relationship Id="rId29" Type="http://schemas.openxmlformats.org/officeDocument/2006/relationships/image" Target="../media/image312.wmf"/><Relationship Id="rId11" Type="http://schemas.openxmlformats.org/officeDocument/2006/relationships/oleObject" Target="../embeddings/oleObject298.bin"/><Relationship Id="rId24" Type="http://schemas.openxmlformats.org/officeDocument/2006/relationships/oleObject" Target="../embeddings/oleObject305.bin"/><Relationship Id="rId32" Type="http://schemas.openxmlformats.org/officeDocument/2006/relationships/oleObject" Target="../embeddings/oleObject309.bin"/><Relationship Id="rId37" Type="http://schemas.openxmlformats.org/officeDocument/2006/relationships/image" Target="../media/image316.wmf"/><Relationship Id="rId40" Type="http://schemas.openxmlformats.org/officeDocument/2006/relationships/oleObject" Target="../embeddings/oleObject313.bin"/><Relationship Id="rId45" Type="http://schemas.openxmlformats.org/officeDocument/2006/relationships/image" Target="../media/image320.wmf"/><Relationship Id="rId53" Type="http://schemas.openxmlformats.org/officeDocument/2006/relationships/image" Target="../media/image324.wmf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02.bin"/><Relationship Id="rId31" Type="http://schemas.openxmlformats.org/officeDocument/2006/relationships/image" Target="../media/image313.wmf"/><Relationship Id="rId44" Type="http://schemas.openxmlformats.org/officeDocument/2006/relationships/oleObject" Target="../embeddings/oleObject315.bin"/><Relationship Id="rId52" Type="http://schemas.openxmlformats.org/officeDocument/2006/relationships/oleObject" Target="../embeddings/oleObject319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305.wmf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311.wmf"/><Relationship Id="rId30" Type="http://schemas.openxmlformats.org/officeDocument/2006/relationships/oleObject" Target="../embeddings/oleObject308.bin"/><Relationship Id="rId35" Type="http://schemas.openxmlformats.org/officeDocument/2006/relationships/image" Target="../media/image315.wmf"/><Relationship Id="rId43" Type="http://schemas.openxmlformats.org/officeDocument/2006/relationships/image" Target="../media/image319.wmf"/><Relationship Id="rId48" Type="http://schemas.openxmlformats.org/officeDocument/2006/relationships/oleObject" Target="../embeddings/oleObject317.bin"/><Relationship Id="rId8" Type="http://schemas.openxmlformats.org/officeDocument/2006/relationships/image" Target="../media/image302.wmf"/><Relationship Id="rId51" Type="http://schemas.openxmlformats.org/officeDocument/2006/relationships/image" Target="../media/image323.wmf"/><Relationship Id="rId3" Type="http://schemas.openxmlformats.org/officeDocument/2006/relationships/oleObject" Target="../embeddings/oleObject294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01.bin"/><Relationship Id="rId25" Type="http://schemas.openxmlformats.org/officeDocument/2006/relationships/image" Target="../media/image310.wmf"/><Relationship Id="rId33" Type="http://schemas.openxmlformats.org/officeDocument/2006/relationships/image" Target="../media/image314.wmf"/><Relationship Id="rId38" Type="http://schemas.openxmlformats.org/officeDocument/2006/relationships/oleObject" Target="../embeddings/oleObject312.bin"/><Relationship Id="rId46" Type="http://schemas.openxmlformats.org/officeDocument/2006/relationships/oleObject" Target="../embeddings/oleObject316.bin"/><Relationship Id="rId20" Type="http://schemas.openxmlformats.org/officeDocument/2006/relationships/oleObject" Target="../embeddings/oleObject303.bin"/><Relationship Id="rId41" Type="http://schemas.openxmlformats.org/officeDocument/2006/relationships/image" Target="../media/image318.wmf"/><Relationship Id="rId54" Type="http://schemas.openxmlformats.org/officeDocument/2006/relationships/oleObject" Target="../embeddings/oleObject32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1.wmf"/><Relationship Id="rId15" Type="http://schemas.openxmlformats.org/officeDocument/2006/relationships/oleObject" Target="../embeddings/oleObject300.bin"/><Relationship Id="rId23" Type="http://schemas.openxmlformats.org/officeDocument/2006/relationships/image" Target="../media/image309.wmf"/><Relationship Id="rId28" Type="http://schemas.openxmlformats.org/officeDocument/2006/relationships/oleObject" Target="../embeddings/oleObject307.bin"/><Relationship Id="rId36" Type="http://schemas.openxmlformats.org/officeDocument/2006/relationships/oleObject" Target="../embeddings/oleObject311.bin"/><Relationship Id="rId49" Type="http://schemas.openxmlformats.org/officeDocument/2006/relationships/image" Target="../media/image3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33.wmf"/><Relationship Id="rId26" Type="http://schemas.openxmlformats.org/officeDocument/2006/relationships/image" Target="../media/image337.wmf"/><Relationship Id="rId3" Type="http://schemas.openxmlformats.org/officeDocument/2006/relationships/oleObject" Target="../embeddings/oleObject321.bin"/><Relationship Id="rId21" Type="http://schemas.openxmlformats.org/officeDocument/2006/relationships/oleObject" Target="../embeddings/oleObject330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328.bin"/><Relationship Id="rId25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wmf"/><Relationship Id="rId20" Type="http://schemas.openxmlformats.org/officeDocument/2006/relationships/image" Target="../media/image334.wmf"/><Relationship Id="rId29" Type="http://schemas.openxmlformats.org/officeDocument/2006/relationships/oleObject" Target="../embeddings/oleObject33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25.bin"/><Relationship Id="rId24" Type="http://schemas.openxmlformats.org/officeDocument/2006/relationships/image" Target="../media/image336.wmf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23" Type="http://schemas.openxmlformats.org/officeDocument/2006/relationships/oleObject" Target="../embeddings/oleObject331.bin"/><Relationship Id="rId28" Type="http://schemas.openxmlformats.org/officeDocument/2006/relationships/image" Target="../media/image338.wmf"/><Relationship Id="rId10" Type="http://schemas.openxmlformats.org/officeDocument/2006/relationships/image" Target="../media/image329.wmf"/><Relationship Id="rId19" Type="http://schemas.openxmlformats.org/officeDocument/2006/relationships/oleObject" Target="../embeddings/oleObject329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31.wmf"/><Relationship Id="rId22" Type="http://schemas.openxmlformats.org/officeDocument/2006/relationships/image" Target="../media/image335.wmf"/><Relationship Id="rId27" Type="http://schemas.openxmlformats.org/officeDocument/2006/relationships/oleObject" Target="../embeddings/oleObject333.bin"/><Relationship Id="rId30" Type="http://schemas.openxmlformats.org/officeDocument/2006/relationships/image" Target="../media/image339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7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1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.png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image" Target="../media/image26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9" Type="http://schemas.openxmlformats.org/officeDocument/2006/relationships/image" Target="../media/image46.wmf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43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41.wmf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5.wmf"/><Relationship Id="rId40" Type="http://schemas.openxmlformats.org/officeDocument/2006/relationships/oleObject" Target="../embeddings/oleObject46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40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4.wmf"/><Relationship Id="rId8" Type="http://schemas.openxmlformats.org/officeDocument/2006/relationships/oleObject" Target="../embeddings/oleObject30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2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image" Target="../media/image7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32" Type="http://schemas.openxmlformats.org/officeDocument/2006/relationships/oleObject" Target="../embeddings/oleObject7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31" Type="http://schemas.openxmlformats.org/officeDocument/2006/relationships/image" Target="../media/image7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image" Target="../media/image1.png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2.wmf"/><Relationship Id="rId8" Type="http://schemas.openxmlformats.org/officeDocument/2006/relationships/image" Target="../media/image6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oleObject" Target="../embeddings/oleObject85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Relationship Id="rId22" Type="http://schemas.openxmlformats.org/officeDocument/2006/relationships/image" Target="../media/image82.emf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194335" y="1944054"/>
            <a:ext cx="7402512" cy="1066800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 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曲线积分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和曲面积分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938338" y="405633"/>
            <a:ext cx="198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870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1042"/>
              </p:ext>
            </p:extLst>
          </p:nvPr>
        </p:nvGraphicFramePr>
        <p:xfrm>
          <a:off x="2144057" y="864101"/>
          <a:ext cx="4802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" name="Equation" r:id="rId4" imgW="2076584" imgH="304667" progId="Equation.DSMT4">
                  <p:embed/>
                </p:oleObj>
              </mc:Choice>
              <mc:Fallback>
                <p:oleObj name="Equation" r:id="rId4" imgW="2076584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57" y="864101"/>
                        <a:ext cx="48021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3"/>
          <p:cNvGraphicFramePr>
            <a:graphicFrameLocks noChangeAspect="1"/>
          </p:cNvGraphicFramePr>
          <p:nvPr/>
        </p:nvGraphicFramePr>
        <p:xfrm>
          <a:off x="1987551" y="2185989"/>
          <a:ext cx="32496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" name="Equation" r:id="rId6" imgW="1352595" imgH="304667" progId="Equation.DSMT4">
                  <p:embed/>
                </p:oleObj>
              </mc:Choice>
              <mc:Fallback>
                <p:oleObj name="Equation" r:id="rId6" imgW="135259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1" y="2185989"/>
                        <a:ext cx="32496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934325" y="2239964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为常数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2055814" y="3027364"/>
          <a:ext cx="31130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" name="Equation" r:id="rId8" imgW="1219200" imgH="304667" progId="Equation.DSMT4">
                  <p:embed/>
                </p:oleObj>
              </mc:Choice>
              <mc:Fallback>
                <p:oleObj name="Equation" r:id="rId8" imgW="121920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3027364"/>
                        <a:ext cx="31130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63976" y="3835404"/>
            <a:ext cx="3451225" cy="598488"/>
            <a:chOff x="1474" y="2416"/>
            <a:chExt cx="2174" cy="377"/>
          </a:xfrm>
        </p:grpSpPr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1474" y="2416"/>
              <a:ext cx="21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( 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L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由            组成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) </a:t>
              </a:r>
            </a:p>
          </p:txBody>
        </p:sp>
        <p:graphicFrame>
          <p:nvGraphicFramePr>
            <p:cNvPr id="1845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597865"/>
                </p:ext>
              </p:extLst>
            </p:nvPr>
          </p:nvGraphicFramePr>
          <p:xfrm>
            <a:off x="2077" y="2436"/>
            <a:ext cx="67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5" name="Equation" r:id="rId10" imgW="431640" imgH="228600" progId="Equation.DSMT4">
                    <p:embed/>
                  </p:oleObj>
                </mc:Choice>
                <mc:Fallback>
                  <p:oleObj name="Equation" r:id="rId10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2436"/>
                          <a:ext cx="67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2" name="Object 5"/>
          <p:cNvGraphicFramePr>
            <a:graphicFrameLocks noChangeAspect="1"/>
          </p:cNvGraphicFramePr>
          <p:nvPr/>
        </p:nvGraphicFramePr>
        <p:xfrm>
          <a:off x="2178051" y="4487864"/>
          <a:ext cx="1501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" name="Equation" r:id="rId12" imgW="599918" imgH="304667" progId="Equation.DSMT4">
                  <p:embed/>
                </p:oleObj>
              </mc:Choice>
              <mc:Fallback>
                <p:oleObj name="Equation" r:id="rId12" imgW="599918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4487864"/>
                        <a:ext cx="15017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4800600" y="454977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l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为曲线弧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的长度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87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49555"/>
              </p:ext>
            </p:extLst>
          </p:nvPr>
        </p:nvGraphicFramePr>
        <p:xfrm>
          <a:off x="4783932" y="974561"/>
          <a:ext cx="1638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" name="Equation" r:id="rId14" imgW="704984" imgH="190327" progId="Equation.DSMT4">
                  <p:embed/>
                </p:oleObj>
              </mc:Choice>
              <mc:Fallback>
                <p:oleObj name="Equation" r:id="rId14" imgW="7049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932" y="974561"/>
                        <a:ext cx="1638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912395"/>
              </p:ext>
            </p:extLst>
          </p:nvPr>
        </p:nvGraphicFramePr>
        <p:xfrm>
          <a:off x="4171157" y="1455736"/>
          <a:ext cx="2552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" name="Equation" r:id="rId16" imgW="1095487" imgH="304667" progId="Equation.DSMT4">
                  <p:embed/>
                </p:oleObj>
              </mc:Choice>
              <mc:Fallback>
                <p:oleObj name="Equation" r:id="rId16" imgW="109548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157" y="1455736"/>
                        <a:ext cx="25527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04405"/>
              </p:ext>
            </p:extLst>
          </p:nvPr>
        </p:nvGraphicFramePr>
        <p:xfrm>
          <a:off x="6628607" y="1485900"/>
          <a:ext cx="2360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" name="Equation" r:id="rId18" imgW="1028790" imgH="304667" progId="Equation.DSMT4">
                  <p:embed/>
                </p:oleObj>
              </mc:Choice>
              <mc:Fallback>
                <p:oleObj name="Equation" r:id="rId18" imgW="102879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607" y="1485900"/>
                        <a:ext cx="2360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9"/>
          <p:cNvGraphicFramePr>
            <a:graphicFrameLocks noChangeAspect="1"/>
          </p:cNvGraphicFramePr>
          <p:nvPr/>
        </p:nvGraphicFramePr>
        <p:xfrm>
          <a:off x="5106988" y="2193926"/>
          <a:ext cx="2946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" name="Equation" r:id="rId20" imgW="1219200" imgH="304667" progId="Equation.DSMT4">
                  <p:embed/>
                </p:oleObj>
              </mc:Choice>
              <mc:Fallback>
                <p:oleObj name="Equation" r:id="rId20" imgW="121920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2193926"/>
                        <a:ext cx="29464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0"/>
          <p:cNvGraphicFramePr>
            <a:graphicFrameLocks noChangeAspect="1"/>
          </p:cNvGraphicFramePr>
          <p:nvPr/>
        </p:nvGraphicFramePr>
        <p:xfrm>
          <a:off x="3643314" y="4672014"/>
          <a:ext cx="630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" name="Equation" r:id="rId22" imgW="247784" imgH="190327" progId="Equation.DSMT4">
                  <p:embed/>
                </p:oleObj>
              </mc:Choice>
              <mc:Fallback>
                <p:oleObj name="Equation" r:id="rId22" imgW="2477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4" y="4672014"/>
                        <a:ext cx="630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1"/>
          <p:cNvGraphicFramePr>
            <a:graphicFrameLocks noChangeAspect="1"/>
          </p:cNvGraphicFramePr>
          <p:nvPr/>
        </p:nvGraphicFramePr>
        <p:xfrm>
          <a:off x="5141913" y="3087689"/>
          <a:ext cx="49641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" name="Equation" r:id="rId24" imgW="2209979" imgH="324023" progId="Equation.DSMT4">
                  <p:embed/>
                </p:oleObj>
              </mc:Choice>
              <mc:Fallback>
                <p:oleObj name="Equation" r:id="rId24" imgW="2209979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087689"/>
                        <a:ext cx="49641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2063751" y="5157788"/>
            <a:ext cx="67675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第一型曲线积分与曲线的走向无关</a:t>
            </a:r>
          </a:p>
        </p:txBody>
      </p:sp>
      <p:graphicFrame>
        <p:nvGraphicFramePr>
          <p:cNvPr id="87061" name="Object 12"/>
          <p:cNvGraphicFramePr>
            <a:graphicFrameLocks noChangeAspect="1"/>
          </p:cNvGraphicFramePr>
          <p:nvPr/>
        </p:nvGraphicFramePr>
        <p:xfrm>
          <a:off x="3503613" y="5575301"/>
          <a:ext cx="4826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" name="Equation" r:id="rId26" imgW="2120900" imgH="368300" progId="Equation.DSMT4">
                  <p:embed/>
                </p:oleObj>
              </mc:Choice>
              <mc:Fallback>
                <p:oleObj name="Equation" r:id="rId26" imgW="2120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575301"/>
                        <a:ext cx="4826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716838" y="3868739"/>
            <a:ext cx="222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分段可加性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右大括号 3"/>
          <p:cNvSpPr>
            <a:spLocks/>
          </p:cNvSpPr>
          <p:nvPr/>
        </p:nvSpPr>
        <p:spPr bwMode="auto">
          <a:xfrm>
            <a:off x="9436101" y="698500"/>
            <a:ext cx="498475" cy="2065338"/>
          </a:xfrm>
          <a:prstGeom prst="rightBrace">
            <a:avLst>
              <a:gd name="adj1" fmla="val 8325"/>
              <a:gd name="adj2" fmla="val 46204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917511" y="1103313"/>
            <a:ext cx="615553" cy="115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</a:rPr>
              <a:t>线性性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0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build="p" autoUpdateAnimBg="0"/>
      <p:bldP spid="87053" grpId="0" build="p" autoUpdateAnimBg="0"/>
      <p:bldP spid="87060" grpId="0"/>
      <p:bldP spid="3" grpId="0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98438"/>
              </p:ext>
            </p:extLst>
          </p:nvPr>
        </p:nvGraphicFramePr>
        <p:xfrm>
          <a:off x="476574" y="582960"/>
          <a:ext cx="11139053" cy="605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3"/>
                <a:gridCol w="5351573"/>
                <a:gridCol w="988291"/>
                <a:gridCol w="1025236"/>
                <a:gridCol w="969818"/>
                <a:gridCol w="1418682"/>
              </a:tblGrid>
              <a:tr h="564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               </a:t>
                      </a:r>
                      <a:r>
                        <a:rPr lang="zh-CN" altLang="en-US" sz="2400" dirty="0" smtClean="0"/>
                        <a:t>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二重积分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线积分</a:t>
                      </a:r>
                      <a:endParaRPr lang="zh-CN" altLang="en-US" sz="2400" dirty="0"/>
                    </a:p>
                  </a:txBody>
                  <a:tcPr/>
                </a:tc>
              </a:tr>
              <a:tr h="1052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线性性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51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u="sng" dirty="0" smtClean="0"/>
                        <a:t>~~~~</a:t>
                      </a:r>
                      <a:r>
                        <a:rPr lang="zh-CN" altLang="en-US" sz="2400" b="1" dirty="0" smtClean="0"/>
                        <a:t>可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加  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06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保序性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227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估值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7745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积分中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 值定理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06070"/>
              </p:ext>
            </p:extLst>
          </p:nvPr>
        </p:nvGraphicFramePr>
        <p:xfrm>
          <a:off x="1998708" y="4379611"/>
          <a:ext cx="2433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8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708" y="4379611"/>
                        <a:ext cx="24336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24164"/>
              </p:ext>
            </p:extLst>
          </p:nvPr>
        </p:nvGraphicFramePr>
        <p:xfrm>
          <a:off x="1896158" y="1356724"/>
          <a:ext cx="2808181" cy="70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9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158" y="1356724"/>
                        <a:ext cx="2808181" cy="705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83434"/>
              </p:ext>
            </p:extLst>
          </p:nvPr>
        </p:nvGraphicFramePr>
        <p:xfrm>
          <a:off x="1896158" y="2438045"/>
          <a:ext cx="4089005" cy="81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0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6158" y="2438045"/>
                        <a:ext cx="4089005" cy="817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45499"/>
              </p:ext>
            </p:extLst>
          </p:nvPr>
        </p:nvGraphicFramePr>
        <p:xfrm>
          <a:off x="1986789" y="3370797"/>
          <a:ext cx="2232967" cy="41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1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6789" y="3370797"/>
                        <a:ext cx="2232967" cy="41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50455"/>
              </p:ext>
            </p:extLst>
          </p:nvPr>
        </p:nvGraphicFramePr>
        <p:xfrm>
          <a:off x="1948147" y="5632747"/>
          <a:ext cx="1921889" cy="41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2" name="Equation" r:id="rId11" imgW="952200" imgH="203040" progId="Equation.DSMT4">
                  <p:embed/>
                </p:oleObj>
              </mc:Choice>
              <mc:Fallback>
                <p:oleObj name="Equation" r:id="rId11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8147" y="5632747"/>
                        <a:ext cx="1921889" cy="41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52067"/>
              </p:ext>
            </p:extLst>
          </p:nvPr>
        </p:nvGraphicFramePr>
        <p:xfrm>
          <a:off x="3237000" y="1749141"/>
          <a:ext cx="3543608" cy="72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3" name="Equation" r:id="rId13" imgW="1600200" imgH="380880" progId="Equation.DSMT4">
                  <p:embed/>
                </p:oleObj>
              </mc:Choice>
              <mc:Fallback>
                <p:oleObj name="Equation" r:id="rId13" imgW="1600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7000" y="1749141"/>
                        <a:ext cx="3543608" cy="72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14524"/>
              </p:ext>
            </p:extLst>
          </p:nvPr>
        </p:nvGraphicFramePr>
        <p:xfrm>
          <a:off x="4219756" y="3550084"/>
          <a:ext cx="2931231" cy="76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4" name="Equation" r:id="rId15" imgW="1460160" imgH="380880" progId="Equation.DSMT4">
                  <p:embed/>
                </p:oleObj>
              </mc:Choice>
              <mc:Fallback>
                <p:oleObj name="Equation" r:id="rId15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19756" y="3550084"/>
                        <a:ext cx="2931231" cy="76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10279"/>
              </p:ext>
            </p:extLst>
          </p:nvPr>
        </p:nvGraphicFramePr>
        <p:xfrm>
          <a:off x="3605464" y="4825774"/>
          <a:ext cx="3433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5" name="Equation" r:id="rId17" imgW="1828800" imgH="380880" progId="Equation.DSMT4">
                  <p:embed/>
                </p:oleObj>
              </mc:Choice>
              <mc:Fallback>
                <p:oleObj name="Equation" r:id="rId17" imgW="1828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05464" y="4825774"/>
                        <a:ext cx="343376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50968"/>
              </p:ext>
            </p:extLst>
          </p:nvPr>
        </p:nvGraphicFramePr>
        <p:xfrm>
          <a:off x="3940660" y="5873260"/>
          <a:ext cx="2881939" cy="75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6" name="Equation" r:id="rId19" imgW="1460160" imgH="380880" progId="Equation.DSMT4">
                  <p:embed/>
                </p:oleObj>
              </mc:Choice>
              <mc:Fallback>
                <p:oleObj name="Equation" r:id="rId19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40660" y="5873260"/>
                        <a:ext cx="2881939" cy="75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E9123-2353-4A88-9D61-71DA74857DF8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93256"/>
              </p:ext>
            </p:extLst>
          </p:nvPr>
        </p:nvGraphicFramePr>
        <p:xfrm>
          <a:off x="576768" y="901377"/>
          <a:ext cx="11038464" cy="571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14"/>
                <a:gridCol w="5320145"/>
                <a:gridCol w="5131305"/>
              </a:tblGrid>
              <a:tr h="41468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  </a:t>
                      </a:r>
                      <a:r>
                        <a:rPr lang="zh-CN" altLang="en-US" sz="2000" dirty="0" smtClean="0"/>
                        <a:t>三重积分</a:t>
                      </a:r>
                      <a:endParaRPr lang="zh-CN" altLang="en-US" sz="20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                  第一型曲面积分</a:t>
                      </a:r>
                      <a:endParaRPr lang="zh-CN" altLang="en-US" sz="2000" dirty="0"/>
                    </a:p>
                  </a:txBody>
                  <a:tcPr marL="91457" marR="91457" marT="45701" marB="45701"/>
                </a:tc>
              </a:tr>
              <a:tr h="2648895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奇偶对称</a:t>
                      </a:r>
                      <a:endParaRPr lang="zh-CN" altLang="en-US" sz="24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  <a:tr h="2648895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轮换对称</a:t>
                      </a:r>
                      <a:endParaRPr lang="zh-CN" altLang="en-US" sz="24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24731"/>
              </p:ext>
            </p:extLst>
          </p:nvPr>
        </p:nvGraphicFramePr>
        <p:xfrm>
          <a:off x="1270000" y="1357313"/>
          <a:ext cx="5142495" cy="39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3" name="Equation" r:id="rId4" imgW="3035160" imgH="228600" progId="Equation.DSMT4">
                  <p:embed/>
                </p:oleObj>
              </mc:Choice>
              <mc:Fallback>
                <p:oleObj name="Equation" r:id="rId4" imgW="303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57313"/>
                        <a:ext cx="5142495" cy="39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75904"/>
              </p:ext>
            </p:extLst>
          </p:nvPr>
        </p:nvGraphicFramePr>
        <p:xfrm>
          <a:off x="1244530" y="1728787"/>
          <a:ext cx="2883333" cy="42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4" name="Equation" r:id="rId6" imgW="1765080" imgH="203040" progId="Equation.DSMT4">
                  <p:embed/>
                </p:oleObj>
              </mc:Choice>
              <mc:Fallback>
                <p:oleObj name="Equation" r:id="rId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30" y="1728787"/>
                        <a:ext cx="2883333" cy="42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54284"/>
              </p:ext>
            </p:extLst>
          </p:nvPr>
        </p:nvGraphicFramePr>
        <p:xfrm>
          <a:off x="1635741" y="3985155"/>
          <a:ext cx="41306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5" name="Equation" r:id="rId8" imgW="2489040" imgH="457200" progId="Equation.DSMT4">
                  <p:embed/>
                </p:oleObj>
              </mc:Choice>
              <mc:Fallback>
                <p:oleObj name="Equation" r:id="rId8" imgW="248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741" y="3985155"/>
                        <a:ext cx="41306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5096"/>
              </p:ext>
            </p:extLst>
          </p:nvPr>
        </p:nvGraphicFramePr>
        <p:xfrm>
          <a:off x="1224164" y="4697413"/>
          <a:ext cx="4179110" cy="7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6" name="Equation" r:id="rId10" imgW="2412720" imgH="380880" progId="Equation.DSMT4">
                  <p:embed/>
                </p:oleObj>
              </mc:Choice>
              <mc:Fallback>
                <p:oleObj name="Equation" r:id="rId10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64" y="4697413"/>
                        <a:ext cx="4179110" cy="7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文本框 14"/>
          <p:cNvSpPr txBox="1">
            <a:spLocks noChangeArrowheads="1"/>
          </p:cNvSpPr>
          <p:nvPr/>
        </p:nvSpPr>
        <p:spPr bwMode="auto">
          <a:xfrm>
            <a:off x="1224164" y="5988943"/>
            <a:ext cx="873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4216"/>
              </p:ext>
            </p:extLst>
          </p:nvPr>
        </p:nvGraphicFramePr>
        <p:xfrm>
          <a:off x="1943848" y="5885804"/>
          <a:ext cx="3666875" cy="69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7" name="Equation" r:id="rId12" imgW="2552700" imgH="381000" progId="Equation.DSMT4">
                  <p:embed/>
                </p:oleObj>
              </mc:Choice>
              <mc:Fallback>
                <p:oleObj name="Equation" r:id="rId1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848" y="5885804"/>
                        <a:ext cx="3666875" cy="69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25052"/>
              </p:ext>
            </p:extLst>
          </p:nvPr>
        </p:nvGraphicFramePr>
        <p:xfrm>
          <a:off x="6566335" y="1382713"/>
          <a:ext cx="4960551" cy="39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8" name="Equation" r:id="rId14" imgW="2971800" imgH="228600" progId="Equation.DSMT4">
                  <p:embed/>
                </p:oleObj>
              </mc:Choice>
              <mc:Fallback>
                <p:oleObj name="Equation" r:id="rId14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335" y="1382713"/>
                        <a:ext cx="4960551" cy="39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82867"/>
              </p:ext>
            </p:extLst>
          </p:nvPr>
        </p:nvGraphicFramePr>
        <p:xfrm>
          <a:off x="6612731" y="1753898"/>
          <a:ext cx="2844778" cy="42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9"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731" y="1753898"/>
                        <a:ext cx="2844778" cy="42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57680"/>
              </p:ext>
            </p:extLst>
          </p:nvPr>
        </p:nvGraphicFramePr>
        <p:xfrm>
          <a:off x="6938679" y="3957841"/>
          <a:ext cx="3950268" cy="84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0" name="Equation" r:id="rId18" imgW="2450880" imgH="457200" progId="Equation.DSMT4">
                  <p:embed/>
                </p:oleObj>
              </mc:Choice>
              <mc:Fallback>
                <p:oleObj name="Equation" r:id="rId18" imgW="2450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679" y="3957841"/>
                        <a:ext cx="3950268" cy="84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9523"/>
              </p:ext>
            </p:extLst>
          </p:nvPr>
        </p:nvGraphicFramePr>
        <p:xfrm>
          <a:off x="6635027" y="4760114"/>
          <a:ext cx="3866717" cy="61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1" name="Equation" r:id="rId20" imgW="2133360" imgH="304560" progId="Equation.DSMT4">
                  <p:embed/>
                </p:oleObj>
              </mc:Choice>
              <mc:Fallback>
                <p:oleObj name="Equation" r:id="rId20" imgW="2133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027" y="4760114"/>
                        <a:ext cx="3866717" cy="614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文本框 14"/>
          <p:cNvSpPr txBox="1">
            <a:spLocks noChangeArrowheads="1"/>
          </p:cNvSpPr>
          <p:nvPr/>
        </p:nvSpPr>
        <p:spPr bwMode="auto">
          <a:xfrm>
            <a:off x="6561139" y="6067498"/>
            <a:ext cx="873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89271"/>
              </p:ext>
            </p:extLst>
          </p:nvPr>
        </p:nvGraphicFramePr>
        <p:xfrm>
          <a:off x="7434263" y="5964773"/>
          <a:ext cx="3485101" cy="61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2" name="Equation" r:id="rId22" imgW="2145960" imgH="304560" progId="Equation.DSMT4">
                  <p:embed/>
                </p:oleObj>
              </mc:Choice>
              <mc:Fallback>
                <p:oleObj name="Equation" r:id="rId22" imgW="2145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5964773"/>
                        <a:ext cx="3485101" cy="611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03176"/>
              </p:ext>
            </p:extLst>
          </p:nvPr>
        </p:nvGraphicFramePr>
        <p:xfrm>
          <a:off x="2131699" y="2928630"/>
          <a:ext cx="4173852" cy="80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3" name="Equation" r:id="rId24" imgW="2514600" imgH="406080" progId="Equation.DSMT4">
                  <p:embed/>
                </p:oleObj>
              </mc:Choice>
              <mc:Fallback>
                <p:oleObj name="Equation" r:id="rId2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99" y="2928630"/>
                        <a:ext cx="4173852" cy="803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21464"/>
              </p:ext>
            </p:extLst>
          </p:nvPr>
        </p:nvGraphicFramePr>
        <p:xfrm>
          <a:off x="3683303" y="1997844"/>
          <a:ext cx="2585566" cy="77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4" name="Equation" r:id="rId26" imgW="1485720" imgH="380880" progId="Equation.DSMT4">
                  <p:embed/>
                </p:oleObj>
              </mc:Choice>
              <mc:Fallback>
                <p:oleObj name="Equation" r:id="rId26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303" y="1997844"/>
                        <a:ext cx="2585566" cy="77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70423"/>
              </p:ext>
            </p:extLst>
          </p:nvPr>
        </p:nvGraphicFramePr>
        <p:xfrm>
          <a:off x="1267203" y="2466328"/>
          <a:ext cx="2769088" cy="44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5" name="Equation" r:id="rId28" imgW="1701720" imgH="203040" progId="Equation.DSMT4">
                  <p:embed/>
                </p:oleObj>
              </mc:Choice>
              <mc:Fallback>
                <p:oleObj name="Equation" r:id="rId28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03" y="2466328"/>
                        <a:ext cx="2769088" cy="44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77322"/>
              </p:ext>
            </p:extLst>
          </p:nvPr>
        </p:nvGraphicFramePr>
        <p:xfrm>
          <a:off x="3010154" y="3689871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6" name="Equation" r:id="rId30" imgW="393480" imgH="164880" progId="Equation.DSMT4">
                  <p:embed/>
                </p:oleObj>
              </mc:Choice>
              <mc:Fallback>
                <p:oleObj name="Equation" r:id="rId30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154" y="3689871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60604"/>
              </p:ext>
            </p:extLst>
          </p:nvPr>
        </p:nvGraphicFramePr>
        <p:xfrm>
          <a:off x="6599599" y="2573293"/>
          <a:ext cx="2675225" cy="40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7" name="Equation" r:id="rId32" imgW="1701720" imgH="203040" progId="Equation.DSMT4">
                  <p:embed/>
                </p:oleObj>
              </mc:Choice>
              <mc:Fallback>
                <p:oleObj name="Equation" r:id="rId32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599" y="2573293"/>
                        <a:ext cx="2675225" cy="40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49914"/>
              </p:ext>
            </p:extLst>
          </p:nvPr>
        </p:nvGraphicFramePr>
        <p:xfrm>
          <a:off x="8941344" y="2040744"/>
          <a:ext cx="2412456" cy="64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8" name="Equation" r:id="rId34" imgW="1346040" imgH="304560" progId="Equation.DSMT4">
                  <p:embed/>
                </p:oleObj>
              </mc:Choice>
              <mc:Fallback>
                <p:oleObj name="Equation" r:id="rId34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1344" y="2040744"/>
                        <a:ext cx="2412456" cy="64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38052"/>
              </p:ext>
            </p:extLst>
          </p:nvPr>
        </p:nvGraphicFramePr>
        <p:xfrm>
          <a:off x="7324436" y="2949991"/>
          <a:ext cx="4202450" cy="69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9" name="Equation" r:id="rId36" imgW="2260440" imgH="330120" progId="Equation.DSMT4">
                  <p:embed/>
                </p:oleObj>
              </mc:Choice>
              <mc:Fallback>
                <p:oleObj name="Equation" r:id="rId36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36" y="2949991"/>
                        <a:ext cx="4202450" cy="69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12659"/>
              </p:ext>
            </p:extLst>
          </p:nvPr>
        </p:nvGraphicFramePr>
        <p:xfrm>
          <a:off x="8355013" y="3667125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0" name="Equation" r:id="rId38" imgW="393480" imgH="164880" progId="Equation.DSMT4">
                  <p:embed/>
                </p:oleObj>
              </mc:Choice>
              <mc:Fallback>
                <p:oleObj name="Equation" r:id="rId38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3" y="3667125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04282"/>
              </p:ext>
            </p:extLst>
          </p:nvPr>
        </p:nvGraphicFramePr>
        <p:xfrm>
          <a:off x="1971556" y="5234060"/>
          <a:ext cx="4079114" cy="70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1" name="Equation" r:id="rId40" imgW="2425680" imgH="380880" progId="Equation.DSMT4">
                  <p:embed/>
                </p:oleObj>
              </mc:Choice>
              <mc:Fallback>
                <p:oleObj name="Equation" r:id="rId40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56" y="5234060"/>
                        <a:ext cx="4079114" cy="70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84868"/>
              </p:ext>
            </p:extLst>
          </p:nvPr>
        </p:nvGraphicFramePr>
        <p:xfrm>
          <a:off x="7555573" y="5323741"/>
          <a:ext cx="3798227" cy="6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2" name="Equation" r:id="rId42" imgW="2158920" imgH="304560" progId="Equation.DSMT4">
                  <p:embed/>
                </p:oleObj>
              </mc:Choice>
              <mc:Fallback>
                <p:oleObj name="Equation" r:id="rId42" imgW="2158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573" y="5323741"/>
                        <a:ext cx="3798227" cy="61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740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5" grpId="0"/>
      <p:bldP spid="205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1547999" y="779881"/>
            <a:ext cx="49911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第一型曲线积分的计算</a:t>
            </a:r>
          </a:p>
        </p:txBody>
      </p:sp>
      <p:graphicFrame>
        <p:nvGraphicFramePr>
          <p:cNvPr id="6315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4998677"/>
              </p:ext>
            </p:extLst>
          </p:nvPr>
        </p:nvGraphicFramePr>
        <p:xfrm>
          <a:off x="2907197" y="1373332"/>
          <a:ext cx="68278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" name="Equation" r:id="rId3" imgW="3086100" imgH="254000" progId="Equation.DSMT4">
                  <p:embed/>
                </p:oleObj>
              </mc:Choice>
              <mc:Fallback>
                <p:oleObj name="Equation" r:id="rId3" imgW="30861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197" y="1373332"/>
                        <a:ext cx="68278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7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99914133"/>
              </p:ext>
            </p:extLst>
          </p:nvPr>
        </p:nvGraphicFramePr>
        <p:xfrm>
          <a:off x="1603379" y="1945011"/>
          <a:ext cx="5319710" cy="52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" name="Equation" r:id="rId5" imgW="2552700" imgH="254000" progId="Equation.DSMT4">
                  <p:embed/>
                </p:oleObj>
              </mc:Choice>
              <mc:Fallback>
                <p:oleObj name="Equation" r:id="rId5" imgW="25527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9" y="1945011"/>
                        <a:ext cx="5319710" cy="529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1" name="Object 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3534093"/>
              </p:ext>
            </p:extLst>
          </p:nvPr>
        </p:nvGraphicFramePr>
        <p:xfrm>
          <a:off x="6923089" y="1920781"/>
          <a:ext cx="4068052" cy="53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" name="Equation" r:id="rId7" imgW="1930400" imgH="254000" progId="Equation.DSMT4">
                  <p:embed/>
                </p:oleObj>
              </mc:Choice>
              <mc:Fallback>
                <p:oleObj name="Equation" r:id="rId7" imgW="19304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9" y="1920781"/>
                        <a:ext cx="4068052" cy="534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4" name="Text Box 150"/>
          <p:cNvSpPr txBox="1">
            <a:spLocks noChangeArrowheads="1"/>
          </p:cNvSpPr>
          <p:nvPr/>
        </p:nvSpPr>
        <p:spPr bwMode="auto">
          <a:xfrm>
            <a:off x="1603379" y="1407260"/>
            <a:ext cx="1225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graphicFrame>
        <p:nvGraphicFramePr>
          <p:cNvPr id="632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02532178"/>
              </p:ext>
            </p:extLst>
          </p:nvPr>
        </p:nvGraphicFramePr>
        <p:xfrm>
          <a:off x="2398408" y="2333926"/>
          <a:ext cx="5574330" cy="76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" name="Equation" r:id="rId10" imgW="2959100" imgH="355600" progId="Equation.DSMT4">
                  <p:embed/>
                </p:oleObj>
              </mc:Choice>
              <mc:Fallback>
                <p:oleObj name="Equation" r:id="rId10" imgW="2959100" imgH="355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408" y="2333926"/>
                        <a:ext cx="5574330" cy="767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6" name="Text Box 192"/>
          <p:cNvSpPr txBox="1">
            <a:spLocks noChangeArrowheads="1"/>
          </p:cNvSpPr>
          <p:nvPr/>
        </p:nvSpPr>
        <p:spPr bwMode="auto">
          <a:xfrm>
            <a:off x="5740266" y="868702"/>
            <a:ext cx="370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转化为定积分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6337" name="Text Box 193"/>
          <p:cNvSpPr txBox="1">
            <a:spLocks noChangeArrowheads="1"/>
          </p:cNvSpPr>
          <p:nvPr/>
        </p:nvSpPr>
        <p:spPr bwMode="auto">
          <a:xfrm>
            <a:off x="1676404" y="3191069"/>
            <a:ext cx="86042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6338" name="Text Box 194"/>
          <p:cNvSpPr txBox="1">
            <a:spLocks noChangeArrowheads="1"/>
          </p:cNvSpPr>
          <p:nvPr/>
        </p:nvSpPr>
        <p:spPr bwMode="auto">
          <a:xfrm>
            <a:off x="2616065" y="3196207"/>
            <a:ext cx="1717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根据定义 </a:t>
            </a:r>
          </a:p>
        </p:txBody>
      </p:sp>
      <p:graphicFrame>
        <p:nvGraphicFramePr>
          <p:cNvPr id="6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18134"/>
              </p:ext>
            </p:extLst>
          </p:nvPr>
        </p:nvGraphicFramePr>
        <p:xfrm>
          <a:off x="6145213" y="2968625"/>
          <a:ext cx="3098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" name="Equation" r:id="rId12" imgW="1346040" imgH="431640" progId="Equation.DSMT4">
                  <p:embed/>
                </p:oleObj>
              </mc:Choice>
              <mc:Fallback>
                <p:oleObj name="Equation" r:id="rId12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2968625"/>
                        <a:ext cx="30988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92759"/>
              </p:ext>
            </p:extLst>
          </p:nvPr>
        </p:nvGraphicFramePr>
        <p:xfrm>
          <a:off x="4284667" y="3148170"/>
          <a:ext cx="18018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" name="Equation" r:id="rId14" imgW="838379" imgH="304667" progId="Equation.DSMT4">
                  <p:embed/>
                </p:oleObj>
              </mc:Choice>
              <mc:Fallback>
                <p:oleObj name="Equation" r:id="rId14" imgW="8383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7" y="3148170"/>
                        <a:ext cx="18018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82893"/>
              </p:ext>
            </p:extLst>
          </p:nvPr>
        </p:nvGraphicFramePr>
        <p:xfrm>
          <a:off x="3406775" y="4629150"/>
          <a:ext cx="22812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" name="Equation" r:id="rId16" imgW="990360" imgH="431640" progId="Equation.DSMT4">
                  <p:embed/>
                </p:oleObj>
              </mc:Choice>
              <mc:Fallback>
                <p:oleObj name="Equation" r:id="rId16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629150"/>
                        <a:ext cx="22812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21678"/>
              </p:ext>
            </p:extLst>
          </p:nvPr>
        </p:nvGraphicFramePr>
        <p:xfrm>
          <a:off x="5662613" y="4672013"/>
          <a:ext cx="30988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" name="Equation" r:id="rId18" imgW="1346040" imgH="431640" progId="Equation.DSMT4">
                  <p:embed/>
                </p:oleObj>
              </mc:Choice>
              <mc:Fallback>
                <p:oleObj name="Equation" r:id="rId18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4672013"/>
                        <a:ext cx="30988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7" name="Object 10"/>
          <p:cNvGraphicFramePr>
            <a:graphicFrameLocks noChangeAspect="1"/>
          </p:cNvGraphicFramePr>
          <p:nvPr/>
        </p:nvGraphicFramePr>
        <p:xfrm>
          <a:off x="3159126" y="5589588"/>
          <a:ext cx="37639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" name="Equation" r:id="rId20" imgW="1638390" imgH="285670" progId="Equation.DSMT4">
                  <p:embed/>
                </p:oleObj>
              </mc:Choice>
              <mc:Fallback>
                <p:oleObj name="Equation" r:id="rId20" imgW="163839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6" y="5589588"/>
                        <a:ext cx="376396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" name="Text Box 204"/>
          <p:cNvSpPr txBox="1">
            <a:spLocks noChangeArrowheads="1"/>
          </p:cNvSpPr>
          <p:nvPr/>
        </p:nvSpPr>
        <p:spPr bwMode="auto">
          <a:xfrm>
            <a:off x="1643856" y="5589588"/>
            <a:ext cx="647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6349" name="Object 11"/>
          <p:cNvGraphicFramePr>
            <a:graphicFrameLocks noChangeAspect="1"/>
          </p:cNvGraphicFramePr>
          <p:nvPr/>
        </p:nvGraphicFramePr>
        <p:xfrm>
          <a:off x="6816726" y="5589588"/>
          <a:ext cx="27209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" name="Equation" r:id="rId22" imgW="1181190" imgH="285670" progId="Equation.DSMT4">
                  <p:embed/>
                </p:oleObj>
              </mc:Choice>
              <mc:Fallback>
                <p:oleObj name="Equation" r:id="rId22" imgW="118119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5589588"/>
                        <a:ext cx="27209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3173"/>
              </p:ext>
            </p:extLst>
          </p:nvPr>
        </p:nvGraphicFramePr>
        <p:xfrm>
          <a:off x="2828929" y="6188613"/>
          <a:ext cx="246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" name="Equation" r:id="rId24" imgW="1066800" imgH="219002" progId="Equation.DSMT4">
                  <p:embed/>
                </p:oleObj>
              </mc:Choice>
              <mc:Fallback>
                <p:oleObj name="Equation" r:id="rId24" imgW="106680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9" y="6188613"/>
                        <a:ext cx="2460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1603379" y="3911679"/>
            <a:ext cx="8893175" cy="895350"/>
            <a:chOff x="158" y="2375"/>
            <a:chExt cx="5602" cy="564"/>
          </a:xfrm>
        </p:grpSpPr>
        <p:sp>
          <p:nvSpPr>
            <p:cNvPr id="21524" name="Text Box 197"/>
            <p:cNvSpPr txBox="1">
              <a:spLocks noChangeArrowheads="1"/>
            </p:cNvSpPr>
            <p:nvPr/>
          </p:nvSpPr>
          <p:spPr bwMode="auto">
            <a:xfrm>
              <a:off x="158" y="2432"/>
              <a:ext cx="54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5" name="Text Box 199"/>
            <p:cNvSpPr txBox="1">
              <a:spLocks noChangeArrowheads="1"/>
            </p:cNvSpPr>
            <p:nvPr/>
          </p:nvSpPr>
          <p:spPr bwMode="auto">
            <a:xfrm>
              <a:off x="204" y="2387"/>
              <a:ext cx="5556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因为对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的任意一个分割都相当于对区间           的一种分割，因此，上述和式可改写为</a:t>
              </a:r>
            </a:p>
          </p:txBody>
        </p:sp>
        <p:graphicFrame>
          <p:nvGraphicFramePr>
            <p:cNvPr id="2152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293144"/>
                </p:ext>
              </p:extLst>
            </p:nvPr>
          </p:nvGraphicFramePr>
          <p:xfrm>
            <a:off x="4357" y="2375"/>
            <a:ext cx="5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" name="Equation" r:id="rId26" imgW="431640" imgH="228600" progId="Equation.DSMT4">
                    <p:embed/>
                  </p:oleObj>
                </mc:Choice>
                <mc:Fallback>
                  <p:oleObj name="Equation" r:id="rId26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375"/>
                          <a:ext cx="5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0767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4" grpId="0"/>
      <p:bldP spid="6336" grpId="0"/>
      <p:bldP spid="6337" grpId="0" autoUpdateAnimBg="0"/>
      <p:bldP spid="6338" grpId="0" build="p" autoUpdateAnimBg="0" advAuto="0"/>
      <p:bldP spid="6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647237" y="980741"/>
            <a:ext cx="5473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于是上述和式又近似于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07885" y="1353355"/>
            <a:ext cx="4521201" cy="1014413"/>
            <a:chOff x="1175" y="427"/>
            <a:chExt cx="2848" cy="639"/>
          </a:xfrm>
        </p:grpSpPr>
        <p:graphicFrame>
          <p:nvGraphicFramePr>
            <p:cNvPr id="225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689651"/>
                </p:ext>
              </p:extLst>
            </p:nvPr>
          </p:nvGraphicFramePr>
          <p:xfrm>
            <a:off x="1175" y="427"/>
            <a:ext cx="1405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6" name="Equation" r:id="rId4" imgW="965160" imgH="431640" progId="Equation.DSMT4">
                    <p:embed/>
                  </p:oleObj>
                </mc:Choice>
                <mc:Fallback>
                  <p:oleObj name="Equation" r:id="rId4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427"/>
                          <a:ext cx="1405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2"/>
            <p:cNvGraphicFramePr>
              <a:graphicFrameLocks noChangeAspect="1"/>
            </p:cNvGraphicFramePr>
            <p:nvPr/>
          </p:nvGraphicFramePr>
          <p:xfrm>
            <a:off x="2490" y="527"/>
            <a:ext cx="153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7" name="Equation" r:id="rId6" imgW="1057118" imgH="285670" progId="Equation.DSMT4">
                    <p:embed/>
                  </p:oleObj>
                </mc:Choice>
                <mc:Fallback>
                  <p:oleObj name="Equation" r:id="rId6" imgW="1057118" imgH="2856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527"/>
                          <a:ext cx="1533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1517364" y="2390354"/>
            <a:ext cx="3348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可以严格地证明当</a:t>
            </a:r>
          </a:p>
        </p:txBody>
      </p:sp>
      <p:graphicFrame>
        <p:nvGraphicFramePr>
          <p:cNvPr id="89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14426"/>
              </p:ext>
            </p:extLst>
          </p:nvPr>
        </p:nvGraphicFramePr>
        <p:xfrm>
          <a:off x="4446588" y="2359025"/>
          <a:ext cx="31845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8" name="Equation" r:id="rId8" imgW="1384200" imgH="279360" progId="Equation.DSMT4">
                  <p:embed/>
                </p:oleObj>
              </mc:Choice>
              <mc:Fallback>
                <p:oleObj name="Equation" r:id="rId8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2359025"/>
                        <a:ext cx="31845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81697"/>
              </p:ext>
            </p:extLst>
          </p:nvPr>
        </p:nvGraphicFramePr>
        <p:xfrm>
          <a:off x="7740650" y="2320925"/>
          <a:ext cx="29368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" name="Equation" r:id="rId10" imgW="1282680" imgH="279360" progId="Equation.DSMT4">
                  <p:embed/>
                </p:oleObj>
              </mc:Choice>
              <mc:Fallback>
                <p:oleObj name="Equation" r:id="rId10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320925"/>
                        <a:ext cx="29368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74315"/>
              </p:ext>
            </p:extLst>
          </p:nvPr>
        </p:nvGraphicFramePr>
        <p:xfrm>
          <a:off x="1506538" y="2979738"/>
          <a:ext cx="40147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" name="Equation" r:id="rId12" imgW="1752480" imgH="279360" progId="Equation.DSMT4">
                  <p:embed/>
                </p:oleObj>
              </mc:Choice>
              <mc:Fallback>
                <p:oleObj name="Equation" r:id="rId12" imgW="1752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979738"/>
                        <a:ext cx="401478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5638323" y="3028804"/>
            <a:ext cx="50768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上述和式的极限就是线积分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891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43093"/>
              </p:ext>
            </p:extLst>
          </p:nvPr>
        </p:nvGraphicFramePr>
        <p:xfrm>
          <a:off x="2710179" y="3573292"/>
          <a:ext cx="18129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" name="Equation" r:id="rId14" imgW="838379" imgH="304667" progId="Equation.DSMT4">
                  <p:embed/>
                </p:oleObj>
              </mc:Choice>
              <mc:Fallback>
                <p:oleObj name="Equation" r:id="rId14" imgW="8383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179" y="3573292"/>
                        <a:ext cx="18129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48753" y="3393398"/>
            <a:ext cx="5321300" cy="1014413"/>
            <a:chOff x="2031" y="1788"/>
            <a:chExt cx="3352" cy="639"/>
          </a:xfrm>
        </p:grpSpPr>
        <p:graphicFrame>
          <p:nvGraphicFramePr>
            <p:cNvPr id="2254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183940"/>
                </p:ext>
              </p:extLst>
            </p:nvPr>
          </p:nvGraphicFramePr>
          <p:xfrm>
            <a:off x="2031" y="1788"/>
            <a:ext cx="1928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" name="Equation" r:id="rId16" imgW="1333440" imgH="431640" progId="Equation.DSMT4">
                    <p:embed/>
                  </p:oleObj>
                </mc:Choice>
                <mc:Fallback>
                  <p:oleObj name="Equation" r:id="rId16" imgW="13334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1788"/>
                          <a:ext cx="1928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"/>
            <p:cNvGraphicFramePr>
              <a:graphicFrameLocks noChangeAspect="1"/>
            </p:cNvGraphicFramePr>
            <p:nvPr/>
          </p:nvGraphicFramePr>
          <p:xfrm>
            <a:off x="3851" y="1888"/>
            <a:ext cx="1532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" name="Equation" r:id="rId18" imgW="1057118" imgH="285670" progId="Equation.DSMT4">
                    <p:embed/>
                  </p:oleObj>
                </mc:Choice>
                <mc:Fallback>
                  <p:oleObj name="Equation" r:id="rId18" imgW="1057118" imgH="2856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1888"/>
                          <a:ext cx="1532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08031"/>
              </p:ext>
            </p:extLst>
          </p:nvPr>
        </p:nvGraphicFramePr>
        <p:xfrm>
          <a:off x="4580189" y="4294784"/>
          <a:ext cx="2260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" name="Equation" r:id="rId20" imgW="981097" imgH="324023" progId="Equation.DSMT4">
                  <p:embed/>
                </p:oleObj>
              </mc:Choice>
              <mc:Fallback>
                <p:oleObj name="Equation" r:id="rId20" imgW="981097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189" y="4294784"/>
                        <a:ext cx="2260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345261" y="5104416"/>
            <a:ext cx="6453188" cy="636587"/>
            <a:chOff x="720" y="3113"/>
            <a:chExt cx="4065" cy="401"/>
          </a:xfrm>
        </p:grpSpPr>
        <p:graphicFrame>
          <p:nvGraphicFramePr>
            <p:cNvPr id="22542" name="Object 8"/>
            <p:cNvGraphicFramePr>
              <a:graphicFrameLocks noChangeAspect="1"/>
            </p:cNvGraphicFramePr>
            <p:nvPr/>
          </p:nvGraphicFramePr>
          <p:xfrm>
            <a:off x="720" y="3113"/>
            <a:ext cx="186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5" name="Equation" r:id="rId22" imgW="1285897" imgH="266673" progId="Equation.DSMT4">
                    <p:embed/>
                  </p:oleObj>
                </mc:Choice>
                <mc:Fallback>
                  <p:oleObj name="Equation" r:id="rId22" imgW="1285897" imgH="2666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13"/>
                          <a:ext cx="186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Line 24"/>
            <p:cNvSpPr>
              <a:spLocks noChangeShapeType="1"/>
            </p:cNvSpPr>
            <p:nvPr/>
          </p:nvSpPr>
          <p:spPr bwMode="auto">
            <a:xfrm>
              <a:off x="2608" y="3339"/>
              <a:ext cx="680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Text Box 25"/>
            <p:cNvSpPr txBox="1">
              <a:spLocks noChangeArrowheads="1"/>
            </p:cNvSpPr>
            <p:nvPr/>
          </p:nvSpPr>
          <p:spPr bwMode="auto">
            <a:xfrm>
              <a:off x="3379" y="3158"/>
              <a:ext cx="14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弧微分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891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646510"/>
              </p:ext>
            </p:extLst>
          </p:nvPr>
        </p:nvGraphicFramePr>
        <p:xfrm>
          <a:off x="6780900" y="4346117"/>
          <a:ext cx="2296371" cy="6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" name="Equation" r:id="rId24" imgW="1019108" imgH="266673" progId="Equation.DSMT4">
                  <p:embed/>
                </p:oleObj>
              </mc:Choice>
              <mc:Fallback>
                <p:oleObj name="Equation" r:id="rId24" imgW="1019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900" y="4346117"/>
                        <a:ext cx="2296371" cy="6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19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89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00479"/>
              </p:ext>
            </p:extLst>
          </p:nvPr>
        </p:nvGraphicFramePr>
        <p:xfrm>
          <a:off x="1228205" y="962179"/>
          <a:ext cx="8802687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1" name="Document" r:id="rId3" imgW="3723398" imgH="541459" progId="Word.Document.8">
                  <p:embed/>
                </p:oleObj>
              </mc:Choice>
              <mc:Fallback>
                <p:oleObj name="Document" r:id="rId3" imgW="3723398" imgH="541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05" y="962179"/>
                        <a:ext cx="8802687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708732" y="5227453"/>
            <a:ext cx="4897438" cy="1050925"/>
            <a:chOff x="657" y="3158"/>
            <a:chExt cx="3085" cy="662"/>
          </a:xfrm>
        </p:grpSpPr>
        <p:graphicFrame>
          <p:nvGraphicFramePr>
            <p:cNvPr id="2357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851221"/>
                </p:ext>
              </p:extLst>
            </p:nvPr>
          </p:nvGraphicFramePr>
          <p:xfrm>
            <a:off x="694" y="3190"/>
            <a:ext cx="304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2" name="Equation" r:id="rId5" imgW="2349360" imgH="482400" progId="Equation.DSMT4">
                    <p:embed/>
                  </p:oleObj>
                </mc:Choice>
                <mc:Fallback>
                  <p:oleObj name="Equation" r:id="rId5" imgW="2349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3190"/>
                          <a:ext cx="304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62"/>
            <p:cNvSpPr txBox="1">
              <a:spLocks noChangeArrowheads="1"/>
            </p:cNvSpPr>
            <p:nvPr/>
          </p:nvSpPr>
          <p:spPr bwMode="auto">
            <a:xfrm>
              <a:off x="657" y="3158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672220" y="2393954"/>
            <a:ext cx="4195762" cy="671513"/>
            <a:chOff x="539" y="1081"/>
            <a:chExt cx="2643" cy="423"/>
          </a:xfrm>
        </p:grpSpPr>
        <p:sp>
          <p:nvSpPr>
            <p:cNvPr id="23574" name="Text Box 60"/>
            <p:cNvSpPr txBox="1">
              <a:spLocks noChangeArrowheads="1"/>
            </p:cNvSpPr>
            <p:nvPr/>
          </p:nvSpPr>
          <p:spPr bwMode="auto">
            <a:xfrm>
              <a:off x="2414" y="108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5" name="Text Box 84"/>
            <p:cNvSpPr txBox="1">
              <a:spLocks noChangeArrowheads="1"/>
            </p:cNvSpPr>
            <p:nvPr/>
          </p:nvSpPr>
          <p:spPr bwMode="auto">
            <a:xfrm>
              <a:off x="539" y="1173"/>
              <a:ext cx="6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解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graphicFrame>
          <p:nvGraphicFramePr>
            <p:cNvPr id="235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218177"/>
                </p:ext>
              </p:extLst>
            </p:nvPr>
          </p:nvGraphicFramePr>
          <p:xfrm>
            <a:off x="1147" y="1201"/>
            <a:ext cx="172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3" name="公式" r:id="rId8" imgW="1231366" imgH="215806" progId="Equation.3">
                    <p:embed/>
                  </p:oleObj>
                </mc:Choice>
                <mc:Fallback>
                  <p:oleObj name="公式" r:id="rId8" imgW="123136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201"/>
                          <a:ext cx="172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9703842" y="1563691"/>
            <a:ext cx="2443163" cy="2476499"/>
            <a:chOff x="3742" y="1128"/>
            <a:chExt cx="1539" cy="1560"/>
          </a:xfrm>
        </p:grpSpPr>
        <p:graphicFrame>
          <p:nvGraphicFramePr>
            <p:cNvPr id="235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526690"/>
                </p:ext>
              </p:extLst>
            </p:nvPr>
          </p:nvGraphicFramePr>
          <p:xfrm>
            <a:off x="3816" y="2341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4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41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419125"/>
                </p:ext>
              </p:extLst>
            </p:nvPr>
          </p:nvGraphicFramePr>
          <p:xfrm>
            <a:off x="5084" y="2445"/>
            <a:ext cx="19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5" name="Equation" r:id="rId12" imgW="139680" imgH="139680" progId="Equation.DSMT4">
                    <p:embed/>
                  </p:oleObj>
                </mc:Choice>
                <mc:Fallback>
                  <p:oleObj name="Equation" r:id="rId12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2445"/>
                          <a:ext cx="19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215616"/>
                </p:ext>
              </p:extLst>
            </p:nvPr>
          </p:nvGraphicFramePr>
          <p:xfrm>
            <a:off x="4683" y="2369"/>
            <a:ext cx="25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6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2369"/>
                          <a:ext cx="25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75971"/>
                </p:ext>
              </p:extLst>
            </p:nvPr>
          </p:nvGraphicFramePr>
          <p:xfrm>
            <a:off x="4892" y="1425"/>
            <a:ext cx="23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7"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425"/>
                          <a:ext cx="23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411767"/>
                </p:ext>
              </p:extLst>
            </p:nvPr>
          </p:nvGraphicFramePr>
          <p:xfrm>
            <a:off x="3775" y="1128"/>
            <a:ext cx="17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8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1128"/>
                          <a:ext cx="17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Line 75"/>
            <p:cNvSpPr>
              <a:spLocks noChangeShapeType="1"/>
            </p:cNvSpPr>
            <p:nvPr/>
          </p:nvSpPr>
          <p:spPr bwMode="auto">
            <a:xfrm>
              <a:off x="3742" y="2371"/>
              <a:ext cx="14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76"/>
            <p:cNvSpPr>
              <a:spLocks noChangeShapeType="1"/>
            </p:cNvSpPr>
            <p:nvPr/>
          </p:nvSpPr>
          <p:spPr bwMode="auto">
            <a:xfrm flipV="1">
              <a:off x="4037" y="1207"/>
              <a:ext cx="0" cy="14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Freeform 77"/>
            <p:cNvSpPr>
              <a:spLocks/>
            </p:cNvSpPr>
            <p:nvPr/>
          </p:nvSpPr>
          <p:spPr bwMode="auto">
            <a:xfrm>
              <a:off x="4017" y="1630"/>
              <a:ext cx="855" cy="741"/>
            </a:xfrm>
            <a:custGeom>
              <a:avLst/>
              <a:gdLst>
                <a:gd name="T0" fmla="*/ 0 w 1260"/>
                <a:gd name="T1" fmla="*/ 157 h 1092"/>
                <a:gd name="T2" fmla="*/ 104 w 1260"/>
                <a:gd name="T3" fmla="*/ 113 h 1092"/>
                <a:gd name="T4" fmla="*/ 181 w 1260"/>
                <a:gd name="T5" fmla="*/ 0 h 1092"/>
                <a:gd name="T6" fmla="*/ 0 60000 65536"/>
                <a:gd name="T7" fmla="*/ 0 60000 65536"/>
                <a:gd name="T8" fmla="*/ 0 60000 65536"/>
                <a:gd name="T9" fmla="*/ 0 w 1260"/>
                <a:gd name="T10" fmla="*/ 0 h 1092"/>
                <a:gd name="T11" fmla="*/ 1260 w 1260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1092">
                  <a:moveTo>
                    <a:pt x="0" y="1092"/>
                  </a:moveTo>
                  <a:cubicBezTo>
                    <a:pt x="255" y="1027"/>
                    <a:pt x="510" y="962"/>
                    <a:pt x="720" y="780"/>
                  </a:cubicBezTo>
                  <a:cubicBezTo>
                    <a:pt x="930" y="598"/>
                    <a:pt x="1170" y="130"/>
                    <a:pt x="1260" y="0"/>
                  </a:cubicBezTo>
                </a:path>
              </a:pathLst>
            </a:custGeom>
            <a:noFill/>
            <a:ln w="3810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78"/>
            <p:cNvSpPr>
              <a:spLocks noChangeShapeType="1"/>
            </p:cNvSpPr>
            <p:nvPr/>
          </p:nvSpPr>
          <p:spPr bwMode="auto">
            <a:xfrm>
              <a:off x="4872" y="1630"/>
              <a:ext cx="0" cy="741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514968"/>
                </p:ext>
              </p:extLst>
            </p:nvPr>
          </p:nvGraphicFramePr>
          <p:xfrm>
            <a:off x="4824" y="1891"/>
            <a:ext cx="44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9" name="Equation" r:id="rId20" imgW="355320" imgH="177480" progId="Equation.DSMT4">
                    <p:embed/>
                  </p:oleObj>
                </mc:Choice>
                <mc:Fallback>
                  <p:oleObj name="Equation" r:id="rId20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91"/>
                          <a:ext cx="44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744188"/>
                </p:ext>
              </p:extLst>
            </p:nvPr>
          </p:nvGraphicFramePr>
          <p:xfrm>
            <a:off x="4086" y="1757"/>
            <a:ext cx="54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0" name="Equation" r:id="rId22" imgW="444240" imgH="228600" progId="Equation.DSMT4">
                    <p:embed/>
                  </p:oleObj>
                </mc:Choice>
                <mc:Fallback>
                  <p:oleObj name="Equation" r:id="rId22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1757"/>
                          <a:ext cx="54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822968"/>
                </p:ext>
              </p:extLst>
            </p:nvPr>
          </p:nvGraphicFramePr>
          <p:xfrm>
            <a:off x="4196" y="2335"/>
            <a:ext cx="45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1" name="Equation" r:id="rId24" imgW="368280" imgH="203040" progId="Equation.DSMT4">
                    <p:embed/>
                  </p:oleObj>
                </mc:Choice>
                <mc:Fallback>
                  <p:oleObj name="Equation" r:id="rId24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2335"/>
                          <a:ext cx="45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Line 60"/>
            <p:cNvSpPr>
              <a:spLocks noChangeShapeType="1"/>
            </p:cNvSpPr>
            <p:nvPr/>
          </p:nvSpPr>
          <p:spPr bwMode="auto">
            <a:xfrm>
              <a:off x="4014" y="2369"/>
              <a:ext cx="86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66693"/>
              </p:ext>
            </p:extLst>
          </p:nvPr>
        </p:nvGraphicFramePr>
        <p:xfrm>
          <a:off x="1767470" y="3206151"/>
          <a:ext cx="36544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2" name="Equation" r:id="rId26" imgW="1777680" imgH="469800" progId="Equation.DSMT4">
                  <p:embed/>
                </p:oleObj>
              </mc:Choice>
              <mc:Fallback>
                <p:oleObj name="Equation" r:id="rId26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470" y="3206151"/>
                        <a:ext cx="36544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4"/>
          <p:cNvSpPr>
            <a:spLocks noChangeArrowheads="1"/>
          </p:cNvSpPr>
          <p:nvPr/>
        </p:nvSpPr>
        <p:spPr bwMode="auto">
          <a:xfrm>
            <a:off x="1524001" y="36242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11764"/>
              </p:ext>
            </p:extLst>
          </p:nvPr>
        </p:nvGraphicFramePr>
        <p:xfrm>
          <a:off x="1708732" y="4219182"/>
          <a:ext cx="3886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3" name="Equation" r:id="rId28" imgW="1866600" imgH="469800" progId="Equation.DSMT4">
                  <p:embed/>
                </p:oleObj>
              </mc:Choice>
              <mc:Fallback>
                <p:oleObj name="Equation" r:id="rId28" imgW="1866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4219182"/>
                        <a:ext cx="38862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366" y="96217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83540951"/>
              </p:ext>
            </p:extLst>
          </p:nvPr>
        </p:nvGraphicFramePr>
        <p:xfrm>
          <a:off x="7111096" y="4338810"/>
          <a:ext cx="5035909" cy="109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4" name="Equation" r:id="rId30" imgW="2958840" imgH="571320" progId="Equation.DSMT4">
                  <p:embed/>
                </p:oleObj>
              </mc:Choice>
              <mc:Fallback>
                <p:oleObj name="Equation" r:id="rId30" imgW="2958840" imgH="5713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96" y="4338810"/>
                        <a:ext cx="5035909" cy="109379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6090270"/>
              </p:ext>
            </p:extLst>
          </p:nvPr>
        </p:nvGraphicFramePr>
        <p:xfrm>
          <a:off x="7111096" y="5579290"/>
          <a:ext cx="50371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5" name="Equation" r:id="rId32" imgW="2920680" imgH="571320" progId="Equation.DSMT4">
                  <p:embed/>
                </p:oleObj>
              </mc:Choice>
              <mc:Fallback>
                <p:oleObj name="Equation" r:id="rId32" imgW="2920680" imgH="5713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96" y="5579290"/>
                        <a:ext cx="5037137" cy="9858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3D9C-97BF-462C-89C4-B2F7ABD95F4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3789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9307"/>
              </p:ext>
            </p:extLst>
          </p:nvPr>
        </p:nvGraphicFramePr>
        <p:xfrm>
          <a:off x="1187508" y="2609055"/>
          <a:ext cx="5817698" cy="92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" name="公式" r:id="rId3" imgW="2463800" imgH="342900" progId="Equation.3">
                  <p:embed/>
                </p:oleObj>
              </mc:Choice>
              <mc:Fallback>
                <p:oleObj name="公式" r:id="rId3" imgW="2463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8" y="2609055"/>
                        <a:ext cx="5817698" cy="927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51444"/>
              </p:ext>
            </p:extLst>
          </p:nvPr>
        </p:nvGraphicFramePr>
        <p:xfrm>
          <a:off x="1234904" y="3656012"/>
          <a:ext cx="4975505" cy="967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" name="Equation" r:id="rId5" imgW="2082800" imgH="406400" progId="Equation.3">
                  <p:embed/>
                </p:oleObj>
              </mc:Choice>
              <mc:Fallback>
                <p:oleObj name="Equation" r:id="rId5" imgW="208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04" y="3656012"/>
                        <a:ext cx="4975505" cy="967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0" name="Group 68"/>
          <p:cNvGrpSpPr>
            <a:grpSpLocks/>
          </p:cNvGrpSpPr>
          <p:nvPr/>
        </p:nvGrpSpPr>
        <p:grpSpPr bwMode="auto">
          <a:xfrm>
            <a:off x="7391402" y="1308100"/>
            <a:ext cx="2517776" cy="2476499"/>
            <a:chOff x="3742" y="1128"/>
            <a:chExt cx="1586" cy="1560"/>
          </a:xfrm>
        </p:grpSpPr>
        <p:graphicFrame>
          <p:nvGraphicFramePr>
            <p:cNvPr id="2458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668239"/>
                </p:ext>
              </p:extLst>
            </p:nvPr>
          </p:nvGraphicFramePr>
          <p:xfrm>
            <a:off x="3816" y="2341"/>
            <a:ext cx="25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41"/>
                          <a:ext cx="25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051945"/>
                </p:ext>
              </p:extLst>
            </p:nvPr>
          </p:nvGraphicFramePr>
          <p:xfrm>
            <a:off x="5041" y="2434"/>
            <a:ext cx="20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434"/>
                          <a:ext cx="20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653016"/>
                </p:ext>
              </p:extLst>
            </p:nvPr>
          </p:nvGraphicFramePr>
          <p:xfrm>
            <a:off x="4754" y="2373"/>
            <a:ext cx="23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2373"/>
                          <a:ext cx="23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486321"/>
                </p:ext>
              </p:extLst>
            </p:nvPr>
          </p:nvGraphicFramePr>
          <p:xfrm>
            <a:off x="4779" y="1373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2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1373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35478"/>
                </p:ext>
              </p:extLst>
            </p:nvPr>
          </p:nvGraphicFramePr>
          <p:xfrm>
            <a:off x="3775" y="1128"/>
            <a:ext cx="20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3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1128"/>
                          <a:ext cx="20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Line 74"/>
            <p:cNvSpPr>
              <a:spLocks noChangeShapeType="1"/>
            </p:cNvSpPr>
            <p:nvPr/>
          </p:nvSpPr>
          <p:spPr bwMode="auto">
            <a:xfrm>
              <a:off x="3742" y="2371"/>
              <a:ext cx="14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75"/>
            <p:cNvSpPr>
              <a:spLocks noChangeShapeType="1"/>
            </p:cNvSpPr>
            <p:nvPr/>
          </p:nvSpPr>
          <p:spPr bwMode="auto">
            <a:xfrm flipV="1">
              <a:off x="4037" y="1207"/>
              <a:ext cx="0" cy="14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76"/>
            <p:cNvSpPr>
              <a:spLocks/>
            </p:cNvSpPr>
            <p:nvPr/>
          </p:nvSpPr>
          <p:spPr bwMode="auto">
            <a:xfrm>
              <a:off x="4017" y="1630"/>
              <a:ext cx="855" cy="741"/>
            </a:xfrm>
            <a:custGeom>
              <a:avLst/>
              <a:gdLst>
                <a:gd name="T0" fmla="*/ 0 w 1260"/>
                <a:gd name="T1" fmla="*/ 157 h 1092"/>
                <a:gd name="T2" fmla="*/ 104 w 1260"/>
                <a:gd name="T3" fmla="*/ 113 h 1092"/>
                <a:gd name="T4" fmla="*/ 181 w 1260"/>
                <a:gd name="T5" fmla="*/ 0 h 1092"/>
                <a:gd name="T6" fmla="*/ 0 60000 65536"/>
                <a:gd name="T7" fmla="*/ 0 60000 65536"/>
                <a:gd name="T8" fmla="*/ 0 60000 65536"/>
                <a:gd name="T9" fmla="*/ 0 w 1260"/>
                <a:gd name="T10" fmla="*/ 0 h 1092"/>
                <a:gd name="T11" fmla="*/ 1260 w 1260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1092">
                  <a:moveTo>
                    <a:pt x="0" y="1092"/>
                  </a:moveTo>
                  <a:cubicBezTo>
                    <a:pt x="255" y="1027"/>
                    <a:pt x="510" y="962"/>
                    <a:pt x="720" y="780"/>
                  </a:cubicBezTo>
                  <a:cubicBezTo>
                    <a:pt x="930" y="598"/>
                    <a:pt x="1170" y="130"/>
                    <a:pt x="1260" y="0"/>
                  </a:cubicBezTo>
                </a:path>
              </a:pathLst>
            </a:custGeom>
            <a:noFill/>
            <a:ln w="3810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77"/>
            <p:cNvSpPr>
              <a:spLocks noChangeShapeType="1"/>
            </p:cNvSpPr>
            <p:nvPr/>
          </p:nvSpPr>
          <p:spPr bwMode="auto">
            <a:xfrm>
              <a:off x="4872" y="1630"/>
              <a:ext cx="0" cy="741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002040"/>
                </p:ext>
              </p:extLst>
            </p:nvPr>
          </p:nvGraphicFramePr>
          <p:xfrm>
            <a:off x="4824" y="1891"/>
            <a:ext cx="5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" name="Equation" r:id="rId17" imgW="355320" imgH="177480" progId="Equation.DSMT4">
                    <p:embed/>
                  </p:oleObj>
                </mc:Choice>
                <mc:Fallback>
                  <p:oleObj name="Equation" r:id="rId17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91"/>
                          <a:ext cx="5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217794"/>
                </p:ext>
              </p:extLst>
            </p:nvPr>
          </p:nvGraphicFramePr>
          <p:xfrm>
            <a:off x="4087" y="1757"/>
            <a:ext cx="55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5" name="Equation" r:id="rId19" imgW="444240" imgH="228600" progId="Equation.DSMT4">
                    <p:embed/>
                  </p:oleObj>
                </mc:Choice>
                <mc:Fallback>
                  <p:oleObj name="Equation" r:id="rId1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757"/>
                          <a:ext cx="55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307843"/>
                </p:ext>
              </p:extLst>
            </p:nvPr>
          </p:nvGraphicFramePr>
          <p:xfrm>
            <a:off x="4195" y="2335"/>
            <a:ext cx="5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335"/>
                          <a:ext cx="51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81"/>
            <p:cNvSpPr>
              <a:spLocks noChangeShapeType="1"/>
            </p:cNvSpPr>
            <p:nvPr/>
          </p:nvSpPr>
          <p:spPr bwMode="auto">
            <a:xfrm>
              <a:off x="4014" y="2369"/>
              <a:ext cx="86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Rectangle 83"/>
          <p:cNvSpPr>
            <a:spLocks noChangeArrowheads="1"/>
          </p:cNvSpPr>
          <p:nvPr/>
        </p:nvSpPr>
        <p:spPr bwMode="auto">
          <a:xfrm>
            <a:off x="1524001" y="30574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515292" y="1358958"/>
            <a:ext cx="5018861" cy="926255"/>
            <a:chOff x="792" y="749"/>
            <a:chExt cx="3063" cy="468"/>
          </a:xfrm>
        </p:grpSpPr>
        <p:graphicFrame>
          <p:nvGraphicFramePr>
            <p:cNvPr id="245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977874"/>
                </p:ext>
              </p:extLst>
            </p:nvPr>
          </p:nvGraphicFramePr>
          <p:xfrm>
            <a:off x="792" y="749"/>
            <a:ext cx="306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7" name="Equation" r:id="rId24" imgW="2120760" imgH="304560" progId="Equation.DSMT4">
                    <p:embed/>
                  </p:oleObj>
                </mc:Choice>
                <mc:Fallback>
                  <p:oleObj name="Equation" r:id="rId24" imgW="21207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749"/>
                          <a:ext cx="306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37"/>
            <p:cNvSpPr txBox="1">
              <a:spLocks noChangeArrowheads="1"/>
            </p:cNvSpPr>
            <p:nvPr/>
          </p:nvSpPr>
          <p:spPr bwMode="auto">
            <a:xfrm>
              <a:off x="3061" y="890"/>
              <a:ext cx="7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</a:p>
          </p:txBody>
        </p:sp>
      </p:grpSp>
      <p:sp>
        <p:nvSpPr>
          <p:cNvPr id="24583" name="Rectangle 84"/>
          <p:cNvSpPr>
            <a:spLocks noChangeArrowheads="1"/>
          </p:cNvSpPr>
          <p:nvPr/>
        </p:nvSpPr>
        <p:spPr bwMode="auto">
          <a:xfrm>
            <a:off x="1524001" y="34003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667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425576" y="355023"/>
            <a:ext cx="1225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651126" y="343693"/>
            <a:ext cx="81017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曲线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的参数方程为 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20659"/>
              </p:ext>
            </p:extLst>
          </p:nvPr>
        </p:nvGraphicFramePr>
        <p:xfrm>
          <a:off x="1997075" y="1878013"/>
          <a:ext cx="72072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8" name="Equation" r:id="rId4" imgW="3340080" imgH="330120" progId="Equation.DSMT4">
                  <p:embed/>
                </p:oleObj>
              </mc:Choice>
              <mc:Fallback>
                <p:oleObj name="Equation" r:id="rId4" imgW="3340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878013"/>
                        <a:ext cx="72072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95570"/>
              </p:ext>
            </p:extLst>
          </p:nvPr>
        </p:nvGraphicFramePr>
        <p:xfrm>
          <a:off x="1368426" y="945357"/>
          <a:ext cx="8982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" name="Equation" r:id="rId6" imgW="3924000" imgH="457200" progId="Equation.DSMT4">
                  <p:embed/>
                </p:oleObj>
              </mc:Choice>
              <mc:Fallback>
                <p:oleObj name="Equation" r:id="rId6" imgW="3924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6" y="945357"/>
                        <a:ext cx="89820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21614" y="4599578"/>
            <a:ext cx="1358902" cy="1036639"/>
            <a:chOff x="4509" y="3065"/>
            <a:chExt cx="856" cy="653"/>
          </a:xfrm>
        </p:grpSpPr>
        <p:sp>
          <p:nvSpPr>
            <p:cNvPr id="25625" name="Line 14"/>
            <p:cNvSpPr>
              <a:spLocks noChangeShapeType="1"/>
            </p:cNvSpPr>
            <p:nvPr/>
          </p:nvSpPr>
          <p:spPr bwMode="auto">
            <a:xfrm flipV="1">
              <a:off x="4704" y="3247"/>
              <a:ext cx="288" cy="192"/>
            </a:xfrm>
            <a:prstGeom prst="line">
              <a:avLst/>
            </a:prstGeom>
            <a:noFill/>
            <a:ln w="222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6" name="Group 15"/>
            <p:cNvGrpSpPr>
              <a:grpSpLocks/>
            </p:cNvGrpSpPr>
            <p:nvPr/>
          </p:nvGrpSpPr>
          <p:grpSpPr bwMode="auto">
            <a:xfrm>
              <a:off x="4509" y="3065"/>
              <a:ext cx="856" cy="653"/>
              <a:chOff x="4509" y="3065"/>
              <a:chExt cx="856" cy="653"/>
            </a:xfrm>
          </p:grpSpPr>
          <p:graphicFrame>
            <p:nvGraphicFramePr>
              <p:cNvPr id="2562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8885501"/>
                  </p:ext>
                </p:extLst>
              </p:nvPr>
            </p:nvGraphicFramePr>
            <p:xfrm>
              <a:off x="4731" y="3460"/>
              <a:ext cx="29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0" name="Equation" r:id="rId8" imgW="228600" imgH="203040" progId="Equation.DSMT4">
                      <p:embed/>
                    </p:oleObj>
                  </mc:Choice>
                  <mc:Fallback>
                    <p:oleObj name="Equation" r:id="rId8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1" y="3460"/>
                            <a:ext cx="291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8" name="Line 17"/>
              <p:cNvSpPr>
                <a:spLocks noChangeShapeType="1"/>
              </p:cNvSpPr>
              <p:nvPr/>
            </p:nvSpPr>
            <p:spPr bwMode="auto">
              <a:xfrm>
                <a:off x="4704" y="3439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18"/>
              <p:cNvSpPr>
                <a:spLocks noChangeShapeType="1"/>
              </p:cNvSpPr>
              <p:nvPr/>
            </p:nvSpPr>
            <p:spPr bwMode="auto">
              <a:xfrm flipV="1">
                <a:off x="4992" y="3247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3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5593125"/>
                  </p:ext>
                </p:extLst>
              </p:nvPr>
            </p:nvGraphicFramePr>
            <p:xfrm>
              <a:off x="5068" y="3271"/>
              <a:ext cx="29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1" name="Equation" r:id="rId10" imgW="228600" imgH="203040" progId="Equation.DSMT4">
                      <p:embed/>
                    </p:oleObj>
                  </mc:Choice>
                  <mc:Fallback>
                    <p:oleObj name="Equation" r:id="rId10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8" y="3271"/>
                            <a:ext cx="29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8397615"/>
                  </p:ext>
                </p:extLst>
              </p:nvPr>
            </p:nvGraphicFramePr>
            <p:xfrm>
              <a:off x="4509" y="3065"/>
              <a:ext cx="28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2" name="Equation" r:id="rId12" imgW="203040" imgH="203040" progId="Equation.DSMT4">
                      <p:embed/>
                    </p:oleObj>
                  </mc:Choice>
                  <mc:Fallback>
                    <p:oleObj name="Equation" r:id="rId12" imgW="2030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9" y="3065"/>
                            <a:ext cx="28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812339" y="4156082"/>
            <a:ext cx="2192337" cy="1870074"/>
            <a:chOff x="4260" y="3072"/>
            <a:chExt cx="1381" cy="1178"/>
          </a:xfrm>
        </p:grpSpPr>
        <p:sp>
          <p:nvSpPr>
            <p:cNvPr id="25618" name="Arc 22"/>
            <p:cNvSpPr>
              <a:spLocks/>
            </p:cNvSpPr>
            <p:nvPr/>
          </p:nvSpPr>
          <p:spPr bwMode="auto">
            <a:xfrm flipV="1">
              <a:off x="4656" y="3072"/>
              <a:ext cx="67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9" name="Group 23"/>
            <p:cNvGrpSpPr>
              <a:grpSpLocks/>
            </p:cNvGrpSpPr>
            <p:nvPr/>
          </p:nvGrpSpPr>
          <p:grpSpPr bwMode="auto">
            <a:xfrm>
              <a:off x="4260" y="3103"/>
              <a:ext cx="1381" cy="1147"/>
              <a:chOff x="4260" y="3103"/>
              <a:chExt cx="1381" cy="1147"/>
            </a:xfrm>
          </p:grpSpPr>
          <p:sp>
            <p:nvSpPr>
              <p:cNvPr id="25620" name="Line 24"/>
              <p:cNvSpPr>
                <a:spLocks noChangeShapeType="1"/>
              </p:cNvSpPr>
              <p:nvPr/>
            </p:nvSpPr>
            <p:spPr bwMode="auto">
              <a:xfrm>
                <a:off x="4512" y="3984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25"/>
              <p:cNvSpPr>
                <a:spLocks noChangeShapeType="1"/>
              </p:cNvSpPr>
              <p:nvPr/>
            </p:nvSpPr>
            <p:spPr bwMode="auto">
              <a:xfrm flipV="1">
                <a:off x="4512" y="3120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1810336"/>
                  </p:ext>
                </p:extLst>
              </p:nvPr>
            </p:nvGraphicFramePr>
            <p:xfrm>
              <a:off x="5396" y="4020"/>
              <a:ext cx="245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3" name="Equation" r:id="rId14" imgW="139680" imgH="139680" progId="Equation.DSMT4">
                      <p:embed/>
                    </p:oleObj>
                  </mc:Choice>
                  <mc:Fallback>
                    <p:oleObj name="Equation" r:id="rId14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6" y="4020"/>
                            <a:ext cx="245" cy="230"/>
                          </a:xfrm>
                          <a:prstGeom prst="rect">
                            <a:avLst/>
                          </a:prstGeom>
                          <a:noFill/>
                          <a:ln w="15875"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6308945"/>
                  </p:ext>
                </p:extLst>
              </p:nvPr>
            </p:nvGraphicFramePr>
            <p:xfrm>
              <a:off x="4260" y="3103"/>
              <a:ext cx="213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4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0" y="3103"/>
                            <a:ext cx="213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4" name="Object 10"/>
              <p:cNvGraphicFramePr>
                <a:graphicFrameLocks noChangeAspect="1"/>
              </p:cNvGraphicFramePr>
              <p:nvPr/>
            </p:nvGraphicFramePr>
            <p:xfrm>
              <a:off x="4368" y="3984"/>
              <a:ext cx="16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5" name="Equation" r:id="rId18" imgW="104708" imgH="123659" progId="Equation.3">
                      <p:embed/>
                    </p:oleObj>
                  </mc:Choice>
                  <mc:Fallback>
                    <p:oleObj name="Equation" r:id="rId18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984"/>
                            <a:ext cx="16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1254066" y="252571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21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2521"/>
              </p:ext>
            </p:extLst>
          </p:nvPr>
        </p:nvGraphicFramePr>
        <p:xfrm>
          <a:off x="1335477" y="3008310"/>
          <a:ext cx="3409451" cy="51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4" name="Equation" r:id="rId20" imgW="1485990" imgH="219002" progId="Equation.DSMT4">
                  <p:embed/>
                </p:oleObj>
              </mc:Choice>
              <mc:Fallback>
                <p:oleObj name="Equation" r:id="rId20" imgW="14859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477" y="3008310"/>
                        <a:ext cx="3409451" cy="51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4740876" y="2989480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因此积分限必须满足</a:t>
            </a:r>
          </a:p>
        </p:txBody>
      </p:sp>
      <p:graphicFrame>
        <p:nvGraphicFramePr>
          <p:cNvPr id="921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14754"/>
              </p:ext>
            </p:extLst>
          </p:nvPr>
        </p:nvGraphicFramePr>
        <p:xfrm>
          <a:off x="8029233" y="2972214"/>
          <a:ext cx="1160949" cy="54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Equation" r:id="rId22" imgW="495000" imgH="203040" progId="Equation.DSMT4">
                  <p:embed/>
                </p:oleObj>
              </mc:Choice>
              <mc:Fallback>
                <p:oleObj name="Equation" r:id="rId22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233" y="2972214"/>
                        <a:ext cx="1160949" cy="541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1254066" y="3578265"/>
            <a:ext cx="197571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注意到 </a:t>
            </a:r>
          </a:p>
        </p:txBody>
      </p:sp>
      <p:graphicFrame>
        <p:nvGraphicFramePr>
          <p:cNvPr id="92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22066"/>
              </p:ext>
            </p:extLst>
          </p:nvPr>
        </p:nvGraphicFramePr>
        <p:xfrm>
          <a:off x="3067050" y="3476625"/>
          <a:ext cx="61372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24" imgW="2603160" imgH="279360" progId="Equation.DSMT4">
                  <p:embed/>
                </p:oleObj>
              </mc:Choice>
              <mc:Fallback>
                <p:oleObj name="Equation" r:id="rId24" imgW="260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476625"/>
                        <a:ext cx="61372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0887870" y="5164143"/>
            <a:ext cx="325438" cy="879476"/>
            <a:chOff x="4666" y="3445"/>
            <a:chExt cx="205" cy="554"/>
          </a:xfrm>
        </p:grpSpPr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4704" y="3445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3225363"/>
                </p:ext>
              </p:extLst>
            </p:nvPr>
          </p:nvGraphicFramePr>
          <p:xfrm>
            <a:off x="4666" y="3790"/>
            <a:ext cx="2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7" name="Equation" r:id="rId26" imgW="139680" imgH="139680" progId="Equation.DSMT4">
                    <p:embed/>
                  </p:oleObj>
                </mc:Choice>
                <mc:Fallback>
                  <p:oleObj name="Equation" r:id="rId26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3790"/>
                          <a:ext cx="20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1769655" y="4102140"/>
            <a:ext cx="613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因此上述计算公式相当于“换元法”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254066" y="4649901"/>
            <a:ext cx="4873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(3)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若曲线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在极坐标下表为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55833"/>
              </p:ext>
            </p:extLst>
          </p:nvPr>
        </p:nvGraphicFramePr>
        <p:xfrm>
          <a:off x="5740789" y="4645298"/>
          <a:ext cx="3294376" cy="5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28" imgW="1257120" imgH="203040" progId="Equation.DSMT4">
                  <p:embed/>
                </p:oleObj>
              </mc:Choice>
              <mc:Fallback>
                <p:oleObj name="Equation" r:id="rId28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40789" y="4645298"/>
                        <a:ext cx="3294376" cy="5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64769"/>
              </p:ext>
            </p:extLst>
          </p:nvPr>
        </p:nvGraphicFramePr>
        <p:xfrm>
          <a:off x="1769655" y="5102959"/>
          <a:ext cx="2939063" cy="62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30" imgW="1257120" imgH="266400" progId="Equation.DSMT4">
                  <p:embed/>
                </p:oleObj>
              </mc:Choice>
              <mc:Fallback>
                <p:oleObj name="Equation" r:id="rId30" imgW="1257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69655" y="5102959"/>
                        <a:ext cx="2939063" cy="62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64440"/>
              </p:ext>
            </p:extLst>
          </p:nvPr>
        </p:nvGraphicFramePr>
        <p:xfrm>
          <a:off x="1431925" y="5753100"/>
          <a:ext cx="8369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32" imgW="3974760" imgH="330120" progId="Equation.DSMT4">
                  <p:embed/>
                </p:oleObj>
              </mc:Choice>
              <mc:Fallback>
                <p:oleObj name="Equation" r:id="rId32" imgW="3974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753100"/>
                        <a:ext cx="83693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30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89" grpId="0" build="p" autoUpdateAnimBg="0"/>
      <p:bldP spid="92191" grpId="0" autoUpdateAnimBg="0"/>
      <p:bldP spid="92193" grpId="0" build="p" autoUpdateAnimBg="0"/>
      <p:bldP spid="92199" grpId="0" build="p" autoUpdateAnimBg="0"/>
      <p:bldP spid="3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51549" y="956507"/>
            <a:ext cx="7180766" cy="2255427"/>
            <a:chOff x="271" y="242"/>
            <a:chExt cx="4404" cy="1386"/>
          </a:xfrm>
        </p:grpSpPr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377" y="255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2663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511189"/>
                </p:ext>
              </p:extLst>
            </p:nvPr>
          </p:nvGraphicFramePr>
          <p:xfrm>
            <a:off x="1312" y="547"/>
            <a:ext cx="3363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4" name="Equation" r:id="rId4" imgW="2390708" imgH="457359" progId="Equation.DSMT4">
                    <p:embed/>
                  </p:oleObj>
                </mc:Choice>
                <mc:Fallback>
                  <p:oleObj name="Equation" r:id="rId4" imgW="2390708" imgH="457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47"/>
                          <a:ext cx="3363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132245"/>
                </p:ext>
              </p:extLst>
            </p:nvPr>
          </p:nvGraphicFramePr>
          <p:xfrm>
            <a:off x="852" y="242"/>
            <a:ext cx="17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5" name="Equation" r:id="rId6" imgW="1181190" imgH="190327" progId="Equation.DSMT4">
                    <p:embed/>
                  </p:oleObj>
                </mc:Choice>
                <mc:Fallback>
                  <p:oleObj name="Equation" r:id="rId6" imgW="1181190" imgH="19032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242"/>
                          <a:ext cx="174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004624"/>
                </p:ext>
              </p:extLst>
            </p:nvPr>
          </p:nvGraphicFramePr>
          <p:xfrm>
            <a:off x="271" y="1192"/>
            <a:ext cx="2532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6" name="Equation" r:id="rId8" imgW="1752779" imgH="295348" progId="Equation.DSMT4">
                    <p:embed/>
                  </p:oleObj>
                </mc:Choice>
                <mc:Fallback>
                  <p:oleObj name="Equation" r:id="rId8" imgW="1752779" imgH="2953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1192"/>
                          <a:ext cx="2532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541185" y="3454038"/>
            <a:ext cx="7191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52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64336"/>
              </p:ext>
            </p:extLst>
          </p:nvPr>
        </p:nvGraphicFramePr>
        <p:xfrm>
          <a:off x="3398876" y="3266134"/>
          <a:ext cx="5572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Equation" r:id="rId10" imgW="2450880" imgH="279360" progId="Equation.DSMT4">
                  <p:embed/>
                </p:oleObj>
              </mc:Choice>
              <mc:Fallback>
                <p:oleObj name="Equation" r:id="rId10" imgW="2450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76" y="3266134"/>
                        <a:ext cx="5572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446880"/>
              </p:ext>
            </p:extLst>
          </p:nvPr>
        </p:nvGraphicFramePr>
        <p:xfrm>
          <a:off x="3261218" y="3931875"/>
          <a:ext cx="53927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8" name="Equation" r:id="rId12" imgW="2361960" imgH="330120" progId="Equation.DSMT4">
                  <p:embed/>
                </p:oleObj>
              </mc:Choice>
              <mc:Fallback>
                <p:oleObj name="Equation" r:id="rId12" imgW="236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218" y="3931875"/>
                        <a:ext cx="53927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01027"/>
              </p:ext>
            </p:extLst>
          </p:nvPr>
        </p:nvGraphicFramePr>
        <p:xfrm>
          <a:off x="3567112" y="4743088"/>
          <a:ext cx="27098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9" name="Equation" r:id="rId14" imgW="1180800" imgH="330120" progId="Equation.DSMT4">
                  <p:embed/>
                </p:oleObj>
              </mc:Choice>
              <mc:Fallback>
                <p:oleObj name="Equation" r:id="rId14" imgW="1180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2" y="4743088"/>
                        <a:ext cx="27098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55713"/>
              </p:ext>
            </p:extLst>
          </p:nvPr>
        </p:nvGraphicFramePr>
        <p:xfrm>
          <a:off x="6090602" y="4699794"/>
          <a:ext cx="35417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0" name="Equation" r:id="rId16" imgW="1549080" imgH="330120" progId="Equation.DSMT4">
                  <p:embed/>
                </p:oleObj>
              </mc:Choice>
              <mc:Fallback>
                <p:oleObj name="Equation" r:id="rId16" imgW="1549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602" y="4699794"/>
                        <a:ext cx="35417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24209"/>
              </p:ext>
            </p:extLst>
          </p:nvPr>
        </p:nvGraphicFramePr>
        <p:xfrm>
          <a:off x="3584575" y="5463382"/>
          <a:ext cx="2762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1" name="Equation" r:id="rId18" imgW="1206360" imgH="406080" progId="Equation.DSMT4">
                  <p:embed/>
                </p:oleObj>
              </mc:Choice>
              <mc:Fallback>
                <p:oleObj name="Equation" r:id="rId18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463382"/>
                        <a:ext cx="2762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2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8613776" y="2757489"/>
            <a:ext cx="2619376" cy="2593975"/>
            <a:chOff x="3683" y="1479"/>
            <a:chExt cx="1650" cy="1634"/>
          </a:xfrm>
        </p:grpSpPr>
        <p:sp>
          <p:nvSpPr>
            <p:cNvPr id="27658" name="Oval 38"/>
            <p:cNvSpPr>
              <a:spLocks noChangeArrowheads="1"/>
            </p:cNvSpPr>
            <p:nvPr/>
          </p:nvSpPr>
          <p:spPr bwMode="auto">
            <a:xfrm>
              <a:off x="3863" y="1886"/>
              <a:ext cx="1121" cy="1056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Rectangle 39"/>
            <p:cNvSpPr>
              <a:spLocks noChangeArrowheads="1"/>
            </p:cNvSpPr>
            <p:nvPr/>
          </p:nvSpPr>
          <p:spPr bwMode="auto">
            <a:xfrm>
              <a:off x="3770" y="1766"/>
              <a:ext cx="653" cy="11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0" name="Freeform 40"/>
            <p:cNvSpPr>
              <a:spLocks/>
            </p:cNvSpPr>
            <p:nvPr/>
          </p:nvSpPr>
          <p:spPr bwMode="auto">
            <a:xfrm flipV="1">
              <a:off x="3683" y="2427"/>
              <a:ext cx="1646" cy="29"/>
            </a:xfrm>
            <a:custGeom>
              <a:avLst/>
              <a:gdLst>
                <a:gd name="T0" fmla="*/ 0 w 1415"/>
                <a:gd name="T1" fmla="*/ 0 h 1"/>
                <a:gd name="T2" fmla="*/ 1415 w 1415"/>
                <a:gd name="T3" fmla="*/ 1 h 1"/>
                <a:gd name="T4" fmla="*/ 0 60000 65536"/>
                <a:gd name="T5" fmla="*/ 0 60000 65536"/>
                <a:gd name="T6" fmla="*/ 0 w 1415"/>
                <a:gd name="T7" fmla="*/ 0 h 1"/>
                <a:gd name="T8" fmla="*/ 1415 w 14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5" h="1">
                  <a:moveTo>
                    <a:pt x="0" y="0"/>
                  </a:moveTo>
                  <a:lnTo>
                    <a:pt x="1415" y="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Rectangle 41"/>
            <p:cNvSpPr>
              <a:spLocks noChangeArrowheads="1"/>
            </p:cNvSpPr>
            <p:nvPr/>
          </p:nvSpPr>
          <p:spPr bwMode="auto">
            <a:xfrm>
              <a:off x="4236" y="2550"/>
              <a:ext cx="561" cy="5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2" name="Line 42"/>
            <p:cNvSpPr>
              <a:spLocks noChangeShapeType="1"/>
            </p:cNvSpPr>
            <p:nvPr/>
          </p:nvSpPr>
          <p:spPr bwMode="auto">
            <a:xfrm flipV="1">
              <a:off x="4423" y="1526"/>
              <a:ext cx="0" cy="15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815274"/>
                </p:ext>
              </p:extLst>
            </p:nvPr>
          </p:nvGraphicFramePr>
          <p:xfrm>
            <a:off x="4459" y="1479"/>
            <a:ext cx="2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479"/>
                          <a:ext cx="2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77509"/>
                </p:ext>
              </p:extLst>
            </p:nvPr>
          </p:nvGraphicFramePr>
          <p:xfrm>
            <a:off x="4194" y="2465"/>
            <a:ext cx="25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6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2465"/>
                          <a:ext cx="25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421231"/>
                </p:ext>
              </p:extLst>
            </p:nvPr>
          </p:nvGraphicFramePr>
          <p:xfrm>
            <a:off x="5101" y="2465"/>
            <a:ext cx="2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7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2465"/>
                          <a:ext cx="23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579683"/>
                </p:ext>
              </p:extLst>
            </p:nvPr>
          </p:nvGraphicFramePr>
          <p:xfrm>
            <a:off x="4149" y="1762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8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762"/>
                          <a:ext cx="3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502632"/>
                </p:ext>
              </p:extLst>
            </p:nvPr>
          </p:nvGraphicFramePr>
          <p:xfrm>
            <a:off x="4518" y="2687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2687"/>
                          <a:ext cx="3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Oval 48"/>
            <p:cNvSpPr>
              <a:spLocks noChangeArrowheads="1"/>
            </p:cNvSpPr>
            <p:nvPr/>
          </p:nvSpPr>
          <p:spPr bwMode="auto">
            <a:xfrm>
              <a:off x="4394" y="1862"/>
              <a:ext cx="45" cy="45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9" name="Oval 49"/>
            <p:cNvSpPr>
              <a:spLocks noChangeArrowheads="1"/>
            </p:cNvSpPr>
            <p:nvPr/>
          </p:nvSpPr>
          <p:spPr bwMode="auto">
            <a:xfrm>
              <a:off x="4781" y="2774"/>
              <a:ext cx="45" cy="45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4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80302"/>
              </p:ext>
            </p:extLst>
          </p:nvPr>
        </p:nvGraphicFramePr>
        <p:xfrm>
          <a:off x="2080758" y="4462464"/>
          <a:ext cx="47545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0" name="公式" r:id="rId15" imgW="2133600" imgH="304800" progId="Equation.3">
                  <p:embed/>
                </p:oleObj>
              </mc:Choice>
              <mc:Fallback>
                <p:oleObj name="公式" r:id="rId15" imgW="2133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58" y="4462464"/>
                        <a:ext cx="47545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46789"/>
              </p:ext>
            </p:extLst>
          </p:nvPr>
        </p:nvGraphicFramePr>
        <p:xfrm>
          <a:off x="2094708" y="5287965"/>
          <a:ext cx="40338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1" name="Equation" r:id="rId17" imgW="1714320" imgH="380880" progId="Equation.DSMT4">
                  <p:embed/>
                </p:oleObj>
              </mc:Choice>
              <mc:Fallback>
                <p:oleObj name="Equation" r:id="rId17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8" y="5287965"/>
                        <a:ext cx="403383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6121755"/>
              </p:ext>
            </p:extLst>
          </p:nvPr>
        </p:nvGraphicFramePr>
        <p:xfrm>
          <a:off x="1979682" y="2658270"/>
          <a:ext cx="6800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2" name="Document" r:id="rId19" imgW="3734559" imgH="578541" progId="Word.Document.8">
                  <p:embed/>
                </p:oleObj>
              </mc:Choice>
              <mc:Fallback>
                <p:oleObj name="Document" r:id="rId19" imgW="3734559" imgH="578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82" y="2658270"/>
                        <a:ext cx="68008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11897"/>
              </p:ext>
            </p:extLst>
          </p:nvPr>
        </p:nvGraphicFramePr>
        <p:xfrm>
          <a:off x="6116775" y="5237165"/>
          <a:ext cx="16557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3" name="公式" r:id="rId21" imgW="825500" imgH="431800" progId="Equation.3">
                  <p:embed/>
                </p:oleObj>
              </mc:Choice>
              <mc:Fallback>
                <p:oleObj name="公式" r:id="rId21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75" y="5237165"/>
                        <a:ext cx="16557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2"/>
          <p:cNvSpPr>
            <a:spLocks noChangeArrowheads="1"/>
          </p:cNvSpPr>
          <p:nvPr/>
        </p:nvSpPr>
        <p:spPr bwMode="auto">
          <a:xfrm>
            <a:off x="1524001" y="30717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03468"/>
              </p:ext>
            </p:extLst>
          </p:nvPr>
        </p:nvGraphicFramePr>
        <p:xfrm>
          <a:off x="2020163" y="3582152"/>
          <a:ext cx="45069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4" name="公式" r:id="rId23" imgW="2006600" imgH="330200" progId="Equation.3">
                  <p:embed/>
                </p:oleObj>
              </mc:Choice>
              <mc:Fallback>
                <p:oleObj name="公式" r:id="rId23" imgW="2006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163" y="3582152"/>
                        <a:ext cx="45069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249"/>
              </p:ext>
            </p:extLst>
          </p:nvPr>
        </p:nvGraphicFramePr>
        <p:xfrm>
          <a:off x="1979682" y="1136203"/>
          <a:ext cx="7217995" cy="168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5" name="Equation" r:id="rId25" imgW="3568680" imgH="761760" progId="Equation.DSMT4">
                  <p:embed/>
                </p:oleObj>
              </mc:Choice>
              <mc:Fallback>
                <p:oleObj name="Equation" r:id="rId25" imgW="35686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82" y="1136203"/>
                        <a:ext cx="7217995" cy="1682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60997" y="1169628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AutoShape 4"/>
          <p:cNvSpPr>
            <a:spLocks/>
          </p:cNvSpPr>
          <p:nvPr/>
        </p:nvSpPr>
        <p:spPr bwMode="auto">
          <a:xfrm>
            <a:off x="4302125" y="3837781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2057400" y="2847975"/>
            <a:ext cx="8305800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057400" y="2238376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积分学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定积分二重积分三重积分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057400" y="2924176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积分域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区间域   平面域    空间域 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32766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33528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44958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5906655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73152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88392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7239000" y="223837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曲线积分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7391400" y="29241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曲线域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8832850" y="29241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曲面域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590800" y="399176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593974" y="5180808"/>
            <a:ext cx="180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495800" y="3678058"/>
            <a:ext cx="5784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对弧长的曲线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第一型曲线积分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495799" y="4261219"/>
            <a:ext cx="65205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对坐标的曲线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第二型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495798" y="4887116"/>
            <a:ext cx="6311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对面积的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第一型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545011" y="5440363"/>
            <a:ext cx="593139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对坐标的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第二型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8743950" y="2214564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11286" name="Text Box 25"/>
          <p:cNvSpPr txBox="1">
            <a:spLocks noChangeArrowheads="1"/>
          </p:cNvSpPr>
          <p:nvPr/>
        </p:nvSpPr>
        <p:spPr bwMode="auto">
          <a:xfrm>
            <a:off x="3108326" y="1204913"/>
            <a:ext cx="5819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曲线积分与曲面积分 </a:t>
            </a:r>
          </a:p>
        </p:txBody>
      </p:sp>
      <p:sp>
        <p:nvSpPr>
          <p:cNvPr id="86042" name="AutoShape 26"/>
          <p:cNvSpPr>
            <a:spLocks/>
          </p:cNvSpPr>
          <p:nvPr/>
        </p:nvSpPr>
        <p:spPr bwMode="auto">
          <a:xfrm>
            <a:off x="4302124" y="4983164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34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30" grpId="0" animBg="1"/>
      <p:bldP spid="86031" grpId="0" build="p" autoUpdateAnimBg="0"/>
      <p:bldP spid="86032" grpId="0" build="p" autoUpdateAnimBg="0"/>
      <p:bldP spid="86033" grpId="0" build="p" autoUpdateAnimBg="0"/>
      <p:bldP spid="86034" grpId="0" build="p" autoUpdateAnimBg="0"/>
      <p:bldP spid="86035" grpId="0" build="p" autoUpdateAnimBg="0"/>
      <p:bldP spid="86036" grpId="0" build="p" autoUpdateAnimBg="0"/>
      <p:bldP spid="86037" grpId="0" build="p" autoUpdateAnimBg="0"/>
      <p:bldP spid="86038" grpId="0" build="p" autoUpdateAnimBg="0"/>
      <p:bldP spid="86039" grpId="0" build="p" autoUpdateAnimBg="0"/>
      <p:bldP spid="86040" grpId="0" build="p" autoUpdateAnimBg="0" advAuto="0"/>
      <p:bldP spid="860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687511" y="1059638"/>
            <a:ext cx="1225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graphicFrame>
        <p:nvGraphicFramePr>
          <p:cNvPr id="931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29113"/>
              </p:ext>
            </p:extLst>
          </p:nvPr>
        </p:nvGraphicFramePr>
        <p:xfrm>
          <a:off x="2913061" y="1019608"/>
          <a:ext cx="5429113" cy="51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" name="Equation" r:id="rId4" imgW="2286000" imgH="203040" progId="Equation.DSMT4">
                  <p:embed/>
                </p:oleObj>
              </mc:Choice>
              <mc:Fallback>
                <p:oleObj name="Equation" r:id="rId4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1" y="1019608"/>
                        <a:ext cx="5429113" cy="51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387"/>
              </p:ext>
            </p:extLst>
          </p:nvPr>
        </p:nvGraphicFramePr>
        <p:xfrm>
          <a:off x="3895725" y="1555750"/>
          <a:ext cx="38385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" name="Equation" r:id="rId6" imgW="1701720" imgH="698400" progId="Equation.DSMT4">
                  <p:embed/>
                </p:oleObj>
              </mc:Choice>
              <mc:Fallback>
                <p:oleObj name="Equation" r:id="rId6" imgW="17017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1555750"/>
                        <a:ext cx="38385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89851"/>
              </p:ext>
            </p:extLst>
          </p:nvPr>
        </p:nvGraphicFramePr>
        <p:xfrm>
          <a:off x="2035175" y="4256088"/>
          <a:ext cx="22240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" name="Equation" r:id="rId8" imgW="1002960" imgH="304560" progId="Equation.DSMT4">
                  <p:embed/>
                </p:oleObj>
              </mc:Choice>
              <mc:Fallback>
                <p:oleObj name="Equation" r:id="rId8" imgW="1002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256088"/>
                        <a:ext cx="22240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03935"/>
              </p:ext>
            </p:extLst>
          </p:nvPr>
        </p:nvGraphicFramePr>
        <p:xfrm>
          <a:off x="1619975" y="3170960"/>
          <a:ext cx="87836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" name="Equation" r:id="rId10" imgW="3733560" imgH="457200" progId="Equation.DSMT4">
                  <p:embed/>
                </p:oleObj>
              </mc:Choice>
              <mc:Fallback>
                <p:oleObj name="Equation" r:id="rId10" imgW="373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75" y="3170960"/>
                        <a:ext cx="87836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29794"/>
              </p:ext>
            </p:extLst>
          </p:nvPr>
        </p:nvGraphicFramePr>
        <p:xfrm>
          <a:off x="1619975" y="5182595"/>
          <a:ext cx="80152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" name="Equation" r:id="rId12" imgW="3288960" imgH="330120" progId="Equation.DSMT4">
                  <p:embed/>
                </p:oleObj>
              </mc:Choice>
              <mc:Fallback>
                <p:oleObj name="Equation" r:id="rId12" imgW="3288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75" y="5182595"/>
                        <a:ext cx="80152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17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1676400" y="744287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4.</a:t>
            </a:r>
            <a:r>
              <a:rPr lang="en-US" altLang="zh-CN" sz="28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计算曲线积分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41004"/>
              </p:ext>
            </p:extLst>
          </p:nvPr>
        </p:nvGraphicFramePr>
        <p:xfrm>
          <a:off x="4796518" y="810247"/>
          <a:ext cx="29432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4" name="Equation" r:id="rId3" imgW="1244520" imgH="304560" progId="Equation.DSMT4">
                  <p:embed/>
                </p:oleObj>
              </mc:Choice>
              <mc:Fallback>
                <p:oleObj name="Equation" r:id="rId3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518" y="810247"/>
                        <a:ext cx="29432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696200" y="9274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为螺旋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8305800" y="142779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的一段弧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81200" y="214114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972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89067"/>
              </p:ext>
            </p:extLst>
          </p:nvPr>
        </p:nvGraphicFramePr>
        <p:xfrm>
          <a:off x="2931251" y="1968659"/>
          <a:ext cx="2882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5" name="Equation" r:id="rId6" imgW="1244520" imgH="304560" progId="Equation.DSMT4">
                  <p:embed/>
                </p:oleObj>
              </mc:Choice>
              <mc:Fallback>
                <p:oleObj name="Equation" r:id="rId6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251" y="1968659"/>
                        <a:ext cx="2882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04653"/>
              </p:ext>
            </p:extLst>
          </p:nvPr>
        </p:nvGraphicFramePr>
        <p:xfrm>
          <a:off x="3117849" y="2590813"/>
          <a:ext cx="49133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6" name="Equation" r:id="rId8" imgW="2145960" imgH="342720" progId="Equation.DSMT4">
                  <p:embed/>
                </p:oleObj>
              </mc:Choice>
              <mc:Fallback>
                <p:oleObj name="Equation" r:id="rId8" imgW="2145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2590813"/>
                        <a:ext cx="491331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7813"/>
              </p:ext>
            </p:extLst>
          </p:nvPr>
        </p:nvGraphicFramePr>
        <p:xfrm>
          <a:off x="3417093" y="3845084"/>
          <a:ext cx="4314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" name="Equation" r:id="rId10" imgW="1777680" imgH="342720" progId="Equation.DSMT4">
                  <p:embed/>
                </p:oleObj>
              </mc:Choice>
              <mc:Fallback>
                <p:oleObj name="Equation" r:id="rId10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3" y="3845084"/>
                        <a:ext cx="4314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62329"/>
              </p:ext>
            </p:extLst>
          </p:nvPr>
        </p:nvGraphicFramePr>
        <p:xfrm>
          <a:off x="3396501" y="4659313"/>
          <a:ext cx="40925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" name="Equation" r:id="rId12" imgW="1777680" imgH="469800" progId="Equation.DSMT4">
                  <p:embed/>
                </p:oleObj>
              </mc:Choice>
              <mc:Fallback>
                <p:oleObj name="Equation" r:id="rId12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01" y="4659313"/>
                        <a:ext cx="40925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54791"/>
              </p:ext>
            </p:extLst>
          </p:nvPr>
        </p:nvGraphicFramePr>
        <p:xfrm>
          <a:off x="3417093" y="5583555"/>
          <a:ext cx="41608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" name="Equation" r:id="rId14" imgW="1866600" imgH="406080" progId="Equation.DSMT4">
                  <p:embed/>
                </p:oleObj>
              </mc:Choice>
              <mc:Fallback>
                <p:oleObj name="Equation" r:id="rId14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3" y="5583555"/>
                        <a:ext cx="41608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03234"/>
              </p:ext>
            </p:extLst>
          </p:nvPr>
        </p:nvGraphicFramePr>
        <p:xfrm>
          <a:off x="5568155" y="3239294"/>
          <a:ext cx="4327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0" name="Equation" r:id="rId16" imgW="1955520" imgH="279360" progId="Equation.DSMT4">
                  <p:embed/>
                </p:oleObj>
              </mc:Choice>
              <mc:Fallback>
                <p:oleObj name="Equation" r:id="rId16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155" y="3239294"/>
                        <a:ext cx="43275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89901"/>
              </p:ext>
            </p:extLst>
          </p:nvPr>
        </p:nvGraphicFramePr>
        <p:xfrm>
          <a:off x="2256655" y="1442640"/>
          <a:ext cx="6208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1" name="Equation" r:id="rId18" imgW="2603160" imgH="203040" progId="Equation.DSMT4">
                  <p:embed/>
                </p:oleObj>
              </mc:Choice>
              <mc:Fallback>
                <p:oleObj name="Equation" r:id="rId18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655" y="1442640"/>
                        <a:ext cx="62087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1703342" y="144954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3453"/>
              </p:ext>
            </p:extLst>
          </p:nvPr>
        </p:nvGraphicFramePr>
        <p:xfrm>
          <a:off x="2246022" y="1686191"/>
          <a:ext cx="48387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" name="Document" r:id="rId4" imgW="2411820" imgH="720026" progId="Word.Document.8">
                  <p:embed/>
                </p:oleObj>
              </mc:Choice>
              <mc:Fallback>
                <p:oleObj name="Document" r:id="rId4" imgW="2411820" imgH="720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022" y="1686191"/>
                        <a:ext cx="48387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34563937"/>
              </p:ext>
            </p:extLst>
          </p:nvPr>
        </p:nvGraphicFramePr>
        <p:xfrm>
          <a:off x="5922699" y="1363566"/>
          <a:ext cx="3897427" cy="180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5" name="Equation" r:id="rId6" imgW="1701800" imgH="787400" progId="Equation.DSMT4">
                  <p:embed/>
                </p:oleObj>
              </mc:Choice>
              <mc:Fallback>
                <p:oleObj name="Equation" r:id="rId6" imgW="17018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699" y="1363566"/>
                        <a:ext cx="3897427" cy="1803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17"/>
          <p:cNvSpPr>
            <a:spLocks noChangeArrowheads="1"/>
          </p:cNvSpPr>
          <p:nvPr/>
        </p:nvSpPr>
        <p:spPr bwMode="auto">
          <a:xfrm>
            <a:off x="1524001" y="2733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4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87598"/>
              </p:ext>
            </p:extLst>
          </p:nvPr>
        </p:nvGraphicFramePr>
        <p:xfrm>
          <a:off x="1436830" y="2985597"/>
          <a:ext cx="6679726" cy="212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" name="Equation" r:id="rId9" imgW="3111500" imgH="990600" progId="Equation.DSMT4">
                  <p:embed/>
                </p:oleObj>
              </mc:Choice>
              <mc:Fallback>
                <p:oleObj name="Equation" r:id="rId9" imgW="31115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830" y="2985597"/>
                        <a:ext cx="6679726" cy="212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70736"/>
              </p:ext>
            </p:extLst>
          </p:nvPr>
        </p:nvGraphicFramePr>
        <p:xfrm>
          <a:off x="1524001" y="251076"/>
          <a:ext cx="94996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" name="Equation" r:id="rId11" imgW="4025880" imgH="444240" progId="Equation.DSMT4">
                  <p:embed/>
                </p:oleObj>
              </mc:Choice>
              <mc:Fallback>
                <p:oleObj name="Equation" r:id="rId11" imgW="4025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51076"/>
                        <a:ext cx="94996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20"/>
          <p:cNvSpPr>
            <a:spLocks noChangeArrowheads="1"/>
          </p:cNvSpPr>
          <p:nvPr/>
        </p:nvSpPr>
        <p:spPr bwMode="auto">
          <a:xfrm>
            <a:off x="1524001" y="36861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779" y="21381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9681"/>
              </p:ext>
            </p:extLst>
          </p:nvPr>
        </p:nvGraphicFramePr>
        <p:xfrm>
          <a:off x="1708732" y="4979102"/>
          <a:ext cx="7225182" cy="70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" name="公式" r:id="rId13" imgW="3314700" imgH="304800" progId="Equation.3">
                  <p:embed/>
                </p:oleObj>
              </mc:Choice>
              <mc:Fallback>
                <p:oleObj name="公式" r:id="rId13" imgW="3314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4979102"/>
                        <a:ext cx="7225182" cy="709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69315"/>
              </p:ext>
            </p:extLst>
          </p:nvPr>
        </p:nvGraphicFramePr>
        <p:xfrm>
          <a:off x="1436830" y="5601684"/>
          <a:ext cx="4924119" cy="95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" name="公式" r:id="rId15" imgW="2171700" imgH="406400" progId="Equation.3">
                  <p:embed/>
                </p:oleObj>
              </mc:Choice>
              <mc:Fallback>
                <p:oleObj name="公式" r:id="rId15" imgW="2171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830" y="5601684"/>
                        <a:ext cx="4924119" cy="95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02104"/>
              </p:ext>
            </p:extLst>
          </p:nvPr>
        </p:nvGraphicFramePr>
        <p:xfrm>
          <a:off x="6360949" y="5619267"/>
          <a:ext cx="2906189" cy="92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0" name="公式" r:id="rId17" imgW="1282700" imgH="406400" progId="Equation.3">
                  <p:embed/>
                </p:oleObj>
              </mc:Choice>
              <mc:Fallback>
                <p:oleObj name="公式" r:id="rId17" imgW="128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949" y="5619267"/>
                        <a:ext cx="2906189" cy="92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36830" y="42754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1824"/>
              </p:ext>
            </p:extLst>
          </p:nvPr>
        </p:nvGraphicFramePr>
        <p:xfrm>
          <a:off x="1708732" y="1165452"/>
          <a:ext cx="3954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" name="Equation" r:id="rId19" imgW="1676160" imgH="203040" progId="Equation.DSMT4">
                  <p:embed/>
                </p:oleObj>
              </mc:Choice>
              <mc:Fallback>
                <p:oleObj name="Equation" r:id="rId19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165452"/>
                        <a:ext cx="3954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3D9C-97BF-462C-89C4-B2F7ABD95F4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4943475" y="4610100"/>
            <a:ext cx="1366838" cy="914400"/>
          </a:xfrm>
          <a:prstGeom prst="ellipse">
            <a:avLst/>
          </a:prstGeom>
          <a:solidFill>
            <a:srgbClr val="66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45704"/>
              </p:ext>
            </p:extLst>
          </p:nvPr>
        </p:nvGraphicFramePr>
        <p:xfrm>
          <a:off x="2838449" y="4683320"/>
          <a:ext cx="3568701" cy="83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" name="公式" r:id="rId4" imgW="1371600" imgH="342900" progId="Equation.3">
                  <p:embed/>
                </p:oleObj>
              </mc:Choice>
              <mc:Fallback>
                <p:oleObj name="公式" r:id="rId4" imgW="1371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49" y="4683320"/>
                        <a:ext cx="3568701" cy="83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35181"/>
              </p:ext>
            </p:extLst>
          </p:nvPr>
        </p:nvGraphicFramePr>
        <p:xfrm>
          <a:off x="3000376" y="3838432"/>
          <a:ext cx="3038362" cy="80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4" name="公式" r:id="rId6" imgW="1129810" imgH="342751" progId="Equation.3">
                  <p:embed/>
                </p:oleObj>
              </mc:Choice>
              <mc:Fallback>
                <p:oleObj name="公式" r:id="rId6" imgW="112981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838432"/>
                        <a:ext cx="3038362" cy="805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901950" y="5524501"/>
            <a:ext cx="7359650" cy="804863"/>
            <a:chOff x="703" y="3480"/>
            <a:chExt cx="4636" cy="507"/>
          </a:xfrm>
        </p:grpSpPr>
        <p:sp>
          <p:nvSpPr>
            <p:cNvPr id="32781" name="Text Box 17"/>
            <p:cNvSpPr txBox="1">
              <a:spLocks noChangeArrowheads="1"/>
            </p:cNvSpPr>
            <p:nvPr/>
          </p:nvSpPr>
          <p:spPr bwMode="auto">
            <a:xfrm>
              <a:off x="703" y="3657"/>
              <a:ext cx="4636" cy="330"/>
            </a:xfrm>
            <a:prstGeom prst="rect">
              <a:avLst/>
            </a:prstGeom>
            <a:solidFill>
              <a:srgbClr val="66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关于</a:t>
              </a: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y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轴对称，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被积函数 </a:t>
              </a:r>
              <a:r>
                <a:rPr lang="en-US" altLang="zh-CN" b="1" i="1" dirty="0" err="1" smtClean="0">
                  <a:solidFill>
                    <a:schemeClr val="tx1"/>
                  </a:solidFill>
                  <a:ea typeface="楷体_GB2312" pitchFamily="49" charset="-122"/>
                </a:rPr>
                <a:t>xy</a:t>
              </a:r>
              <a:r>
                <a:rPr lang="en-US" altLang="zh-CN" b="1" i="1" dirty="0" smtClean="0">
                  <a:solidFill>
                    <a:schemeClr val="tx1"/>
                  </a:solidFill>
                  <a:ea typeface="楷体_GB2312" pitchFamily="49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关于</a:t>
              </a: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为奇函数</a:t>
              </a: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2782" name="Freeform 20"/>
            <p:cNvSpPr>
              <a:spLocks/>
            </p:cNvSpPr>
            <p:nvPr/>
          </p:nvSpPr>
          <p:spPr bwMode="auto">
            <a:xfrm>
              <a:off x="2431" y="3480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1 w 1"/>
                <a:gd name="T3" fmla="*/ 168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0"/>
                  </a:moveTo>
                  <a:lnTo>
                    <a:pt x="1" y="16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6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68419"/>
              </p:ext>
            </p:extLst>
          </p:nvPr>
        </p:nvGraphicFramePr>
        <p:xfrm>
          <a:off x="6383338" y="4838700"/>
          <a:ext cx="2730394" cy="53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5" name="Equation" r:id="rId8" imgW="901309" imgH="177723" progId="Equation.3">
                  <p:embed/>
                </p:oleObj>
              </mc:Choice>
              <mc:Fallback>
                <p:oleObj name="Equation" r:id="rId8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838700"/>
                        <a:ext cx="2730394" cy="536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769100" y="3214689"/>
            <a:ext cx="2998788" cy="523875"/>
          </a:xfrm>
          <a:prstGeom prst="rect">
            <a:avLst/>
          </a:prstGeom>
          <a:solidFill>
            <a:srgbClr val="66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（代入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的方程）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7" name="Rectangle 31"/>
          <p:cNvSpPr>
            <a:spLocks noChangeArrowheads="1"/>
          </p:cNvSpPr>
          <p:nvPr/>
        </p:nvSpPr>
        <p:spPr bwMode="auto">
          <a:xfrm>
            <a:off x="1524001" y="30574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37897"/>
              </p:ext>
            </p:extLst>
          </p:nvPr>
        </p:nvGraphicFramePr>
        <p:xfrm>
          <a:off x="2813679" y="3039943"/>
          <a:ext cx="3955421" cy="87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6" name="公式" r:id="rId10" imgW="1548728" imgH="342751" progId="Equation.3">
                  <p:embed/>
                </p:oleObj>
              </mc:Choice>
              <mc:Fallback>
                <p:oleObj name="公式" r:id="rId10" imgW="154872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679" y="3039943"/>
                        <a:ext cx="3955421" cy="873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33"/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82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92407476"/>
              </p:ext>
            </p:extLst>
          </p:nvPr>
        </p:nvGraphicFramePr>
        <p:xfrm>
          <a:off x="2368445" y="266701"/>
          <a:ext cx="67452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Equation" r:id="rId12" imgW="2819160" imgH="736560" progId="Equation.DSMT4">
                  <p:embed/>
                </p:oleObj>
              </mc:Choice>
              <mc:Fallback>
                <p:oleObj name="Equation" r:id="rId12" imgW="2819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45" y="266701"/>
                        <a:ext cx="6745287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0934" y="529486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04704"/>
              </p:ext>
            </p:extLst>
          </p:nvPr>
        </p:nvGraphicFramePr>
        <p:xfrm>
          <a:off x="2878998" y="1915993"/>
          <a:ext cx="2394857" cy="103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8" name="Equation" r:id="rId14" imgW="1040948" imgH="444307" progId="Equation.DSMT4">
                  <p:embed/>
                </p:oleObj>
              </mc:Choice>
              <mc:Fallback>
                <p:oleObj name="Equation" r:id="rId14" imgW="1040948" imgH="444307" progId="Equation.DSMT4">
                  <p:embed/>
                  <p:pic>
                    <p:nvPicPr>
                      <p:cNvPr id="0" name="Object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998" y="1915993"/>
                        <a:ext cx="2394857" cy="1032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10669"/>
              </p:ext>
            </p:extLst>
          </p:nvPr>
        </p:nvGraphicFramePr>
        <p:xfrm>
          <a:off x="5428689" y="2114551"/>
          <a:ext cx="2966375" cy="62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9" name="Equation" r:id="rId16" imgW="1256755" imgH="266584" progId="Equation.DSMT4">
                  <p:embed/>
                </p:oleObj>
              </mc:Choice>
              <mc:Fallback>
                <p:oleObj name="Equation" r:id="rId16" imgW="1256755" imgH="266584" progId="Equation.DSMT4">
                  <p:embed/>
                  <p:pic>
                    <p:nvPicPr>
                      <p:cNvPr id="0" name="Object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689" y="2114551"/>
                        <a:ext cx="2966375" cy="629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1893828" y="2225018"/>
            <a:ext cx="949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11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12"/>
          <p:cNvSpPr>
            <a:spLocks noChangeArrowheads="1"/>
          </p:cNvSpPr>
          <p:nvPr/>
        </p:nvSpPr>
        <p:spPr bwMode="auto">
          <a:xfrm>
            <a:off x="0" y="117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3D9C-97BF-462C-89C4-B2F7ABD95F4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79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animBg="1"/>
      <p:bldP spid="27674" grpId="0" animBg="1" autoUpdateAnimBg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57700"/>
              </p:ext>
            </p:extLst>
          </p:nvPr>
        </p:nvGraphicFramePr>
        <p:xfrm>
          <a:off x="2128648" y="2225675"/>
          <a:ext cx="8625068" cy="64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2" name="Document" r:id="rId3" imgW="3599909" imgH="270010" progId="Word.Document.8">
                  <p:embed/>
                </p:oleObj>
              </mc:Choice>
              <mc:Fallback>
                <p:oleObj name="Document" r:id="rId3" imgW="3599909" imgH="270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648" y="2225675"/>
                        <a:ext cx="8625068" cy="648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79407"/>
              </p:ext>
            </p:extLst>
          </p:nvPr>
        </p:nvGraphicFramePr>
        <p:xfrm>
          <a:off x="1470508" y="3017122"/>
          <a:ext cx="9086512" cy="92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3" name="Document" r:id="rId5" imgW="3868129" imgH="391334" progId="Word.Document.8">
                  <p:embed/>
                </p:oleObj>
              </mc:Choice>
              <mc:Fallback>
                <p:oleObj name="Document" r:id="rId5" imgW="3868129" imgH="391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8" y="3017122"/>
                        <a:ext cx="9086512" cy="924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14530"/>
              </p:ext>
            </p:extLst>
          </p:nvPr>
        </p:nvGraphicFramePr>
        <p:xfrm>
          <a:off x="1065566" y="3647358"/>
          <a:ext cx="9685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4" name="Document" r:id="rId7" imgW="3925373" imgH="238689" progId="Word.Document.8">
                  <p:embed/>
                </p:oleObj>
              </mc:Choice>
              <mc:Fallback>
                <p:oleObj name="Document" r:id="rId7" imgW="3925373" imgH="23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66" y="3647358"/>
                        <a:ext cx="96853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18007"/>
              </p:ext>
            </p:extLst>
          </p:nvPr>
        </p:nvGraphicFramePr>
        <p:xfrm>
          <a:off x="1470508" y="4428626"/>
          <a:ext cx="7880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5" name="Document" r:id="rId9" imgW="3418455" imgH="251289" progId="Word.Document.8">
                  <p:embed/>
                </p:oleObj>
              </mc:Choice>
              <mc:Fallback>
                <p:oleObj name="Document" r:id="rId9" imgW="3418455" imgH="25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8" y="4428626"/>
                        <a:ext cx="7880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39198"/>
              </p:ext>
            </p:extLst>
          </p:nvPr>
        </p:nvGraphicFramePr>
        <p:xfrm>
          <a:off x="1991288" y="4909717"/>
          <a:ext cx="7833893" cy="99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6" name="Equation" r:id="rId11" imgW="3086100" imgH="406400" progId="Equation.DSMT4">
                  <p:embed/>
                </p:oleObj>
              </mc:Choice>
              <mc:Fallback>
                <p:oleObj name="Equation" r:id="rId11" imgW="308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288" y="4909717"/>
                        <a:ext cx="7833893" cy="99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17203" y="912539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508" y="22882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69023"/>
              </p:ext>
            </p:extLst>
          </p:nvPr>
        </p:nvGraphicFramePr>
        <p:xfrm>
          <a:off x="2924280" y="788942"/>
          <a:ext cx="3891371" cy="64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7" name="Equation" r:id="rId13" imgW="1612900" imgH="266700" progId="Equation.DSMT4">
                  <p:embed/>
                </p:oleObj>
              </mc:Choice>
              <mc:Fallback>
                <p:oleObj name="Equation" r:id="rId13" imgW="1612900" imgH="266700" progId="Equation.DSMT4">
                  <p:embed/>
                  <p:pic>
                    <p:nvPicPr>
                      <p:cNvPr id="0" name="Object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80" y="788942"/>
                        <a:ext cx="3891371" cy="644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10815"/>
              </p:ext>
            </p:extLst>
          </p:nvPr>
        </p:nvGraphicFramePr>
        <p:xfrm>
          <a:off x="7894654" y="969891"/>
          <a:ext cx="1615105" cy="47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8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Object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54" y="969891"/>
                        <a:ext cx="1615105" cy="471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69944"/>
              </p:ext>
            </p:extLst>
          </p:nvPr>
        </p:nvGraphicFramePr>
        <p:xfrm>
          <a:off x="1454723" y="1448622"/>
          <a:ext cx="2498181" cy="73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9" name="Equation" r:id="rId17" imgW="1028520" imgH="304560" progId="Equation.DSMT4">
                  <p:embed/>
                </p:oleObj>
              </mc:Choice>
              <mc:Fallback>
                <p:oleObj name="Equation" r:id="rId17" imgW="1028520" imgH="304560" progId="Equation.DSMT4">
                  <p:embed/>
                  <p:pic>
                    <p:nvPicPr>
                      <p:cNvPr id="0" name="Object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723" y="1448622"/>
                        <a:ext cx="2498181" cy="736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50"/>
          <p:cNvSpPr>
            <a:spLocks noChangeArrowheads="1"/>
          </p:cNvSpPr>
          <p:nvPr/>
        </p:nvSpPr>
        <p:spPr bwMode="auto">
          <a:xfrm>
            <a:off x="0" y="218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0541" y="8949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700175" y="9125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与平面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509759" y="9005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的交线，</a:t>
            </a:r>
            <a:endParaRPr lang="zh-CN" altLang="en-US" sz="28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40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13658"/>
              </p:ext>
            </p:extLst>
          </p:nvPr>
        </p:nvGraphicFramePr>
        <p:xfrm>
          <a:off x="1325442" y="775063"/>
          <a:ext cx="7604973" cy="92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9" name="公式" r:id="rId3" imgW="3314700" imgH="406400" progId="Equation.3">
                  <p:embed/>
                </p:oleObj>
              </mc:Choice>
              <mc:Fallback>
                <p:oleObj name="公式" r:id="rId3" imgW="3314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442" y="775063"/>
                        <a:ext cx="7604973" cy="92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43961"/>
              </p:ext>
            </p:extLst>
          </p:nvPr>
        </p:nvGraphicFramePr>
        <p:xfrm>
          <a:off x="3454958" y="1755950"/>
          <a:ext cx="1694937" cy="90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0" name="公式" r:id="rId5" imgW="748975" imgH="406224" progId="Equation.3">
                  <p:embed/>
                </p:oleObj>
              </mc:Choice>
              <mc:Fallback>
                <p:oleObj name="公式" r:id="rId5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958" y="1755950"/>
                        <a:ext cx="1694937" cy="90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79919"/>
              </p:ext>
            </p:extLst>
          </p:nvPr>
        </p:nvGraphicFramePr>
        <p:xfrm>
          <a:off x="5149895" y="1769059"/>
          <a:ext cx="3169119" cy="8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" name="公式" r:id="rId7" imgW="1447172" imgH="406224" progId="Equation.3">
                  <p:embed/>
                </p:oleObj>
              </mc:Choice>
              <mc:Fallback>
                <p:oleObj name="公式" r:id="rId7" imgW="144717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95" y="1769059"/>
                        <a:ext cx="3169119" cy="8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524001" y="30241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78266"/>
              </p:ext>
            </p:extLst>
          </p:nvPr>
        </p:nvGraphicFramePr>
        <p:xfrm>
          <a:off x="1838595" y="2602028"/>
          <a:ext cx="7265778" cy="97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2" name="公式" r:id="rId10" imgW="2857500" imgH="406400" progId="Equation.3">
                  <p:embed/>
                </p:oleObj>
              </mc:Choice>
              <mc:Fallback>
                <p:oleObj name="公式" r:id="rId10" imgW="285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95" y="2602028"/>
                        <a:ext cx="7265778" cy="97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21922"/>
              </p:ext>
            </p:extLst>
          </p:nvPr>
        </p:nvGraphicFramePr>
        <p:xfrm>
          <a:off x="1256150" y="3781517"/>
          <a:ext cx="5947039" cy="95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" name="Equation" r:id="rId12" imgW="2616120" imgH="419040" progId="Equation.DSMT4">
                  <p:embed/>
                </p:oleObj>
              </mc:Choice>
              <mc:Fallback>
                <p:oleObj name="Equation" r:id="rId12" imgW="261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6150" y="3781517"/>
                        <a:ext cx="5947039" cy="952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74171" y="3567250"/>
            <a:ext cx="11939452" cy="119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13088"/>
              </p:ext>
            </p:extLst>
          </p:nvPr>
        </p:nvGraphicFramePr>
        <p:xfrm>
          <a:off x="1256151" y="4903597"/>
          <a:ext cx="2604650" cy="92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" name="Equation" r:id="rId14" imgW="1257120" imgH="419040" progId="Equation.DSMT4">
                  <p:embed/>
                </p:oleObj>
              </mc:Choice>
              <mc:Fallback>
                <p:oleObj name="Equation" r:id="rId14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6151" y="4903597"/>
                        <a:ext cx="2604650" cy="929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954"/>
              </p:ext>
            </p:extLst>
          </p:nvPr>
        </p:nvGraphicFramePr>
        <p:xfrm>
          <a:off x="3844043" y="4903597"/>
          <a:ext cx="2299854" cy="101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5" name="Equation" r:id="rId16" imgW="952200" imgH="419040" progId="Equation.DSMT4">
                  <p:embed/>
                </p:oleObj>
              </mc:Choice>
              <mc:Fallback>
                <p:oleObj name="Equation" r:id="rId16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44043" y="4903597"/>
                        <a:ext cx="2299854" cy="1011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57420"/>
              </p:ext>
            </p:extLst>
          </p:nvPr>
        </p:nvGraphicFramePr>
        <p:xfrm>
          <a:off x="6050359" y="4998381"/>
          <a:ext cx="1008693" cy="44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" name="Equation" r:id="rId18" imgW="457200" imgH="203040" progId="Equation.DSMT4">
                  <p:embed/>
                </p:oleObj>
              </mc:Choice>
              <mc:Fallback>
                <p:oleObj name="Equation" r:id="rId1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50359" y="4998381"/>
                        <a:ext cx="1008693" cy="448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680037" y="4998381"/>
                <a:ext cx="6389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37" y="4998381"/>
                <a:ext cx="638977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97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524" y="953915"/>
            <a:ext cx="33528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ea typeface="楷体_GB2312" pitchFamily="49" charset="-122"/>
              </a:rPr>
              <a:t>中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ea typeface="楷体_GB2312" pitchFamily="49" charset="-122"/>
              </a:rPr>
              <a:t>改为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85004"/>
              </p:ext>
            </p:extLst>
          </p:nvPr>
        </p:nvGraphicFramePr>
        <p:xfrm>
          <a:off x="4428983" y="712788"/>
          <a:ext cx="4709142" cy="119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2"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83" y="712788"/>
                        <a:ext cx="4709142" cy="119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98925"/>
              </p:ext>
            </p:extLst>
          </p:nvPr>
        </p:nvGraphicFramePr>
        <p:xfrm>
          <a:off x="2444279" y="1584203"/>
          <a:ext cx="1563688" cy="7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3" name="Equation" r:id="rId5" imgW="660240" imgH="304560" progId="Equation.DSMT4">
                  <p:embed/>
                </p:oleObj>
              </mc:Choice>
              <mc:Fallback>
                <p:oleObj name="Equation" r:id="rId5" imgW="66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279" y="1584203"/>
                        <a:ext cx="1563688" cy="72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596424" y="2699949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88925"/>
              </p:ext>
            </p:extLst>
          </p:nvPr>
        </p:nvGraphicFramePr>
        <p:xfrm>
          <a:off x="2802908" y="2268550"/>
          <a:ext cx="1559936" cy="150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4" name="Equation" r:id="rId7" imgW="723600" imgH="698400" progId="Equation.DSMT4">
                  <p:embed/>
                </p:oleObj>
              </mc:Choice>
              <mc:Fallback>
                <p:oleObj name="Equation" r:id="rId7" imgW="723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08" y="2268550"/>
                        <a:ext cx="1559936" cy="150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28008"/>
              </p:ext>
            </p:extLst>
          </p:nvPr>
        </p:nvGraphicFramePr>
        <p:xfrm>
          <a:off x="4915252" y="2548956"/>
          <a:ext cx="38846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5" name="Equation" r:id="rId9" imgW="1777680" imgH="482400" progId="Equation.DSMT4">
                  <p:embed/>
                </p:oleObj>
              </mc:Choice>
              <mc:Fallback>
                <p:oleObj name="Equation" r:id="rId9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252" y="2548956"/>
                        <a:ext cx="38846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246091" y="2770205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52252"/>
              </p:ext>
            </p:extLst>
          </p:nvPr>
        </p:nvGraphicFramePr>
        <p:xfrm>
          <a:off x="1731169" y="3631591"/>
          <a:ext cx="14255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6" name="Equation" r:id="rId11" imgW="571320" imgH="317160" progId="Equation.DSMT4">
                  <p:embed/>
                </p:oleObj>
              </mc:Choice>
              <mc:Fallback>
                <p:oleObj name="Equation" r:id="rId11" imgW="571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69" y="3631591"/>
                        <a:ext cx="14255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82851"/>
              </p:ext>
            </p:extLst>
          </p:nvPr>
        </p:nvGraphicFramePr>
        <p:xfrm>
          <a:off x="3109579" y="3650460"/>
          <a:ext cx="2459749" cy="7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7" name="Equation" r:id="rId13" imgW="1041120" imgH="317160" progId="Equation.DSMT4">
                  <p:embed/>
                </p:oleObj>
              </mc:Choice>
              <mc:Fallback>
                <p:oleObj name="Equation" r:id="rId13" imgW="1041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579" y="3650460"/>
                        <a:ext cx="2459749" cy="74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4837"/>
              </p:ext>
            </p:extLst>
          </p:nvPr>
        </p:nvGraphicFramePr>
        <p:xfrm>
          <a:off x="3088582" y="4296332"/>
          <a:ext cx="1729984" cy="74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8" name="Equation" r:id="rId15" imgW="736560" imgH="317160" progId="Equation.DSMT4">
                  <p:embed/>
                </p:oleObj>
              </mc:Choice>
              <mc:Fallback>
                <p:oleObj name="Equation" r:id="rId15" imgW="736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582" y="4296332"/>
                        <a:ext cx="1729984" cy="74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40632"/>
              </p:ext>
            </p:extLst>
          </p:nvPr>
        </p:nvGraphicFramePr>
        <p:xfrm>
          <a:off x="3155172" y="4867742"/>
          <a:ext cx="1269252" cy="9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9" name="Equation" r:id="rId17" imgW="545760" imgH="406080" progId="Equation.DSMT4">
                  <p:embed/>
                </p:oleObj>
              </mc:Choice>
              <mc:Fallback>
                <p:oleObj name="Equation" r:id="rId1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172" y="4867742"/>
                        <a:ext cx="1269252" cy="9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63835"/>
              </p:ext>
            </p:extLst>
          </p:nvPr>
        </p:nvGraphicFramePr>
        <p:xfrm>
          <a:off x="3148405" y="5645825"/>
          <a:ext cx="2689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0" name="Equation" r:id="rId19" imgW="1091880" imgH="406080" progId="Equation.DSMT4">
                  <p:embed/>
                </p:oleObj>
              </mc:Choice>
              <mc:Fallback>
                <p:oleObj name="Equation" r:id="rId19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405" y="5645825"/>
                        <a:ext cx="26892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3476"/>
              </p:ext>
            </p:extLst>
          </p:nvPr>
        </p:nvGraphicFramePr>
        <p:xfrm>
          <a:off x="4771302" y="4310899"/>
          <a:ext cx="1724691" cy="75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1" name="Equation" r:id="rId21" imgW="723600" imgH="317160" progId="Equation.DSMT4">
                  <p:embed/>
                </p:oleObj>
              </mc:Choice>
              <mc:Fallback>
                <p:oleObj name="Equation" r:id="rId21" imgW="723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302" y="4310899"/>
                        <a:ext cx="1724691" cy="75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27381"/>
              </p:ext>
            </p:extLst>
          </p:nvPr>
        </p:nvGraphicFramePr>
        <p:xfrm>
          <a:off x="6465800" y="4320602"/>
          <a:ext cx="1254242" cy="72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2" name="Equation" r:id="rId23" imgW="545760" imgH="317160" progId="Equation.DSMT4">
                  <p:embed/>
                </p:oleObj>
              </mc:Choice>
              <mc:Fallback>
                <p:oleObj name="Equation" r:id="rId23" imgW="545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00" y="4320602"/>
                        <a:ext cx="1254242" cy="729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09360"/>
              </p:ext>
            </p:extLst>
          </p:nvPr>
        </p:nvGraphicFramePr>
        <p:xfrm>
          <a:off x="6204278" y="5095630"/>
          <a:ext cx="1100390" cy="5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3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278" y="5095630"/>
                        <a:ext cx="1100390" cy="55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09033"/>
              </p:ext>
            </p:extLst>
          </p:nvPr>
        </p:nvGraphicFramePr>
        <p:xfrm>
          <a:off x="4394670" y="5049813"/>
          <a:ext cx="1863441" cy="58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4" name="Equation" r:id="rId27" imgW="774360" imgH="241200" progId="Equation.DSMT4">
                  <p:embed/>
                </p:oleObj>
              </mc:Choice>
              <mc:Fallback>
                <p:oleObj name="Equation" r:id="rId27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670" y="5049813"/>
                        <a:ext cx="1863441" cy="58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9091713" y="110997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如何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322322" y="986704"/>
            <a:ext cx="1005403" cy="52322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859497" y="2733959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9091713" y="2861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利用重心公式</a:t>
            </a:r>
          </a:p>
        </p:txBody>
      </p:sp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96489"/>
              </p:ext>
            </p:extLst>
          </p:nvPr>
        </p:nvGraphicFramePr>
        <p:xfrm>
          <a:off x="9094095" y="3609267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5" name="Equation" r:id="rId30" imgW="257108" imgH="209683" progId="Equation.DSMT4">
                  <p:embed/>
                </p:oleObj>
              </mc:Choice>
              <mc:Fallback>
                <p:oleObj name="Equation" r:id="rId30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095" y="3609267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30698"/>
              </p:ext>
            </p:extLst>
          </p:nvPr>
        </p:nvGraphicFramePr>
        <p:xfrm>
          <a:off x="9782476" y="3205187"/>
          <a:ext cx="1104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6" name="Equation" r:id="rId32" imgW="495000" imgH="304560" progId="Equation.DSMT4">
                  <p:embed/>
                </p:oleObj>
              </mc:Choice>
              <mc:Fallback>
                <p:oleObj name="Equation" r:id="rId32" imgW="495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76" y="3205187"/>
                        <a:ext cx="1104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9901739" y="3367173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18909"/>
              </p:ext>
            </p:extLst>
          </p:nvPr>
        </p:nvGraphicFramePr>
        <p:xfrm>
          <a:off x="10494953" y="3914093"/>
          <a:ext cx="7588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7" name="Equation" r:id="rId34" imgW="355320" imgH="304560" progId="Equation.DSMT4">
                  <p:embed/>
                </p:oleObj>
              </mc:Choice>
              <mc:Fallback>
                <p:oleObj name="Equation" r:id="rId34" imgW="355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953" y="3914093"/>
                        <a:ext cx="7588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8879047" y="4837521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46560"/>
              </p:ext>
            </p:extLst>
          </p:nvPr>
        </p:nvGraphicFramePr>
        <p:xfrm>
          <a:off x="9056879" y="5884327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8" name="Equation" r:id="rId36" imgW="257108" imgH="209683" progId="Equation.DSMT4">
                  <p:embed/>
                </p:oleObj>
              </mc:Choice>
              <mc:Fallback>
                <p:oleObj name="Equation" r:id="rId36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879" y="5884327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9091713" y="493723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通用重心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公式</a:t>
            </a: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95820"/>
              </p:ext>
            </p:extLst>
          </p:nvPr>
        </p:nvGraphicFramePr>
        <p:xfrm>
          <a:off x="9899650" y="5370513"/>
          <a:ext cx="10207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9" name="Equation" r:id="rId37" imgW="457200" imgH="304560" progId="Equation.DSMT4">
                  <p:embed/>
                </p:oleObj>
              </mc:Choice>
              <mc:Fallback>
                <p:oleObj name="Equation" r:id="rId37" imgW="457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9650" y="5370513"/>
                        <a:ext cx="10207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53"/>
          <p:cNvSpPr>
            <a:spLocks noChangeShapeType="1"/>
          </p:cNvSpPr>
          <p:nvPr/>
        </p:nvSpPr>
        <p:spPr bwMode="auto">
          <a:xfrm flipH="1">
            <a:off x="9848554" y="5546811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68689"/>
              </p:ext>
            </p:extLst>
          </p:nvPr>
        </p:nvGraphicFramePr>
        <p:xfrm>
          <a:off x="10399713" y="6083300"/>
          <a:ext cx="7858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0" name="Equation" r:id="rId39" imgW="368280" imgH="304560" progId="Equation.DSMT4">
                  <p:embed/>
                </p:oleObj>
              </mc:Choice>
              <mc:Fallback>
                <p:oleObj name="Equation" r:id="rId39" imgW="368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9713" y="6083300"/>
                        <a:ext cx="7858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7" grpId="0" autoUpdateAnimBg="0"/>
      <p:bldP spid="32" grpId="0" animBg="1"/>
      <p:bldP spid="33" grpId="0" build="p" autoUpdateAnimBg="0" advAuto="0"/>
      <p:bldP spid="36" grpId="0" animBg="1"/>
      <p:bldP spid="27" grpId="0" animBg="1"/>
      <p:bldP spid="29" grpId="0" build="p" autoUpdateAnimBg="0" advAuto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8291" y="7758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01526"/>
              </p:ext>
            </p:extLst>
          </p:nvPr>
        </p:nvGraphicFramePr>
        <p:xfrm>
          <a:off x="1703905" y="775855"/>
          <a:ext cx="8810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8" name="Equation" r:id="rId3" imgW="3441600" imgH="228600" progId="Equation.DSMT4">
                  <p:embed/>
                </p:oleObj>
              </mc:Choice>
              <mc:Fallback>
                <p:oleObj name="Equation" r:id="rId3" imgW="344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905" y="775855"/>
                        <a:ext cx="88106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51689"/>
              </p:ext>
            </p:extLst>
          </p:nvPr>
        </p:nvGraphicFramePr>
        <p:xfrm>
          <a:off x="1532030" y="1420518"/>
          <a:ext cx="18526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9" name="Equation" r:id="rId5" imgW="723600" imgH="304560" progId="Equation.DSMT4">
                  <p:embed/>
                </p:oleObj>
              </mc:Choice>
              <mc:Fallback>
                <p:oleObj name="Equation" r:id="rId5" imgW="723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030" y="1420518"/>
                        <a:ext cx="1852612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52337" y="150486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年考研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8290" y="2484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07347"/>
              </p:ext>
            </p:extLst>
          </p:nvPr>
        </p:nvGraphicFramePr>
        <p:xfrm>
          <a:off x="1784974" y="2419344"/>
          <a:ext cx="2977664" cy="133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0" name="Equation" r:id="rId7" imgW="1079280" imgH="482400" progId="Equation.DSMT4">
                  <p:embed/>
                </p:oleObj>
              </mc:Choice>
              <mc:Fallback>
                <p:oleObj name="Equation" r:id="rId7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974" y="2419344"/>
                        <a:ext cx="2977664" cy="133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65885"/>
              </p:ext>
            </p:extLst>
          </p:nvPr>
        </p:nvGraphicFramePr>
        <p:xfrm>
          <a:off x="5339194" y="2583379"/>
          <a:ext cx="3416877" cy="10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1" name="Equation" r:id="rId9" imgW="1384200" imgH="406080" progId="Equation.DSMT4">
                  <p:embed/>
                </p:oleObj>
              </mc:Choice>
              <mc:Fallback>
                <p:oleObj name="Equation" r:id="rId9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9194" y="2583379"/>
                        <a:ext cx="3416877" cy="10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683788"/>
              </p:ext>
            </p:extLst>
          </p:nvPr>
        </p:nvGraphicFramePr>
        <p:xfrm>
          <a:off x="1196030" y="4242563"/>
          <a:ext cx="49736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2" name="Equation" r:id="rId11" imgW="1942920" imgH="444240" progId="Equation.DSMT4">
                  <p:embed/>
                </p:oleObj>
              </mc:Choice>
              <mc:Fallback>
                <p:oleObj name="Equation" r:id="rId11" imgW="1942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6030" y="4242563"/>
                        <a:ext cx="497363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6880" y="37505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1853"/>
              </p:ext>
            </p:extLst>
          </p:nvPr>
        </p:nvGraphicFramePr>
        <p:xfrm>
          <a:off x="6109217" y="4311998"/>
          <a:ext cx="4884903" cy="9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3" name="Equation" r:id="rId13" imgW="1993680" imgH="406080" progId="Equation.DSMT4">
                  <p:embed/>
                </p:oleObj>
              </mc:Choice>
              <mc:Fallback>
                <p:oleObj name="Equation" r:id="rId13" imgW="1993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9217" y="4311998"/>
                        <a:ext cx="4884903" cy="99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80779"/>
              </p:ext>
            </p:extLst>
          </p:nvPr>
        </p:nvGraphicFramePr>
        <p:xfrm>
          <a:off x="2564101" y="5338088"/>
          <a:ext cx="2987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4" name="Equation" r:id="rId15" imgW="1218960" imgH="406080" progId="Equation.DSMT4">
                  <p:embed/>
                </p:oleObj>
              </mc:Choice>
              <mc:Fallback>
                <p:oleObj name="Equation" r:id="rId15" imgW="1218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4101" y="5338088"/>
                        <a:ext cx="298767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544350"/>
              </p:ext>
            </p:extLst>
          </p:nvPr>
        </p:nvGraphicFramePr>
        <p:xfrm>
          <a:off x="5468246" y="5379449"/>
          <a:ext cx="1672280" cy="95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5" name="Equation" r:id="rId17" imgW="711000" imgH="406080" progId="Equation.DSMT4">
                  <p:embed/>
                </p:oleObj>
              </mc:Choice>
              <mc:Fallback>
                <p:oleObj name="Equation" r:id="rId17" imgW="711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68246" y="5379449"/>
                        <a:ext cx="1672280" cy="95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26016"/>
              </p:ext>
            </p:extLst>
          </p:nvPr>
        </p:nvGraphicFramePr>
        <p:xfrm>
          <a:off x="7141392" y="5378147"/>
          <a:ext cx="11684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6" name="Equation" r:id="rId19" imgW="457200" imgH="406080" progId="Equation.DSMT4">
                  <p:embed/>
                </p:oleObj>
              </mc:Choice>
              <mc:Fallback>
                <p:oleObj name="Equation" r:id="rId19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41392" y="5378147"/>
                        <a:ext cx="116840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80063"/>
              </p:ext>
            </p:extLst>
          </p:nvPr>
        </p:nvGraphicFramePr>
        <p:xfrm>
          <a:off x="7834365" y="3586499"/>
          <a:ext cx="3771390" cy="6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7" name="Equation" r:id="rId21" imgW="1765080" imgH="304560" progId="Equation.DSMT4">
                  <p:embed/>
                </p:oleObj>
              </mc:Choice>
              <mc:Fallback>
                <p:oleObj name="Equation" r:id="rId21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34365" y="3586499"/>
                        <a:ext cx="3771390" cy="651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9763126" y="3216436"/>
            <a:ext cx="1866900" cy="2297113"/>
            <a:chOff x="5340" y="2016"/>
            <a:chExt cx="1176" cy="1447"/>
          </a:xfrm>
        </p:grpSpPr>
        <p:graphicFrame>
          <p:nvGraphicFramePr>
            <p:cNvPr id="3586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751315"/>
                </p:ext>
              </p:extLst>
            </p:nvPr>
          </p:nvGraphicFramePr>
          <p:xfrm>
            <a:off x="5340" y="2016"/>
            <a:ext cx="1176" cy="1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99" name="位图图像" r:id="rId3" imgW="1867161" imgH="2238687" progId="Paint.Picture">
                    <p:embed/>
                  </p:oleObj>
                </mc:Choice>
                <mc:Fallback>
                  <p:oleObj name="位图图像" r:id="rId3" imgW="1867161" imgH="223868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016"/>
                          <a:ext cx="1176" cy="1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611466"/>
                </p:ext>
              </p:extLst>
            </p:nvPr>
          </p:nvGraphicFramePr>
          <p:xfrm>
            <a:off x="5594" y="278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0" name="Equation" r:id="rId5" imgW="200092" imgH="219002" progId="Equation.3">
                    <p:embed/>
                  </p:oleObj>
                </mc:Choice>
                <mc:Fallback>
                  <p:oleObj name="Equation" r:id="rId5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" y="278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921336"/>
                </p:ext>
              </p:extLst>
            </p:nvPr>
          </p:nvGraphicFramePr>
          <p:xfrm>
            <a:off x="6364" y="282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1" name="Equation" r:id="rId7" imgW="219097" imgH="295348" progId="Equation.3">
                    <p:embed/>
                  </p:oleObj>
                </mc:Choice>
                <mc:Fallback>
                  <p:oleObj name="Equation" r:id="rId7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" y="282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852685"/>
                </p:ext>
              </p:extLst>
            </p:nvPr>
          </p:nvGraphicFramePr>
          <p:xfrm>
            <a:off x="5380" y="33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2" name="Equation" r:id="rId9" imgW="209416" imgH="219002" progId="Equation.3">
                    <p:embed/>
                  </p:oleObj>
                </mc:Choice>
                <mc:Fallback>
                  <p:oleObj name="Equation" r:id="rId9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" y="33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737402"/>
                </p:ext>
              </p:extLst>
            </p:nvPr>
          </p:nvGraphicFramePr>
          <p:xfrm>
            <a:off x="5713" y="20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3" name="Equation" r:id="rId11" imgW="200092" imgH="200005" progId="Equation.3">
                    <p:embed/>
                  </p:oleObj>
                </mc:Choice>
                <mc:Fallback>
                  <p:oleObj name="Equation" r:id="rId11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3" y="20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004552"/>
                </p:ext>
              </p:extLst>
            </p:nvPr>
          </p:nvGraphicFramePr>
          <p:xfrm>
            <a:off x="5734" y="282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4" name="Equation" r:id="rId13" imgW="238103" imgH="285670" progId="Equation.3">
                    <p:embed/>
                  </p:oleObj>
                </mc:Choice>
                <mc:Fallback>
                  <p:oleObj name="Equation" r:id="rId13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4" y="282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2" name="Freeform 38"/>
          <p:cNvSpPr>
            <a:spLocks/>
          </p:cNvSpPr>
          <p:nvPr/>
        </p:nvSpPr>
        <p:spPr bwMode="auto">
          <a:xfrm>
            <a:off x="10732449" y="3889207"/>
            <a:ext cx="147638" cy="812800"/>
          </a:xfrm>
          <a:custGeom>
            <a:avLst/>
            <a:gdLst>
              <a:gd name="T0" fmla="*/ 2147483646 w 96"/>
              <a:gd name="T1" fmla="*/ 2147483646 h 528"/>
              <a:gd name="T2" fmla="*/ 2147483646 w 96"/>
              <a:gd name="T3" fmla="*/ 0 h 528"/>
              <a:gd name="T4" fmla="*/ 0 w 96"/>
              <a:gd name="T5" fmla="*/ 2147483646 h 528"/>
              <a:gd name="T6" fmla="*/ 0 w 96"/>
              <a:gd name="T7" fmla="*/ 2147483646 h 528"/>
              <a:gd name="T8" fmla="*/ 2147483646 w 9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528"/>
              <a:gd name="T17" fmla="*/ 96 w 9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528">
                <a:moveTo>
                  <a:pt x="96" y="480"/>
                </a:moveTo>
                <a:lnTo>
                  <a:pt x="96" y="0"/>
                </a:lnTo>
                <a:lnTo>
                  <a:pt x="0" y="144"/>
                </a:lnTo>
                <a:lnTo>
                  <a:pt x="0" y="528"/>
                </a:lnTo>
                <a:lnTo>
                  <a:pt x="96" y="4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6505" y="974448"/>
            <a:ext cx="2970458" cy="523694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9.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求椭圆柱面</a:t>
            </a: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74207"/>
              </p:ext>
            </p:extLst>
          </p:nvPr>
        </p:nvGraphicFramePr>
        <p:xfrm>
          <a:off x="4681493" y="736490"/>
          <a:ext cx="1676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5" name="Equation" r:id="rId15" imgW="762000" imgH="409688" progId="Equation.DSMT4">
                  <p:embed/>
                </p:oleObj>
              </mc:Choice>
              <mc:Fallback>
                <p:oleObj name="Equation" r:id="rId15" imgW="762000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493" y="736490"/>
                        <a:ext cx="16764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388101" y="979030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位于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面上方及平面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17063" y="160076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 = 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下方那部分柱面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的侧面积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. 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922836" y="2222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024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23870"/>
              </p:ext>
            </p:extLst>
          </p:nvPr>
        </p:nvGraphicFramePr>
        <p:xfrm>
          <a:off x="3341734" y="2899320"/>
          <a:ext cx="54340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6" name="Equation" r:id="rId18" imgW="2438400" imgH="228680" progId="Equation.DSMT4">
                  <p:embed/>
                </p:oleObj>
              </mc:Choice>
              <mc:Fallback>
                <p:oleObj name="Equation" r:id="rId18" imgW="243840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734" y="2899320"/>
                        <a:ext cx="54340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276600" y="346129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1024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90961"/>
              </p:ext>
            </p:extLst>
          </p:nvPr>
        </p:nvGraphicFramePr>
        <p:xfrm>
          <a:off x="2913582" y="2207850"/>
          <a:ext cx="1612090" cy="71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7" name="Equation" r:id="rId20" imgW="704984" imgH="304667" progId="Equation.DSMT4">
                  <p:embed/>
                </p:oleObj>
              </mc:Choice>
              <mc:Fallback>
                <p:oleObj name="Equation" r:id="rId20" imgW="704984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582" y="2207850"/>
                        <a:ext cx="1612090" cy="71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44602"/>
              </p:ext>
            </p:extLst>
          </p:nvPr>
        </p:nvGraphicFramePr>
        <p:xfrm>
          <a:off x="3063196" y="4024315"/>
          <a:ext cx="13128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8" name="Equation" r:id="rId22" imgW="561908" imgH="304667" progId="Equation.DSMT4">
                  <p:embed/>
                </p:oleObj>
              </mc:Choice>
              <mc:Fallback>
                <p:oleObj name="Equation" r:id="rId22" imgW="561908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196" y="4024315"/>
                        <a:ext cx="13128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00257"/>
              </p:ext>
            </p:extLst>
          </p:nvPr>
        </p:nvGraphicFramePr>
        <p:xfrm>
          <a:off x="3083265" y="5680868"/>
          <a:ext cx="36369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9" name="Equation" r:id="rId24" imgW="1676400" imgH="333342" progId="Equation.DSMT4">
                  <p:embed/>
                </p:oleObj>
              </mc:Choice>
              <mc:Fallback>
                <p:oleObj name="Equation" r:id="rId24" imgW="1676400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265" y="5680868"/>
                        <a:ext cx="36369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276600" y="2968457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97586"/>
              </p:ext>
            </p:extLst>
          </p:nvPr>
        </p:nvGraphicFramePr>
        <p:xfrm>
          <a:off x="10800102" y="4610895"/>
          <a:ext cx="4349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0" name="Equation" r:id="rId26" imgW="409508" imgH="314345" progId="Equation.3">
                  <p:embed/>
                </p:oleObj>
              </mc:Choice>
              <mc:Fallback>
                <p:oleObj name="Equation" r:id="rId26" imgW="409508" imgH="314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102" y="4610895"/>
                        <a:ext cx="4349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00450"/>
              </p:ext>
            </p:extLst>
          </p:nvPr>
        </p:nvGraphicFramePr>
        <p:xfrm>
          <a:off x="6720227" y="5552281"/>
          <a:ext cx="1679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1" name="Equation" r:id="rId28" imgW="781005" imgH="400010" progId="Equation.DSMT4">
                  <p:embed/>
                </p:oleObj>
              </mc:Choice>
              <mc:Fallback>
                <p:oleObj name="Equation" r:id="rId28" imgW="781005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227" y="5552281"/>
                        <a:ext cx="1679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58310"/>
              </p:ext>
            </p:extLst>
          </p:nvPr>
        </p:nvGraphicFramePr>
        <p:xfrm>
          <a:off x="10806268" y="4079707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2" name="Equation" r:id="rId30" imgW="200092" imgH="200005" progId="Equation.3">
                  <p:embed/>
                </p:oleObj>
              </mc:Choice>
              <mc:Fallback>
                <p:oleObj name="Equation" r:id="rId30" imgW="2000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6268" y="4079707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66095"/>
              </p:ext>
            </p:extLst>
          </p:nvPr>
        </p:nvGraphicFramePr>
        <p:xfrm>
          <a:off x="3775031" y="3453404"/>
          <a:ext cx="1812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3" name="Equation" r:id="rId32" imgW="676297" imgH="190327" progId="Equation.DSMT4">
                  <p:embed/>
                </p:oleObj>
              </mc:Choice>
              <mc:Fallback>
                <p:oleObj name="Equation" r:id="rId32" imgW="676297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31" y="3453404"/>
                        <a:ext cx="1812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13902"/>
              </p:ext>
            </p:extLst>
          </p:nvPr>
        </p:nvGraphicFramePr>
        <p:xfrm>
          <a:off x="3044802" y="4775995"/>
          <a:ext cx="48926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4" name="Equation" r:id="rId34" imgW="2057579" imgH="333342" progId="Equation.DSMT4">
                  <p:embed/>
                </p:oleObj>
              </mc:Choice>
              <mc:Fallback>
                <p:oleObj name="Equation" r:id="rId34" imgW="2057579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02" y="4775995"/>
                        <a:ext cx="489267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17094"/>
              </p:ext>
            </p:extLst>
          </p:nvPr>
        </p:nvGraphicFramePr>
        <p:xfrm>
          <a:off x="4421188" y="3987168"/>
          <a:ext cx="1420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5" name="Equation" r:id="rId36" imgW="590595" imgH="304667" progId="Equation.DSMT4">
                  <p:embed/>
                </p:oleObj>
              </mc:Choice>
              <mc:Fallback>
                <p:oleObj name="Equation" r:id="rId36" imgW="59059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3987168"/>
                        <a:ext cx="1420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914469"/>
              </p:ext>
            </p:extLst>
          </p:nvPr>
        </p:nvGraphicFramePr>
        <p:xfrm>
          <a:off x="5689465" y="2190757"/>
          <a:ext cx="57959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6" name="Equation" r:id="rId38" imgW="3327400" imgH="419100" progId="Equation.DSMT4">
                  <p:embed/>
                </p:oleObj>
              </mc:Choice>
              <mc:Fallback>
                <p:oleObj name="Equation" r:id="rId38" imgW="332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465" y="2190757"/>
                        <a:ext cx="5795962" cy="7302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2" grpId="0" animBg="1"/>
      <p:bldP spid="31750" grpId="0" build="p" autoUpdateAnimBg="0"/>
      <p:bldP spid="31752" grpId="0" build="p" autoUpdateAnimBg="0"/>
      <p:bldP spid="317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24F969-1CC6-483A-ADB4-8013B56FE58F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1250950" y="47766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  <a:endParaRPr lang="zh-CN" altLang="en-US" sz="28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1703388" y="181610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4611" name="Text Box 9"/>
          <p:cNvSpPr txBox="1">
            <a:spLocks noChangeArrowheads="1"/>
          </p:cNvSpPr>
          <p:nvPr/>
        </p:nvSpPr>
        <p:spPr bwMode="auto">
          <a:xfrm>
            <a:off x="2044700" y="46957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求圆柱面</a:t>
            </a:r>
          </a:p>
        </p:txBody>
      </p:sp>
      <p:graphicFrame>
        <p:nvGraphicFramePr>
          <p:cNvPr id="24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42128"/>
              </p:ext>
            </p:extLst>
          </p:nvPr>
        </p:nvGraphicFramePr>
        <p:xfrm>
          <a:off x="3567291" y="246857"/>
          <a:ext cx="320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76" name="Equation" r:id="rId3" imgW="3200400" imgH="977760" progId="Equation.3">
                  <p:embed/>
                </p:oleObj>
              </mc:Choice>
              <mc:Fallback>
                <p:oleObj name="Equation" r:id="rId3" imgW="3200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91" y="246857"/>
                        <a:ext cx="3200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11"/>
          <p:cNvSpPr txBox="1">
            <a:spLocks noChangeArrowheads="1"/>
          </p:cNvSpPr>
          <p:nvPr/>
        </p:nvSpPr>
        <p:spPr bwMode="auto">
          <a:xfrm>
            <a:off x="6688062" y="526904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被截在球</a:t>
            </a:r>
          </a:p>
        </p:txBody>
      </p:sp>
      <p:graphicFrame>
        <p:nvGraphicFramePr>
          <p:cNvPr id="245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00321"/>
              </p:ext>
            </p:extLst>
          </p:nvPr>
        </p:nvGraphicFramePr>
        <p:xfrm>
          <a:off x="8234363" y="580699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77" name="Equation" r:id="rId5" imgW="2514600" imgH="469800" progId="Equation.3">
                  <p:embed/>
                </p:oleObj>
              </mc:Choice>
              <mc:Fallback>
                <p:oleObj name="Equation" r:id="rId5" imgW="2514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63" y="580699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13"/>
          <p:cNvSpPr txBox="1">
            <a:spLocks noChangeArrowheads="1"/>
          </p:cNvSpPr>
          <p:nvPr/>
        </p:nvSpPr>
        <p:spPr bwMode="auto">
          <a:xfrm>
            <a:off x="1761807" y="1163640"/>
            <a:ext cx="32891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内部的</a:t>
            </a:r>
            <a:r>
              <a:rPr lang="zh-CN" altLang="en-US" sz="2800" dirty="0">
                <a:solidFill>
                  <a:srgbClr val="0000FF"/>
                </a:solidFill>
              </a:rPr>
              <a:t>柱面的面积</a:t>
            </a:r>
            <a:r>
              <a:rPr lang="en-US" altLang="zh-CN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2317750" y="181530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由图形的对称性</a:t>
            </a:r>
            <a:r>
              <a:rPr lang="en-US" altLang="zh-CN" sz="2800" dirty="0"/>
              <a:t>,</a:t>
            </a:r>
          </a:p>
        </p:txBody>
      </p:sp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5257800" y="1833902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只需求</a:t>
            </a:r>
            <a:r>
              <a:rPr lang="zh-CN" altLang="en-US" sz="2800" dirty="0" smtClean="0"/>
              <a:t>第一卦限</a:t>
            </a:r>
            <a:r>
              <a:rPr lang="zh-CN" altLang="en-US" sz="2800" dirty="0"/>
              <a:t>部分的面积</a:t>
            </a:r>
            <a:r>
              <a:rPr lang="en-US" altLang="zh-CN" sz="2800" dirty="0" smtClean="0"/>
              <a:t>,</a:t>
            </a:r>
            <a:endParaRPr lang="en-US" altLang="zh-CN" sz="2800" dirty="0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1589882" y="2377281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再四倍之</a:t>
            </a:r>
            <a:r>
              <a:rPr lang="en-US" altLang="zh-CN" sz="2800" dirty="0"/>
              <a:t>.</a:t>
            </a: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29001" y="23495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柱面与</a:t>
            </a:r>
            <a:r>
              <a:rPr lang="en-US" altLang="zh-CN" sz="2800" i="1" dirty="0" err="1"/>
              <a:t>xOy</a:t>
            </a:r>
            <a:r>
              <a:rPr lang="zh-CN" altLang="en-US" sz="2800" dirty="0"/>
              <a:t>平面的交线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391400" y="2463800"/>
            <a:ext cx="2941638" cy="2717800"/>
            <a:chOff x="3696" y="1744"/>
            <a:chExt cx="1853" cy="1712"/>
          </a:xfrm>
        </p:grpSpPr>
        <p:sp>
          <p:nvSpPr>
            <p:cNvPr id="24658" name="Arc 34"/>
            <p:cNvSpPr>
              <a:spLocks/>
            </p:cNvSpPr>
            <p:nvPr/>
          </p:nvSpPr>
          <p:spPr bwMode="auto">
            <a:xfrm>
              <a:off x="4368" y="2032"/>
              <a:ext cx="768" cy="799"/>
            </a:xfrm>
            <a:custGeom>
              <a:avLst/>
              <a:gdLst>
                <a:gd name="T0" fmla="*/ 0 w 21600"/>
                <a:gd name="T1" fmla="*/ 0 h 22471"/>
                <a:gd name="T2" fmla="*/ 0 w 21600"/>
                <a:gd name="T3" fmla="*/ 0 h 22471"/>
                <a:gd name="T4" fmla="*/ 0 w 21600"/>
                <a:gd name="T5" fmla="*/ 0 h 2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71"/>
                <a:gd name="T11" fmla="*/ 21600 w 21600"/>
                <a:gd name="T12" fmla="*/ 22471 h 2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90"/>
                    <a:pt x="21594" y="22180"/>
                    <a:pt x="21582" y="22471"/>
                  </a:cubicBezTo>
                </a:path>
                <a:path w="21600" h="2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90"/>
                    <a:pt x="21594" y="22180"/>
                    <a:pt x="21582" y="2247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9" name="Arc 35"/>
            <p:cNvSpPr>
              <a:spLocks/>
            </p:cNvSpPr>
            <p:nvPr/>
          </p:nvSpPr>
          <p:spPr bwMode="auto">
            <a:xfrm flipV="1">
              <a:off x="3936" y="2809"/>
              <a:ext cx="1200" cy="375"/>
            </a:xfrm>
            <a:custGeom>
              <a:avLst/>
              <a:gdLst>
                <a:gd name="T0" fmla="*/ 0 w 21600"/>
                <a:gd name="T1" fmla="*/ 0 h 24092"/>
                <a:gd name="T2" fmla="*/ 0 w 21600"/>
                <a:gd name="T3" fmla="*/ 0 h 24092"/>
                <a:gd name="T4" fmla="*/ 0 w 21600"/>
                <a:gd name="T5" fmla="*/ 0 h 24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092"/>
                <a:gd name="T11" fmla="*/ 21600 w 21600"/>
                <a:gd name="T12" fmla="*/ 24092 h 24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0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32"/>
                    <a:pt x="21551" y="23264"/>
                    <a:pt x="21455" y="24091"/>
                  </a:cubicBezTo>
                </a:path>
                <a:path w="21600" h="240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32"/>
                    <a:pt x="21551" y="23264"/>
                    <a:pt x="21455" y="24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601" name="Object 37"/>
            <p:cNvGraphicFramePr>
              <a:graphicFrameLocks noChangeAspect="1"/>
            </p:cNvGraphicFramePr>
            <p:nvPr/>
          </p:nvGraphicFramePr>
          <p:xfrm>
            <a:off x="5119" y="2880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78" name="Equation" r:id="rId7" imgW="291960" imgH="291960" progId="Equation.3">
                    <p:embed/>
                  </p:oleObj>
                </mc:Choice>
                <mc:Fallback>
                  <p:oleObj name="Equation" r:id="rId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2880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60" name="Group 42"/>
            <p:cNvGrpSpPr>
              <a:grpSpLocks/>
            </p:cNvGrpSpPr>
            <p:nvPr/>
          </p:nvGrpSpPr>
          <p:grpSpPr bwMode="auto">
            <a:xfrm>
              <a:off x="3696" y="1744"/>
              <a:ext cx="1853" cy="1712"/>
              <a:chOff x="3840" y="-32"/>
              <a:chExt cx="1853" cy="1712"/>
            </a:xfrm>
          </p:grpSpPr>
          <p:sp>
            <p:nvSpPr>
              <p:cNvPr id="24662" name="Line 43"/>
              <p:cNvSpPr>
                <a:spLocks noChangeShapeType="1"/>
              </p:cNvSpPr>
              <p:nvPr/>
            </p:nvSpPr>
            <p:spPr bwMode="auto">
              <a:xfrm flipH="1">
                <a:off x="4080" y="1072"/>
                <a:ext cx="432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63" name="Group 44"/>
              <p:cNvGrpSpPr>
                <a:grpSpLocks/>
              </p:cNvGrpSpPr>
              <p:nvPr/>
            </p:nvGrpSpPr>
            <p:grpSpPr bwMode="auto">
              <a:xfrm>
                <a:off x="3840" y="-32"/>
                <a:ext cx="1853" cy="1712"/>
                <a:chOff x="3840" y="-48"/>
                <a:chExt cx="1853" cy="1712"/>
              </a:xfrm>
            </p:grpSpPr>
            <p:graphicFrame>
              <p:nvGraphicFramePr>
                <p:cNvPr id="24604" name="Object 45"/>
                <p:cNvGraphicFramePr>
                  <a:graphicFrameLocks noChangeAspect="1"/>
                </p:cNvGraphicFramePr>
                <p:nvPr/>
              </p:nvGraphicFramePr>
              <p:xfrm>
                <a:off x="3954" y="148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879" name="Equation" r:id="rId9" imgW="139680" imgH="139680" progId="Equation.3">
                        <p:embed/>
                      </p:oleObj>
                    </mc:Choice>
                    <mc:Fallback>
                      <p:oleObj name="Equation" r:id="rId9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4" y="148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5" name="Object 46"/>
                <p:cNvGraphicFramePr>
                  <a:graphicFrameLocks noChangeAspect="1"/>
                </p:cNvGraphicFramePr>
                <p:nvPr/>
              </p:nvGraphicFramePr>
              <p:xfrm>
                <a:off x="5520" y="113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880" name="Equation" r:id="rId11" imgW="139680" imgH="164880" progId="Equation.3">
                        <p:embed/>
                      </p:oleObj>
                    </mc:Choice>
                    <mc:Fallback>
                      <p:oleObj name="Equation" r:id="rId11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20" y="113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6" name="Object 47"/>
                <p:cNvGraphicFramePr>
                  <a:graphicFrameLocks noChangeAspect="1"/>
                </p:cNvGraphicFramePr>
                <p:nvPr/>
              </p:nvGraphicFramePr>
              <p:xfrm>
                <a:off x="4336" y="-4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881" name="Equation" r:id="rId13" imgW="114120" imgH="139680" progId="Equation.3">
                        <p:embed/>
                      </p:oleObj>
                    </mc:Choice>
                    <mc:Fallback>
                      <p:oleObj name="Equation" r:id="rId13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6" y="-4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64" name="Line 48"/>
                <p:cNvSpPr>
                  <a:spLocks noChangeShapeType="1"/>
                </p:cNvSpPr>
                <p:nvPr/>
              </p:nvSpPr>
              <p:spPr bwMode="auto">
                <a:xfrm>
                  <a:off x="4512" y="105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496" y="240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607" name="Object 50"/>
                <p:cNvGraphicFramePr>
                  <a:graphicFrameLocks noChangeAspect="1"/>
                </p:cNvGraphicFramePr>
                <p:nvPr/>
              </p:nvGraphicFramePr>
              <p:xfrm>
                <a:off x="4260" y="950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882" name="Equation" r:id="rId15" imgW="164880" imgH="177480" progId="Equation.3">
                        <p:embed/>
                      </p:oleObj>
                    </mc:Choice>
                    <mc:Fallback>
                      <p:oleObj name="Equation" r:id="rId15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0" y="950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6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496" y="-48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840" y="1392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8" name="Line 53"/>
                <p:cNvSpPr>
                  <a:spLocks noChangeShapeType="1"/>
                </p:cNvSpPr>
                <p:nvPr/>
              </p:nvSpPr>
              <p:spPr bwMode="auto">
                <a:xfrm>
                  <a:off x="4752" y="1056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61" name="Arc 60"/>
            <p:cNvSpPr>
              <a:spLocks/>
            </p:cNvSpPr>
            <p:nvPr/>
          </p:nvSpPr>
          <p:spPr bwMode="auto">
            <a:xfrm flipH="1">
              <a:off x="3936" y="2016"/>
              <a:ext cx="432" cy="115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602" name="Object 61"/>
            <p:cNvGraphicFramePr>
              <a:graphicFrameLocks noChangeAspect="1"/>
            </p:cNvGraphicFramePr>
            <p:nvPr/>
          </p:nvGraphicFramePr>
          <p:xfrm>
            <a:off x="4368" y="1872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83" name="Equation" r:id="rId17" imgW="291960" imgH="291960" progId="Equation.3">
                    <p:embed/>
                  </p:oleObj>
                </mc:Choice>
                <mc:Fallback>
                  <p:oleObj name="Equation" r:id="rId1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72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62"/>
            <p:cNvGraphicFramePr>
              <a:graphicFrameLocks noChangeAspect="1"/>
            </p:cNvGraphicFramePr>
            <p:nvPr/>
          </p:nvGraphicFramePr>
          <p:xfrm>
            <a:off x="3745" y="3072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84" name="Equation" r:id="rId19" imgW="291960" imgH="291960" progId="Equation.3">
                    <p:embed/>
                  </p:oleObj>
                </mc:Choice>
                <mc:Fallback>
                  <p:oleObj name="Equation" r:id="rId19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3072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7772400" y="2895600"/>
            <a:ext cx="914400" cy="1828800"/>
            <a:chOff x="3936" y="2016"/>
            <a:chExt cx="576" cy="1152"/>
          </a:xfrm>
        </p:grpSpPr>
        <p:grpSp>
          <p:nvGrpSpPr>
            <p:cNvPr id="24650" name="Group 71"/>
            <p:cNvGrpSpPr>
              <a:grpSpLocks/>
            </p:cNvGrpSpPr>
            <p:nvPr/>
          </p:nvGrpSpPr>
          <p:grpSpPr bwMode="auto">
            <a:xfrm>
              <a:off x="3936" y="2016"/>
              <a:ext cx="576" cy="1152"/>
              <a:chOff x="3936" y="2016"/>
              <a:chExt cx="576" cy="1152"/>
            </a:xfrm>
          </p:grpSpPr>
          <p:sp>
            <p:nvSpPr>
              <p:cNvPr id="24652" name="Freeform 41"/>
              <p:cNvSpPr>
                <a:spLocks/>
              </p:cNvSpPr>
              <p:nvPr/>
            </p:nvSpPr>
            <p:spPr bwMode="auto">
              <a:xfrm>
                <a:off x="4368" y="2850"/>
                <a:ext cx="135" cy="126"/>
              </a:xfrm>
              <a:custGeom>
                <a:avLst/>
                <a:gdLst>
                  <a:gd name="T0" fmla="*/ 135 w 135"/>
                  <a:gd name="T1" fmla="*/ 126 h 126"/>
                  <a:gd name="T2" fmla="*/ 126 w 135"/>
                  <a:gd name="T3" fmla="*/ 53 h 126"/>
                  <a:gd name="T4" fmla="*/ 99 w 135"/>
                  <a:gd name="T5" fmla="*/ 16 h 126"/>
                  <a:gd name="T6" fmla="*/ 0 w 135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5"/>
                  <a:gd name="T13" fmla="*/ 0 h 126"/>
                  <a:gd name="T14" fmla="*/ 135 w 135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5" h="126">
                    <a:moveTo>
                      <a:pt x="135" y="126"/>
                    </a:moveTo>
                    <a:cubicBezTo>
                      <a:pt x="134" y="114"/>
                      <a:pt x="132" y="71"/>
                      <a:pt x="126" y="53"/>
                    </a:cubicBezTo>
                    <a:cubicBezTo>
                      <a:pt x="120" y="35"/>
                      <a:pt x="120" y="25"/>
                      <a:pt x="99" y="16"/>
                    </a:cubicBezTo>
                    <a:cubicBezTo>
                      <a:pt x="78" y="7"/>
                      <a:pt x="21" y="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4653" name="Group 54"/>
              <p:cNvGrpSpPr>
                <a:grpSpLocks/>
              </p:cNvGrpSpPr>
              <p:nvPr/>
            </p:nvGrpSpPr>
            <p:grpSpPr bwMode="auto">
              <a:xfrm>
                <a:off x="3936" y="2016"/>
                <a:ext cx="576" cy="1152"/>
                <a:chOff x="3360" y="1584"/>
                <a:chExt cx="624" cy="1152"/>
              </a:xfrm>
            </p:grpSpPr>
            <p:sp>
              <p:nvSpPr>
                <p:cNvPr id="24656" name="Arc 55"/>
                <p:cNvSpPr>
                  <a:spLocks/>
                </p:cNvSpPr>
                <p:nvPr/>
              </p:nvSpPr>
              <p:spPr bwMode="auto">
                <a:xfrm flipV="1">
                  <a:off x="3360" y="1776"/>
                  <a:ext cx="624" cy="960"/>
                </a:xfrm>
                <a:custGeom>
                  <a:avLst/>
                  <a:gdLst>
                    <a:gd name="T0" fmla="*/ 0 w 21596"/>
                    <a:gd name="T1" fmla="*/ 0 h 21600"/>
                    <a:gd name="T2" fmla="*/ 0 w 21596"/>
                    <a:gd name="T3" fmla="*/ 0 h 21600"/>
                    <a:gd name="T4" fmla="*/ 0 w 2159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6"/>
                    <a:gd name="T10" fmla="*/ 0 h 21600"/>
                    <a:gd name="T11" fmla="*/ 21596 w 2159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6" h="21600" fill="none" extrusionOk="0">
                      <a:moveTo>
                        <a:pt x="-1" y="0"/>
                      </a:moveTo>
                      <a:cubicBezTo>
                        <a:pt x="11774" y="0"/>
                        <a:pt x="21380" y="9430"/>
                        <a:pt x="21596" y="21203"/>
                      </a:cubicBezTo>
                    </a:path>
                    <a:path w="21596" h="21600" stroke="0" extrusionOk="0">
                      <a:moveTo>
                        <a:pt x="-1" y="0"/>
                      </a:moveTo>
                      <a:cubicBezTo>
                        <a:pt x="11774" y="0"/>
                        <a:pt x="21380" y="9430"/>
                        <a:pt x="21596" y="2120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57" name="Arc 56"/>
                <p:cNvSpPr>
                  <a:spLocks/>
                </p:cNvSpPr>
                <p:nvPr/>
              </p:nvSpPr>
              <p:spPr bwMode="auto">
                <a:xfrm>
                  <a:off x="3840" y="1584"/>
                  <a:ext cx="144" cy="336"/>
                </a:xfrm>
                <a:custGeom>
                  <a:avLst/>
                  <a:gdLst>
                    <a:gd name="T0" fmla="*/ 0 w 20561"/>
                    <a:gd name="T1" fmla="*/ 0 h 21600"/>
                    <a:gd name="T2" fmla="*/ 0 w 20561"/>
                    <a:gd name="T3" fmla="*/ 0 h 21600"/>
                    <a:gd name="T4" fmla="*/ 0 w 205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561"/>
                    <a:gd name="T10" fmla="*/ 0 h 21600"/>
                    <a:gd name="T11" fmla="*/ 20561 w 205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561" h="21600" fill="none" extrusionOk="0">
                      <a:moveTo>
                        <a:pt x="-1" y="0"/>
                      </a:moveTo>
                      <a:cubicBezTo>
                        <a:pt x="9379" y="0"/>
                        <a:pt x="17687" y="6053"/>
                        <a:pt x="20561" y="14981"/>
                      </a:cubicBezTo>
                    </a:path>
                    <a:path w="20561" h="21600" stroke="0" extrusionOk="0">
                      <a:moveTo>
                        <a:pt x="-1" y="0"/>
                      </a:moveTo>
                      <a:cubicBezTo>
                        <a:pt x="9379" y="0"/>
                        <a:pt x="17687" y="6053"/>
                        <a:pt x="20561" y="1498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4654" name="Arc 67"/>
              <p:cNvSpPr>
                <a:spLocks/>
              </p:cNvSpPr>
              <p:nvPr/>
            </p:nvSpPr>
            <p:spPr bwMode="auto">
              <a:xfrm rot="10673693" flipH="1">
                <a:off x="3936" y="2928"/>
                <a:ext cx="576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55" name="Line 68"/>
              <p:cNvSpPr>
                <a:spLocks noChangeShapeType="1"/>
              </p:cNvSpPr>
              <p:nvPr/>
            </p:nvSpPr>
            <p:spPr bwMode="auto">
              <a:xfrm flipH="1" flipV="1">
                <a:off x="4512" y="230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51" name="Arc 69"/>
            <p:cNvSpPr>
              <a:spLocks/>
            </p:cNvSpPr>
            <p:nvPr/>
          </p:nvSpPr>
          <p:spPr bwMode="auto">
            <a:xfrm flipH="1">
              <a:off x="3936" y="2016"/>
              <a:ext cx="432" cy="115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8153400" y="2895600"/>
            <a:ext cx="533400" cy="1828800"/>
            <a:chOff x="4176" y="2016"/>
            <a:chExt cx="336" cy="1152"/>
          </a:xfrm>
        </p:grpSpPr>
        <p:sp>
          <p:nvSpPr>
            <p:cNvPr id="24638" name="Line 79"/>
            <p:cNvSpPr>
              <a:spLocks noChangeShapeType="1"/>
            </p:cNvSpPr>
            <p:nvPr/>
          </p:nvSpPr>
          <p:spPr bwMode="auto">
            <a:xfrm>
              <a:off x="4368" y="283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39" name="Group 85"/>
            <p:cNvGrpSpPr>
              <a:grpSpLocks/>
            </p:cNvGrpSpPr>
            <p:nvPr/>
          </p:nvGrpSpPr>
          <p:grpSpPr bwMode="auto">
            <a:xfrm>
              <a:off x="4176" y="2016"/>
              <a:ext cx="336" cy="1152"/>
              <a:chOff x="4176" y="2016"/>
              <a:chExt cx="336" cy="1152"/>
            </a:xfrm>
          </p:grpSpPr>
          <p:sp>
            <p:nvSpPr>
              <p:cNvPr id="24640" name="Line 73"/>
              <p:cNvSpPr>
                <a:spLocks noChangeShapeType="1"/>
              </p:cNvSpPr>
              <p:nvPr/>
            </p:nvSpPr>
            <p:spPr bwMode="auto">
              <a:xfrm>
                <a:off x="4368" y="2016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1" name="Line 74"/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2" name="Line 75"/>
              <p:cNvSpPr>
                <a:spLocks noChangeShapeType="1"/>
              </p:cNvSpPr>
              <p:nvPr/>
            </p:nvSpPr>
            <p:spPr bwMode="auto">
              <a:xfrm>
                <a:off x="4464" y="2064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3" name="Line 76"/>
              <p:cNvSpPr>
                <a:spLocks noChangeShapeType="1"/>
              </p:cNvSpPr>
              <p:nvPr/>
            </p:nvSpPr>
            <p:spPr bwMode="auto">
              <a:xfrm>
                <a:off x="4512" y="2160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4" name="Line 77"/>
              <p:cNvSpPr>
                <a:spLocks noChangeShapeType="1"/>
              </p:cNvSpPr>
              <p:nvPr/>
            </p:nvSpPr>
            <p:spPr bwMode="auto">
              <a:xfrm>
                <a:off x="4464" y="2496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5" name="Line 78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6" name="Line 81"/>
              <p:cNvSpPr>
                <a:spLocks noChangeShapeType="1"/>
              </p:cNvSpPr>
              <p:nvPr/>
            </p:nvSpPr>
            <p:spPr bwMode="auto">
              <a:xfrm>
                <a:off x="4320" y="28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7" name="Line 82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8" name="Line 83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9" name="Line 84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3631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3880"/>
              </p:ext>
            </p:extLst>
          </p:nvPr>
        </p:nvGraphicFramePr>
        <p:xfrm>
          <a:off x="8797098" y="2679700"/>
          <a:ext cx="2035242" cy="41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5" name="Equation" r:id="rId20" imgW="1104840" imgH="228600" progId="Equation.DSMT4">
                  <p:embed/>
                </p:oleObj>
              </mc:Choice>
              <mc:Fallback>
                <p:oleObj name="Equation" r:id="rId20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098" y="2679700"/>
                        <a:ext cx="2035242" cy="418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1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531"/>
              </p:ext>
            </p:extLst>
          </p:nvPr>
        </p:nvGraphicFramePr>
        <p:xfrm>
          <a:off x="8178800" y="4623870"/>
          <a:ext cx="1514914" cy="40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6" name="Equation" r:id="rId22" imgW="850680" imgH="228600" progId="Equation.DSMT4">
                  <p:embed/>
                </p:oleObj>
              </mc:Choice>
              <mc:Fallback>
                <p:oleObj name="Equation" r:id="rId2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4623870"/>
                        <a:ext cx="1514914" cy="407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33" name="Rectangle 109"/>
          <p:cNvSpPr>
            <a:spLocks noChangeArrowheads="1"/>
          </p:cNvSpPr>
          <p:nvPr/>
        </p:nvSpPr>
        <p:spPr bwMode="auto">
          <a:xfrm>
            <a:off x="2732086" y="3087687"/>
            <a:ext cx="5040313" cy="393382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633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30732"/>
              </p:ext>
            </p:extLst>
          </p:nvPr>
        </p:nvGraphicFramePr>
        <p:xfrm>
          <a:off x="1584326" y="2966313"/>
          <a:ext cx="2238373" cy="43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7" name="Equation" r:id="rId24" imgW="914400" imgH="177480" progId="Equation.DSMT4">
                  <p:embed/>
                </p:oleObj>
              </mc:Choice>
              <mc:Fallback>
                <p:oleObj name="Equation" r:id="rId24" imgW="914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6" y="2966313"/>
                        <a:ext cx="2238373" cy="43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3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36214"/>
              </p:ext>
            </p:extLst>
          </p:nvPr>
        </p:nvGraphicFramePr>
        <p:xfrm>
          <a:off x="5461000" y="2781444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8" name="Equation" r:id="rId26" imgW="1473120" imgH="825480" progId="Equation.3">
                  <p:embed/>
                </p:oleObj>
              </mc:Choice>
              <mc:Fallback>
                <p:oleObj name="Equation" r:id="rId26" imgW="1473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781444"/>
                        <a:ext cx="1473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36" name="Text Box 112"/>
          <p:cNvSpPr txBox="1">
            <a:spLocks noChangeArrowheads="1"/>
          </p:cNvSpPr>
          <p:nvPr/>
        </p:nvSpPr>
        <p:spPr bwMode="auto">
          <a:xfrm>
            <a:off x="3873500" y="289321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极坐标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6337" name="Text Box 113"/>
          <p:cNvSpPr txBox="1">
            <a:spLocks noChangeArrowheads="1"/>
          </p:cNvSpPr>
          <p:nvPr/>
        </p:nvSpPr>
        <p:spPr bwMode="auto">
          <a:xfrm>
            <a:off x="1546226" y="3600053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弧微分</a:t>
            </a:r>
            <a:r>
              <a:rPr lang="zh-CN" altLang="en-US" sz="2800" dirty="0"/>
              <a:t>为</a:t>
            </a:r>
          </a:p>
        </p:txBody>
      </p:sp>
      <p:graphicFrame>
        <p:nvGraphicFramePr>
          <p:cNvPr id="43633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7703"/>
              </p:ext>
            </p:extLst>
          </p:nvPr>
        </p:nvGraphicFramePr>
        <p:xfrm>
          <a:off x="3184784" y="3476662"/>
          <a:ext cx="2975754" cy="65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9" name="Equation" r:id="rId28" imgW="1218960" imgH="266400" progId="Equation.DSMT4">
                  <p:embed/>
                </p:oleObj>
              </mc:Choice>
              <mc:Fallback>
                <p:oleObj name="Equation" r:id="rId28" imgW="1218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84" y="3476662"/>
                        <a:ext cx="2975754" cy="650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39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20169"/>
              </p:ext>
            </p:extLst>
          </p:nvPr>
        </p:nvGraphicFramePr>
        <p:xfrm>
          <a:off x="6178697" y="3703710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0" name="Equation" r:id="rId30" imgW="812520" imgH="368280" progId="Equation.3">
                  <p:embed/>
                </p:oleObj>
              </mc:Choice>
              <mc:Fallback>
                <p:oleObj name="Equation" r:id="rId30" imgW="8125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97" y="3703710"/>
                        <a:ext cx="812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40" name="Text Box 116"/>
          <p:cNvSpPr txBox="1">
            <a:spLocks noChangeArrowheads="1"/>
          </p:cNvSpPr>
          <p:nvPr/>
        </p:nvSpPr>
        <p:spPr bwMode="auto">
          <a:xfrm>
            <a:off x="1569607" y="422195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故所求的面积</a:t>
            </a:r>
          </a:p>
        </p:txBody>
      </p:sp>
      <p:graphicFrame>
        <p:nvGraphicFramePr>
          <p:cNvPr id="436341" name="Object 117"/>
          <p:cNvGraphicFramePr>
            <a:graphicFrameLocks noChangeAspect="1"/>
          </p:cNvGraphicFramePr>
          <p:nvPr/>
        </p:nvGraphicFramePr>
        <p:xfrm>
          <a:off x="2393950" y="49672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1" name="Equation" r:id="rId32" imgW="571320" imgH="317160" progId="Equation.3">
                  <p:embed/>
                </p:oleObj>
              </mc:Choice>
              <mc:Fallback>
                <p:oleObj name="Equation" r:id="rId32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9672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2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42448"/>
              </p:ext>
            </p:extLst>
          </p:nvPr>
        </p:nvGraphicFramePr>
        <p:xfrm>
          <a:off x="3409449" y="4762501"/>
          <a:ext cx="2209799" cy="69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2" name="Equation" r:id="rId34" imgW="927000" imgH="279360" progId="Equation.DSMT4">
                  <p:embed/>
                </p:oleObj>
              </mc:Choice>
              <mc:Fallback>
                <p:oleObj name="Equation" r:id="rId34" imgW="927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449" y="4762501"/>
                        <a:ext cx="2209799" cy="697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3" name="Object 119"/>
          <p:cNvGraphicFramePr>
            <a:graphicFrameLocks noChangeAspect="1"/>
          </p:cNvGraphicFramePr>
          <p:nvPr/>
        </p:nvGraphicFramePr>
        <p:xfrm>
          <a:off x="3028950" y="4789488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3" name="Equation" r:id="rId36" imgW="698400" imgH="698400" progId="Equation.3">
                  <p:embed/>
                </p:oleObj>
              </mc:Choice>
              <mc:Fallback>
                <p:oleObj name="Equation" r:id="rId36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789488"/>
                        <a:ext cx="69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4" name="Object 120"/>
          <p:cNvGraphicFramePr>
            <a:graphicFrameLocks noChangeAspect="1"/>
          </p:cNvGraphicFramePr>
          <p:nvPr/>
        </p:nvGraphicFramePr>
        <p:xfrm>
          <a:off x="5556250" y="501808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4" name="Equation" r:id="rId38" imgW="368280" imgH="304560" progId="Equation.3">
                  <p:embed/>
                </p:oleObj>
              </mc:Choice>
              <mc:Fallback>
                <p:oleObj name="Equation" r:id="rId38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501808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5" name="Object 121"/>
          <p:cNvGraphicFramePr>
            <a:graphicFrameLocks noChangeAspect="1"/>
          </p:cNvGraphicFramePr>
          <p:nvPr/>
        </p:nvGraphicFramePr>
        <p:xfrm>
          <a:off x="2711450" y="5589588"/>
          <a:ext cx="3213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5" name="Equation" r:id="rId40" imgW="3213000" imgH="749160" progId="Equation.3">
                  <p:embed/>
                </p:oleObj>
              </mc:Choice>
              <mc:Fallback>
                <p:oleObj name="Equation" r:id="rId40" imgW="32130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589588"/>
                        <a:ext cx="3213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6" name="Object 122"/>
          <p:cNvGraphicFramePr>
            <a:graphicFrameLocks noChangeAspect="1"/>
          </p:cNvGraphicFramePr>
          <p:nvPr/>
        </p:nvGraphicFramePr>
        <p:xfrm>
          <a:off x="6672263" y="567372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8" name="Equation" r:id="rId42" imgW="1002960" imgH="393480" progId="Equation.3">
                  <p:embed/>
                </p:oleObj>
              </mc:Choice>
              <mc:Fallback>
                <p:oleObj name="Equation" r:id="rId42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567372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46748"/>
              </p:ext>
            </p:extLst>
          </p:nvPr>
        </p:nvGraphicFramePr>
        <p:xfrm>
          <a:off x="5920474" y="5729323"/>
          <a:ext cx="767588" cy="39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9" name="Equation" r:id="rId44" imgW="342720" imgH="177480" progId="Equation.DSMT4">
                  <p:embed/>
                </p:oleObj>
              </mc:Choice>
              <mc:Fallback>
                <p:oleObj name="Equation" r:id="rId44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474" y="5729323"/>
                        <a:ext cx="767588" cy="398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8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03050"/>
              </p:ext>
            </p:extLst>
          </p:nvPr>
        </p:nvGraphicFramePr>
        <p:xfrm>
          <a:off x="4427537" y="5642570"/>
          <a:ext cx="1471291" cy="49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46" imgW="609480" imgH="203040" progId="Equation.DSMT4">
                  <p:embed/>
                </p:oleObj>
              </mc:Choice>
              <mc:Fallback>
                <p:oleObj name="Equation" r:id="rId4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7" y="5642570"/>
                        <a:ext cx="1471291" cy="49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9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957616"/>
              </p:ext>
            </p:extLst>
          </p:nvPr>
        </p:nvGraphicFramePr>
        <p:xfrm>
          <a:off x="3244849" y="5432526"/>
          <a:ext cx="445587" cy="36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48" imgW="266400" imgH="215640" progId="Equation.DSMT4">
                  <p:embed/>
                </p:oleObj>
              </mc:Choice>
              <mc:Fallback>
                <p:oleObj name="Equation" r:id="rId48" imgW="266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49" y="5432526"/>
                        <a:ext cx="445587" cy="36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50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58954"/>
              </p:ext>
            </p:extLst>
          </p:nvPr>
        </p:nvGraphicFramePr>
        <p:xfrm>
          <a:off x="3250804" y="6094323"/>
          <a:ext cx="181769" cy="25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50" imgW="126720" imgH="177480" progId="Equation.DSMT4">
                  <p:embed/>
                </p:oleObj>
              </mc:Choice>
              <mc:Fallback>
                <p:oleObj name="Equation" r:id="rId5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804" y="6094323"/>
                        <a:ext cx="181769" cy="25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31"/>
          <p:cNvGrpSpPr>
            <a:grpSpLocks/>
          </p:cNvGrpSpPr>
          <p:nvPr/>
        </p:nvGrpSpPr>
        <p:grpSpPr bwMode="auto">
          <a:xfrm>
            <a:off x="7751763" y="5229224"/>
            <a:ext cx="2303462" cy="1158875"/>
            <a:chOff x="4014" y="3294"/>
            <a:chExt cx="1451" cy="730"/>
          </a:xfrm>
        </p:grpSpPr>
        <p:sp>
          <p:nvSpPr>
            <p:cNvPr id="436354" name="AutoShape 130"/>
            <p:cNvSpPr>
              <a:spLocks noChangeArrowheads="1"/>
            </p:cNvSpPr>
            <p:nvPr/>
          </p:nvSpPr>
          <p:spPr bwMode="auto">
            <a:xfrm>
              <a:off x="4014" y="3294"/>
              <a:ext cx="1451" cy="72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/>
                </a:gs>
                <a:gs pos="50000">
                  <a:schemeClr val="bg1"/>
                </a:gs>
                <a:gs pos="100000">
                  <a:srgbClr val="FF99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596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348575"/>
                </p:ext>
              </p:extLst>
            </p:nvPr>
          </p:nvGraphicFramePr>
          <p:xfrm>
            <a:off x="4062" y="3303"/>
            <a:ext cx="27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3" name="Equation" r:id="rId52" imgW="190440" imgH="228600" progId="Equation.DSMT4">
                    <p:embed/>
                  </p:oleObj>
                </mc:Choice>
                <mc:Fallback>
                  <p:oleObj name="Equation" r:id="rId5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3303"/>
                          <a:ext cx="27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191334"/>
                </p:ext>
              </p:extLst>
            </p:nvPr>
          </p:nvGraphicFramePr>
          <p:xfrm>
            <a:off x="4034" y="3596"/>
            <a:ext cx="13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4" name="Equation" r:id="rId54" imgW="965160" imgH="304560" progId="Equation.DSMT4">
                    <p:embed/>
                  </p:oleObj>
                </mc:Choice>
                <mc:Fallback>
                  <p:oleObj name="Equation" r:id="rId54" imgW="9651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3596"/>
                          <a:ext cx="136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Text Box 129"/>
            <p:cNvSpPr txBox="1">
              <a:spLocks noChangeArrowheads="1"/>
            </p:cNvSpPr>
            <p:nvPr/>
          </p:nvSpPr>
          <p:spPr bwMode="auto">
            <a:xfrm>
              <a:off x="4150" y="3385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柱面面积</a:t>
              </a:r>
            </a:p>
          </p:txBody>
        </p:sp>
      </p:grpSp>
      <p:sp>
        <p:nvSpPr>
          <p:cNvPr id="436356" name="AutoShape 132"/>
          <p:cNvSpPr>
            <a:spLocks noChangeArrowheads="1"/>
          </p:cNvSpPr>
          <p:nvPr/>
        </p:nvSpPr>
        <p:spPr bwMode="auto">
          <a:xfrm>
            <a:off x="4151313" y="4941889"/>
            <a:ext cx="1439862" cy="358775"/>
          </a:xfrm>
          <a:prstGeom prst="wedgeRoundRectCallout">
            <a:avLst>
              <a:gd name="adj1" fmla="val 224750"/>
              <a:gd name="adj2" fmla="val -80088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5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2" grpId="0" autoUpdateAnimBg="0"/>
      <p:bldP spid="436238" grpId="0" autoUpdateAnimBg="0"/>
      <p:bldP spid="436239" grpId="0" autoUpdateAnimBg="0"/>
      <p:bldP spid="436240" grpId="0" autoUpdateAnimBg="0"/>
      <p:bldP spid="436241" grpId="0" autoUpdateAnimBg="0"/>
      <p:bldP spid="436333" grpId="0"/>
      <p:bldP spid="436336" grpId="0" autoUpdateAnimBg="0"/>
      <p:bldP spid="436337" grpId="0" autoUpdateAnimBg="0"/>
      <p:bldP spid="436340" grpId="0" autoUpdateAnimBg="0"/>
      <p:bldP spid="4363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63297" y="1791786"/>
            <a:ext cx="5888520" cy="1066800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第一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型曲线积分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Rectangle 122"/>
          <p:cNvSpPr txBox="1">
            <a:spLocks noChangeArrowheads="1"/>
          </p:cNvSpPr>
          <p:nvPr/>
        </p:nvSpPr>
        <p:spPr>
          <a:xfrm>
            <a:off x="2874375" y="3787964"/>
            <a:ext cx="6260916" cy="13762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、第一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型曲线积分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的定义与性质</a:t>
            </a:r>
            <a:endParaRPr lang="en-US" altLang="zh-CN" sz="3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sz="3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、第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一型曲线积分的计算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99017"/>
              </p:ext>
            </p:extLst>
          </p:nvPr>
        </p:nvGraphicFramePr>
        <p:xfrm>
          <a:off x="2059587" y="373400"/>
          <a:ext cx="8608413" cy="113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8" name="Equation" r:id="rId3" imgW="3555720" imgH="469800" progId="Equation.DSMT4">
                  <p:embed/>
                </p:oleObj>
              </mc:Choice>
              <mc:Fallback>
                <p:oleObj name="Equation" r:id="rId3" imgW="3555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587" y="373400"/>
                        <a:ext cx="8608413" cy="113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36333" y="71354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56800"/>
              </p:ext>
            </p:extLst>
          </p:nvPr>
        </p:nvGraphicFramePr>
        <p:xfrm>
          <a:off x="1100982" y="1446280"/>
          <a:ext cx="6048126" cy="112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9" name="Equation" r:id="rId5" imgW="2527200" imgH="469800" progId="Equation.DSMT4">
                  <p:embed/>
                </p:oleObj>
              </mc:Choice>
              <mc:Fallback>
                <p:oleObj name="Equation" r:id="rId5" imgW="2527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82" y="1446280"/>
                        <a:ext cx="6048126" cy="112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75516"/>
              </p:ext>
            </p:extLst>
          </p:nvPr>
        </p:nvGraphicFramePr>
        <p:xfrm>
          <a:off x="7042167" y="1872579"/>
          <a:ext cx="671985" cy="45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0" name="Equation" r:id="rId7" imgW="241200" imgH="164880" progId="Equation.DSMT4">
                  <p:embed/>
                </p:oleObj>
              </mc:Choice>
              <mc:Fallback>
                <p:oleObj name="Equation" r:id="rId7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2167" y="1872579"/>
                        <a:ext cx="671985" cy="459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45734"/>
              </p:ext>
            </p:extLst>
          </p:nvPr>
        </p:nvGraphicFramePr>
        <p:xfrm>
          <a:off x="7634342" y="1767460"/>
          <a:ext cx="1769318" cy="48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1"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34342" y="1767460"/>
                        <a:ext cx="1769318" cy="481326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57280"/>
              </p:ext>
            </p:extLst>
          </p:nvPr>
        </p:nvGraphicFramePr>
        <p:xfrm>
          <a:off x="9403660" y="1532403"/>
          <a:ext cx="18669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2" name="Equation" r:id="rId11" imgW="863280" imgH="406080" progId="Equation.DSMT4">
                  <p:embed/>
                </p:oleObj>
              </mc:Choice>
              <mc:Fallback>
                <p:oleObj name="Equation" r:id="rId11" imgW="863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03660" y="1532403"/>
                        <a:ext cx="1866900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2015"/>
              </p:ext>
            </p:extLst>
          </p:nvPr>
        </p:nvGraphicFramePr>
        <p:xfrm>
          <a:off x="1173475" y="2610066"/>
          <a:ext cx="5455267" cy="55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3" name="Equation" r:id="rId13" imgW="2108160" imgH="215640" progId="Equation.DSMT4">
                  <p:embed/>
                </p:oleObj>
              </mc:Choice>
              <mc:Fallback>
                <p:oleObj name="Equation" r:id="rId13" imgW="2108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3475" y="2610066"/>
                        <a:ext cx="5455267" cy="55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523072" y="2617419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的参数表示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18183"/>
              </p:ext>
            </p:extLst>
          </p:nvPr>
        </p:nvGraphicFramePr>
        <p:xfrm>
          <a:off x="1100982" y="3014384"/>
          <a:ext cx="66563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4" name="Equation" r:id="rId15" imgW="2806560" imgH="406080" progId="Equation.DSMT4">
                  <p:embed/>
                </p:oleObj>
              </mc:Choice>
              <mc:Fallback>
                <p:oleObj name="Equation" r:id="rId15" imgW="2806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0982" y="3014384"/>
                        <a:ext cx="66563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49237" y="32527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527174"/>
              </p:ext>
            </p:extLst>
          </p:nvPr>
        </p:nvGraphicFramePr>
        <p:xfrm>
          <a:off x="1122897" y="3898670"/>
          <a:ext cx="4247422" cy="69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5" name="Equation" r:id="rId17" imgW="1714320" imgH="279360" progId="Equation.DSMT4">
                  <p:embed/>
                </p:oleObj>
              </mc:Choice>
              <mc:Fallback>
                <p:oleObj name="Equation" r:id="rId17" imgW="1714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2897" y="3898670"/>
                        <a:ext cx="4247422" cy="692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41436"/>
              </p:ext>
            </p:extLst>
          </p:nvPr>
        </p:nvGraphicFramePr>
        <p:xfrm>
          <a:off x="5359956" y="4033270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6" name="Equation" r:id="rId19" imgW="444240" imgH="177480" progId="Equation.DSMT4">
                  <p:embed/>
                </p:oleObj>
              </mc:Choice>
              <mc:Fallback>
                <p:oleObj name="Equation" r:id="rId1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59956" y="4033270"/>
                        <a:ext cx="107156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62845"/>
              </p:ext>
            </p:extLst>
          </p:nvPr>
        </p:nvGraphicFramePr>
        <p:xfrm>
          <a:off x="6517976" y="3897574"/>
          <a:ext cx="4926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7" name="Equation" r:id="rId21" imgW="2019240" imgH="266400" progId="Equation.DSMT4">
                  <p:embed/>
                </p:oleObj>
              </mc:Choice>
              <mc:Fallback>
                <p:oleObj name="Equation" r:id="rId21" imgW="2019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976" y="3897574"/>
                        <a:ext cx="4926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66580" y="46291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59952"/>
              </p:ext>
            </p:extLst>
          </p:nvPr>
        </p:nvGraphicFramePr>
        <p:xfrm>
          <a:off x="2132005" y="4616127"/>
          <a:ext cx="6983925" cy="50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8" name="Equation" r:id="rId23" imgW="2958840" imgH="215640" progId="Equation.DSMT4">
                  <p:embed/>
                </p:oleObj>
              </mc:Choice>
              <mc:Fallback>
                <p:oleObj name="Equation" r:id="rId23" imgW="2958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32005" y="4616127"/>
                        <a:ext cx="6983925" cy="50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2132005" y="5260335"/>
            <a:ext cx="2057400" cy="457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13132"/>
              </p:ext>
            </p:extLst>
          </p:nvPr>
        </p:nvGraphicFramePr>
        <p:xfrm>
          <a:off x="3253013" y="5172093"/>
          <a:ext cx="1999912" cy="69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59" name="Equation" r:id="rId25" imgW="876240" imgH="304560" progId="Equation.DSMT4">
                  <p:embed/>
                </p:oleObj>
              </mc:Choice>
              <mc:Fallback>
                <p:oleObj name="Equation" r:id="rId25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013" y="5172093"/>
                        <a:ext cx="1999912" cy="69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228354" y="5260335"/>
            <a:ext cx="275423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为双纽线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33415"/>
              </p:ext>
            </p:extLst>
          </p:nvPr>
        </p:nvGraphicFramePr>
        <p:xfrm>
          <a:off x="2369546" y="5880582"/>
          <a:ext cx="5613044" cy="59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60" name="Equation" r:id="rId27" imgW="2145960" imgH="228600" progId="Equation.DSMT4">
                  <p:embed/>
                </p:oleObj>
              </mc:Choice>
              <mc:Fallback>
                <p:oleObj name="Equation" r:id="rId27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546" y="5880582"/>
                        <a:ext cx="5613044" cy="597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5086"/>
              </p:ext>
            </p:extLst>
          </p:nvPr>
        </p:nvGraphicFramePr>
        <p:xfrm>
          <a:off x="8980983" y="5867715"/>
          <a:ext cx="1356127" cy="56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61" name="Equation" r:id="rId29" imgW="583920" imgH="241200" progId="Equation.DSMT4">
                  <p:embed/>
                </p:oleObj>
              </mc:Choice>
              <mc:Fallback>
                <p:oleObj name="Equation" r:id="rId29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983" y="5867715"/>
                        <a:ext cx="1356127" cy="56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695076" y="662804"/>
            <a:ext cx="7792198" cy="55399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10.1.1.</a:t>
            </a:r>
            <a:r>
              <a:rPr lang="zh-CN" altLang="en-US" sz="3600" b="1" dirty="0">
                <a:solidFill>
                  <a:srgbClr val="FF0000"/>
                </a:solidFill>
              </a:rPr>
              <a:t>　第一型曲线积分的定义与性质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74825" y="1484314"/>
            <a:ext cx="8686800" cy="1292225"/>
            <a:chOff x="113" y="935"/>
            <a:chExt cx="5472" cy="814"/>
          </a:xfrm>
        </p:grpSpPr>
        <p:sp>
          <p:nvSpPr>
            <p:cNvPr id="12318" name="Text Box 6"/>
            <p:cNvSpPr txBox="1">
              <a:spLocks noChangeArrowheads="1"/>
            </p:cNvSpPr>
            <p:nvPr/>
          </p:nvSpPr>
          <p:spPr bwMode="auto">
            <a:xfrm>
              <a:off x="113" y="935"/>
              <a:ext cx="547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chemeClr val="tx2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设有一条不均匀的物质曲线　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以　　为其二个端点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并设　上任一点　　　　 处的线密度为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　　　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求 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的质量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2319" name="Object 14"/>
            <p:cNvGraphicFramePr>
              <a:graphicFrameLocks noChangeAspect="1"/>
            </p:cNvGraphicFramePr>
            <p:nvPr/>
          </p:nvGraphicFramePr>
          <p:xfrm>
            <a:off x="3293" y="953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5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953"/>
                          <a:ext cx="21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15"/>
            <p:cNvGraphicFramePr>
              <a:graphicFrameLocks noChangeAspect="1"/>
            </p:cNvGraphicFramePr>
            <p:nvPr/>
          </p:nvGraphicFramePr>
          <p:xfrm>
            <a:off x="3947" y="957"/>
            <a:ext cx="47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6" name="Equation" r:id="rId6" imgW="330057" imgH="203112" progId="Equation.DSMT4">
                    <p:embed/>
                  </p:oleObj>
                </mc:Choice>
                <mc:Fallback>
                  <p:oleObj name="Equation" r:id="rId6" imgW="33005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957"/>
                          <a:ext cx="47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16"/>
            <p:cNvGraphicFramePr>
              <a:graphicFrameLocks noChangeAspect="1"/>
            </p:cNvGraphicFramePr>
            <p:nvPr/>
          </p:nvGraphicFramePr>
          <p:xfrm>
            <a:off x="831" y="1210"/>
            <a:ext cx="31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7" name="Equation" r:id="rId8" imgW="152268" imgH="164957" progId="Equation.DSMT4">
                    <p:embed/>
                  </p:oleObj>
                </mc:Choice>
                <mc:Fallback>
                  <p:oleObj name="Equation" r:id="rId8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1210"/>
                          <a:ext cx="31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7"/>
            <p:cNvGraphicFramePr>
              <a:graphicFrameLocks noChangeAspect="1"/>
            </p:cNvGraphicFramePr>
            <p:nvPr/>
          </p:nvGraphicFramePr>
          <p:xfrm>
            <a:off x="1953" y="1183"/>
            <a:ext cx="103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8" name="Equation" r:id="rId10" imgW="723586" imgH="253890" progId="Equation.DSMT4">
                    <p:embed/>
                  </p:oleObj>
                </mc:Choice>
                <mc:Fallback>
                  <p:oleObj name="Equation" r:id="rId10" imgW="72358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183"/>
                          <a:ext cx="103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8"/>
            <p:cNvGraphicFramePr>
              <a:graphicFrameLocks noChangeAspect="1"/>
            </p:cNvGraphicFramePr>
            <p:nvPr/>
          </p:nvGraphicFramePr>
          <p:xfrm>
            <a:off x="4310" y="1145"/>
            <a:ext cx="98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9" name="Equation" r:id="rId12" imgW="672808" imgH="253890" progId="Equation.DSMT4">
                    <p:embed/>
                  </p:oleObj>
                </mc:Choice>
                <mc:Fallback>
                  <p:oleObj name="Equation" r:id="rId12" imgW="67280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1145"/>
                          <a:ext cx="98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849437" y="2875638"/>
            <a:ext cx="8424863" cy="546100"/>
            <a:chOff x="158" y="1564"/>
            <a:chExt cx="5307" cy="344"/>
          </a:xfrm>
        </p:grpSpPr>
        <p:sp>
          <p:nvSpPr>
            <p:cNvPr id="12313" name="Rectangle 11"/>
            <p:cNvSpPr>
              <a:spLocks noChangeArrowheads="1"/>
            </p:cNvSpPr>
            <p:nvPr/>
          </p:nvSpPr>
          <p:spPr bwMode="auto">
            <a:xfrm>
              <a:off x="158" y="1570"/>
              <a:ext cx="53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把曲线　任意分割成　段，设第　段的弧长为 　，</a:t>
              </a:r>
            </a:p>
          </p:txBody>
        </p:sp>
        <p:graphicFrame>
          <p:nvGraphicFramePr>
            <p:cNvPr id="12314" name="Object 10"/>
            <p:cNvGraphicFramePr>
              <a:graphicFrameLocks noChangeAspect="1"/>
            </p:cNvGraphicFramePr>
            <p:nvPr/>
          </p:nvGraphicFramePr>
          <p:xfrm>
            <a:off x="830" y="1574"/>
            <a:ext cx="2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0" name="Equation" r:id="rId14" imgW="152268" imgH="164957" progId="Equation.DSMT4">
                    <p:embed/>
                  </p:oleObj>
                </mc:Choice>
                <mc:Fallback>
                  <p:oleObj name="Equation" r:id="rId1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1574"/>
                          <a:ext cx="25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11"/>
            <p:cNvGraphicFramePr>
              <a:graphicFrameLocks noChangeAspect="1"/>
            </p:cNvGraphicFramePr>
            <p:nvPr/>
          </p:nvGraphicFramePr>
          <p:xfrm>
            <a:off x="2199" y="1616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1" name="Equation" r:id="rId16" imgW="126835" imgH="139518" progId="Equation.DSMT4">
                    <p:embed/>
                  </p:oleObj>
                </mc:Choice>
                <mc:Fallback>
                  <p:oleObj name="Equation" r:id="rId16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616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12"/>
            <p:cNvGraphicFramePr>
              <a:graphicFrameLocks noChangeAspect="1"/>
            </p:cNvGraphicFramePr>
            <p:nvPr/>
          </p:nvGraphicFramePr>
          <p:xfrm>
            <a:off x="4629" y="1564"/>
            <a:ext cx="36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2" name="Equation" r:id="rId18" imgW="241300" imgH="228600" progId="Equation.DSMT4">
                    <p:embed/>
                  </p:oleObj>
                </mc:Choice>
                <mc:Fallback>
                  <p:oleObj name="Equation" r:id="rId18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1564"/>
                          <a:ext cx="36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13"/>
            <p:cNvGraphicFramePr>
              <a:graphicFrameLocks noChangeAspect="1"/>
            </p:cNvGraphicFramePr>
            <p:nvPr/>
          </p:nvGraphicFramePr>
          <p:xfrm>
            <a:off x="3337" y="1579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3" name="Equation" r:id="rId20" imgW="101468" imgH="177569" progId="Equation.DSMT4">
                    <p:embed/>
                  </p:oleObj>
                </mc:Choice>
                <mc:Fallback>
                  <p:oleObj name="Equation" r:id="rId20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1579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Text Box 25"/>
          <p:cNvSpPr txBox="1">
            <a:spLocks noChangeArrowheads="1"/>
          </p:cNvSpPr>
          <p:nvPr/>
        </p:nvSpPr>
        <p:spPr bwMode="auto">
          <a:xfrm>
            <a:off x="1847851" y="3429001"/>
            <a:ext cx="77771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919288" y="3429001"/>
            <a:ext cx="7162800" cy="576263"/>
            <a:chOff x="204" y="1888"/>
            <a:chExt cx="4512" cy="363"/>
          </a:xfrm>
        </p:grpSpPr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204" y="1933"/>
              <a:ext cx="260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在第　段上任取一点</a:t>
              </a:r>
            </a:p>
          </p:txBody>
        </p:sp>
        <p:graphicFrame>
          <p:nvGraphicFramePr>
            <p:cNvPr id="12311" name="Object 8"/>
            <p:cNvGraphicFramePr>
              <a:graphicFrameLocks noChangeAspect="1"/>
            </p:cNvGraphicFramePr>
            <p:nvPr/>
          </p:nvGraphicFramePr>
          <p:xfrm>
            <a:off x="692" y="1948"/>
            <a:ext cx="20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4" name="Equation" r:id="rId22" imgW="101468" imgH="177569" progId="Equation.DSMT4">
                    <p:embed/>
                  </p:oleObj>
                </mc:Choice>
                <mc:Fallback>
                  <p:oleObj name="Equation" r:id="rId22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948"/>
                          <a:ext cx="20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9"/>
            <p:cNvGraphicFramePr>
              <a:graphicFrameLocks noChangeAspect="1"/>
            </p:cNvGraphicFramePr>
            <p:nvPr/>
          </p:nvGraphicFramePr>
          <p:xfrm>
            <a:off x="2319" y="1888"/>
            <a:ext cx="239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5" name="Equation" r:id="rId24" imgW="1675673" imgH="253890" progId="Equation.DSMT4">
                    <p:embed/>
                  </p:oleObj>
                </mc:Choice>
                <mc:Fallback>
                  <p:oleObj name="Equation" r:id="rId24" imgW="16756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888"/>
                          <a:ext cx="239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847851" y="4076700"/>
            <a:ext cx="5459413" cy="584200"/>
            <a:chOff x="204" y="2290"/>
            <a:chExt cx="3439" cy="368"/>
          </a:xfrm>
        </p:grpSpPr>
        <p:sp>
          <p:nvSpPr>
            <p:cNvPr id="12307" name="Rectangle 30"/>
            <p:cNvSpPr>
              <a:spLocks noChangeArrowheads="1"/>
            </p:cNvSpPr>
            <p:nvPr/>
          </p:nvSpPr>
          <p:spPr bwMode="auto">
            <a:xfrm>
              <a:off x="204" y="2335"/>
              <a:ext cx="29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第　段的质量</a:t>
              </a:r>
            </a:p>
          </p:txBody>
        </p:sp>
        <p:graphicFrame>
          <p:nvGraphicFramePr>
            <p:cNvPr id="12308" name="Object 6"/>
            <p:cNvGraphicFramePr>
              <a:graphicFrameLocks noChangeAspect="1"/>
            </p:cNvGraphicFramePr>
            <p:nvPr/>
          </p:nvGraphicFramePr>
          <p:xfrm>
            <a:off x="453" y="2345"/>
            <a:ext cx="14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6" name="Equation" r:id="rId26" imgW="101468" imgH="177569" progId="Equation.DSMT4">
                    <p:embed/>
                  </p:oleObj>
                </mc:Choice>
                <mc:Fallback>
                  <p:oleObj name="Equation" r:id="rId26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345"/>
                          <a:ext cx="14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7"/>
            <p:cNvGraphicFramePr>
              <a:graphicFrameLocks noChangeAspect="1"/>
            </p:cNvGraphicFramePr>
            <p:nvPr/>
          </p:nvGraphicFramePr>
          <p:xfrm>
            <a:off x="1582" y="2290"/>
            <a:ext cx="206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7" name="Equation" r:id="rId28" imgW="1422400" imgH="254000" progId="Equation.DSMT4">
                    <p:embed/>
                  </p:oleObj>
                </mc:Choice>
                <mc:Fallback>
                  <p:oleObj name="Equation" r:id="rId28" imgW="14224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2290"/>
                          <a:ext cx="206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992314" y="4772026"/>
            <a:ext cx="2466975" cy="625475"/>
            <a:chOff x="295" y="2769"/>
            <a:chExt cx="1554" cy="394"/>
          </a:xfrm>
        </p:grpSpPr>
        <p:graphicFrame>
          <p:nvGraphicFramePr>
            <p:cNvPr id="12305" name="Object 5"/>
            <p:cNvGraphicFramePr>
              <a:graphicFrameLocks noChangeAspect="1"/>
            </p:cNvGraphicFramePr>
            <p:nvPr/>
          </p:nvGraphicFramePr>
          <p:xfrm>
            <a:off x="511" y="2769"/>
            <a:ext cx="133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8" name="Equation" r:id="rId30" imgW="990170" imgH="291973" progId="Equation.DSMT4">
                    <p:embed/>
                  </p:oleObj>
                </mc:Choice>
                <mc:Fallback>
                  <p:oleObj name="Equation" r:id="rId30" imgW="990170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2769"/>
                          <a:ext cx="133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36"/>
            <p:cNvSpPr txBox="1">
              <a:spLocks noChangeArrowheads="1"/>
            </p:cNvSpPr>
            <p:nvPr/>
          </p:nvSpPr>
          <p:spPr bwMode="auto">
            <a:xfrm>
              <a:off x="295" y="2784"/>
              <a:ext cx="31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令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440238" y="4578350"/>
            <a:ext cx="5834062" cy="909638"/>
            <a:chOff x="1791" y="2884"/>
            <a:chExt cx="3675" cy="573"/>
          </a:xfrm>
        </p:grpSpPr>
        <p:sp>
          <p:nvSpPr>
            <p:cNvPr id="12303" name="Text Box 38"/>
            <p:cNvSpPr txBox="1">
              <a:spLocks noChangeArrowheads="1"/>
            </p:cNvSpPr>
            <p:nvPr/>
          </p:nvSpPr>
          <p:spPr bwMode="auto">
            <a:xfrm>
              <a:off x="1791" y="3022"/>
              <a:ext cx="36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若极限     　　　　　　　　存在，则</a:t>
              </a:r>
            </a:p>
          </p:txBody>
        </p:sp>
        <p:graphicFrame>
          <p:nvGraphicFramePr>
            <p:cNvPr id="12304" name="Object 4"/>
            <p:cNvGraphicFramePr>
              <a:graphicFrameLocks noChangeAspect="1"/>
            </p:cNvGraphicFramePr>
            <p:nvPr/>
          </p:nvGraphicFramePr>
          <p:xfrm>
            <a:off x="2516" y="2884"/>
            <a:ext cx="190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9" name="Equation" r:id="rId32" imgW="1435100" imgH="431800" progId="Equation.DSMT4">
                    <p:embed/>
                  </p:oleObj>
                </mc:Choice>
                <mc:Fallback>
                  <p:oleObj name="Equation" r:id="rId32" imgW="1435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884"/>
                          <a:ext cx="1903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919288" y="5732463"/>
            <a:ext cx="2519362" cy="438150"/>
            <a:chOff x="204" y="3974"/>
            <a:chExt cx="1587" cy="276"/>
          </a:xfrm>
        </p:grpSpPr>
        <p:graphicFrame>
          <p:nvGraphicFramePr>
            <p:cNvPr id="12301" name="Object 3"/>
            <p:cNvGraphicFramePr>
              <a:graphicFrameLocks noChangeAspect="1"/>
            </p:cNvGraphicFramePr>
            <p:nvPr/>
          </p:nvGraphicFramePr>
          <p:xfrm>
            <a:off x="703" y="4020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0" name="Equation" r:id="rId34" imgW="139579" imgH="164957" progId="Equation.DSMT4">
                    <p:embed/>
                  </p:oleObj>
                </mc:Choice>
                <mc:Fallback>
                  <p:oleObj name="Equation" r:id="rId3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020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41"/>
            <p:cNvSpPr txBox="1">
              <a:spLocks noChangeArrowheads="1"/>
            </p:cNvSpPr>
            <p:nvPr/>
          </p:nvSpPr>
          <p:spPr bwMode="auto">
            <a:xfrm>
              <a:off x="204" y="3974"/>
              <a:ext cx="158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曲线    的质量</a:t>
              </a: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　　　　　　</a:t>
              </a:r>
            </a:p>
          </p:txBody>
        </p:sp>
      </p:grpSp>
      <p:graphicFrame>
        <p:nvGraphicFramePr>
          <p:cNvPr id="707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7624"/>
              </p:ext>
            </p:extLst>
          </p:nvPr>
        </p:nvGraphicFramePr>
        <p:xfrm>
          <a:off x="4286660" y="5487313"/>
          <a:ext cx="3832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Equation" r:id="rId36" imgW="1714500" imgH="431800" progId="Equation.DSMT4">
                  <p:embed/>
                </p:oleObj>
              </mc:Choice>
              <mc:Fallback>
                <p:oleObj name="Equation" r:id="rId36" imgW="1714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660" y="5487313"/>
                        <a:ext cx="3832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7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308851" y="942975"/>
            <a:ext cx="1973263" cy="3290888"/>
            <a:chOff x="3689" y="367"/>
            <a:chExt cx="1243" cy="2073"/>
          </a:xfrm>
        </p:grpSpPr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3741" y="367"/>
              <a:ext cx="1054" cy="2073"/>
              <a:chOff x="4201" y="860"/>
              <a:chExt cx="1054" cy="2073"/>
            </a:xfrm>
          </p:grpSpPr>
          <p:sp>
            <p:nvSpPr>
              <p:cNvPr id="13337" name="Arc 5"/>
              <p:cNvSpPr>
                <a:spLocks/>
              </p:cNvSpPr>
              <p:nvPr/>
            </p:nvSpPr>
            <p:spPr bwMode="auto">
              <a:xfrm flipV="1">
                <a:off x="4335" y="895"/>
                <a:ext cx="670" cy="1789"/>
              </a:xfrm>
              <a:custGeom>
                <a:avLst/>
                <a:gdLst>
                  <a:gd name="T0" fmla="*/ 0 w 21600"/>
                  <a:gd name="T1" fmla="*/ 0 h 27825"/>
                  <a:gd name="T2" fmla="*/ 0 w 21600"/>
                  <a:gd name="T3" fmla="*/ 0 h 27825"/>
                  <a:gd name="T4" fmla="*/ 0 w 21600"/>
                  <a:gd name="T5" fmla="*/ 0 h 2782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825"/>
                  <a:gd name="T11" fmla="*/ 21600 w 21600"/>
                  <a:gd name="T12" fmla="*/ 27825 h 278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82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708"/>
                      <a:pt x="21291" y="25805"/>
                      <a:pt x="20683" y="27825"/>
                    </a:cubicBezTo>
                  </a:path>
                  <a:path w="21600" h="2782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708"/>
                      <a:pt x="21291" y="25805"/>
                      <a:pt x="20683" y="2782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38" name="Object 10"/>
              <p:cNvGraphicFramePr>
                <a:graphicFrameLocks noChangeAspect="1"/>
              </p:cNvGraphicFramePr>
              <p:nvPr/>
            </p:nvGraphicFramePr>
            <p:xfrm>
              <a:off x="4201" y="2695"/>
              <a:ext cx="23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0" name="Equation" r:id="rId3" imgW="152400" imgH="152334" progId="Equation.DSMT4">
                      <p:embed/>
                    </p:oleObj>
                  </mc:Choice>
                  <mc:Fallback>
                    <p:oleObj name="Equation" r:id="rId3" imgW="152400" imgH="15233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" y="2695"/>
                            <a:ext cx="23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9" name="Object 11"/>
              <p:cNvGraphicFramePr>
                <a:graphicFrameLocks noChangeAspect="1"/>
              </p:cNvGraphicFramePr>
              <p:nvPr/>
            </p:nvGraphicFramePr>
            <p:xfrm>
              <a:off x="5028" y="860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1" name="Equation" r:id="rId5" imgW="152400" imgH="152334" progId="Equation.DSMT4">
                      <p:embed/>
                    </p:oleObj>
                  </mc:Choice>
                  <mc:Fallback>
                    <p:oleObj name="Equation" r:id="rId5" imgW="152400" imgH="15233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8" y="860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875" y="2190"/>
              <a:ext cx="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4503" y="1160"/>
            <a:ext cx="42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" name="Equation" r:id="rId7" imgW="257108" imgH="219002" progId="Equation.DSMT4">
                    <p:embed/>
                  </p:oleObj>
                </mc:Choice>
                <mc:Fallback>
                  <p:oleObj name="Equation" r:id="rId7" imgW="257108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160"/>
                          <a:ext cx="42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7"/>
            <p:cNvGraphicFramePr>
              <a:graphicFrameLocks noChangeAspect="1"/>
            </p:cNvGraphicFramePr>
            <p:nvPr/>
          </p:nvGraphicFramePr>
          <p:xfrm>
            <a:off x="4498" y="1504"/>
            <a:ext cx="3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" name="Equation" r:id="rId9" imgW="323805" imgH="219002" progId="Equation.DSMT4">
                    <p:embed/>
                  </p:oleObj>
                </mc:Choice>
                <mc:Fallback>
                  <p:oleObj name="Equation" r:id="rId9" imgW="323805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504"/>
                          <a:ext cx="3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8"/>
            <p:cNvGraphicFramePr>
              <a:graphicFrameLocks noChangeAspect="1"/>
            </p:cNvGraphicFramePr>
            <p:nvPr/>
          </p:nvGraphicFramePr>
          <p:xfrm>
            <a:off x="4604" y="1008"/>
            <a:ext cx="29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" name="Equation" r:id="rId11" imgW="219097" imgH="219002" progId="Equation.DSMT4">
                    <p:embed/>
                  </p:oleObj>
                </mc:Choice>
                <mc:Fallback>
                  <p:oleObj name="Equation" r:id="rId11" imgW="21909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008"/>
                          <a:ext cx="29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Arc 13"/>
            <p:cNvSpPr>
              <a:spLocks/>
            </p:cNvSpPr>
            <p:nvPr/>
          </p:nvSpPr>
          <p:spPr bwMode="auto">
            <a:xfrm flipV="1">
              <a:off x="3908" y="801"/>
              <a:ext cx="616" cy="694"/>
            </a:xfrm>
            <a:custGeom>
              <a:avLst/>
              <a:gdLst>
                <a:gd name="T0" fmla="*/ 0 w 20930"/>
                <a:gd name="T1" fmla="*/ 0 h 10799"/>
                <a:gd name="T2" fmla="*/ 0 w 20930"/>
                <a:gd name="T3" fmla="*/ 0 h 10799"/>
                <a:gd name="T4" fmla="*/ 0 w 20930"/>
                <a:gd name="T5" fmla="*/ 0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lnTo>
                    <a:pt x="18706" y="0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9"/>
            <p:cNvGraphicFramePr>
              <a:graphicFrameLocks noChangeAspect="1"/>
            </p:cNvGraphicFramePr>
            <p:nvPr/>
          </p:nvGraphicFramePr>
          <p:xfrm>
            <a:off x="3689" y="1117"/>
            <a:ext cx="7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" name="Equation" r:id="rId13" imgW="638287" imgH="219002" progId="Equation.DSMT4">
                    <p:embed/>
                  </p:oleObj>
                </mc:Choice>
                <mc:Fallback>
                  <p:oleObj name="Equation" r:id="rId13" imgW="63828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117"/>
                          <a:ext cx="7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Oval 15"/>
            <p:cNvSpPr>
              <a:spLocks noChangeArrowheads="1"/>
            </p:cNvSpPr>
            <p:nvPr/>
          </p:nvSpPr>
          <p:spPr bwMode="auto">
            <a:xfrm>
              <a:off x="4484" y="1283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327" name="Group 16"/>
            <p:cNvGrpSpPr>
              <a:grpSpLocks/>
            </p:cNvGrpSpPr>
            <p:nvPr/>
          </p:nvGrpSpPr>
          <p:grpSpPr bwMode="auto">
            <a:xfrm>
              <a:off x="3860" y="419"/>
              <a:ext cx="672" cy="1776"/>
              <a:chOff x="4320" y="912"/>
              <a:chExt cx="672" cy="1776"/>
            </a:xfrm>
          </p:grpSpPr>
          <p:sp>
            <p:nvSpPr>
              <p:cNvPr id="13328" name="Line 17"/>
              <p:cNvSpPr>
                <a:spLocks noChangeShapeType="1"/>
              </p:cNvSpPr>
              <p:nvPr/>
            </p:nvSpPr>
            <p:spPr bwMode="auto">
              <a:xfrm>
                <a:off x="4801" y="2160"/>
                <a:ext cx="47" cy="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Line 18"/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68" cy="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19"/>
              <p:cNvSpPr>
                <a:spLocks noChangeShapeType="1"/>
              </p:cNvSpPr>
              <p:nvPr/>
            </p:nvSpPr>
            <p:spPr bwMode="auto">
              <a:xfrm>
                <a:off x="4560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20"/>
              <p:cNvSpPr>
                <a:spLocks noChangeShapeType="1"/>
              </p:cNvSpPr>
              <p:nvPr/>
            </p:nvSpPr>
            <p:spPr bwMode="auto">
              <a:xfrm>
                <a:off x="4704" y="235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21"/>
              <p:cNvSpPr>
                <a:spLocks noChangeShapeType="1"/>
              </p:cNvSpPr>
              <p:nvPr/>
            </p:nvSpPr>
            <p:spPr bwMode="auto">
              <a:xfrm>
                <a:off x="4320" y="262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22"/>
              <p:cNvSpPr>
                <a:spLocks noChangeShapeType="1"/>
              </p:cNvSpPr>
              <p:nvPr/>
            </p:nvSpPr>
            <p:spPr bwMode="auto">
              <a:xfrm>
                <a:off x="4924" y="1632"/>
                <a:ext cx="68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23"/>
              <p:cNvSpPr>
                <a:spLocks noChangeShapeType="1"/>
              </p:cNvSpPr>
              <p:nvPr/>
            </p:nvSpPr>
            <p:spPr bwMode="auto">
              <a:xfrm>
                <a:off x="4924" y="91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24"/>
              <p:cNvSpPr>
                <a:spLocks noChangeShapeType="1"/>
              </p:cNvSpPr>
              <p:nvPr/>
            </p:nvSpPr>
            <p:spPr bwMode="auto">
              <a:xfrm>
                <a:off x="4924" y="144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25"/>
              <p:cNvSpPr>
                <a:spLocks noChangeShapeType="1"/>
              </p:cNvSpPr>
              <p:nvPr/>
            </p:nvSpPr>
            <p:spPr bwMode="auto">
              <a:xfrm>
                <a:off x="4924" y="1201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8090" name="Object 2"/>
          <p:cNvGraphicFramePr>
            <a:graphicFrameLocks noChangeAspect="1"/>
          </p:cNvGraphicFramePr>
          <p:nvPr/>
        </p:nvGraphicFramePr>
        <p:xfrm>
          <a:off x="4229101" y="2024063"/>
          <a:ext cx="2290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" name="Equation" r:id="rId16" imgW="971416" imgH="219002" progId="Equation.DSMT4">
                  <p:embed/>
                </p:oleObj>
              </mc:Choice>
              <mc:Fallback>
                <p:oleObj name="Equation" r:id="rId16" imgW="9714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1" y="2024063"/>
                        <a:ext cx="22907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3"/>
          <p:cNvGraphicFramePr>
            <a:graphicFrameLocks noChangeAspect="1"/>
          </p:cNvGraphicFramePr>
          <p:nvPr/>
        </p:nvGraphicFramePr>
        <p:xfrm>
          <a:off x="3865564" y="1773238"/>
          <a:ext cx="6810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" name="公式" r:id="rId18" imgW="276113" imgH="409688" progId="Equation.3">
                  <p:embed/>
                </p:oleObj>
              </mc:Choice>
              <mc:Fallback>
                <p:oleObj name="公式" r:id="rId18" imgW="276113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1773238"/>
                        <a:ext cx="6810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4"/>
          <p:cNvGraphicFramePr>
            <a:graphicFrameLocks noChangeAspect="1"/>
          </p:cNvGraphicFramePr>
          <p:nvPr/>
        </p:nvGraphicFramePr>
        <p:xfrm>
          <a:off x="3230563" y="2005013"/>
          <a:ext cx="635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" name="Equation" r:id="rId20" imgW="257108" imgH="266673" progId="Equation.DSMT4">
                  <p:embed/>
                </p:oleObj>
              </mc:Choice>
              <mc:Fallback>
                <p:oleObj name="Equation" r:id="rId20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005013"/>
                        <a:ext cx="635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3" name="Object 5"/>
          <p:cNvGraphicFramePr>
            <a:graphicFrameLocks noChangeAspect="1"/>
          </p:cNvGraphicFramePr>
          <p:nvPr/>
        </p:nvGraphicFramePr>
        <p:xfrm>
          <a:off x="2554289" y="2133601"/>
          <a:ext cx="676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" name="Equation" r:id="rId22" imgW="285795" imgH="133337" progId="Equation.DSMT4">
                  <p:embed/>
                </p:oleObj>
              </mc:Choice>
              <mc:Fallback>
                <p:oleObj name="Equation" r:id="rId22" imgW="285795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9" y="2133601"/>
                        <a:ext cx="6762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08415" y="831048"/>
            <a:ext cx="8842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sz="26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133642" y="876534"/>
            <a:ext cx="6981825" cy="520700"/>
            <a:chOff x="476" y="233"/>
            <a:chExt cx="4398" cy="328"/>
          </a:xfrm>
        </p:grpSpPr>
        <p:sp>
          <p:nvSpPr>
            <p:cNvPr id="14377" name="Rectangle 3"/>
            <p:cNvSpPr>
              <a:spLocks noChangeArrowheads="1"/>
            </p:cNvSpPr>
            <p:nvPr/>
          </p:nvSpPr>
          <p:spPr bwMode="auto">
            <a:xfrm>
              <a:off x="476" y="238"/>
              <a:ext cx="43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设函数　　　  在分段光滑曲线段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上有定义</a:t>
              </a:r>
              <a:r>
                <a:rPr lang="zh-CN" altLang="en-US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</a:t>
              </a:r>
            </a:p>
          </p:txBody>
        </p:sp>
        <p:graphicFrame>
          <p:nvGraphicFramePr>
            <p:cNvPr id="14378" name="Object 19"/>
            <p:cNvGraphicFramePr>
              <a:graphicFrameLocks noChangeAspect="1"/>
            </p:cNvGraphicFramePr>
            <p:nvPr/>
          </p:nvGraphicFramePr>
          <p:xfrm>
            <a:off x="1129" y="233"/>
            <a:ext cx="8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7" name="Equation" r:id="rId4" imgW="685800" imgH="254000" progId="Equation.DSMT4">
                    <p:embed/>
                  </p:oleObj>
                </mc:Choice>
                <mc:Fallback>
                  <p:oleObj name="Equation" r:id="rId4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33"/>
                          <a:ext cx="80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90604" y="1399373"/>
            <a:ext cx="8424863" cy="546100"/>
            <a:chOff x="158" y="1570"/>
            <a:chExt cx="5307" cy="344"/>
          </a:xfrm>
        </p:grpSpPr>
        <p:sp>
          <p:nvSpPr>
            <p:cNvPr id="14372" name="Rectangle 6"/>
            <p:cNvSpPr>
              <a:spLocks noChangeArrowheads="1"/>
            </p:cNvSpPr>
            <p:nvPr/>
          </p:nvSpPr>
          <p:spPr bwMode="auto">
            <a:xfrm>
              <a:off x="158" y="1570"/>
              <a:ext cx="53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把曲线　任意分割成　段，设第　段的弧长为 　，</a:t>
              </a:r>
            </a:p>
          </p:txBody>
        </p:sp>
        <p:graphicFrame>
          <p:nvGraphicFramePr>
            <p:cNvPr id="14373" name="Object 15"/>
            <p:cNvGraphicFramePr>
              <a:graphicFrameLocks noChangeAspect="1"/>
            </p:cNvGraphicFramePr>
            <p:nvPr/>
          </p:nvGraphicFramePr>
          <p:xfrm>
            <a:off x="833" y="1606"/>
            <a:ext cx="21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8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606"/>
                          <a:ext cx="21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16"/>
            <p:cNvGraphicFramePr>
              <a:graphicFrameLocks noChangeAspect="1"/>
            </p:cNvGraphicFramePr>
            <p:nvPr/>
          </p:nvGraphicFramePr>
          <p:xfrm>
            <a:off x="2196" y="1611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9" name="Equation" r:id="rId8" imgW="126835" imgH="139518" progId="Equation.DSMT4">
                    <p:embed/>
                  </p:oleObj>
                </mc:Choice>
                <mc:Fallback>
                  <p:oleObj name="Equation" r:id="rId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611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17"/>
            <p:cNvGraphicFramePr>
              <a:graphicFrameLocks noChangeAspect="1"/>
            </p:cNvGraphicFramePr>
            <p:nvPr/>
          </p:nvGraphicFramePr>
          <p:xfrm>
            <a:off x="4640" y="1570"/>
            <a:ext cx="36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0" name="Equation" r:id="rId10" imgW="241300" imgH="228600" progId="Equation.DSMT4">
                    <p:embed/>
                  </p:oleObj>
                </mc:Choice>
                <mc:Fallback>
                  <p:oleObj name="Equation" r:id="rId10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570"/>
                          <a:ext cx="36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18"/>
            <p:cNvGraphicFramePr>
              <a:graphicFrameLocks noChangeAspect="1"/>
            </p:cNvGraphicFramePr>
            <p:nvPr/>
          </p:nvGraphicFramePr>
          <p:xfrm>
            <a:off x="3307" y="1597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1" name="Equation" r:id="rId12" imgW="101468" imgH="177569" progId="Equation.DSMT4">
                    <p:embed/>
                  </p:oleObj>
                </mc:Choice>
                <mc:Fallback>
                  <p:oleObj name="Equation" r:id="rId12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1597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32214" y="1943015"/>
            <a:ext cx="6570663" cy="506413"/>
            <a:chOff x="204" y="1933"/>
            <a:chExt cx="4139" cy="319"/>
          </a:xfrm>
        </p:grpSpPr>
        <p:sp>
          <p:nvSpPr>
            <p:cNvPr id="14369" name="Rectangle 12"/>
            <p:cNvSpPr>
              <a:spLocks noChangeArrowheads="1"/>
            </p:cNvSpPr>
            <p:nvPr/>
          </p:nvSpPr>
          <p:spPr bwMode="auto">
            <a:xfrm>
              <a:off x="204" y="1933"/>
              <a:ext cx="26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在第　段上任取一点</a:t>
              </a:r>
            </a:p>
          </p:txBody>
        </p:sp>
        <p:graphicFrame>
          <p:nvGraphicFramePr>
            <p:cNvPr id="14370" name="Object 13"/>
            <p:cNvGraphicFramePr>
              <a:graphicFrameLocks noChangeAspect="1"/>
            </p:cNvGraphicFramePr>
            <p:nvPr/>
          </p:nvGraphicFramePr>
          <p:xfrm>
            <a:off x="666" y="1942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2" name="Equation" r:id="rId14" imgW="101468" imgH="177569" progId="Equation.DSMT4">
                    <p:embed/>
                  </p:oleObj>
                </mc:Choice>
                <mc:Fallback>
                  <p:oleObj name="Equation" r:id="rId14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942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358957"/>
                </p:ext>
              </p:extLst>
            </p:nvPr>
          </p:nvGraphicFramePr>
          <p:xfrm>
            <a:off x="2235" y="1933"/>
            <a:ext cx="210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3" name="Equation" r:id="rId16" imgW="1676160" imgH="253800" progId="Equation.DSMT4">
                    <p:embed/>
                  </p:oleObj>
                </mc:Choice>
                <mc:Fallback>
                  <p:oleObj name="Equation" r:id="rId16" imgW="1676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1933"/>
                          <a:ext cx="210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19264" y="2550315"/>
            <a:ext cx="2460625" cy="625475"/>
            <a:chOff x="295" y="2772"/>
            <a:chExt cx="1550" cy="394"/>
          </a:xfrm>
        </p:grpSpPr>
        <p:graphicFrame>
          <p:nvGraphicFramePr>
            <p:cNvPr id="14367" name="Object 12"/>
            <p:cNvGraphicFramePr>
              <a:graphicFrameLocks noChangeAspect="1"/>
            </p:cNvGraphicFramePr>
            <p:nvPr/>
          </p:nvGraphicFramePr>
          <p:xfrm>
            <a:off x="506" y="2772"/>
            <a:ext cx="133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4" name="Equation" r:id="rId18" imgW="990170" imgH="291973" progId="Equation.DSMT4">
                    <p:embed/>
                  </p:oleObj>
                </mc:Choice>
                <mc:Fallback>
                  <p:oleObj name="Equation" r:id="rId18" imgW="990170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772"/>
                          <a:ext cx="1339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Text Box 17"/>
            <p:cNvSpPr txBox="1">
              <a:spLocks noChangeArrowheads="1"/>
            </p:cNvSpPr>
            <p:nvPr/>
          </p:nvSpPr>
          <p:spPr bwMode="auto">
            <a:xfrm>
              <a:off x="295" y="2784"/>
              <a:ext cx="3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令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310294" y="2347905"/>
            <a:ext cx="5935662" cy="952500"/>
            <a:chOff x="1927" y="1101"/>
            <a:chExt cx="3739" cy="600"/>
          </a:xfrm>
        </p:grpSpPr>
        <p:grpSp>
          <p:nvGrpSpPr>
            <p:cNvPr id="14363" name="Group 40"/>
            <p:cNvGrpSpPr>
              <a:grpSpLocks/>
            </p:cNvGrpSpPr>
            <p:nvPr/>
          </p:nvGrpSpPr>
          <p:grpSpPr bwMode="auto">
            <a:xfrm>
              <a:off x="1927" y="1101"/>
              <a:ext cx="3675" cy="600"/>
              <a:chOff x="1927" y="1101"/>
              <a:chExt cx="3675" cy="600"/>
            </a:xfrm>
          </p:grpSpPr>
          <p:sp>
            <p:nvSpPr>
              <p:cNvPr id="14365" name="Text Box 18"/>
              <p:cNvSpPr txBox="1">
                <a:spLocks noChangeArrowheads="1"/>
              </p:cNvSpPr>
              <p:nvPr/>
            </p:nvSpPr>
            <p:spPr bwMode="auto">
              <a:xfrm>
                <a:off x="1927" y="1253"/>
                <a:ext cx="367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若极限     　　　　　　　  对于曲线</a:t>
                </a:r>
                <a:r>
                  <a:rPr lang="zh-CN" altLang="en-US" sz="24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　</a:t>
                </a:r>
              </a:p>
            </p:txBody>
          </p:sp>
          <p:graphicFrame>
            <p:nvGraphicFramePr>
              <p:cNvPr id="14366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412972"/>
                  </p:ext>
                </p:extLst>
              </p:nvPr>
            </p:nvGraphicFramePr>
            <p:xfrm>
              <a:off x="2609" y="1101"/>
              <a:ext cx="2011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15" name="Equation" r:id="rId20" imgW="1447800" imgH="431800" progId="Equation.DSMT4">
                      <p:embed/>
                    </p:oleObj>
                  </mc:Choice>
                  <mc:Fallback>
                    <p:oleObj name="Equation" r:id="rId20" imgW="1447800" imgH="431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9" y="1101"/>
                            <a:ext cx="2011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6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18469"/>
                </p:ext>
              </p:extLst>
            </p:nvPr>
          </p:nvGraphicFramePr>
          <p:xfrm>
            <a:off x="5487" y="1261"/>
            <a:ext cx="1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6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" y="1261"/>
                          <a:ext cx="1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43609" y="3167063"/>
            <a:ext cx="8820150" cy="1309688"/>
            <a:chOff x="140" y="2068"/>
            <a:chExt cx="5556" cy="825"/>
          </a:xfrm>
        </p:grpSpPr>
        <p:sp>
          <p:nvSpPr>
            <p:cNvPr id="14359" name="Rectangle 20"/>
            <p:cNvSpPr>
              <a:spLocks noChangeArrowheads="1"/>
            </p:cNvSpPr>
            <p:nvPr/>
          </p:nvSpPr>
          <p:spPr bwMode="auto">
            <a:xfrm>
              <a:off x="140" y="2079"/>
              <a:ext cx="5556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的任意分割法及中间点　　　　的任意取法都存在，则称此极限为函数 　　　　沿曲线　的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第一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型</a:t>
              </a:r>
              <a:r>
                <a:rPr lang="en-US" altLang="zh-CN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对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弧长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的</a:t>
              </a:r>
              <a:r>
                <a:rPr lang="en-US" altLang="zh-CN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曲线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积分</a:t>
              </a:r>
              <a:r>
                <a: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1436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171988"/>
                </p:ext>
              </p:extLst>
            </p:nvPr>
          </p:nvGraphicFramePr>
          <p:xfrm>
            <a:off x="2461" y="2068"/>
            <a:ext cx="83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7" name="Equation" r:id="rId24" imgW="672808" imgH="253890" progId="Equation.DSMT4">
                    <p:embed/>
                  </p:oleObj>
                </mc:Choice>
                <mc:Fallback>
                  <p:oleObj name="Equation" r:id="rId24" imgW="67280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068"/>
                          <a:ext cx="83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649913"/>
                </p:ext>
              </p:extLst>
            </p:nvPr>
          </p:nvGraphicFramePr>
          <p:xfrm>
            <a:off x="1670" y="2295"/>
            <a:ext cx="98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8" name="Equation" r:id="rId26" imgW="685800" imgH="254000" progId="Equation.DSMT4">
                    <p:embed/>
                  </p:oleObj>
                </mc:Choice>
                <mc:Fallback>
                  <p:oleObj name="Equation" r:id="rId26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295"/>
                          <a:ext cx="98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906341"/>
                </p:ext>
              </p:extLst>
            </p:nvPr>
          </p:nvGraphicFramePr>
          <p:xfrm>
            <a:off x="3345" y="2378"/>
            <a:ext cx="2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9" name="Equation" r:id="rId28" imgW="152268" imgH="164957" progId="Equation.DSMT4">
                    <p:embed/>
                  </p:oleObj>
                </mc:Choice>
                <mc:Fallback>
                  <p:oleObj name="Equation" r:id="rId28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2378"/>
                          <a:ext cx="2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523049" y="3951282"/>
            <a:ext cx="2954338" cy="681037"/>
            <a:chOff x="1202" y="2184"/>
            <a:chExt cx="1861" cy="429"/>
          </a:xfrm>
        </p:grpSpPr>
        <p:sp>
          <p:nvSpPr>
            <p:cNvPr id="14357" name="Text Box 25"/>
            <p:cNvSpPr txBox="1">
              <a:spLocks noChangeArrowheads="1"/>
            </p:cNvSpPr>
            <p:nvPr/>
          </p:nvSpPr>
          <p:spPr bwMode="auto">
            <a:xfrm>
              <a:off x="1202" y="2251"/>
              <a:ext cx="7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记作</a:t>
              </a:r>
            </a:p>
          </p:txBody>
        </p:sp>
        <p:graphicFrame>
          <p:nvGraphicFramePr>
            <p:cNvPr id="14358" name="Object 6"/>
            <p:cNvGraphicFramePr>
              <a:graphicFrameLocks noChangeAspect="1"/>
            </p:cNvGraphicFramePr>
            <p:nvPr/>
          </p:nvGraphicFramePr>
          <p:xfrm>
            <a:off x="1721" y="2184"/>
            <a:ext cx="134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0" name="Equation" r:id="rId30" imgW="952087" imgH="304668" progId="Equation.DSMT4">
                    <p:embed/>
                  </p:oleObj>
                </mc:Choice>
                <mc:Fallback>
                  <p:oleObj name="Equation" r:id="rId30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2184"/>
                          <a:ext cx="134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710604" y="5264153"/>
            <a:ext cx="4013200" cy="604837"/>
            <a:chOff x="347" y="2795"/>
            <a:chExt cx="2528" cy="381"/>
          </a:xfrm>
        </p:grpSpPr>
        <p:graphicFrame>
          <p:nvGraphicFramePr>
            <p:cNvPr id="14355" name="Object 5"/>
            <p:cNvGraphicFramePr>
              <a:graphicFrameLocks noChangeAspect="1"/>
            </p:cNvGraphicFramePr>
            <p:nvPr/>
          </p:nvGraphicFramePr>
          <p:xfrm>
            <a:off x="347" y="2795"/>
            <a:ext cx="102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1" name="Equation" r:id="rId32" imgW="685800" imgH="254000" progId="Equation.DSMT4">
                    <p:embed/>
                  </p:oleObj>
                </mc:Choice>
                <mc:Fallback>
                  <p:oleObj name="Equation" r:id="rId32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795"/>
                          <a:ext cx="102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 Box 29"/>
            <p:cNvSpPr txBox="1">
              <a:spLocks noChangeArrowheads="1"/>
            </p:cNvSpPr>
            <p:nvPr/>
          </p:nvSpPr>
          <p:spPr bwMode="auto">
            <a:xfrm>
              <a:off x="1379" y="2839"/>
              <a:ext cx="14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称为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被积函数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5677957" y="5364168"/>
            <a:ext cx="3386313" cy="438150"/>
            <a:chOff x="1192" y="3067"/>
            <a:chExt cx="1960" cy="276"/>
          </a:xfrm>
        </p:grpSpPr>
        <p:graphicFrame>
          <p:nvGraphicFramePr>
            <p:cNvPr id="1435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37629"/>
                </p:ext>
              </p:extLst>
            </p:nvPr>
          </p:nvGraphicFramePr>
          <p:xfrm>
            <a:off x="1192" y="3095"/>
            <a:ext cx="2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2" name="Equation" r:id="rId34" imgW="152280" imgH="164880" progId="Equation.DSMT4">
                    <p:embed/>
                  </p:oleObj>
                </mc:Choice>
                <mc:Fallback>
                  <p:oleObj name="Equation" r:id="rId3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095"/>
                          <a:ext cx="2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31"/>
            <p:cNvSpPr>
              <a:spLocks noChangeArrowheads="1"/>
            </p:cNvSpPr>
            <p:nvPr/>
          </p:nvSpPr>
          <p:spPr bwMode="auto">
            <a:xfrm>
              <a:off x="1429" y="3067"/>
              <a:ext cx="17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积分曲线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34245" y="5351464"/>
            <a:ext cx="1908175" cy="430213"/>
            <a:chOff x="998" y="3385"/>
            <a:chExt cx="1202" cy="271"/>
          </a:xfrm>
        </p:grpSpPr>
        <p:graphicFrame>
          <p:nvGraphicFramePr>
            <p:cNvPr id="143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894184"/>
                </p:ext>
              </p:extLst>
            </p:nvPr>
          </p:nvGraphicFramePr>
          <p:xfrm>
            <a:off x="998" y="3385"/>
            <a:ext cx="27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3" name="Equation" r:id="rId36" imgW="190440" imgH="177480" progId="Equation.DSMT4">
                    <p:embed/>
                  </p:oleObj>
                </mc:Choice>
                <mc:Fallback>
                  <p:oleObj name="Equation" r:id="rId36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385"/>
                          <a:ext cx="27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33"/>
            <p:cNvSpPr>
              <a:spLocks noChangeArrowheads="1"/>
            </p:cNvSpPr>
            <p:nvPr/>
          </p:nvSpPr>
          <p:spPr bwMode="auto">
            <a:xfrm>
              <a:off x="1270" y="3385"/>
              <a:ext cx="9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弧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微分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27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66126"/>
              </p:ext>
            </p:extLst>
          </p:nvPr>
        </p:nvGraphicFramePr>
        <p:xfrm>
          <a:off x="2766993" y="4471991"/>
          <a:ext cx="5483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4" name="Equation" r:id="rId38" imgW="2451100" imgH="431800" progId="Equation.DSMT4">
                  <p:embed/>
                </p:oleObj>
              </mc:Choice>
              <mc:Fallback>
                <p:oleObj name="Equation" r:id="rId38" imgW="2451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993" y="4471991"/>
                        <a:ext cx="5483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6579394" y="4051960"/>
            <a:ext cx="1079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5566" y="5804004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为封闭曲线</a:t>
            </a:r>
            <a:r>
              <a:rPr lang="zh-CN" altLang="en-US" sz="2800" b="1" dirty="0"/>
              <a:t>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97016"/>
              </p:ext>
            </p:extLst>
          </p:nvPr>
        </p:nvGraphicFramePr>
        <p:xfrm>
          <a:off x="4316165" y="5721921"/>
          <a:ext cx="54181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5" name="Equation" r:id="rId40" imgW="2400120" imgH="304560" progId="Equation.DSMT4">
                  <p:embed/>
                </p:oleObj>
              </mc:Choice>
              <mc:Fallback>
                <p:oleObj name="Equation" r:id="rId40" imgW="2400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16165" y="5721921"/>
                        <a:ext cx="5418138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26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367632" y="923549"/>
            <a:ext cx="1103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说明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  <a:sym typeface="Symbol" panose="05050102010706020507" pitchFamily="18" charset="2"/>
              </a:rPr>
              <a:t>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593669" y="966412"/>
            <a:ext cx="91788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       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曲线光滑或分段光滑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光滑是指：曲线上每一点都有切线，且切线方向随着曲线上点的连续变动而连续变动；分段光滑是指：曲线可由有限条光滑曲线弧段连接而成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135187" y="2294276"/>
            <a:ext cx="68405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例如，圆周、抛物线都是光滑曲线；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          四边形的周线是分段光滑曲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19288" y="3120571"/>
            <a:ext cx="8556624" cy="947737"/>
            <a:chOff x="476" y="2297"/>
            <a:chExt cx="5390" cy="597"/>
          </a:xfrm>
        </p:grpSpPr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476" y="2342"/>
              <a:ext cx="5390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2. </a:t>
              </a: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函数               在曲线    上连续是指               在一个包含    的区域上连续</a:t>
              </a: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39143"/>
                </p:ext>
              </p:extLst>
            </p:nvPr>
          </p:nvGraphicFramePr>
          <p:xfrm>
            <a:off x="1171" y="2297"/>
            <a:ext cx="83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" name="Equation" r:id="rId4" imgW="685800" imgH="253800" progId="Equation.DSMT4">
                    <p:embed/>
                  </p:oleObj>
                </mc:Choice>
                <mc:Fallback>
                  <p:oleObj name="Equation" r:id="rId4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297"/>
                          <a:ext cx="83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011806"/>
                </p:ext>
              </p:extLst>
            </p:nvPr>
          </p:nvGraphicFramePr>
          <p:xfrm>
            <a:off x="2662" y="2359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2359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276967"/>
                </p:ext>
              </p:extLst>
            </p:nvPr>
          </p:nvGraphicFramePr>
          <p:xfrm>
            <a:off x="4026" y="2319"/>
            <a:ext cx="83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0" name="Equation" r:id="rId8" imgW="685800" imgH="253800" progId="Equation.DSMT4">
                    <p:embed/>
                  </p:oleObj>
                </mc:Choice>
                <mc:Fallback>
                  <p:oleObj name="Equation" r:id="rId8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319"/>
                          <a:ext cx="83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790421"/>
                </p:ext>
              </p:extLst>
            </p:nvPr>
          </p:nvGraphicFramePr>
          <p:xfrm>
            <a:off x="683" y="2641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641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1919288" y="5077959"/>
            <a:ext cx="4752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4.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平面第一型曲线积分形式是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73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26681"/>
              </p:ext>
            </p:extLst>
          </p:nvPr>
        </p:nvGraphicFramePr>
        <p:xfrm>
          <a:off x="3263900" y="5566393"/>
          <a:ext cx="1846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Equation" r:id="rId12" imgW="825480" imgH="304560" progId="Equation.DSMT4">
                  <p:embed/>
                </p:oleObj>
              </mc:Choice>
              <mc:Fallback>
                <p:oleObj name="Equation" r:id="rId12" imgW="825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566393"/>
                        <a:ext cx="18462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19288" y="4098471"/>
            <a:ext cx="8748712" cy="979488"/>
            <a:chOff x="204" y="2258"/>
            <a:chExt cx="5511" cy="617"/>
          </a:xfrm>
        </p:grpSpPr>
        <p:sp>
          <p:nvSpPr>
            <p:cNvPr id="15370" name="Rectangle 28"/>
            <p:cNvSpPr>
              <a:spLocks noChangeArrowheads="1"/>
            </p:cNvSpPr>
            <p:nvPr/>
          </p:nvSpPr>
          <p:spPr bwMode="auto">
            <a:xfrm>
              <a:off x="204" y="2296"/>
              <a:ext cx="551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3. </a:t>
              </a: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可以证明：当函数               在光滑曲线弧   上连续时，则               在    上可积</a:t>
              </a: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15371" name="Group 29"/>
            <p:cNvGrpSpPr>
              <a:grpSpLocks/>
            </p:cNvGrpSpPr>
            <p:nvPr/>
          </p:nvGrpSpPr>
          <p:grpSpPr bwMode="auto">
            <a:xfrm>
              <a:off x="412" y="2258"/>
              <a:ext cx="4198" cy="617"/>
              <a:chOff x="457" y="1759"/>
              <a:chExt cx="4198" cy="617"/>
            </a:xfrm>
          </p:grpSpPr>
          <p:graphicFrame>
            <p:nvGraphicFramePr>
              <p:cNvPr id="15372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6642108"/>
                  </p:ext>
                </p:extLst>
              </p:nvPr>
            </p:nvGraphicFramePr>
            <p:xfrm>
              <a:off x="2259" y="1759"/>
              <a:ext cx="833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3" name="Equation" r:id="rId14" imgW="685800" imgH="253800" progId="Equation.DSMT4">
                      <p:embed/>
                    </p:oleObj>
                  </mc:Choice>
                  <mc:Fallback>
                    <p:oleObj name="Equation" r:id="rId14" imgW="685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9" y="1759"/>
                            <a:ext cx="833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428752"/>
                  </p:ext>
                </p:extLst>
              </p:nvPr>
            </p:nvGraphicFramePr>
            <p:xfrm>
              <a:off x="4423" y="1797"/>
              <a:ext cx="23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4" name="Equation" r:id="rId16" imgW="152280" imgH="164880" progId="Equation.DSMT4">
                      <p:embed/>
                    </p:oleObj>
                  </mc:Choice>
                  <mc:Fallback>
                    <p:oleObj name="Equation" r:id="rId16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3" y="1797"/>
                            <a:ext cx="23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0853764"/>
                  </p:ext>
                </p:extLst>
              </p:nvPr>
            </p:nvGraphicFramePr>
            <p:xfrm>
              <a:off x="1563" y="2087"/>
              <a:ext cx="20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5" name="Equation" r:id="rId18" imgW="152280" imgH="164880" progId="Equation.DSMT4">
                      <p:embed/>
                    </p:oleObj>
                  </mc:Choice>
                  <mc:Fallback>
                    <p:oleObj name="Equation" r:id="rId18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3" y="2087"/>
                            <a:ext cx="20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1654367"/>
                  </p:ext>
                </p:extLst>
              </p:nvPr>
            </p:nvGraphicFramePr>
            <p:xfrm>
              <a:off x="457" y="2032"/>
              <a:ext cx="833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6" name="Equation" r:id="rId20" imgW="685800" imgH="253800" progId="Equation.DSMT4">
                      <p:embed/>
                    </p:oleObj>
                  </mc:Choice>
                  <mc:Fallback>
                    <p:oleObj name="Equation" r:id="rId20" imgW="685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" y="2032"/>
                            <a:ext cx="833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37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88165"/>
              </p:ext>
            </p:extLst>
          </p:nvPr>
        </p:nvGraphicFramePr>
        <p:xfrm>
          <a:off x="5110163" y="5408567"/>
          <a:ext cx="2953974" cy="96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" name="Equation" r:id="rId22" imgW="1346040" imgH="431640" progId="Equation.DSMT4">
                  <p:embed/>
                </p:oleObj>
              </mc:Choice>
              <mc:Fallback>
                <p:oleObj name="Equation" r:id="rId22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5408567"/>
                        <a:ext cx="2953974" cy="96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82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89532"/>
              </p:ext>
            </p:extLst>
          </p:nvPr>
        </p:nvGraphicFramePr>
        <p:xfrm>
          <a:off x="570201" y="674254"/>
          <a:ext cx="11065163" cy="57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00"/>
                <a:gridCol w="2012736"/>
                <a:gridCol w="3251200"/>
                <a:gridCol w="3435927"/>
              </a:tblGrid>
              <a:tr h="3694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</a:t>
                      </a:r>
                      <a:r>
                        <a:rPr lang="zh-CN" altLang="en-US" sz="2000" dirty="0" smtClean="0"/>
                        <a:t>分割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</a:t>
                      </a:r>
                      <a:r>
                        <a:rPr lang="zh-CN" altLang="en-US" sz="2000" dirty="0" smtClean="0"/>
                        <a:t>近似求和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</a:t>
                      </a:r>
                      <a:r>
                        <a:rPr lang="zh-CN" altLang="en-US" sz="2000" dirty="0" smtClean="0"/>
                        <a:t>取极限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</a:tr>
              <a:tr h="150723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2883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2212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34246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graphicFrame>
        <p:nvGraphicFramePr>
          <p:cNvPr id="1641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69712"/>
              </p:ext>
            </p:extLst>
          </p:nvPr>
        </p:nvGraphicFramePr>
        <p:xfrm>
          <a:off x="1092064" y="1439708"/>
          <a:ext cx="134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Equation" r:id="rId3" imgW="685800" imgH="330200" progId="Equation.DSMT4">
                  <p:embed/>
                </p:oleObj>
              </mc:Choice>
              <mc:Fallback>
                <p:oleObj name="Equation" r:id="rId3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64" y="1439708"/>
                        <a:ext cx="134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608263"/>
              </p:ext>
            </p:extLst>
          </p:nvPr>
        </p:nvGraphicFramePr>
        <p:xfrm>
          <a:off x="998106" y="2789238"/>
          <a:ext cx="1847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tion" r:id="rId5" imgW="977900" imgH="381000" progId="Equation.DSMT4">
                  <p:embed/>
                </p:oleObj>
              </mc:Choice>
              <mc:Fallback>
                <p:oleObj name="Equation" r:id="rId5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06" y="2789238"/>
                        <a:ext cx="18478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57002"/>
              </p:ext>
            </p:extLst>
          </p:nvPr>
        </p:nvGraphicFramePr>
        <p:xfrm>
          <a:off x="2934726" y="1323342"/>
          <a:ext cx="2035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7" imgW="1016000" imgH="457200" progId="Equation.DSMT4">
                  <p:embed/>
                </p:oleObj>
              </mc:Choice>
              <mc:Fallback>
                <p:oleObj name="Equation" r:id="rId7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726" y="1323342"/>
                        <a:ext cx="2035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3067"/>
              </p:ext>
            </p:extLst>
          </p:nvPr>
        </p:nvGraphicFramePr>
        <p:xfrm>
          <a:off x="3073508" y="2844645"/>
          <a:ext cx="149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9" imgW="838200" imgH="457200" progId="Equation.DSMT4">
                  <p:embed/>
                </p:oleObj>
              </mc:Choice>
              <mc:Fallback>
                <p:oleObj name="Equation" r:id="rId9" imgW="83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08" y="2844645"/>
                        <a:ext cx="1498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96742"/>
              </p:ext>
            </p:extLst>
          </p:nvPr>
        </p:nvGraphicFramePr>
        <p:xfrm>
          <a:off x="5347614" y="1018228"/>
          <a:ext cx="16668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Equation" r:id="rId11" imgW="927000" imgH="901440" progId="Equation.DSMT4">
                  <p:embed/>
                </p:oleObj>
              </mc:Choice>
              <mc:Fallback>
                <p:oleObj name="Equation" r:id="rId11" imgW="9270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614" y="1018228"/>
                        <a:ext cx="16668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63261"/>
              </p:ext>
            </p:extLst>
          </p:nvPr>
        </p:nvGraphicFramePr>
        <p:xfrm>
          <a:off x="5060601" y="2561402"/>
          <a:ext cx="2878714" cy="12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name="Equation" r:id="rId13" imgW="1473120" imgH="672840" progId="Equation.DSMT4">
                  <p:embed/>
                </p:oleObj>
              </mc:Choice>
              <mc:Fallback>
                <p:oleObj name="Equation" r:id="rId13" imgW="14731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601" y="2561402"/>
                        <a:ext cx="2878714" cy="120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74841"/>
              </p:ext>
            </p:extLst>
          </p:nvPr>
        </p:nvGraphicFramePr>
        <p:xfrm>
          <a:off x="8609018" y="1082951"/>
          <a:ext cx="18557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6" name="Equation" r:id="rId15" imgW="1002865" imgH="723586" progId="Equation.DSMT4">
                  <p:embed/>
                </p:oleObj>
              </mc:Choice>
              <mc:Fallback>
                <p:oleObj name="Equation" r:id="rId15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8" y="1082951"/>
                        <a:ext cx="18557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83330"/>
              </p:ext>
            </p:extLst>
          </p:nvPr>
        </p:nvGraphicFramePr>
        <p:xfrm>
          <a:off x="8539979" y="2473982"/>
          <a:ext cx="2575322" cy="13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Equation" r:id="rId17" imgW="1384300" imgH="723900" progId="Equation.DSMT4">
                  <p:embed/>
                </p:oleObj>
              </mc:Choice>
              <mc:Fallback>
                <p:oleObj name="Equation" r:id="rId17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979" y="2473982"/>
                        <a:ext cx="2575322" cy="13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81261"/>
              </p:ext>
            </p:extLst>
          </p:nvPr>
        </p:nvGraphicFramePr>
        <p:xfrm>
          <a:off x="659969" y="4108738"/>
          <a:ext cx="2185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Equation" r:id="rId19" imgW="1295400" imgH="381000" progId="Equation.DSMT4">
                  <p:embed/>
                </p:oleObj>
              </mc:Choice>
              <mc:Fallback>
                <p:oleObj name="Equation" r:id="rId19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69" y="4108738"/>
                        <a:ext cx="21859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92074"/>
              </p:ext>
            </p:extLst>
          </p:nvPr>
        </p:nvGraphicFramePr>
        <p:xfrm>
          <a:off x="3089991" y="4105087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Equation" r:id="rId21" imgW="876300" imgH="457200" progId="Equation.DSMT4">
                  <p:embed/>
                </p:oleObj>
              </mc:Choice>
              <mc:Fallback>
                <p:oleObj name="Equation" r:id="rId21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991" y="4105087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5342"/>
              </p:ext>
            </p:extLst>
          </p:nvPr>
        </p:nvGraphicFramePr>
        <p:xfrm>
          <a:off x="5235547" y="3828862"/>
          <a:ext cx="27241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tion" r:id="rId23" imgW="1676160" imgH="672840" progId="Equation.DSMT4">
                  <p:embed/>
                </p:oleObj>
              </mc:Choice>
              <mc:Fallback>
                <p:oleObj name="Equation" r:id="rId23" imgW="16761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47" y="3828862"/>
                        <a:ext cx="27241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04324"/>
              </p:ext>
            </p:extLst>
          </p:nvPr>
        </p:nvGraphicFramePr>
        <p:xfrm>
          <a:off x="8539979" y="3806324"/>
          <a:ext cx="2476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25" imgW="1371600" imgH="723900" progId="Equation.DSMT4">
                  <p:embed/>
                </p:oleObj>
              </mc:Choice>
              <mc:Fallback>
                <p:oleObj name="Equation" r:id="rId25" imgW="1371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979" y="3806324"/>
                        <a:ext cx="2476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文本框 1"/>
          <p:cNvSpPr txBox="1">
            <a:spLocks noChangeArrowheads="1"/>
          </p:cNvSpPr>
          <p:nvPr/>
        </p:nvSpPr>
        <p:spPr bwMode="auto">
          <a:xfrm>
            <a:off x="4251325" y="80964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四种积分定义对照表</a:t>
            </a:r>
          </a:p>
        </p:txBody>
      </p:sp>
      <p:graphicFrame>
        <p:nvGraphicFramePr>
          <p:cNvPr id="164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19426"/>
              </p:ext>
            </p:extLst>
          </p:nvPr>
        </p:nvGraphicFramePr>
        <p:xfrm>
          <a:off x="719773" y="5411901"/>
          <a:ext cx="1854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28" imgW="952087" imgH="304668" progId="Equation.DSMT4">
                  <p:embed/>
                </p:oleObj>
              </mc:Choice>
              <mc:Fallback>
                <p:oleObj name="Equation" r:id="rId28" imgW="95208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3" y="5411901"/>
                        <a:ext cx="1854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6767"/>
              </p:ext>
            </p:extLst>
          </p:nvPr>
        </p:nvGraphicFramePr>
        <p:xfrm>
          <a:off x="3130658" y="5526378"/>
          <a:ext cx="1384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30" imgW="774364" imgH="457002" progId="Equation.DSMT4">
                  <p:embed/>
                </p:oleObj>
              </mc:Choice>
              <mc:Fallback>
                <p:oleObj name="Equation" r:id="rId30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58" y="5526378"/>
                        <a:ext cx="13843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92802"/>
              </p:ext>
            </p:extLst>
          </p:nvPr>
        </p:nvGraphicFramePr>
        <p:xfrm>
          <a:off x="5347709" y="4935244"/>
          <a:ext cx="1996209" cy="154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Equation" r:id="rId32" imgW="1181100" imgH="914400" progId="Equation.DSMT4">
                  <p:embed/>
                </p:oleObj>
              </mc:Choice>
              <mc:Fallback>
                <p:oleObj name="Equation" r:id="rId32" imgW="11811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709" y="4935244"/>
                        <a:ext cx="1996209" cy="1545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53510"/>
              </p:ext>
            </p:extLst>
          </p:nvPr>
        </p:nvGraphicFramePr>
        <p:xfrm>
          <a:off x="8574904" y="5124848"/>
          <a:ext cx="24066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34" imgW="1333500" imgH="723900" progId="Equation.DSMT4">
                  <p:embed/>
                </p:oleObj>
              </mc:Choice>
              <mc:Fallback>
                <p:oleObj name="Equation" r:id="rId34" imgW="13335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904" y="5124848"/>
                        <a:ext cx="24066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56363" y="3571876"/>
            <a:ext cx="3960812" cy="2854325"/>
            <a:chOff x="3107" y="2115"/>
            <a:chExt cx="2495" cy="1798"/>
          </a:xfrm>
        </p:grpSpPr>
        <p:sp>
          <p:nvSpPr>
            <p:cNvPr id="17431" name="Line 3"/>
            <p:cNvSpPr>
              <a:spLocks noChangeShapeType="1"/>
            </p:cNvSpPr>
            <p:nvPr/>
          </p:nvSpPr>
          <p:spPr bwMode="auto">
            <a:xfrm>
              <a:off x="3787" y="3203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4"/>
            <p:cNvSpPr>
              <a:spLocks noChangeShapeType="1"/>
            </p:cNvSpPr>
            <p:nvPr/>
          </p:nvSpPr>
          <p:spPr bwMode="auto">
            <a:xfrm flipH="1">
              <a:off x="3243" y="3203"/>
              <a:ext cx="544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5"/>
            <p:cNvSpPr>
              <a:spLocks noChangeShapeType="1"/>
            </p:cNvSpPr>
            <p:nvPr/>
          </p:nvSpPr>
          <p:spPr bwMode="auto">
            <a:xfrm flipV="1">
              <a:off x="3787" y="2115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4" name="Object 11"/>
            <p:cNvGraphicFramePr>
              <a:graphicFrameLocks noChangeAspect="1"/>
            </p:cNvGraphicFramePr>
            <p:nvPr/>
          </p:nvGraphicFramePr>
          <p:xfrm>
            <a:off x="3107" y="379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" name="Equation" r:id="rId3" imgW="203112" imgH="190417" progId="Equation.DSMT4">
                    <p:embed/>
                  </p:oleObj>
                </mc:Choice>
                <mc:Fallback>
                  <p:oleObj name="Equation" r:id="rId3" imgW="203112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793"/>
                          <a:ext cx="12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12"/>
            <p:cNvGraphicFramePr>
              <a:graphicFrameLocks noChangeAspect="1"/>
            </p:cNvGraphicFramePr>
            <p:nvPr/>
          </p:nvGraphicFramePr>
          <p:xfrm>
            <a:off x="3638" y="3158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" name="Equation" r:id="rId5" imgW="164957" imgH="190335" progId="Equation.DSMT4">
                    <p:embed/>
                  </p:oleObj>
                </mc:Choice>
                <mc:Fallback>
                  <p:oleObj name="Equation" r:id="rId5" imgW="164957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3158"/>
                          <a:ext cx="10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13"/>
            <p:cNvGraphicFramePr>
              <a:graphicFrameLocks noChangeAspect="1"/>
            </p:cNvGraphicFramePr>
            <p:nvPr/>
          </p:nvGraphicFramePr>
          <p:xfrm>
            <a:off x="5465" y="329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3294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4"/>
            <p:cNvGraphicFramePr>
              <a:graphicFrameLocks noChangeAspect="1"/>
            </p:cNvGraphicFramePr>
            <p:nvPr/>
          </p:nvGraphicFramePr>
          <p:xfrm>
            <a:off x="3833" y="2115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" name="Equation" r:id="rId9" imgW="164957" imgH="203024" progId="Equation.DSMT4">
                    <p:embed/>
                  </p:oleObj>
                </mc:Choice>
                <mc:Fallback>
                  <p:oleObj name="Equation" r:id="rId9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115"/>
                          <a:ext cx="10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Rectangle 13"/>
          <p:cNvSpPr>
            <a:spLocks noGrp="1" noChangeArrowheads="1"/>
          </p:cNvSpPr>
          <p:nvPr>
            <p:ph type="title"/>
          </p:nvPr>
        </p:nvSpPr>
        <p:spPr>
          <a:xfrm>
            <a:off x="1973263" y="574675"/>
            <a:ext cx="3660919" cy="706438"/>
          </a:xfrm>
          <a:noFill/>
        </p:spPr>
        <p:txBody>
          <a:bodyPr anchor="t">
            <a:normAutofit/>
          </a:bodyPr>
          <a:lstStyle/>
          <a:p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几何与</a:t>
            </a:r>
            <a:r>
              <a:rPr lang="zh-CN" altLang="zh-CN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物理意义</a:t>
            </a:r>
            <a:endParaRPr lang="zh-CN" altLang="en-US" sz="36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6097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61474"/>
              </p:ext>
            </p:extLst>
          </p:nvPr>
        </p:nvGraphicFramePr>
        <p:xfrm>
          <a:off x="2406650" y="1373981"/>
          <a:ext cx="5284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" name="Equation" r:id="rId11" imgW="5283200" imgH="444500" progId="Equation.DSMT4">
                  <p:embed/>
                </p:oleObj>
              </mc:Choice>
              <mc:Fallback>
                <p:oleObj name="Equation" r:id="rId11" imgW="5283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373981"/>
                        <a:ext cx="5284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36267"/>
              </p:ext>
            </p:extLst>
          </p:nvPr>
        </p:nvGraphicFramePr>
        <p:xfrm>
          <a:off x="4029515" y="2021636"/>
          <a:ext cx="2806714" cy="7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" name="Equation" r:id="rId13" imgW="1143000" imgH="304560" progId="Equation.DSMT4">
                  <p:embed/>
                </p:oleObj>
              </mc:Choice>
              <mc:Fallback>
                <p:oleObj name="Equation" r:id="rId13" imgW="114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515" y="2021636"/>
                        <a:ext cx="2806714" cy="74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4" name="Object 4"/>
          <p:cNvGraphicFramePr>
            <a:graphicFrameLocks noChangeAspect="1"/>
          </p:cNvGraphicFramePr>
          <p:nvPr/>
        </p:nvGraphicFramePr>
        <p:xfrm>
          <a:off x="2493963" y="2922588"/>
          <a:ext cx="525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" name="Equation" r:id="rId15" imgW="5257800" imgH="622300" progId="Equation.DSMT4">
                  <p:embed/>
                </p:oleObj>
              </mc:Choice>
              <mc:Fallback>
                <p:oleObj name="Equation" r:id="rId15" imgW="52578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922588"/>
                        <a:ext cx="5257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3240"/>
              </p:ext>
            </p:extLst>
          </p:nvPr>
        </p:nvGraphicFramePr>
        <p:xfrm>
          <a:off x="2081213" y="3859214"/>
          <a:ext cx="513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" name="Equation" r:id="rId17" imgW="5130800" imgH="1003300" progId="Equation.DSMT4">
                  <p:embed/>
                </p:oleObj>
              </mc:Choice>
              <mc:Fallback>
                <p:oleObj name="Equation" r:id="rId17" imgW="51308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859214"/>
                        <a:ext cx="513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6" name="Object 6"/>
          <p:cNvGraphicFramePr>
            <a:graphicFrameLocks noChangeAspect="1"/>
          </p:cNvGraphicFramePr>
          <p:nvPr/>
        </p:nvGraphicFramePr>
        <p:xfrm>
          <a:off x="2711450" y="5011738"/>
          <a:ext cx="33655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" name="Equation" r:id="rId19" imgW="3365500" imgH="622300" progId="Equation.DSMT4">
                  <p:embed/>
                </p:oleObj>
              </mc:Choice>
              <mc:Fallback>
                <p:oleObj name="Equation" r:id="rId19" imgW="3365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11738"/>
                        <a:ext cx="33655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896225" y="3859214"/>
            <a:ext cx="2089150" cy="2160587"/>
            <a:chOff x="4014" y="2296"/>
            <a:chExt cx="1316" cy="1361"/>
          </a:xfrm>
        </p:grpSpPr>
        <p:sp>
          <p:nvSpPr>
            <p:cNvPr id="17427" name="Freeform 20"/>
            <p:cNvSpPr>
              <a:spLocks/>
            </p:cNvSpPr>
            <p:nvPr/>
          </p:nvSpPr>
          <p:spPr bwMode="auto">
            <a:xfrm>
              <a:off x="4014" y="2296"/>
              <a:ext cx="1316" cy="1361"/>
            </a:xfrm>
            <a:custGeom>
              <a:avLst/>
              <a:gdLst>
                <a:gd name="T0" fmla="*/ 0 w 1769"/>
                <a:gd name="T1" fmla="*/ 1315 h 1361"/>
                <a:gd name="T2" fmla="*/ 94 w 1769"/>
                <a:gd name="T3" fmla="*/ 1134 h 1361"/>
                <a:gd name="T4" fmla="*/ 205 w 1769"/>
                <a:gd name="T5" fmla="*/ 998 h 1361"/>
                <a:gd name="T6" fmla="*/ 280 w 1769"/>
                <a:gd name="T7" fmla="*/ 998 h 1361"/>
                <a:gd name="T8" fmla="*/ 392 w 1769"/>
                <a:gd name="T9" fmla="*/ 1179 h 1361"/>
                <a:gd name="T10" fmla="*/ 504 w 1769"/>
                <a:gd name="T11" fmla="*/ 1361 h 1361"/>
                <a:gd name="T12" fmla="*/ 617 w 1769"/>
                <a:gd name="T13" fmla="*/ 1315 h 1361"/>
                <a:gd name="T14" fmla="*/ 728 w 1769"/>
                <a:gd name="T15" fmla="*/ 998 h 1361"/>
                <a:gd name="T16" fmla="*/ 728 w 1769"/>
                <a:gd name="T17" fmla="*/ 0 h 1361"/>
                <a:gd name="T18" fmla="*/ 635 w 1769"/>
                <a:gd name="T19" fmla="*/ 181 h 1361"/>
                <a:gd name="T20" fmla="*/ 542 w 1769"/>
                <a:gd name="T21" fmla="*/ 272 h 1361"/>
                <a:gd name="T22" fmla="*/ 429 w 1769"/>
                <a:gd name="T23" fmla="*/ 227 h 1361"/>
                <a:gd name="T24" fmla="*/ 187 w 1769"/>
                <a:gd name="T25" fmla="*/ 90 h 1361"/>
                <a:gd name="T26" fmla="*/ 131 w 1769"/>
                <a:gd name="T27" fmla="*/ 90 h 1361"/>
                <a:gd name="T28" fmla="*/ 56 w 1769"/>
                <a:gd name="T29" fmla="*/ 181 h 1361"/>
                <a:gd name="T30" fmla="*/ 0 w 1769"/>
                <a:gd name="T31" fmla="*/ 408 h 1361"/>
                <a:gd name="T32" fmla="*/ 0 w 1769"/>
                <a:gd name="T33" fmla="*/ 1315 h 13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69"/>
                <a:gd name="T52" fmla="*/ 0 h 1361"/>
                <a:gd name="T53" fmla="*/ 1769 w 1769"/>
                <a:gd name="T54" fmla="*/ 1361 h 13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69" h="1361">
                  <a:moveTo>
                    <a:pt x="0" y="1315"/>
                  </a:moveTo>
                  <a:lnTo>
                    <a:pt x="227" y="1134"/>
                  </a:lnTo>
                  <a:lnTo>
                    <a:pt x="499" y="998"/>
                  </a:lnTo>
                  <a:lnTo>
                    <a:pt x="680" y="998"/>
                  </a:lnTo>
                  <a:lnTo>
                    <a:pt x="952" y="1179"/>
                  </a:lnTo>
                  <a:lnTo>
                    <a:pt x="1225" y="1361"/>
                  </a:lnTo>
                  <a:lnTo>
                    <a:pt x="1497" y="1315"/>
                  </a:lnTo>
                  <a:lnTo>
                    <a:pt x="1769" y="998"/>
                  </a:lnTo>
                  <a:lnTo>
                    <a:pt x="1769" y="0"/>
                  </a:lnTo>
                  <a:lnTo>
                    <a:pt x="1542" y="181"/>
                  </a:lnTo>
                  <a:lnTo>
                    <a:pt x="1315" y="272"/>
                  </a:lnTo>
                  <a:lnTo>
                    <a:pt x="1043" y="227"/>
                  </a:lnTo>
                  <a:lnTo>
                    <a:pt x="453" y="90"/>
                  </a:lnTo>
                  <a:lnTo>
                    <a:pt x="317" y="90"/>
                  </a:lnTo>
                  <a:lnTo>
                    <a:pt x="136" y="181"/>
                  </a:lnTo>
                  <a:lnTo>
                    <a:pt x="0" y="408"/>
                  </a:lnTo>
                  <a:lnTo>
                    <a:pt x="0" y="1315"/>
                  </a:lnTo>
                  <a:close/>
                </a:path>
              </a:pathLst>
            </a:custGeom>
            <a:gradFill rotWithShape="1">
              <a:gsLst>
                <a:gs pos="0">
                  <a:srgbClr val="CCFFCC"/>
                </a:gs>
                <a:gs pos="50000">
                  <a:srgbClr val="5E765E"/>
                </a:gs>
                <a:gs pos="100000">
                  <a:srgbClr val="CC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 flipV="1">
              <a:off x="4014" y="2749"/>
              <a:ext cx="0" cy="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 flipV="1">
              <a:off x="5330" y="2296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23"/>
            <p:cNvSpPr>
              <a:spLocks/>
            </p:cNvSpPr>
            <p:nvPr/>
          </p:nvSpPr>
          <p:spPr bwMode="auto">
            <a:xfrm>
              <a:off x="4014" y="2296"/>
              <a:ext cx="1316" cy="453"/>
            </a:xfrm>
            <a:custGeom>
              <a:avLst/>
              <a:gdLst>
                <a:gd name="T0" fmla="*/ 0 w 1769"/>
                <a:gd name="T1" fmla="*/ 453 h 453"/>
                <a:gd name="T2" fmla="*/ 150 w 1769"/>
                <a:gd name="T3" fmla="*/ 90 h 453"/>
                <a:gd name="T4" fmla="*/ 523 w 1769"/>
                <a:gd name="T5" fmla="*/ 272 h 453"/>
                <a:gd name="T6" fmla="*/ 728 w 1769"/>
                <a:gd name="T7" fmla="*/ 0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9"/>
                <a:gd name="T13" fmla="*/ 0 h 453"/>
                <a:gd name="T14" fmla="*/ 1769 w 1769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9" h="453">
                  <a:moveTo>
                    <a:pt x="0" y="453"/>
                  </a:moveTo>
                  <a:cubicBezTo>
                    <a:pt x="75" y="286"/>
                    <a:pt x="151" y="120"/>
                    <a:pt x="363" y="90"/>
                  </a:cubicBezTo>
                  <a:cubicBezTo>
                    <a:pt x="575" y="60"/>
                    <a:pt x="1036" y="287"/>
                    <a:pt x="1270" y="272"/>
                  </a:cubicBezTo>
                  <a:cubicBezTo>
                    <a:pt x="1504" y="257"/>
                    <a:pt x="1636" y="128"/>
                    <a:pt x="1769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9752" name="Line 24"/>
          <p:cNvSpPr>
            <a:spLocks noChangeShapeType="1"/>
          </p:cNvSpPr>
          <p:nvPr/>
        </p:nvSpPr>
        <p:spPr bwMode="auto">
          <a:xfrm>
            <a:off x="7608889" y="52990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09753" name="Object 7"/>
          <p:cNvGraphicFramePr>
            <a:graphicFrameLocks noChangeAspect="1"/>
          </p:cNvGraphicFramePr>
          <p:nvPr/>
        </p:nvGraphicFramePr>
        <p:xfrm>
          <a:off x="9625013" y="593566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" name="Equation" r:id="rId21" imgW="181087" imgH="209683" progId="Equation.DSMT4">
                  <p:embed/>
                </p:oleObj>
              </mc:Choice>
              <mc:Fallback>
                <p:oleObj name="Equation" r:id="rId21" imgW="181087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013" y="593566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54" name="Object 8"/>
          <p:cNvGraphicFramePr>
            <a:graphicFrameLocks noChangeAspect="1"/>
          </p:cNvGraphicFramePr>
          <p:nvPr/>
        </p:nvGraphicFramePr>
        <p:xfrm>
          <a:off x="8472488" y="5730875"/>
          <a:ext cx="622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" name="Equation" r:id="rId23" imgW="622030" imgH="291973" progId="Equation.DSMT4">
                  <p:embed/>
                </p:oleObj>
              </mc:Choice>
              <mc:Fallback>
                <p:oleObj name="Equation" r:id="rId23" imgW="62203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5730875"/>
                        <a:ext cx="622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55" name="Object 9"/>
          <p:cNvGraphicFramePr>
            <a:graphicFrameLocks noChangeAspect="1"/>
          </p:cNvGraphicFramePr>
          <p:nvPr/>
        </p:nvGraphicFramePr>
        <p:xfrm>
          <a:off x="9048750" y="4435475"/>
          <a:ext cx="825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" name="Equation" r:id="rId25" imgW="825500" imgH="292100" progId="Equation.DSMT4">
                  <p:embed/>
                </p:oleObj>
              </mc:Choice>
              <mc:Fallback>
                <p:oleObj name="Equation" r:id="rId25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4435475"/>
                        <a:ext cx="825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756" name="Line 28"/>
          <p:cNvSpPr>
            <a:spLocks noChangeShapeType="1"/>
          </p:cNvSpPr>
          <p:nvPr/>
        </p:nvSpPr>
        <p:spPr bwMode="auto">
          <a:xfrm flipV="1">
            <a:off x="8975725" y="4219575"/>
            <a:ext cx="0" cy="1511300"/>
          </a:xfrm>
          <a:prstGeom prst="line">
            <a:avLst/>
          </a:prstGeom>
          <a:noFill/>
          <a:ln w="9525">
            <a:solidFill>
              <a:srgbClr val="CE0FD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9757" name="Oval 29"/>
          <p:cNvSpPr>
            <a:spLocks noChangeArrowheads="1"/>
          </p:cNvSpPr>
          <p:nvPr/>
        </p:nvSpPr>
        <p:spPr bwMode="auto">
          <a:xfrm>
            <a:off x="8975726" y="4148139"/>
            <a:ext cx="73025" cy="714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09758" name="Object 10"/>
          <p:cNvGraphicFramePr>
            <a:graphicFrameLocks noChangeAspect="1"/>
          </p:cNvGraphicFramePr>
          <p:nvPr/>
        </p:nvGraphicFramePr>
        <p:xfrm>
          <a:off x="8112125" y="486727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" name="Equation" r:id="rId28" imgW="215713" imgH="241091" progId="Equation.DSMT4">
                  <p:embed/>
                </p:oleObj>
              </mc:Choice>
              <mc:Fallback>
                <p:oleObj name="Equation" r:id="rId28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4867275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759" name="Freeform 31"/>
          <p:cNvSpPr>
            <a:spLocks/>
          </p:cNvSpPr>
          <p:nvPr/>
        </p:nvSpPr>
        <p:spPr bwMode="auto">
          <a:xfrm>
            <a:off x="7896225" y="5418138"/>
            <a:ext cx="2089150" cy="601662"/>
          </a:xfrm>
          <a:custGeom>
            <a:avLst/>
            <a:gdLst>
              <a:gd name="T0" fmla="*/ 0 w 1769"/>
              <a:gd name="T1" fmla="*/ 2147483646 h 379"/>
              <a:gd name="T2" fmla="*/ 2147483646 w 1769"/>
              <a:gd name="T3" fmla="*/ 2147483646 h 379"/>
              <a:gd name="T4" fmla="*/ 2147483646 w 1769"/>
              <a:gd name="T5" fmla="*/ 2147483646 h 379"/>
              <a:gd name="T6" fmla="*/ 2147483646 w 1769"/>
              <a:gd name="T7" fmla="*/ 2147483646 h 379"/>
              <a:gd name="T8" fmla="*/ 0 60000 65536"/>
              <a:gd name="T9" fmla="*/ 0 60000 65536"/>
              <a:gd name="T10" fmla="*/ 0 60000 65536"/>
              <a:gd name="T11" fmla="*/ 0 60000 65536"/>
              <a:gd name="T12" fmla="*/ 0 w 1769"/>
              <a:gd name="T13" fmla="*/ 0 h 379"/>
              <a:gd name="T14" fmla="*/ 1769 w 1769"/>
              <a:gd name="T15" fmla="*/ 379 h 3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9" h="379">
                <a:moveTo>
                  <a:pt x="0" y="325"/>
                </a:moveTo>
                <a:cubicBezTo>
                  <a:pt x="189" y="162"/>
                  <a:pt x="378" y="0"/>
                  <a:pt x="590" y="8"/>
                </a:cubicBezTo>
                <a:cubicBezTo>
                  <a:pt x="802" y="16"/>
                  <a:pt x="1074" y="363"/>
                  <a:pt x="1270" y="371"/>
                </a:cubicBezTo>
                <a:cubicBezTo>
                  <a:pt x="1466" y="379"/>
                  <a:pt x="1617" y="216"/>
                  <a:pt x="1769" y="53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9760" name="Oval 32"/>
          <p:cNvSpPr>
            <a:spLocks noChangeArrowheads="1"/>
          </p:cNvSpPr>
          <p:nvPr/>
        </p:nvSpPr>
        <p:spPr bwMode="auto">
          <a:xfrm>
            <a:off x="8904289" y="5659439"/>
            <a:ext cx="71437" cy="730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0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0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0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52" grpId="0" animBg="1"/>
      <p:bldP spid="1609756" grpId="0" animBg="1"/>
      <p:bldP spid="1609757" grpId="0" animBg="1"/>
      <p:bldP spid="1609759" grpId="0" animBg="1"/>
      <p:bldP spid="160976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10031</TotalTime>
  <Words>755</Words>
  <Application>Microsoft Office PowerPoint</Application>
  <PresentationFormat>宽屏</PresentationFormat>
  <Paragraphs>212</Paragraphs>
  <Slides>30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黑体</vt:lpstr>
      <vt:lpstr>华文行楷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Document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几何与物理意义</vt:lpstr>
      <vt:lpstr>PowerPoint 演示文稿</vt:lpstr>
      <vt:lpstr>PowerPoint 演示文稿</vt:lpstr>
      <vt:lpstr>PowerPoint 演示文稿</vt:lpstr>
      <vt:lpstr>2. 第一型曲线积分的计算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例7中 改为</vt:lpstr>
      <vt:lpstr>PowerPoint 演示文稿</vt:lpstr>
      <vt:lpstr>例 9. 求椭圆柱面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148</cp:revision>
  <dcterms:created xsi:type="dcterms:W3CDTF">2020-02-27T11:25:15Z</dcterms:created>
  <dcterms:modified xsi:type="dcterms:W3CDTF">2022-03-30T14:31:50Z</dcterms:modified>
</cp:coreProperties>
</file>