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83" r:id="rId2"/>
    <p:sldId id="284" r:id="rId3"/>
    <p:sldId id="285" r:id="rId4"/>
    <p:sldId id="286" r:id="rId5"/>
    <p:sldId id="287" r:id="rId6"/>
    <p:sldId id="314" r:id="rId7"/>
    <p:sldId id="289" r:id="rId8"/>
    <p:sldId id="290" r:id="rId9"/>
    <p:sldId id="291" r:id="rId10"/>
    <p:sldId id="292" r:id="rId11"/>
    <p:sldId id="338" r:id="rId12"/>
    <p:sldId id="317" r:id="rId13"/>
    <p:sldId id="318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293" r:id="rId27"/>
    <p:sldId id="294" r:id="rId28"/>
    <p:sldId id="296" r:id="rId29"/>
    <p:sldId id="297" r:id="rId30"/>
    <p:sldId id="298" r:id="rId31"/>
    <p:sldId id="301" r:id="rId32"/>
    <p:sldId id="302" r:id="rId33"/>
    <p:sldId id="337" r:id="rId34"/>
    <p:sldId id="321" r:id="rId35"/>
    <p:sldId id="322" r:id="rId36"/>
    <p:sldId id="323" r:id="rId37"/>
    <p:sldId id="324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4.png"/><Relationship Id="rId3" Type="http://schemas.openxmlformats.org/officeDocument/2006/relationships/image" Target="../media/image4.wmf"/><Relationship Id="rId7" Type="http://schemas.openxmlformats.org/officeDocument/2006/relationships/image" Target="../media/image8.emf"/><Relationship Id="rId12" Type="http://schemas.openxmlformats.org/officeDocument/2006/relationships/image" Target="../media/image13.wmf"/><Relationship Id="rId2" Type="http://schemas.openxmlformats.org/officeDocument/2006/relationships/image" Target="../media/image3.emf"/><Relationship Id="rId1" Type="http://schemas.openxmlformats.org/officeDocument/2006/relationships/image" Target="../media/image2.png"/><Relationship Id="rId6" Type="http://schemas.openxmlformats.org/officeDocument/2006/relationships/image" Target="../media/image7.png"/><Relationship Id="rId11" Type="http://schemas.openxmlformats.org/officeDocument/2006/relationships/image" Target="../media/image12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Relationship Id="rId14" Type="http://schemas.openxmlformats.org/officeDocument/2006/relationships/image" Target="../media/image1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3" Type="http://schemas.openxmlformats.org/officeDocument/2006/relationships/image" Target="../media/image117.wmf"/><Relationship Id="rId7" Type="http://schemas.openxmlformats.org/officeDocument/2006/relationships/image" Target="../media/image120.wmf"/><Relationship Id="rId2" Type="http://schemas.openxmlformats.org/officeDocument/2006/relationships/image" Target="../media/image81.wmf"/><Relationship Id="rId1" Type="http://schemas.openxmlformats.org/officeDocument/2006/relationships/image" Target="../media/image116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10" Type="http://schemas.openxmlformats.org/officeDocument/2006/relationships/image" Target="../media/image123.wmf"/><Relationship Id="rId4" Type="http://schemas.openxmlformats.org/officeDocument/2006/relationships/image" Target="../media/image83.wmf"/><Relationship Id="rId9" Type="http://schemas.openxmlformats.org/officeDocument/2006/relationships/image" Target="../media/image12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emf"/><Relationship Id="rId13" Type="http://schemas.openxmlformats.org/officeDocument/2006/relationships/image" Target="../media/image136.wmf"/><Relationship Id="rId18" Type="http://schemas.openxmlformats.org/officeDocument/2006/relationships/image" Target="../media/image141.emf"/><Relationship Id="rId3" Type="http://schemas.openxmlformats.org/officeDocument/2006/relationships/image" Target="../media/image126.emf"/><Relationship Id="rId21" Type="http://schemas.openxmlformats.org/officeDocument/2006/relationships/image" Target="../media/image144.wmf"/><Relationship Id="rId7" Type="http://schemas.openxmlformats.org/officeDocument/2006/relationships/image" Target="../media/image130.emf"/><Relationship Id="rId12" Type="http://schemas.openxmlformats.org/officeDocument/2006/relationships/image" Target="../media/image135.emf"/><Relationship Id="rId17" Type="http://schemas.openxmlformats.org/officeDocument/2006/relationships/image" Target="../media/image140.emf"/><Relationship Id="rId2" Type="http://schemas.openxmlformats.org/officeDocument/2006/relationships/image" Target="../media/image125.wmf"/><Relationship Id="rId16" Type="http://schemas.openxmlformats.org/officeDocument/2006/relationships/image" Target="../media/image139.emf"/><Relationship Id="rId20" Type="http://schemas.openxmlformats.org/officeDocument/2006/relationships/image" Target="../media/image143.emf"/><Relationship Id="rId1" Type="http://schemas.openxmlformats.org/officeDocument/2006/relationships/image" Target="../media/image124.wmf"/><Relationship Id="rId6" Type="http://schemas.openxmlformats.org/officeDocument/2006/relationships/image" Target="../media/image129.emf"/><Relationship Id="rId11" Type="http://schemas.openxmlformats.org/officeDocument/2006/relationships/image" Target="../media/image134.emf"/><Relationship Id="rId5" Type="http://schemas.openxmlformats.org/officeDocument/2006/relationships/image" Target="../media/image128.emf"/><Relationship Id="rId15" Type="http://schemas.openxmlformats.org/officeDocument/2006/relationships/image" Target="../media/image138.emf"/><Relationship Id="rId10" Type="http://schemas.openxmlformats.org/officeDocument/2006/relationships/image" Target="../media/image133.emf"/><Relationship Id="rId19" Type="http://schemas.openxmlformats.org/officeDocument/2006/relationships/image" Target="../media/image142.emf"/><Relationship Id="rId4" Type="http://schemas.openxmlformats.org/officeDocument/2006/relationships/image" Target="../media/image127.emf"/><Relationship Id="rId9" Type="http://schemas.openxmlformats.org/officeDocument/2006/relationships/image" Target="../media/image132.emf"/><Relationship Id="rId14" Type="http://schemas.openxmlformats.org/officeDocument/2006/relationships/image" Target="../media/image13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4" Type="http://schemas.openxmlformats.org/officeDocument/2006/relationships/image" Target="../media/image14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image" Target="../media/image150.wmf"/><Relationship Id="rId1" Type="http://schemas.openxmlformats.org/officeDocument/2006/relationships/image" Target="../media/image149.emf"/><Relationship Id="rId5" Type="http://schemas.openxmlformats.org/officeDocument/2006/relationships/image" Target="../media/image153.wmf"/><Relationship Id="rId4" Type="http://schemas.openxmlformats.org/officeDocument/2006/relationships/image" Target="../media/image15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7" Type="http://schemas.openxmlformats.org/officeDocument/2006/relationships/image" Target="../media/image160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e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4" Type="http://schemas.openxmlformats.org/officeDocument/2006/relationships/image" Target="../media/image16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wmf"/><Relationship Id="rId2" Type="http://schemas.openxmlformats.org/officeDocument/2006/relationships/image" Target="../media/image170.wmf"/><Relationship Id="rId1" Type="http://schemas.openxmlformats.org/officeDocument/2006/relationships/image" Target="../media/image169.wmf"/><Relationship Id="rId5" Type="http://schemas.openxmlformats.org/officeDocument/2006/relationships/image" Target="../media/image173.wmf"/><Relationship Id="rId4" Type="http://schemas.openxmlformats.org/officeDocument/2006/relationships/image" Target="../media/image17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image" Target="../media/image180.wmf"/><Relationship Id="rId7" Type="http://schemas.openxmlformats.org/officeDocument/2006/relationships/image" Target="../media/image184.wmf"/><Relationship Id="rId2" Type="http://schemas.openxmlformats.org/officeDocument/2006/relationships/image" Target="../media/image179.wmf"/><Relationship Id="rId1" Type="http://schemas.openxmlformats.org/officeDocument/2006/relationships/image" Target="../media/image178.emf"/><Relationship Id="rId6" Type="http://schemas.openxmlformats.org/officeDocument/2006/relationships/image" Target="../media/image183.wmf"/><Relationship Id="rId5" Type="http://schemas.openxmlformats.org/officeDocument/2006/relationships/image" Target="../media/image182.wmf"/><Relationship Id="rId4" Type="http://schemas.openxmlformats.org/officeDocument/2006/relationships/image" Target="../media/image18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3.emf"/><Relationship Id="rId3" Type="http://schemas.openxmlformats.org/officeDocument/2006/relationships/image" Target="../media/image188.wmf"/><Relationship Id="rId7" Type="http://schemas.openxmlformats.org/officeDocument/2006/relationships/image" Target="../media/image192.wmf"/><Relationship Id="rId12" Type="http://schemas.openxmlformats.org/officeDocument/2006/relationships/image" Target="../media/image197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11" Type="http://schemas.openxmlformats.org/officeDocument/2006/relationships/image" Target="../media/image196.wmf"/><Relationship Id="rId5" Type="http://schemas.openxmlformats.org/officeDocument/2006/relationships/image" Target="../media/image190.wmf"/><Relationship Id="rId10" Type="http://schemas.openxmlformats.org/officeDocument/2006/relationships/image" Target="../media/image195.wmf"/><Relationship Id="rId4" Type="http://schemas.openxmlformats.org/officeDocument/2006/relationships/image" Target="../media/image189.wmf"/><Relationship Id="rId9" Type="http://schemas.openxmlformats.org/officeDocument/2006/relationships/image" Target="../media/image19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7" Type="http://schemas.openxmlformats.org/officeDocument/2006/relationships/image" Target="../media/image22.w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3" Type="http://schemas.openxmlformats.org/officeDocument/2006/relationships/image" Target="../media/image202.wmf"/><Relationship Id="rId7" Type="http://schemas.openxmlformats.org/officeDocument/2006/relationships/image" Target="../media/image206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6" Type="http://schemas.openxmlformats.org/officeDocument/2006/relationships/image" Target="../media/image205.emf"/><Relationship Id="rId5" Type="http://schemas.openxmlformats.org/officeDocument/2006/relationships/image" Target="../media/image204.wmf"/><Relationship Id="rId4" Type="http://schemas.openxmlformats.org/officeDocument/2006/relationships/image" Target="../media/image203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wmf"/><Relationship Id="rId2" Type="http://schemas.openxmlformats.org/officeDocument/2006/relationships/image" Target="../media/image209.wmf"/><Relationship Id="rId1" Type="http://schemas.openxmlformats.org/officeDocument/2006/relationships/image" Target="../media/image162.wmf"/><Relationship Id="rId6" Type="http://schemas.openxmlformats.org/officeDocument/2006/relationships/image" Target="../media/image213.wmf"/><Relationship Id="rId5" Type="http://schemas.openxmlformats.org/officeDocument/2006/relationships/image" Target="../media/image212.wmf"/><Relationship Id="rId4" Type="http://schemas.openxmlformats.org/officeDocument/2006/relationships/image" Target="../media/image21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e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2" Type="http://schemas.openxmlformats.org/officeDocument/2006/relationships/image" Target="../media/image221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11" Type="http://schemas.openxmlformats.org/officeDocument/2006/relationships/image" Target="../media/image230.wmf"/><Relationship Id="rId5" Type="http://schemas.openxmlformats.org/officeDocument/2006/relationships/image" Target="../media/image224.wmf"/><Relationship Id="rId10" Type="http://schemas.openxmlformats.org/officeDocument/2006/relationships/image" Target="../media/image229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wmf"/><Relationship Id="rId3" Type="http://schemas.openxmlformats.org/officeDocument/2006/relationships/image" Target="../media/image224.wmf"/><Relationship Id="rId7" Type="http://schemas.openxmlformats.org/officeDocument/2006/relationships/image" Target="../media/image236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6" Type="http://schemas.openxmlformats.org/officeDocument/2006/relationships/image" Target="../media/image235.wmf"/><Relationship Id="rId5" Type="http://schemas.openxmlformats.org/officeDocument/2006/relationships/image" Target="../media/image234.wmf"/><Relationship Id="rId4" Type="http://schemas.openxmlformats.org/officeDocument/2006/relationships/image" Target="../media/image233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wmf"/><Relationship Id="rId13" Type="http://schemas.openxmlformats.org/officeDocument/2006/relationships/image" Target="../media/image250.emf"/><Relationship Id="rId18" Type="http://schemas.openxmlformats.org/officeDocument/2006/relationships/image" Target="../media/image255.emf"/><Relationship Id="rId3" Type="http://schemas.openxmlformats.org/officeDocument/2006/relationships/image" Target="../media/image240.wmf"/><Relationship Id="rId21" Type="http://schemas.openxmlformats.org/officeDocument/2006/relationships/image" Target="../media/image258.emf"/><Relationship Id="rId7" Type="http://schemas.openxmlformats.org/officeDocument/2006/relationships/image" Target="../media/image244.wmf"/><Relationship Id="rId12" Type="http://schemas.openxmlformats.org/officeDocument/2006/relationships/image" Target="../media/image249.emf"/><Relationship Id="rId17" Type="http://schemas.openxmlformats.org/officeDocument/2006/relationships/image" Target="../media/image254.emf"/><Relationship Id="rId2" Type="http://schemas.openxmlformats.org/officeDocument/2006/relationships/image" Target="../media/image239.wmf"/><Relationship Id="rId16" Type="http://schemas.openxmlformats.org/officeDocument/2006/relationships/image" Target="../media/image253.emf"/><Relationship Id="rId20" Type="http://schemas.openxmlformats.org/officeDocument/2006/relationships/image" Target="../media/image257.emf"/><Relationship Id="rId1" Type="http://schemas.openxmlformats.org/officeDocument/2006/relationships/image" Target="../media/image238.emf"/><Relationship Id="rId6" Type="http://schemas.openxmlformats.org/officeDocument/2006/relationships/image" Target="../media/image243.emf"/><Relationship Id="rId11" Type="http://schemas.openxmlformats.org/officeDocument/2006/relationships/image" Target="../media/image248.emf"/><Relationship Id="rId5" Type="http://schemas.openxmlformats.org/officeDocument/2006/relationships/image" Target="../media/image242.emf"/><Relationship Id="rId15" Type="http://schemas.openxmlformats.org/officeDocument/2006/relationships/image" Target="../media/image252.emf"/><Relationship Id="rId10" Type="http://schemas.openxmlformats.org/officeDocument/2006/relationships/image" Target="../media/image247.emf"/><Relationship Id="rId19" Type="http://schemas.openxmlformats.org/officeDocument/2006/relationships/image" Target="../media/image256.emf"/><Relationship Id="rId4" Type="http://schemas.openxmlformats.org/officeDocument/2006/relationships/image" Target="../media/image241.emf"/><Relationship Id="rId9" Type="http://schemas.openxmlformats.org/officeDocument/2006/relationships/image" Target="../media/image246.emf"/><Relationship Id="rId14" Type="http://schemas.openxmlformats.org/officeDocument/2006/relationships/image" Target="../media/image251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13" Type="http://schemas.openxmlformats.org/officeDocument/2006/relationships/image" Target="../media/image271.emf"/><Relationship Id="rId3" Type="http://schemas.openxmlformats.org/officeDocument/2006/relationships/image" Target="../media/image261.emf"/><Relationship Id="rId7" Type="http://schemas.openxmlformats.org/officeDocument/2006/relationships/image" Target="../media/image265.emf"/><Relationship Id="rId12" Type="http://schemas.openxmlformats.org/officeDocument/2006/relationships/image" Target="../media/image270.emf"/><Relationship Id="rId2" Type="http://schemas.openxmlformats.org/officeDocument/2006/relationships/image" Target="../media/image260.emf"/><Relationship Id="rId1" Type="http://schemas.openxmlformats.org/officeDocument/2006/relationships/image" Target="../media/image259.emf"/><Relationship Id="rId6" Type="http://schemas.openxmlformats.org/officeDocument/2006/relationships/image" Target="../media/image264.emf"/><Relationship Id="rId11" Type="http://schemas.openxmlformats.org/officeDocument/2006/relationships/image" Target="../media/image269.emf"/><Relationship Id="rId5" Type="http://schemas.openxmlformats.org/officeDocument/2006/relationships/image" Target="../media/image263.emf"/><Relationship Id="rId10" Type="http://schemas.openxmlformats.org/officeDocument/2006/relationships/image" Target="../media/image268.emf"/><Relationship Id="rId4" Type="http://schemas.openxmlformats.org/officeDocument/2006/relationships/image" Target="../media/image262.emf"/><Relationship Id="rId9" Type="http://schemas.openxmlformats.org/officeDocument/2006/relationships/image" Target="../media/image267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13" Type="http://schemas.openxmlformats.org/officeDocument/2006/relationships/image" Target="../media/image284.emf"/><Relationship Id="rId18" Type="http://schemas.openxmlformats.org/officeDocument/2006/relationships/image" Target="../media/image289.emf"/><Relationship Id="rId3" Type="http://schemas.openxmlformats.org/officeDocument/2006/relationships/image" Target="../media/image274.emf"/><Relationship Id="rId7" Type="http://schemas.openxmlformats.org/officeDocument/2006/relationships/image" Target="../media/image278.wmf"/><Relationship Id="rId12" Type="http://schemas.openxmlformats.org/officeDocument/2006/relationships/image" Target="../media/image283.emf"/><Relationship Id="rId17" Type="http://schemas.openxmlformats.org/officeDocument/2006/relationships/image" Target="../media/image288.emf"/><Relationship Id="rId2" Type="http://schemas.openxmlformats.org/officeDocument/2006/relationships/image" Target="../media/image273.emf"/><Relationship Id="rId16" Type="http://schemas.openxmlformats.org/officeDocument/2006/relationships/image" Target="../media/image287.emf"/><Relationship Id="rId1" Type="http://schemas.openxmlformats.org/officeDocument/2006/relationships/image" Target="../media/image272.emf"/><Relationship Id="rId6" Type="http://schemas.openxmlformats.org/officeDocument/2006/relationships/image" Target="../media/image277.emf"/><Relationship Id="rId11" Type="http://schemas.openxmlformats.org/officeDocument/2006/relationships/image" Target="../media/image282.emf"/><Relationship Id="rId5" Type="http://schemas.openxmlformats.org/officeDocument/2006/relationships/image" Target="../media/image276.emf"/><Relationship Id="rId15" Type="http://schemas.openxmlformats.org/officeDocument/2006/relationships/image" Target="../media/image286.emf"/><Relationship Id="rId10" Type="http://schemas.openxmlformats.org/officeDocument/2006/relationships/image" Target="../media/image281.emf"/><Relationship Id="rId19" Type="http://schemas.openxmlformats.org/officeDocument/2006/relationships/image" Target="../media/image290.wmf"/><Relationship Id="rId4" Type="http://schemas.openxmlformats.org/officeDocument/2006/relationships/image" Target="../media/image275.emf"/><Relationship Id="rId9" Type="http://schemas.openxmlformats.org/officeDocument/2006/relationships/image" Target="../media/image280.emf"/><Relationship Id="rId14" Type="http://schemas.openxmlformats.org/officeDocument/2006/relationships/image" Target="../media/image285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emf"/><Relationship Id="rId13" Type="http://schemas.openxmlformats.org/officeDocument/2006/relationships/image" Target="../media/image303.wmf"/><Relationship Id="rId3" Type="http://schemas.openxmlformats.org/officeDocument/2006/relationships/image" Target="../media/image293.emf"/><Relationship Id="rId7" Type="http://schemas.openxmlformats.org/officeDocument/2006/relationships/image" Target="../media/image297.emf"/><Relationship Id="rId12" Type="http://schemas.openxmlformats.org/officeDocument/2006/relationships/image" Target="../media/image302.emf"/><Relationship Id="rId17" Type="http://schemas.openxmlformats.org/officeDocument/2006/relationships/image" Target="../media/image307.wmf"/><Relationship Id="rId2" Type="http://schemas.openxmlformats.org/officeDocument/2006/relationships/image" Target="../media/image292.wmf"/><Relationship Id="rId16" Type="http://schemas.openxmlformats.org/officeDocument/2006/relationships/image" Target="../media/image306.wmf"/><Relationship Id="rId1" Type="http://schemas.openxmlformats.org/officeDocument/2006/relationships/image" Target="../media/image291.wmf"/><Relationship Id="rId6" Type="http://schemas.openxmlformats.org/officeDocument/2006/relationships/image" Target="../media/image296.emf"/><Relationship Id="rId11" Type="http://schemas.openxmlformats.org/officeDocument/2006/relationships/image" Target="../media/image301.emf"/><Relationship Id="rId5" Type="http://schemas.openxmlformats.org/officeDocument/2006/relationships/image" Target="../media/image295.emf"/><Relationship Id="rId15" Type="http://schemas.openxmlformats.org/officeDocument/2006/relationships/image" Target="../media/image305.wmf"/><Relationship Id="rId10" Type="http://schemas.openxmlformats.org/officeDocument/2006/relationships/image" Target="../media/image300.emf"/><Relationship Id="rId4" Type="http://schemas.openxmlformats.org/officeDocument/2006/relationships/image" Target="../media/image294.emf"/><Relationship Id="rId9" Type="http://schemas.openxmlformats.org/officeDocument/2006/relationships/image" Target="../media/image299.emf"/><Relationship Id="rId14" Type="http://schemas.openxmlformats.org/officeDocument/2006/relationships/image" Target="../media/image30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emf"/><Relationship Id="rId13" Type="http://schemas.openxmlformats.org/officeDocument/2006/relationships/image" Target="../media/image320.emf"/><Relationship Id="rId3" Type="http://schemas.openxmlformats.org/officeDocument/2006/relationships/image" Target="../media/image310.emf"/><Relationship Id="rId7" Type="http://schemas.openxmlformats.org/officeDocument/2006/relationships/image" Target="../media/image314.emf"/><Relationship Id="rId12" Type="http://schemas.openxmlformats.org/officeDocument/2006/relationships/image" Target="../media/image319.emf"/><Relationship Id="rId2" Type="http://schemas.openxmlformats.org/officeDocument/2006/relationships/image" Target="../media/image309.emf"/><Relationship Id="rId1" Type="http://schemas.openxmlformats.org/officeDocument/2006/relationships/image" Target="../media/image308.emf"/><Relationship Id="rId6" Type="http://schemas.openxmlformats.org/officeDocument/2006/relationships/image" Target="../media/image313.emf"/><Relationship Id="rId11" Type="http://schemas.openxmlformats.org/officeDocument/2006/relationships/image" Target="../media/image318.wmf"/><Relationship Id="rId5" Type="http://schemas.openxmlformats.org/officeDocument/2006/relationships/image" Target="../media/image312.emf"/><Relationship Id="rId15" Type="http://schemas.openxmlformats.org/officeDocument/2006/relationships/image" Target="../media/image322.emf"/><Relationship Id="rId10" Type="http://schemas.openxmlformats.org/officeDocument/2006/relationships/image" Target="../media/image317.wmf"/><Relationship Id="rId4" Type="http://schemas.openxmlformats.org/officeDocument/2006/relationships/image" Target="../media/image311.emf"/><Relationship Id="rId9" Type="http://schemas.openxmlformats.org/officeDocument/2006/relationships/image" Target="../media/image316.emf"/><Relationship Id="rId14" Type="http://schemas.openxmlformats.org/officeDocument/2006/relationships/image" Target="../media/image321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wmf"/><Relationship Id="rId3" Type="http://schemas.openxmlformats.org/officeDocument/2006/relationships/image" Target="../media/image325.wmf"/><Relationship Id="rId7" Type="http://schemas.openxmlformats.org/officeDocument/2006/relationships/image" Target="../media/image329.wmf"/><Relationship Id="rId2" Type="http://schemas.openxmlformats.org/officeDocument/2006/relationships/image" Target="../media/image324.wmf"/><Relationship Id="rId1" Type="http://schemas.openxmlformats.org/officeDocument/2006/relationships/image" Target="../media/image323.wmf"/><Relationship Id="rId6" Type="http://schemas.openxmlformats.org/officeDocument/2006/relationships/image" Target="../media/image328.emf"/><Relationship Id="rId5" Type="http://schemas.openxmlformats.org/officeDocument/2006/relationships/image" Target="../media/image327.wmf"/><Relationship Id="rId4" Type="http://schemas.openxmlformats.org/officeDocument/2006/relationships/image" Target="../media/image32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3.wmf"/><Relationship Id="rId2" Type="http://schemas.openxmlformats.org/officeDocument/2006/relationships/image" Target="../media/image332.wmf"/><Relationship Id="rId1" Type="http://schemas.openxmlformats.org/officeDocument/2006/relationships/image" Target="../media/image331.emf"/><Relationship Id="rId6" Type="http://schemas.openxmlformats.org/officeDocument/2006/relationships/image" Target="../media/image336.wmf"/><Relationship Id="rId5" Type="http://schemas.openxmlformats.org/officeDocument/2006/relationships/image" Target="../media/image335.wmf"/><Relationship Id="rId4" Type="http://schemas.openxmlformats.org/officeDocument/2006/relationships/image" Target="../media/image334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9.wmf"/><Relationship Id="rId2" Type="http://schemas.openxmlformats.org/officeDocument/2006/relationships/image" Target="../media/image338.wmf"/><Relationship Id="rId1" Type="http://schemas.openxmlformats.org/officeDocument/2006/relationships/image" Target="../media/image337.wmf"/><Relationship Id="rId4" Type="http://schemas.openxmlformats.org/officeDocument/2006/relationships/image" Target="../media/image34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wmf"/><Relationship Id="rId13" Type="http://schemas.openxmlformats.org/officeDocument/2006/relationships/image" Target="../media/image353.wmf"/><Relationship Id="rId3" Type="http://schemas.openxmlformats.org/officeDocument/2006/relationships/image" Target="../media/image343.wmf"/><Relationship Id="rId7" Type="http://schemas.openxmlformats.org/officeDocument/2006/relationships/image" Target="../media/image347.wmf"/><Relationship Id="rId12" Type="http://schemas.openxmlformats.org/officeDocument/2006/relationships/image" Target="../media/image352.wmf"/><Relationship Id="rId2" Type="http://schemas.openxmlformats.org/officeDocument/2006/relationships/image" Target="../media/image342.wmf"/><Relationship Id="rId1" Type="http://schemas.openxmlformats.org/officeDocument/2006/relationships/image" Target="../media/image341.wmf"/><Relationship Id="rId6" Type="http://schemas.openxmlformats.org/officeDocument/2006/relationships/image" Target="../media/image346.wmf"/><Relationship Id="rId11" Type="http://schemas.openxmlformats.org/officeDocument/2006/relationships/image" Target="../media/image351.wmf"/><Relationship Id="rId5" Type="http://schemas.openxmlformats.org/officeDocument/2006/relationships/image" Target="../media/image345.wmf"/><Relationship Id="rId10" Type="http://schemas.openxmlformats.org/officeDocument/2006/relationships/image" Target="../media/image350.wmf"/><Relationship Id="rId4" Type="http://schemas.openxmlformats.org/officeDocument/2006/relationships/image" Target="../media/image344.wmf"/><Relationship Id="rId9" Type="http://schemas.openxmlformats.org/officeDocument/2006/relationships/image" Target="../media/image349.wmf"/><Relationship Id="rId14" Type="http://schemas.openxmlformats.org/officeDocument/2006/relationships/image" Target="../media/image354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8.emf"/><Relationship Id="rId3" Type="http://schemas.openxmlformats.org/officeDocument/2006/relationships/image" Target="../media/image357.wmf"/><Relationship Id="rId7" Type="http://schemas.openxmlformats.org/officeDocument/2006/relationships/image" Target="../media/image347.wmf"/><Relationship Id="rId2" Type="http://schemas.openxmlformats.org/officeDocument/2006/relationships/image" Target="../media/image356.wmf"/><Relationship Id="rId1" Type="http://schemas.openxmlformats.org/officeDocument/2006/relationships/image" Target="../media/image355.wmf"/><Relationship Id="rId6" Type="http://schemas.openxmlformats.org/officeDocument/2006/relationships/image" Target="../media/image346.wmf"/><Relationship Id="rId11" Type="http://schemas.openxmlformats.org/officeDocument/2006/relationships/image" Target="../media/image361.wmf"/><Relationship Id="rId5" Type="http://schemas.openxmlformats.org/officeDocument/2006/relationships/image" Target="../media/image345.wmf"/><Relationship Id="rId10" Type="http://schemas.openxmlformats.org/officeDocument/2006/relationships/image" Target="../media/image360.wmf"/><Relationship Id="rId4" Type="http://schemas.openxmlformats.org/officeDocument/2006/relationships/image" Target="../media/image344.wmf"/><Relationship Id="rId9" Type="http://schemas.openxmlformats.org/officeDocument/2006/relationships/image" Target="../media/image359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9.emf"/><Relationship Id="rId13" Type="http://schemas.openxmlformats.org/officeDocument/2006/relationships/image" Target="../media/image368.wmf"/><Relationship Id="rId3" Type="http://schemas.openxmlformats.org/officeDocument/2006/relationships/image" Target="../media/image344.wmf"/><Relationship Id="rId7" Type="http://schemas.openxmlformats.org/officeDocument/2006/relationships/image" Target="../media/image358.emf"/><Relationship Id="rId12" Type="http://schemas.openxmlformats.org/officeDocument/2006/relationships/image" Target="../media/image367.wmf"/><Relationship Id="rId2" Type="http://schemas.openxmlformats.org/officeDocument/2006/relationships/image" Target="../media/image363.wmf"/><Relationship Id="rId1" Type="http://schemas.openxmlformats.org/officeDocument/2006/relationships/image" Target="../media/image362.wmf"/><Relationship Id="rId6" Type="http://schemas.openxmlformats.org/officeDocument/2006/relationships/image" Target="../media/image347.wmf"/><Relationship Id="rId11" Type="http://schemas.openxmlformats.org/officeDocument/2006/relationships/image" Target="../media/image366.wmf"/><Relationship Id="rId5" Type="http://schemas.openxmlformats.org/officeDocument/2006/relationships/image" Target="../media/image346.wmf"/><Relationship Id="rId10" Type="http://schemas.openxmlformats.org/officeDocument/2006/relationships/image" Target="../media/image365.wmf"/><Relationship Id="rId4" Type="http://schemas.openxmlformats.org/officeDocument/2006/relationships/image" Target="../media/image345.wmf"/><Relationship Id="rId9" Type="http://schemas.openxmlformats.org/officeDocument/2006/relationships/image" Target="../media/image364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6.wmf"/><Relationship Id="rId13" Type="http://schemas.openxmlformats.org/officeDocument/2006/relationships/image" Target="../media/image381.wmf"/><Relationship Id="rId3" Type="http://schemas.openxmlformats.org/officeDocument/2006/relationships/image" Target="../media/image371.wmf"/><Relationship Id="rId7" Type="http://schemas.openxmlformats.org/officeDocument/2006/relationships/image" Target="../media/image375.wmf"/><Relationship Id="rId12" Type="http://schemas.openxmlformats.org/officeDocument/2006/relationships/image" Target="../media/image380.wmf"/><Relationship Id="rId2" Type="http://schemas.openxmlformats.org/officeDocument/2006/relationships/image" Target="../media/image370.wmf"/><Relationship Id="rId16" Type="http://schemas.openxmlformats.org/officeDocument/2006/relationships/image" Target="../media/image384.wmf"/><Relationship Id="rId1" Type="http://schemas.openxmlformats.org/officeDocument/2006/relationships/image" Target="../media/image369.wmf"/><Relationship Id="rId6" Type="http://schemas.openxmlformats.org/officeDocument/2006/relationships/image" Target="../media/image374.wmf"/><Relationship Id="rId11" Type="http://schemas.openxmlformats.org/officeDocument/2006/relationships/image" Target="../media/image379.wmf"/><Relationship Id="rId5" Type="http://schemas.openxmlformats.org/officeDocument/2006/relationships/image" Target="../media/image373.wmf"/><Relationship Id="rId15" Type="http://schemas.openxmlformats.org/officeDocument/2006/relationships/image" Target="../media/image383.wmf"/><Relationship Id="rId10" Type="http://schemas.openxmlformats.org/officeDocument/2006/relationships/image" Target="../media/image378.wmf"/><Relationship Id="rId4" Type="http://schemas.openxmlformats.org/officeDocument/2006/relationships/image" Target="../media/image372.wmf"/><Relationship Id="rId9" Type="http://schemas.openxmlformats.org/officeDocument/2006/relationships/image" Target="../media/image377.wmf"/><Relationship Id="rId14" Type="http://schemas.openxmlformats.org/officeDocument/2006/relationships/image" Target="../media/image38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e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image" Target="../media/image67.wmf"/><Relationship Id="rId18" Type="http://schemas.openxmlformats.org/officeDocument/2006/relationships/image" Target="../media/image72.wmf"/><Relationship Id="rId3" Type="http://schemas.openxmlformats.org/officeDocument/2006/relationships/image" Target="../media/image57.wmf"/><Relationship Id="rId7" Type="http://schemas.openxmlformats.org/officeDocument/2006/relationships/image" Target="../media/image61.wmf"/><Relationship Id="rId12" Type="http://schemas.openxmlformats.org/officeDocument/2006/relationships/image" Target="../media/image66.wmf"/><Relationship Id="rId17" Type="http://schemas.openxmlformats.org/officeDocument/2006/relationships/image" Target="../media/image71.wmf"/><Relationship Id="rId2" Type="http://schemas.openxmlformats.org/officeDocument/2006/relationships/image" Target="../media/image56.wmf"/><Relationship Id="rId16" Type="http://schemas.openxmlformats.org/officeDocument/2006/relationships/image" Target="../media/image70.wmf"/><Relationship Id="rId1" Type="http://schemas.openxmlformats.org/officeDocument/2006/relationships/image" Target="../media/image55.wmf"/><Relationship Id="rId6" Type="http://schemas.openxmlformats.org/officeDocument/2006/relationships/image" Target="../media/image60.wmf"/><Relationship Id="rId11" Type="http://schemas.openxmlformats.org/officeDocument/2006/relationships/image" Target="../media/image65.wmf"/><Relationship Id="rId5" Type="http://schemas.openxmlformats.org/officeDocument/2006/relationships/image" Target="../media/image59.wmf"/><Relationship Id="rId15" Type="http://schemas.openxmlformats.org/officeDocument/2006/relationships/image" Target="../media/image69.wmf"/><Relationship Id="rId10" Type="http://schemas.openxmlformats.org/officeDocument/2006/relationships/image" Target="../media/image64.wmf"/><Relationship Id="rId19" Type="http://schemas.openxmlformats.org/officeDocument/2006/relationships/image" Target="../media/image73.wmf"/><Relationship Id="rId4" Type="http://schemas.openxmlformats.org/officeDocument/2006/relationships/image" Target="../media/image58.wmf"/><Relationship Id="rId9" Type="http://schemas.openxmlformats.org/officeDocument/2006/relationships/image" Target="../media/image63.wmf"/><Relationship Id="rId14" Type="http://schemas.openxmlformats.org/officeDocument/2006/relationships/image" Target="../media/image68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6.wmf"/><Relationship Id="rId18" Type="http://schemas.openxmlformats.org/officeDocument/2006/relationships/image" Target="../media/image91.emf"/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12" Type="http://schemas.openxmlformats.org/officeDocument/2006/relationships/image" Target="../media/image85.wmf"/><Relationship Id="rId17" Type="http://schemas.openxmlformats.org/officeDocument/2006/relationships/image" Target="../media/image90.emf"/><Relationship Id="rId2" Type="http://schemas.openxmlformats.org/officeDocument/2006/relationships/image" Target="../media/image75.emf"/><Relationship Id="rId16" Type="http://schemas.openxmlformats.org/officeDocument/2006/relationships/image" Target="../media/image89.emf"/><Relationship Id="rId20" Type="http://schemas.openxmlformats.org/officeDocument/2006/relationships/image" Target="../media/image93.emf"/><Relationship Id="rId1" Type="http://schemas.openxmlformats.org/officeDocument/2006/relationships/image" Target="../media/image74.png"/><Relationship Id="rId6" Type="http://schemas.openxmlformats.org/officeDocument/2006/relationships/image" Target="../media/image79.png"/><Relationship Id="rId11" Type="http://schemas.openxmlformats.org/officeDocument/2006/relationships/image" Target="../media/image84.emf"/><Relationship Id="rId5" Type="http://schemas.openxmlformats.org/officeDocument/2006/relationships/image" Target="../media/image78.emf"/><Relationship Id="rId15" Type="http://schemas.openxmlformats.org/officeDocument/2006/relationships/image" Target="../media/image88.emf"/><Relationship Id="rId10" Type="http://schemas.openxmlformats.org/officeDocument/2006/relationships/image" Target="../media/image83.wmf"/><Relationship Id="rId19" Type="http://schemas.openxmlformats.org/officeDocument/2006/relationships/image" Target="../media/image92.emf"/><Relationship Id="rId4" Type="http://schemas.openxmlformats.org/officeDocument/2006/relationships/image" Target="../media/image77.emf"/><Relationship Id="rId9" Type="http://schemas.openxmlformats.org/officeDocument/2006/relationships/image" Target="../media/image82.wmf"/><Relationship Id="rId14" Type="http://schemas.openxmlformats.org/officeDocument/2006/relationships/image" Target="../media/image87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emf"/><Relationship Id="rId13" Type="http://schemas.openxmlformats.org/officeDocument/2006/relationships/image" Target="../media/image106.emf"/><Relationship Id="rId3" Type="http://schemas.openxmlformats.org/officeDocument/2006/relationships/image" Target="../media/image96.wmf"/><Relationship Id="rId7" Type="http://schemas.openxmlformats.org/officeDocument/2006/relationships/image" Target="../media/image100.emf"/><Relationship Id="rId12" Type="http://schemas.openxmlformats.org/officeDocument/2006/relationships/image" Target="../media/image105.emf"/><Relationship Id="rId2" Type="http://schemas.openxmlformats.org/officeDocument/2006/relationships/image" Target="../media/image95.wmf"/><Relationship Id="rId1" Type="http://schemas.openxmlformats.org/officeDocument/2006/relationships/image" Target="../media/image94.emf"/><Relationship Id="rId6" Type="http://schemas.openxmlformats.org/officeDocument/2006/relationships/image" Target="../media/image99.wmf"/><Relationship Id="rId11" Type="http://schemas.openxmlformats.org/officeDocument/2006/relationships/image" Target="../media/image104.emf"/><Relationship Id="rId5" Type="http://schemas.openxmlformats.org/officeDocument/2006/relationships/image" Target="../media/image98.emf"/><Relationship Id="rId10" Type="http://schemas.openxmlformats.org/officeDocument/2006/relationships/image" Target="../media/image103.wmf"/><Relationship Id="rId4" Type="http://schemas.openxmlformats.org/officeDocument/2006/relationships/image" Target="../media/image97.emf"/><Relationship Id="rId9" Type="http://schemas.openxmlformats.org/officeDocument/2006/relationships/image" Target="../media/image102.wmf"/><Relationship Id="rId14" Type="http://schemas.openxmlformats.org/officeDocument/2006/relationships/image" Target="../media/image10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22942-387D-4AFC-B368-CE7169E290DE}" type="datetimeFigureOut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9198-C461-430D-B595-3BC88688D1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31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B9198-C461-430D-B595-3BC88688D1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65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C1D6A6-F981-4EE0-AFDC-E725561AF52E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38638"/>
            <a:ext cx="502920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50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6F5F-E614-45B2-B1C7-7B932A363848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55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F54BC-0C74-4F46-8314-B7AAD80C1E32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155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38D61-7A0C-4743-A8F8-E5D8920C6B14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6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CF8A7-5B7E-4FC9-8CCD-8BE43343783A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02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1510-2847-445A-9671-9BC505C21735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605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CA16-BE91-4735-A25A-5EEF47600B5A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912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CD5AC-7574-440F-B436-343AC95F3202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45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27CD4-9D16-44CB-A194-44143BB74678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0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19303-A08B-4508-A0E6-62A6AB7A0F8D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3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2C0E0-0217-41C3-8D7A-28F89F5DFDBA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0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83A4-7294-495A-9970-F7C5DD6076AE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08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86B96-F297-46F3-8452-E2848A812398}" type="datetime1">
              <a:rPr lang="zh-CN" altLang="en-US" smtClean="0"/>
              <a:t>2023/4/10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A2B8D-00A0-4679-B0BA-229886F4F7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65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2.wmf"/><Relationship Id="rId18" Type="http://schemas.openxmlformats.org/officeDocument/2006/relationships/oleObject" Target="../embeddings/oleObject115.bin"/><Relationship Id="rId3" Type="http://schemas.openxmlformats.org/officeDocument/2006/relationships/image" Target="../media/image1.png"/><Relationship Id="rId7" Type="http://schemas.openxmlformats.org/officeDocument/2006/relationships/image" Target="../media/image109.e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1.wmf"/><Relationship Id="rId5" Type="http://schemas.openxmlformats.org/officeDocument/2006/relationships/image" Target="../media/image108.emf"/><Relationship Id="rId15" Type="http://schemas.openxmlformats.org/officeDocument/2006/relationships/image" Target="../media/image113.wmf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115.w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0.wmf"/><Relationship Id="rId14" Type="http://schemas.openxmlformats.org/officeDocument/2006/relationships/oleObject" Target="../embeddings/oleObject1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8.wmf"/><Relationship Id="rId18" Type="http://schemas.openxmlformats.org/officeDocument/2006/relationships/oleObject" Target="../embeddings/oleObject123.bin"/><Relationship Id="rId3" Type="http://schemas.openxmlformats.org/officeDocument/2006/relationships/image" Target="../media/image1.png"/><Relationship Id="rId21" Type="http://schemas.openxmlformats.org/officeDocument/2006/relationships/oleObject" Target="../embeddings/oleObject125.bin"/><Relationship Id="rId7" Type="http://schemas.openxmlformats.org/officeDocument/2006/relationships/image" Target="../media/image81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83.wmf"/><Relationship Id="rId24" Type="http://schemas.openxmlformats.org/officeDocument/2006/relationships/image" Target="../media/image123.wmf"/><Relationship Id="rId5" Type="http://schemas.openxmlformats.org/officeDocument/2006/relationships/image" Target="../media/image116.wmf"/><Relationship Id="rId15" Type="http://schemas.openxmlformats.org/officeDocument/2006/relationships/image" Target="../media/image119.wmf"/><Relationship Id="rId23" Type="http://schemas.openxmlformats.org/officeDocument/2006/relationships/oleObject" Target="../embeddings/oleObject126.bin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21.bin"/><Relationship Id="rId22" Type="http://schemas.openxmlformats.org/officeDocument/2006/relationships/image" Target="../media/image122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emf"/><Relationship Id="rId18" Type="http://schemas.openxmlformats.org/officeDocument/2006/relationships/oleObject" Target="../embeddings/oleObject134.bin"/><Relationship Id="rId26" Type="http://schemas.openxmlformats.org/officeDocument/2006/relationships/oleObject" Target="../embeddings/oleObject138.bin"/><Relationship Id="rId39" Type="http://schemas.openxmlformats.org/officeDocument/2006/relationships/image" Target="../media/image141.emf"/><Relationship Id="rId21" Type="http://schemas.openxmlformats.org/officeDocument/2006/relationships/image" Target="../media/image132.emf"/><Relationship Id="rId34" Type="http://schemas.openxmlformats.org/officeDocument/2006/relationships/oleObject" Target="../embeddings/oleObject142.bin"/><Relationship Id="rId42" Type="http://schemas.openxmlformats.org/officeDocument/2006/relationships/oleObject" Target="../embeddings/oleObject146.bin"/><Relationship Id="rId7" Type="http://schemas.openxmlformats.org/officeDocument/2006/relationships/image" Target="../media/image125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3.bin"/><Relationship Id="rId29" Type="http://schemas.openxmlformats.org/officeDocument/2006/relationships/image" Target="../media/image136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7.emf"/><Relationship Id="rId24" Type="http://schemas.openxmlformats.org/officeDocument/2006/relationships/oleObject" Target="../embeddings/oleObject137.bin"/><Relationship Id="rId32" Type="http://schemas.openxmlformats.org/officeDocument/2006/relationships/oleObject" Target="../embeddings/oleObject141.bin"/><Relationship Id="rId37" Type="http://schemas.openxmlformats.org/officeDocument/2006/relationships/image" Target="../media/image140.emf"/><Relationship Id="rId40" Type="http://schemas.openxmlformats.org/officeDocument/2006/relationships/oleObject" Target="../embeddings/oleObject145.bin"/><Relationship Id="rId45" Type="http://schemas.openxmlformats.org/officeDocument/2006/relationships/image" Target="../media/image144.wmf"/><Relationship Id="rId5" Type="http://schemas.openxmlformats.org/officeDocument/2006/relationships/image" Target="../media/image1.png"/><Relationship Id="rId15" Type="http://schemas.openxmlformats.org/officeDocument/2006/relationships/image" Target="../media/image129.emf"/><Relationship Id="rId23" Type="http://schemas.openxmlformats.org/officeDocument/2006/relationships/image" Target="../media/image133.emf"/><Relationship Id="rId28" Type="http://schemas.openxmlformats.org/officeDocument/2006/relationships/oleObject" Target="../embeddings/oleObject139.bin"/><Relationship Id="rId36" Type="http://schemas.openxmlformats.org/officeDocument/2006/relationships/oleObject" Target="../embeddings/oleObject143.bin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31.emf"/><Relationship Id="rId31" Type="http://schemas.openxmlformats.org/officeDocument/2006/relationships/image" Target="../media/image137.wmf"/><Relationship Id="rId44" Type="http://schemas.openxmlformats.org/officeDocument/2006/relationships/oleObject" Target="../embeddings/oleObject147.bin"/><Relationship Id="rId4" Type="http://schemas.openxmlformats.org/officeDocument/2006/relationships/image" Target="../media/image124.wmf"/><Relationship Id="rId9" Type="http://schemas.openxmlformats.org/officeDocument/2006/relationships/image" Target="../media/image126.emf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Relationship Id="rId27" Type="http://schemas.openxmlformats.org/officeDocument/2006/relationships/image" Target="../media/image135.emf"/><Relationship Id="rId30" Type="http://schemas.openxmlformats.org/officeDocument/2006/relationships/oleObject" Target="../embeddings/oleObject140.bin"/><Relationship Id="rId35" Type="http://schemas.openxmlformats.org/officeDocument/2006/relationships/image" Target="../media/image139.emf"/><Relationship Id="rId43" Type="http://schemas.openxmlformats.org/officeDocument/2006/relationships/image" Target="../media/image143.emf"/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7.bin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30.emf"/><Relationship Id="rId25" Type="http://schemas.openxmlformats.org/officeDocument/2006/relationships/image" Target="../media/image134.emf"/><Relationship Id="rId33" Type="http://schemas.openxmlformats.org/officeDocument/2006/relationships/image" Target="../media/image138.emf"/><Relationship Id="rId38" Type="http://schemas.openxmlformats.org/officeDocument/2006/relationships/oleObject" Target="../embeddings/oleObject144.bin"/><Relationship Id="rId20" Type="http://schemas.openxmlformats.org/officeDocument/2006/relationships/oleObject" Target="../embeddings/oleObject135.bin"/><Relationship Id="rId41" Type="http://schemas.openxmlformats.org/officeDocument/2006/relationships/image" Target="../media/image14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46.e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8.emf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5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53.wmf"/><Relationship Id="rId3" Type="http://schemas.openxmlformats.org/officeDocument/2006/relationships/oleObject" Target="../embeddings/oleObject152.bin"/><Relationship Id="rId7" Type="http://schemas.openxmlformats.org/officeDocument/2006/relationships/image" Target="../media/image150.wmf"/><Relationship Id="rId12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52.wmf"/><Relationship Id="rId5" Type="http://schemas.openxmlformats.org/officeDocument/2006/relationships/image" Target="../media/image1.png"/><Relationship Id="rId10" Type="http://schemas.openxmlformats.org/officeDocument/2006/relationships/oleObject" Target="../embeddings/oleObject155.bin"/><Relationship Id="rId4" Type="http://schemas.openxmlformats.org/officeDocument/2006/relationships/image" Target="../media/image149.emf"/><Relationship Id="rId9" Type="http://schemas.openxmlformats.org/officeDocument/2006/relationships/image" Target="../media/image15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0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9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13" Type="http://schemas.openxmlformats.org/officeDocument/2006/relationships/oleObject" Target="../embeddings/oleObject168.bin"/><Relationship Id="rId18" Type="http://schemas.openxmlformats.org/officeDocument/2006/relationships/image" Target="../media/image167.wmf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64.wmf"/><Relationship Id="rId1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68.png"/><Relationship Id="rId11" Type="http://schemas.openxmlformats.org/officeDocument/2006/relationships/oleObject" Target="../embeddings/oleObject167.bin"/><Relationship Id="rId5" Type="http://schemas.openxmlformats.org/officeDocument/2006/relationships/image" Target="../media/image1.png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63.wmf"/><Relationship Id="rId4" Type="http://schemas.openxmlformats.org/officeDocument/2006/relationships/image" Target="../media/image161.e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6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7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70.w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0" Type="http://schemas.openxmlformats.org/officeDocument/2006/relationships/image" Target="../media/image172.wmf"/><Relationship Id="rId4" Type="http://schemas.openxmlformats.org/officeDocument/2006/relationships/image" Target="../media/image169.wmf"/><Relationship Id="rId9" Type="http://schemas.openxmlformats.org/officeDocument/2006/relationships/oleObject" Target="../embeddings/oleObject17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5.png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4.emf"/><Relationship Id="rId5" Type="http://schemas.openxmlformats.org/officeDocument/2006/relationships/oleObject" Target="../embeddings/Microsoft_Word_97_-_2003___1.doc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7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84.wmf"/><Relationship Id="rId3" Type="http://schemas.openxmlformats.org/officeDocument/2006/relationships/image" Target="../media/image1.png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81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3.wmf"/><Relationship Id="rId20" Type="http://schemas.openxmlformats.org/officeDocument/2006/relationships/image" Target="../media/image18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78.e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Microsoft_Word_97_-_2003___2.doc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80.wmf"/><Relationship Id="rId19" Type="http://schemas.openxmlformats.org/officeDocument/2006/relationships/oleObject" Target="../embeddings/oleObject184.bin"/><Relationship Id="rId4" Type="http://schemas.openxmlformats.org/officeDocument/2006/relationships/oleObject" Target="../embeddings/oleObject177.bin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8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0.wmf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8.emf"/><Relationship Id="rId25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24" Type="http://schemas.openxmlformats.org/officeDocument/2006/relationships/oleObject" Target="../embeddings/oleObject11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.png"/><Relationship Id="rId23" Type="http://schemas.openxmlformats.org/officeDocument/2006/relationships/image" Target="../media/image11.wmf"/><Relationship Id="rId28" Type="http://schemas.openxmlformats.org/officeDocument/2006/relationships/oleObject" Target="../embeddings/oleObject13.bin"/><Relationship Id="rId10" Type="http://schemas.openxmlformats.org/officeDocument/2006/relationships/image" Target="../media/image5.wmf"/><Relationship Id="rId19" Type="http://schemas.openxmlformats.org/officeDocument/2006/relationships/image" Target="../media/image9.wmf"/><Relationship Id="rId31" Type="http://schemas.openxmlformats.org/officeDocument/2006/relationships/image" Target="../media/image15.emf"/><Relationship Id="rId4" Type="http://schemas.openxmlformats.org/officeDocument/2006/relationships/image" Target="../media/image2.png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png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3.wmf"/><Relationship Id="rId30" Type="http://schemas.openxmlformats.org/officeDocument/2006/relationships/oleObject" Target="../embeddings/oleObject1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7.bin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92.wmf"/><Relationship Id="rId26" Type="http://schemas.openxmlformats.org/officeDocument/2006/relationships/oleObject" Target="../embeddings/oleObject195.bin"/><Relationship Id="rId3" Type="http://schemas.openxmlformats.org/officeDocument/2006/relationships/image" Target="../media/image198.png"/><Relationship Id="rId21" Type="http://schemas.openxmlformats.org/officeDocument/2006/relationships/image" Target="../media/image193.emf"/><Relationship Id="rId7" Type="http://schemas.openxmlformats.org/officeDocument/2006/relationships/image" Target="../media/image187.wmf"/><Relationship Id="rId12" Type="http://schemas.openxmlformats.org/officeDocument/2006/relationships/image" Target="../media/image189.wmf"/><Relationship Id="rId17" Type="http://schemas.openxmlformats.org/officeDocument/2006/relationships/oleObject" Target="../embeddings/oleObject191.bin"/><Relationship Id="rId25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1.wmf"/><Relationship Id="rId20" Type="http://schemas.openxmlformats.org/officeDocument/2006/relationships/oleObject" Target="../embeddings/Microsoft_Word_97_-_2003___3.doc"/><Relationship Id="rId29" Type="http://schemas.openxmlformats.org/officeDocument/2006/relationships/image" Target="../media/image197.wmf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6.bin"/><Relationship Id="rId11" Type="http://schemas.openxmlformats.org/officeDocument/2006/relationships/oleObject" Target="../embeddings/oleObject188.bin"/><Relationship Id="rId24" Type="http://schemas.openxmlformats.org/officeDocument/2006/relationships/oleObject" Target="../embeddings/oleObject194.bin"/><Relationship Id="rId5" Type="http://schemas.openxmlformats.org/officeDocument/2006/relationships/image" Target="../media/image186.wmf"/><Relationship Id="rId15" Type="http://schemas.openxmlformats.org/officeDocument/2006/relationships/oleObject" Target="../embeddings/oleObject190.bin"/><Relationship Id="rId23" Type="http://schemas.openxmlformats.org/officeDocument/2006/relationships/image" Target="../media/image194.wmf"/><Relationship Id="rId28" Type="http://schemas.openxmlformats.org/officeDocument/2006/relationships/oleObject" Target="../embeddings/oleObject196.bin"/><Relationship Id="rId10" Type="http://schemas.openxmlformats.org/officeDocument/2006/relationships/image" Target="../media/image199.png"/><Relationship Id="rId19" Type="http://schemas.openxmlformats.org/officeDocument/2006/relationships/oleObject" Target="../embeddings/oleObject192.bin"/><Relationship Id="rId4" Type="http://schemas.openxmlformats.org/officeDocument/2006/relationships/oleObject" Target="../embeddings/oleObject185.bin"/><Relationship Id="rId9" Type="http://schemas.openxmlformats.org/officeDocument/2006/relationships/image" Target="../media/image188.wmf"/><Relationship Id="rId14" Type="http://schemas.openxmlformats.org/officeDocument/2006/relationships/image" Target="../media/image190.wmf"/><Relationship Id="rId22" Type="http://schemas.openxmlformats.org/officeDocument/2006/relationships/oleObject" Target="../embeddings/oleObject193.bin"/><Relationship Id="rId27" Type="http://schemas.openxmlformats.org/officeDocument/2006/relationships/image" Target="../media/image19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13" Type="http://schemas.openxmlformats.org/officeDocument/2006/relationships/oleObject" Target="../embeddings/oleObject201.bin"/><Relationship Id="rId18" Type="http://schemas.openxmlformats.org/officeDocument/2006/relationships/oleObject" Target="../embeddings/oleObject203.bin"/><Relationship Id="rId3" Type="http://schemas.openxmlformats.org/officeDocument/2006/relationships/oleObject" Target="../embeddings/oleObject197.bin"/><Relationship Id="rId21" Type="http://schemas.openxmlformats.org/officeDocument/2006/relationships/image" Target="../media/image207.emf"/><Relationship Id="rId7" Type="http://schemas.openxmlformats.org/officeDocument/2006/relationships/oleObject" Target="../embeddings/Microsoft_Word_97_-_2003___4.doc"/><Relationship Id="rId12" Type="http://schemas.openxmlformats.org/officeDocument/2006/relationships/image" Target="../media/image203.emf"/><Relationship Id="rId17" Type="http://schemas.openxmlformats.org/officeDocument/2006/relationships/image" Target="../media/image20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8.bin"/><Relationship Id="rId11" Type="http://schemas.openxmlformats.org/officeDocument/2006/relationships/oleObject" Target="../embeddings/oleObject200.bin"/><Relationship Id="rId5" Type="http://schemas.openxmlformats.org/officeDocument/2006/relationships/image" Target="../media/image1.png"/><Relationship Id="rId15" Type="http://schemas.openxmlformats.org/officeDocument/2006/relationships/image" Target="../media/image208.png"/><Relationship Id="rId10" Type="http://schemas.openxmlformats.org/officeDocument/2006/relationships/image" Target="../media/image202.wmf"/><Relationship Id="rId19" Type="http://schemas.openxmlformats.org/officeDocument/2006/relationships/image" Target="../media/image206.emf"/><Relationship Id="rId4" Type="http://schemas.openxmlformats.org/officeDocument/2006/relationships/image" Target="../media/image200.e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0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w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209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211.wmf"/><Relationship Id="rId4" Type="http://schemas.openxmlformats.org/officeDocument/2006/relationships/image" Target="../media/image162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1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Word_97_-_2003___5.doc"/><Relationship Id="rId13" Type="http://schemas.openxmlformats.org/officeDocument/2006/relationships/image" Target="../media/image218.wmf"/><Relationship Id="rId3" Type="http://schemas.openxmlformats.org/officeDocument/2006/relationships/oleObject" Target="../embeddings/oleObject211.bin"/><Relationship Id="rId7" Type="http://schemas.openxmlformats.org/officeDocument/2006/relationships/oleObject" Target="../embeddings/oleObject213.bin"/><Relationship Id="rId12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215.wmf"/><Relationship Id="rId11" Type="http://schemas.openxmlformats.org/officeDocument/2006/relationships/image" Target="../media/image217.wmf"/><Relationship Id="rId5" Type="http://schemas.openxmlformats.org/officeDocument/2006/relationships/oleObject" Target="../embeddings/oleObject212.bin"/><Relationship Id="rId15" Type="http://schemas.openxmlformats.org/officeDocument/2006/relationships/image" Target="../media/image219.wmf"/><Relationship Id="rId10" Type="http://schemas.openxmlformats.org/officeDocument/2006/relationships/oleObject" Target="../embeddings/oleObject214.bin"/><Relationship Id="rId4" Type="http://schemas.openxmlformats.org/officeDocument/2006/relationships/image" Target="../media/image214.wmf"/><Relationship Id="rId9" Type="http://schemas.openxmlformats.org/officeDocument/2006/relationships/image" Target="../media/image216.emf"/><Relationship Id="rId14" Type="http://schemas.openxmlformats.org/officeDocument/2006/relationships/oleObject" Target="../embeddings/oleObject21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7.wmf"/><Relationship Id="rId3" Type="http://schemas.openxmlformats.org/officeDocument/2006/relationships/oleObject" Target="../embeddings/oleObject217.bin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30.wmf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25.bin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5.wmf"/><Relationship Id="rId22" Type="http://schemas.openxmlformats.org/officeDocument/2006/relationships/image" Target="../media/image229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4.wmf"/><Relationship Id="rId13" Type="http://schemas.openxmlformats.org/officeDocument/2006/relationships/oleObject" Target="../embeddings/oleObject233.bin"/><Relationship Id="rId18" Type="http://schemas.openxmlformats.org/officeDocument/2006/relationships/image" Target="../media/image237.wmf"/><Relationship Id="rId3" Type="http://schemas.openxmlformats.org/officeDocument/2006/relationships/oleObject" Target="../embeddings/oleObject228.bin"/><Relationship Id="rId7" Type="http://schemas.openxmlformats.org/officeDocument/2006/relationships/oleObject" Target="../embeddings/oleObject230.bin"/><Relationship Id="rId12" Type="http://schemas.openxmlformats.org/officeDocument/2006/relationships/image" Target="../media/image234.wmf"/><Relationship Id="rId1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6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32.wmf"/><Relationship Id="rId11" Type="http://schemas.openxmlformats.org/officeDocument/2006/relationships/oleObject" Target="../embeddings/oleObject232.bin"/><Relationship Id="rId5" Type="http://schemas.openxmlformats.org/officeDocument/2006/relationships/oleObject" Target="../embeddings/oleObject229.bin"/><Relationship Id="rId15" Type="http://schemas.openxmlformats.org/officeDocument/2006/relationships/oleObject" Target="../embeddings/oleObject234.bin"/><Relationship Id="rId10" Type="http://schemas.openxmlformats.org/officeDocument/2006/relationships/image" Target="../media/image233.wmf"/><Relationship Id="rId4" Type="http://schemas.openxmlformats.org/officeDocument/2006/relationships/image" Target="../media/image231.wmf"/><Relationship Id="rId9" Type="http://schemas.openxmlformats.org/officeDocument/2006/relationships/oleObject" Target="../embeddings/oleObject231.bin"/><Relationship Id="rId14" Type="http://schemas.openxmlformats.org/officeDocument/2006/relationships/image" Target="../media/image235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.emf"/><Relationship Id="rId18" Type="http://schemas.openxmlformats.org/officeDocument/2006/relationships/oleObject" Target="../embeddings/oleObject243.bin"/><Relationship Id="rId26" Type="http://schemas.openxmlformats.org/officeDocument/2006/relationships/oleObject" Target="../embeddings/oleObject247.bin"/><Relationship Id="rId39" Type="http://schemas.openxmlformats.org/officeDocument/2006/relationships/image" Target="../media/image255.emf"/><Relationship Id="rId21" Type="http://schemas.openxmlformats.org/officeDocument/2006/relationships/image" Target="../media/image246.emf"/><Relationship Id="rId34" Type="http://schemas.openxmlformats.org/officeDocument/2006/relationships/oleObject" Target="../embeddings/oleObject251.bin"/><Relationship Id="rId42" Type="http://schemas.openxmlformats.org/officeDocument/2006/relationships/oleObject" Target="../embeddings/oleObject255.bin"/><Relationship Id="rId7" Type="http://schemas.openxmlformats.org/officeDocument/2006/relationships/image" Target="../media/image23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2.bin"/><Relationship Id="rId29" Type="http://schemas.openxmlformats.org/officeDocument/2006/relationships/image" Target="../media/image250.emf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41.emf"/><Relationship Id="rId24" Type="http://schemas.openxmlformats.org/officeDocument/2006/relationships/oleObject" Target="../embeddings/oleObject246.bin"/><Relationship Id="rId32" Type="http://schemas.openxmlformats.org/officeDocument/2006/relationships/oleObject" Target="../embeddings/oleObject250.bin"/><Relationship Id="rId37" Type="http://schemas.openxmlformats.org/officeDocument/2006/relationships/image" Target="../media/image254.emf"/><Relationship Id="rId40" Type="http://schemas.openxmlformats.org/officeDocument/2006/relationships/oleObject" Target="../embeddings/oleObject254.bin"/><Relationship Id="rId45" Type="http://schemas.openxmlformats.org/officeDocument/2006/relationships/image" Target="../media/image258.emf"/><Relationship Id="rId5" Type="http://schemas.openxmlformats.org/officeDocument/2006/relationships/image" Target="../media/image238.emf"/><Relationship Id="rId15" Type="http://schemas.openxmlformats.org/officeDocument/2006/relationships/image" Target="../media/image243.emf"/><Relationship Id="rId23" Type="http://schemas.openxmlformats.org/officeDocument/2006/relationships/image" Target="../media/image247.emf"/><Relationship Id="rId28" Type="http://schemas.openxmlformats.org/officeDocument/2006/relationships/oleObject" Target="../embeddings/oleObject248.bin"/><Relationship Id="rId36" Type="http://schemas.openxmlformats.org/officeDocument/2006/relationships/oleObject" Target="../embeddings/oleObject252.bin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245.wmf"/><Relationship Id="rId31" Type="http://schemas.openxmlformats.org/officeDocument/2006/relationships/image" Target="../media/image251.emf"/><Relationship Id="rId44" Type="http://schemas.openxmlformats.org/officeDocument/2006/relationships/oleObject" Target="../embeddings/oleObject256.bin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40.wmf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5.bin"/><Relationship Id="rId27" Type="http://schemas.openxmlformats.org/officeDocument/2006/relationships/image" Target="../media/image249.emf"/><Relationship Id="rId30" Type="http://schemas.openxmlformats.org/officeDocument/2006/relationships/oleObject" Target="../embeddings/oleObject249.bin"/><Relationship Id="rId35" Type="http://schemas.openxmlformats.org/officeDocument/2006/relationships/image" Target="../media/image253.emf"/><Relationship Id="rId43" Type="http://schemas.openxmlformats.org/officeDocument/2006/relationships/image" Target="../media/image257.emf"/><Relationship Id="rId8" Type="http://schemas.openxmlformats.org/officeDocument/2006/relationships/oleObject" Target="../embeddings/oleObject238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244.wmf"/><Relationship Id="rId25" Type="http://schemas.openxmlformats.org/officeDocument/2006/relationships/image" Target="../media/image248.emf"/><Relationship Id="rId33" Type="http://schemas.openxmlformats.org/officeDocument/2006/relationships/image" Target="../media/image252.emf"/><Relationship Id="rId38" Type="http://schemas.openxmlformats.org/officeDocument/2006/relationships/oleObject" Target="../embeddings/oleObject253.bin"/><Relationship Id="rId20" Type="http://schemas.openxmlformats.org/officeDocument/2006/relationships/oleObject" Target="../embeddings/oleObject244.bin"/><Relationship Id="rId41" Type="http://schemas.openxmlformats.org/officeDocument/2006/relationships/image" Target="../media/image25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9.bin"/><Relationship Id="rId13" Type="http://schemas.openxmlformats.org/officeDocument/2006/relationships/image" Target="../media/image263.emf"/><Relationship Id="rId18" Type="http://schemas.openxmlformats.org/officeDocument/2006/relationships/oleObject" Target="../embeddings/oleObject264.bin"/><Relationship Id="rId26" Type="http://schemas.openxmlformats.org/officeDocument/2006/relationships/oleObject" Target="../embeddings/oleObject268.bin"/><Relationship Id="rId3" Type="http://schemas.openxmlformats.org/officeDocument/2006/relationships/image" Target="../media/image1.png"/><Relationship Id="rId21" Type="http://schemas.openxmlformats.org/officeDocument/2006/relationships/image" Target="../media/image267.emf"/><Relationship Id="rId7" Type="http://schemas.openxmlformats.org/officeDocument/2006/relationships/image" Target="../media/image260.emf"/><Relationship Id="rId12" Type="http://schemas.openxmlformats.org/officeDocument/2006/relationships/oleObject" Target="../embeddings/oleObject261.bin"/><Relationship Id="rId17" Type="http://schemas.openxmlformats.org/officeDocument/2006/relationships/image" Target="../media/image265.emf"/><Relationship Id="rId25" Type="http://schemas.openxmlformats.org/officeDocument/2006/relationships/image" Target="../media/image26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3.bin"/><Relationship Id="rId20" Type="http://schemas.openxmlformats.org/officeDocument/2006/relationships/oleObject" Target="../embeddings/oleObject265.bin"/><Relationship Id="rId29" Type="http://schemas.openxmlformats.org/officeDocument/2006/relationships/image" Target="../media/image271.e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58.bin"/><Relationship Id="rId11" Type="http://schemas.openxmlformats.org/officeDocument/2006/relationships/image" Target="../media/image262.emf"/><Relationship Id="rId24" Type="http://schemas.openxmlformats.org/officeDocument/2006/relationships/oleObject" Target="../embeddings/oleObject267.bin"/><Relationship Id="rId5" Type="http://schemas.openxmlformats.org/officeDocument/2006/relationships/image" Target="../media/image259.emf"/><Relationship Id="rId15" Type="http://schemas.openxmlformats.org/officeDocument/2006/relationships/image" Target="../media/image264.emf"/><Relationship Id="rId23" Type="http://schemas.openxmlformats.org/officeDocument/2006/relationships/image" Target="../media/image268.emf"/><Relationship Id="rId28" Type="http://schemas.openxmlformats.org/officeDocument/2006/relationships/oleObject" Target="../embeddings/oleObject269.bin"/><Relationship Id="rId10" Type="http://schemas.openxmlformats.org/officeDocument/2006/relationships/oleObject" Target="../embeddings/oleObject260.bin"/><Relationship Id="rId19" Type="http://schemas.openxmlformats.org/officeDocument/2006/relationships/image" Target="../media/image266.emf"/><Relationship Id="rId4" Type="http://schemas.openxmlformats.org/officeDocument/2006/relationships/oleObject" Target="../embeddings/oleObject257.bin"/><Relationship Id="rId9" Type="http://schemas.openxmlformats.org/officeDocument/2006/relationships/image" Target="../media/image261.emf"/><Relationship Id="rId14" Type="http://schemas.openxmlformats.org/officeDocument/2006/relationships/oleObject" Target="../embeddings/oleObject262.bin"/><Relationship Id="rId22" Type="http://schemas.openxmlformats.org/officeDocument/2006/relationships/oleObject" Target="../embeddings/oleObject266.bin"/><Relationship Id="rId27" Type="http://schemas.openxmlformats.org/officeDocument/2006/relationships/image" Target="../media/image270.emf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6.emf"/><Relationship Id="rId18" Type="http://schemas.openxmlformats.org/officeDocument/2006/relationships/oleObject" Target="../embeddings/oleObject277.bin"/><Relationship Id="rId26" Type="http://schemas.openxmlformats.org/officeDocument/2006/relationships/oleObject" Target="../embeddings/oleObject281.bin"/><Relationship Id="rId39" Type="http://schemas.openxmlformats.org/officeDocument/2006/relationships/image" Target="../media/image289.emf"/><Relationship Id="rId21" Type="http://schemas.openxmlformats.org/officeDocument/2006/relationships/image" Target="../media/image280.emf"/><Relationship Id="rId34" Type="http://schemas.openxmlformats.org/officeDocument/2006/relationships/oleObject" Target="../embeddings/oleObject285.bin"/><Relationship Id="rId7" Type="http://schemas.openxmlformats.org/officeDocument/2006/relationships/image" Target="../media/image273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76.bin"/><Relationship Id="rId20" Type="http://schemas.openxmlformats.org/officeDocument/2006/relationships/oleObject" Target="../embeddings/oleObject278.bin"/><Relationship Id="rId29" Type="http://schemas.openxmlformats.org/officeDocument/2006/relationships/image" Target="../media/image284.emf"/><Relationship Id="rId41" Type="http://schemas.openxmlformats.org/officeDocument/2006/relationships/image" Target="../media/image290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275.emf"/><Relationship Id="rId24" Type="http://schemas.openxmlformats.org/officeDocument/2006/relationships/oleObject" Target="../embeddings/oleObject280.bin"/><Relationship Id="rId32" Type="http://schemas.openxmlformats.org/officeDocument/2006/relationships/oleObject" Target="../embeddings/oleObject284.bin"/><Relationship Id="rId37" Type="http://schemas.openxmlformats.org/officeDocument/2006/relationships/image" Target="../media/image288.emf"/><Relationship Id="rId40" Type="http://schemas.openxmlformats.org/officeDocument/2006/relationships/oleObject" Target="../embeddings/oleObject288.bin"/><Relationship Id="rId5" Type="http://schemas.openxmlformats.org/officeDocument/2006/relationships/image" Target="../media/image272.emf"/><Relationship Id="rId15" Type="http://schemas.openxmlformats.org/officeDocument/2006/relationships/image" Target="../media/image277.emf"/><Relationship Id="rId23" Type="http://schemas.openxmlformats.org/officeDocument/2006/relationships/image" Target="../media/image281.emf"/><Relationship Id="rId28" Type="http://schemas.openxmlformats.org/officeDocument/2006/relationships/oleObject" Target="../embeddings/oleObject282.bin"/><Relationship Id="rId36" Type="http://schemas.openxmlformats.org/officeDocument/2006/relationships/oleObject" Target="../embeddings/oleObject286.bin"/><Relationship Id="rId10" Type="http://schemas.openxmlformats.org/officeDocument/2006/relationships/oleObject" Target="../embeddings/oleObject273.bin"/><Relationship Id="rId19" Type="http://schemas.openxmlformats.org/officeDocument/2006/relationships/image" Target="../media/image279.emf"/><Relationship Id="rId31" Type="http://schemas.openxmlformats.org/officeDocument/2006/relationships/image" Target="../media/image285.emf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274.emf"/><Relationship Id="rId14" Type="http://schemas.openxmlformats.org/officeDocument/2006/relationships/oleObject" Target="../embeddings/oleObject275.bin"/><Relationship Id="rId22" Type="http://schemas.openxmlformats.org/officeDocument/2006/relationships/oleObject" Target="../embeddings/oleObject279.bin"/><Relationship Id="rId27" Type="http://schemas.openxmlformats.org/officeDocument/2006/relationships/image" Target="../media/image283.emf"/><Relationship Id="rId30" Type="http://schemas.openxmlformats.org/officeDocument/2006/relationships/oleObject" Target="../embeddings/oleObject283.bin"/><Relationship Id="rId35" Type="http://schemas.openxmlformats.org/officeDocument/2006/relationships/image" Target="../media/image287.emf"/><Relationship Id="rId8" Type="http://schemas.openxmlformats.org/officeDocument/2006/relationships/oleObject" Target="../embeddings/oleObject272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274.bin"/><Relationship Id="rId17" Type="http://schemas.openxmlformats.org/officeDocument/2006/relationships/image" Target="../media/image278.wmf"/><Relationship Id="rId25" Type="http://schemas.openxmlformats.org/officeDocument/2006/relationships/image" Target="../media/image282.emf"/><Relationship Id="rId33" Type="http://schemas.openxmlformats.org/officeDocument/2006/relationships/image" Target="../media/image286.emf"/><Relationship Id="rId38" Type="http://schemas.openxmlformats.org/officeDocument/2006/relationships/oleObject" Target="../embeddings/oleObject287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5.emf"/><Relationship Id="rId18" Type="http://schemas.openxmlformats.org/officeDocument/2006/relationships/oleObject" Target="../embeddings/oleObject296.bin"/><Relationship Id="rId26" Type="http://schemas.openxmlformats.org/officeDocument/2006/relationships/oleObject" Target="../embeddings/oleObject300.bin"/><Relationship Id="rId39" Type="http://schemas.openxmlformats.org/officeDocument/2006/relationships/image" Target="../media/image307.wmf"/><Relationship Id="rId21" Type="http://schemas.openxmlformats.org/officeDocument/2006/relationships/image" Target="../media/image299.emf"/><Relationship Id="rId34" Type="http://schemas.openxmlformats.org/officeDocument/2006/relationships/image" Target="../media/image305.wmf"/><Relationship Id="rId7" Type="http://schemas.openxmlformats.org/officeDocument/2006/relationships/image" Target="../media/image292.wmf"/><Relationship Id="rId12" Type="http://schemas.openxmlformats.org/officeDocument/2006/relationships/oleObject" Target="../embeddings/oleObject293.bin"/><Relationship Id="rId17" Type="http://schemas.openxmlformats.org/officeDocument/2006/relationships/image" Target="../media/image297.emf"/><Relationship Id="rId25" Type="http://schemas.openxmlformats.org/officeDocument/2006/relationships/image" Target="../media/image301.emf"/><Relationship Id="rId33" Type="http://schemas.openxmlformats.org/officeDocument/2006/relationships/oleObject" Target="../embeddings/oleObject304.bin"/><Relationship Id="rId38" Type="http://schemas.openxmlformats.org/officeDocument/2006/relationships/oleObject" Target="../embeddings/oleObject307.bin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95.bin"/><Relationship Id="rId20" Type="http://schemas.openxmlformats.org/officeDocument/2006/relationships/oleObject" Target="../embeddings/oleObject297.bin"/><Relationship Id="rId29" Type="http://schemas.openxmlformats.org/officeDocument/2006/relationships/image" Target="../media/image303.wmf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90.bin"/><Relationship Id="rId11" Type="http://schemas.openxmlformats.org/officeDocument/2006/relationships/image" Target="../media/image294.emf"/><Relationship Id="rId24" Type="http://schemas.openxmlformats.org/officeDocument/2006/relationships/oleObject" Target="../embeddings/oleObject299.bin"/><Relationship Id="rId32" Type="http://schemas.openxmlformats.org/officeDocument/2006/relationships/oleObject" Target="../embeddings/oleObject303.bin"/><Relationship Id="rId37" Type="http://schemas.openxmlformats.org/officeDocument/2006/relationships/oleObject" Target="../embeddings/oleObject306.bin"/><Relationship Id="rId5" Type="http://schemas.openxmlformats.org/officeDocument/2006/relationships/image" Target="../media/image291.wmf"/><Relationship Id="rId15" Type="http://schemas.openxmlformats.org/officeDocument/2006/relationships/image" Target="../media/image296.emf"/><Relationship Id="rId23" Type="http://schemas.openxmlformats.org/officeDocument/2006/relationships/image" Target="../media/image300.emf"/><Relationship Id="rId28" Type="http://schemas.openxmlformats.org/officeDocument/2006/relationships/oleObject" Target="../embeddings/oleObject301.bin"/><Relationship Id="rId36" Type="http://schemas.openxmlformats.org/officeDocument/2006/relationships/image" Target="../media/image306.wmf"/><Relationship Id="rId10" Type="http://schemas.openxmlformats.org/officeDocument/2006/relationships/oleObject" Target="../embeddings/oleObject292.bin"/><Relationship Id="rId19" Type="http://schemas.openxmlformats.org/officeDocument/2006/relationships/image" Target="../media/image298.emf"/><Relationship Id="rId31" Type="http://schemas.openxmlformats.org/officeDocument/2006/relationships/image" Target="../media/image304.wmf"/><Relationship Id="rId4" Type="http://schemas.openxmlformats.org/officeDocument/2006/relationships/oleObject" Target="../embeddings/oleObject289.bin"/><Relationship Id="rId9" Type="http://schemas.openxmlformats.org/officeDocument/2006/relationships/image" Target="../media/image293.emf"/><Relationship Id="rId14" Type="http://schemas.openxmlformats.org/officeDocument/2006/relationships/oleObject" Target="../embeddings/oleObject294.bin"/><Relationship Id="rId22" Type="http://schemas.openxmlformats.org/officeDocument/2006/relationships/oleObject" Target="../embeddings/oleObject298.bin"/><Relationship Id="rId27" Type="http://schemas.openxmlformats.org/officeDocument/2006/relationships/image" Target="../media/image302.emf"/><Relationship Id="rId30" Type="http://schemas.openxmlformats.org/officeDocument/2006/relationships/oleObject" Target="../embeddings/oleObject302.bin"/><Relationship Id="rId35" Type="http://schemas.openxmlformats.org/officeDocument/2006/relationships/oleObject" Target="../embeddings/oleObject305.bin"/><Relationship Id="rId8" Type="http://schemas.openxmlformats.org/officeDocument/2006/relationships/oleObject" Target="../embeddings/oleObject291.bin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17.e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9.emf"/><Relationship Id="rId5" Type="http://schemas.openxmlformats.org/officeDocument/2006/relationships/image" Target="../media/image1.png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16.wmf"/><Relationship Id="rId9" Type="http://schemas.openxmlformats.org/officeDocument/2006/relationships/image" Target="../media/image18.emf"/><Relationship Id="rId14" Type="http://schemas.openxmlformats.org/officeDocument/2006/relationships/oleObject" Target="../embeddings/oleObject20.bin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2.emf"/><Relationship Id="rId18" Type="http://schemas.openxmlformats.org/officeDocument/2006/relationships/oleObject" Target="../embeddings/oleObject315.bin"/><Relationship Id="rId26" Type="http://schemas.openxmlformats.org/officeDocument/2006/relationships/oleObject" Target="../embeddings/oleObject319.bin"/><Relationship Id="rId3" Type="http://schemas.openxmlformats.org/officeDocument/2006/relationships/oleObject" Target="../embeddings/oleObject308.bin"/><Relationship Id="rId21" Type="http://schemas.openxmlformats.org/officeDocument/2006/relationships/image" Target="../media/image316.emf"/><Relationship Id="rId7" Type="http://schemas.openxmlformats.org/officeDocument/2006/relationships/image" Target="../media/image309.emf"/><Relationship Id="rId12" Type="http://schemas.openxmlformats.org/officeDocument/2006/relationships/oleObject" Target="../embeddings/oleObject312.bin"/><Relationship Id="rId17" Type="http://schemas.openxmlformats.org/officeDocument/2006/relationships/image" Target="../media/image314.emf"/><Relationship Id="rId25" Type="http://schemas.openxmlformats.org/officeDocument/2006/relationships/image" Target="../media/image318.wmf"/><Relationship Id="rId33" Type="http://schemas.openxmlformats.org/officeDocument/2006/relationships/image" Target="../media/image322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4.bin"/><Relationship Id="rId20" Type="http://schemas.openxmlformats.org/officeDocument/2006/relationships/oleObject" Target="../embeddings/oleObject316.bin"/><Relationship Id="rId29" Type="http://schemas.openxmlformats.org/officeDocument/2006/relationships/image" Target="../media/image320.emf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309.bin"/><Relationship Id="rId11" Type="http://schemas.openxmlformats.org/officeDocument/2006/relationships/image" Target="../media/image311.emf"/><Relationship Id="rId24" Type="http://schemas.openxmlformats.org/officeDocument/2006/relationships/oleObject" Target="../embeddings/oleObject318.bin"/><Relationship Id="rId32" Type="http://schemas.openxmlformats.org/officeDocument/2006/relationships/oleObject" Target="../embeddings/oleObject322.bin"/><Relationship Id="rId5" Type="http://schemas.openxmlformats.org/officeDocument/2006/relationships/image" Target="../media/image1.png"/><Relationship Id="rId15" Type="http://schemas.openxmlformats.org/officeDocument/2006/relationships/image" Target="../media/image313.emf"/><Relationship Id="rId23" Type="http://schemas.openxmlformats.org/officeDocument/2006/relationships/image" Target="../media/image317.wmf"/><Relationship Id="rId28" Type="http://schemas.openxmlformats.org/officeDocument/2006/relationships/oleObject" Target="../embeddings/oleObject320.bin"/><Relationship Id="rId10" Type="http://schemas.openxmlformats.org/officeDocument/2006/relationships/oleObject" Target="../embeddings/oleObject311.bin"/><Relationship Id="rId19" Type="http://schemas.openxmlformats.org/officeDocument/2006/relationships/image" Target="../media/image315.emf"/><Relationship Id="rId31" Type="http://schemas.openxmlformats.org/officeDocument/2006/relationships/image" Target="../media/image321.emf"/><Relationship Id="rId4" Type="http://schemas.openxmlformats.org/officeDocument/2006/relationships/image" Target="../media/image308.emf"/><Relationship Id="rId9" Type="http://schemas.openxmlformats.org/officeDocument/2006/relationships/image" Target="../media/image310.emf"/><Relationship Id="rId14" Type="http://schemas.openxmlformats.org/officeDocument/2006/relationships/oleObject" Target="../embeddings/oleObject313.bin"/><Relationship Id="rId22" Type="http://schemas.openxmlformats.org/officeDocument/2006/relationships/oleObject" Target="../embeddings/oleObject317.bin"/><Relationship Id="rId27" Type="http://schemas.openxmlformats.org/officeDocument/2006/relationships/image" Target="../media/image319.emf"/><Relationship Id="rId30" Type="http://schemas.openxmlformats.org/officeDocument/2006/relationships/oleObject" Target="../embeddings/oleObject321.bin"/><Relationship Id="rId8" Type="http://schemas.openxmlformats.org/officeDocument/2006/relationships/oleObject" Target="../embeddings/oleObject310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5.bin"/><Relationship Id="rId13" Type="http://schemas.openxmlformats.org/officeDocument/2006/relationships/image" Target="../media/image327.wmf"/><Relationship Id="rId18" Type="http://schemas.openxmlformats.org/officeDocument/2006/relationships/oleObject" Target="../embeddings/oleObject330.bin"/><Relationship Id="rId3" Type="http://schemas.openxmlformats.org/officeDocument/2006/relationships/oleObject" Target="../embeddings/oleObject323.bin"/><Relationship Id="rId7" Type="http://schemas.openxmlformats.org/officeDocument/2006/relationships/image" Target="../media/image324.wmf"/><Relationship Id="rId12" Type="http://schemas.openxmlformats.org/officeDocument/2006/relationships/oleObject" Target="../embeddings/oleObject327.bin"/><Relationship Id="rId17" Type="http://schemas.openxmlformats.org/officeDocument/2006/relationships/image" Target="../media/image3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9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324.bin"/><Relationship Id="rId11" Type="http://schemas.openxmlformats.org/officeDocument/2006/relationships/image" Target="../media/image326.wmf"/><Relationship Id="rId5" Type="http://schemas.openxmlformats.org/officeDocument/2006/relationships/image" Target="../media/image1.png"/><Relationship Id="rId15" Type="http://schemas.openxmlformats.org/officeDocument/2006/relationships/image" Target="../media/image328.emf"/><Relationship Id="rId10" Type="http://schemas.openxmlformats.org/officeDocument/2006/relationships/oleObject" Target="../embeddings/oleObject326.bin"/><Relationship Id="rId19" Type="http://schemas.openxmlformats.org/officeDocument/2006/relationships/image" Target="../media/image330.wmf"/><Relationship Id="rId4" Type="http://schemas.openxmlformats.org/officeDocument/2006/relationships/image" Target="../media/image323.wmf"/><Relationship Id="rId9" Type="http://schemas.openxmlformats.org/officeDocument/2006/relationships/image" Target="../media/image325.wmf"/><Relationship Id="rId14" Type="http://schemas.openxmlformats.org/officeDocument/2006/relationships/oleObject" Target="../embeddings/oleObject32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3.bin"/><Relationship Id="rId13" Type="http://schemas.openxmlformats.org/officeDocument/2006/relationships/image" Target="../media/image335.wmf"/><Relationship Id="rId3" Type="http://schemas.openxmlformats.org/officeDocument/2006/relationships/oleObject" Target="../embeddings/oleObject331.bin"/><Relationship Id="rId7" Type="http://schemas.openxmlformats.org/officeDocument/2006/relationships/image" Target="../media/image332.wmf"/><Relationship Id="rId12" Type="http://schemas.openxmlformats.org/officeDocument/2006/relationships/oleObject" Target="../embeddings/oleObject3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8.png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332.bin"/><Relationship Id="rId11" Type="http://schemas.openxmlformats.org/officeDocument/2006/relationships/image" Target="../media/image334.wmf"/><Relationship Id="rId5" Type="http://schemas.openxmlformats.org/officeDocument/2006/relationships/image" Target="../media/image1.png"/><Relationship Id="rId15" Type="http://schemas.openxmlformats.org/officeDocument/2006/relationships/image" Target="../media/image336.wmf"/><Relationship Id="rId10" Type="http://schemas.openxmlformats.org/officeDocument/2006/relationships/oleObject" Target="../embeddings/oleObject334.bin"/><Relationship Id="rId4" Type="http://schemas.openxmlformats.org/officeDocument/2006/relationships/image" Target="../media/image331.emf"/><Relationship Id="rId9" Type="http://schemas.openxmlformats.org/officeDocument/2006/relationships/image" Target="../media/image333.wmf"/><Relationship Id="rId14" Type="http://schemas.openxmlformats.org/officeDocument/2006/relationships/oleObject" Target="../embeddings/oleObject33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9.wmf"/><Relationship Id="rId3" Type="http://schemas.openxmlformats.org/officeDocument/2006/relationships/oleObject" Target="../embeddings/oleObject337.bin"/><Relationship Id="rId7" Type="http://schemas.openxmlformats.org/officeDocument/2006/relationships/oleObject" Target="../embeddings/oleObject3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338.wmf"/><Relationship Id="rId5" Type="http://schemas.openxmlformats.org/officeDocument/2006/relationships/oleObject" Target="../embeddings/oleObject338.bin"/><Relationship Id="rId10" Type="http://schemas.openxmlformats.org/officeDocument/2006/relationships/image" Target="../media/image340.wmf"/><Relationship Id="rId4" Type="http://schemas.openxmlformats.org/officeDocument/2006/relationships/image" Target="../media/image337.wmf"/><Relationship Id="rId9" Type="http://schemas.openxmlformats.org/officeDocument/2006/relationships/oleObject" Target="../embeddings/oleObject340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3.bin"/><Relationship Id="rId13" Type="http://schemas.openxmlformats.org/officeDocument/2006/relationships/image" Target="../media/image345.wmf"/><Relationship Id="rId18" Type="http://schemas.openxmlformats.org/officeDocument/2006/relationships/oleObject" Target="../embeddings/oleObject348.bin"/><Relationship Id="rId26" Type="http://schemas.openxmlformats.org/officeDocument/2006/relationships/oleObject" Target="../embeddings/oleObject352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349.wmf"/><Relationship Id="rId7" Type="http://schemas.openxmlformats.org/officeDocument/2006/relationships/image" Target="../media/image342.wmf"/><Relationship Id="rId12" Type="http://schemas.openxmlformats.org/officeDocument/2006/relationships/oleObject" Target="../embeddings/oleObject345.bin"/><Relationship Id="rId17" Type="http://schemas.openxmlformats.org/officeDocument/2006/relationships/image" Target="../media/image347.wmf"/><Relationship Id="rId25" Type="http://schemas.openxmlformats.org/officeDocument/2006/relationships/image" Target="../media/image3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7.bin"/><Relationship Id="rId20" Type="http://schemas.openxmlformats.org/officeDocument/2006/relationships/oleObject" Target="../embeddings/oleObject349.bin"/><Relationship Id="rId29" Type="http://schemas.openxmlformats.org/officeDocument/2006/relationships/image" Target="../media/image353.wmf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342.bin"/><Relationship Id="rId11" Type="http://schemas.openxmlformats.org/officeDocument/2006/relationships/image" Target="../media/image344.wmf"/><Relationship Id="rId24" Type="http://schemas.openxmlformats.org/officeDocument/2006/relationships/oleObject" Target="../embeddings/oleObject351.bin"/><Relationship Id="rId5" Type="http://schemas.openxmlformats.org/officeDocument/2006/relationships/image" Target="../media/image341.wmf"/><Relationship Id="rId15" Type="http://schemas.openxmlformats.org/officeDocument/2006/relationships/image" Target="../media/image346.wmf"/><Relationship Id="rId23" Type="http://schemas.openxmlformats.org/officeDocument/2006/relationships/image" Target="../media/image350.wmf"/><Relationship Id="rId28" Type="http://schemas.openxmlformats.org/officeDocument/2006/relationships/oleObject" Target="../embeddings/oleObject353.bin"/><Relationship Id="rId10" Type="http://schemas.openxmlformats.org/officeDocument/2006/relationships/oleObject" Target="../embeddings/oleObject344.bin"/><Relationship Id="rId19" Type="http://schemas.openxmlformats.org/officeDocument/2006/relationships/image" Target="../media/image348.wmf"/><Relationship Id="rId31" Type="http://schemas.openxmlformats.org/officeDocument/2006/relationships/image" Target="../media/image354.wmf"/><Relationship Id="rId4" Type="http://schemas.openxmlformats.org/officeDocument/2006/relationships/oleObject" Target="../embeddings/oleObject341.bin"/><Relationship Id="rId9" Type="http://schemas.openxmlformats.org/officeDocument/2006/relationships/image" Target="../media/image343.wmf"/><Relationship Id="rId14" Type="http://schemas.openxmlformats.org/officeDocument/2006/relationships/oleObject" Target="../embeddings/oleObject346.bin"/><Relationship Id="rId22" Type="http://schemas.openxmlformats.org/officeDocument/2006/relationships/oleObject" Target="../embeddings/oleObject350.bin"/><Relationship Id="rId27" Type="http://schemas.openxmlformats.org/officeDocument/2006/relationships/image" Target="../media/image352.wmf"/><Relationship Id="rId30" Type="http://schemas.openxmlformats.org/officeDocument/2006/relationships/oleObject" Target="../embeddings/oleObject35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13" Type="http://schemas.openxmlformats.org/officeDocument/2006/relationships/oleObject" Target="../embeddings/oleObject360.bin"/><Relationship Id="rId18" Type="http://schemas.openxmlformats.org/officeDocument/2006/relationships/image" Target="../media/image358.emf"/><Relationship Id="rId3" Type="http://schemas.openxmlformats.org/officeDocument/2006/relationships/oleObject" Target="../embeddings/oleObject355.bin"/><Relationship Id="rId21" Type="http://schemas.openxmlformats.org/officeDocument/2006/relationships/oleObject" Target="../embeddings/oleObject364.bin"/><Relationship Id="rId7" Type="http://schemas.openxmlformats.org/officeDocument/2006/relationships/oleObject" Target="../embeddings/oleObject357.bin"/><Relationship Id="rId12" Type="http://schemas.openxmlformats.org/officeDocument/2006/relationships/image" Target="../media/image345.wmf"/><Relationship Id="rId17" Type="http://schemas.openxmlformats.org/officeDocument/2006/relationships/oleObject" Target="../embeddings/oleObject3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7.wmf"/><Relationship Id="rId20" Type="http://schemas.openxmlformats.org/officeDocument/2006/relationships/image" Target="../media/image359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356.wmf"/><Relationship Id="rId11" Type="http://schemas.openxmlformats.org/officeDocument/2006/relationships/oleObject" Target="../embeddings/oleObject359.bin"/><Relationship Id="rId24" Type="http://schemas.openxmlformats.org/officeDocument/2006/relationships/image" Target="../media/image361.wmf"/><Relationship Id="rId5" Type="http://schemas.openxmlformats.org/officeDocument/2006/relationships/oleObject" Target="../embeddings/oleObject356.bin"/><Relationship Id="rId15" Type="http://schemas.openxmlformats.org/officeDocument/2006/relationships/oleObject" Target="../embeddings/oleObject361.bin"/><Relationship Id="rId23" Type="http://schemas.openxmlformats.org/officeDocument/2006/relationships/oleObject" Target="../embeddings/oleObject365.bin"/><Relationship Id="rId10" Type="http://schemas.openxmlformats.org/officeDocument/2006/relationships/image" Target="../media/image344.wmf"/><Relationship Id="rId19" Type="http://schemas.openxmlformats.org/officeDocument/2006/relationships/oleObject" Target="../embeddings/oleObject363.bin"/><Relationship Id="rId4" Type="http://schemas.openxmlformats.org/officeDocument/2006/relationships/image" Target="../media/image355.wmf"/><Relationship Id="rId9" Type="http://schemas.openxmlformats.org/officeDocument/2006/relationships/oleObject" Target="../embeddings/oleObject358.bin"/><Relationship Id="rId14" Type="http://schemas.openxmlformats.org/officeDocument/2006/relationships/image" Target="../media/image346.wmf"/><Relationship Id="rId22" Type="http://schemas.openxmlformats.org/officeDocument/2006/relationships/image" Target="../media/image36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4.wmf"/><Relationship Id="rId13" Type="http://schemas.openxmlformats.org/officeDocument/2006/relationships/oleObject" Target="../embeddings/oleObject371.bin"/><Relationship Id="rId18" Type="http://schemas.openxmlformats.org/officeDocument/2006/relationships/image" Target="../media/image359.emf"/><Relationship Id="rId26" Type="http://schemas.openxmlformats.org/officeDocument/2006/relationships/image" Target="../media/image367.wmf"/><Relationship Id="rId3" Type="http://schemas.openxmlformats.org/officeDocument/2006/relationships/oleObject" Target="../embeddings/oleObject366.bin"/><Relationship Id="rId21" Type="http://schemas.openxmlformats.org/officeDocument/2006/relationships/oleObject" Target="../embeddings/oleObject375.bin"/><Relationship Id="rId7" Type="http://schemas.openxmlformats.org/officeDocument/2006/relationships/oleObject" Target="../embeddings/oleObject368.bin"/><Relationship Id="rId12" Type="http://schemas.openxmlformats.org/officeDocument/2006/relationships/image" Target="../media/image346.wmf"/><Relationship Id="rId17" Type="http://schemas.openxmlformats.org/officeDocument/2006/relationships/oleObject" Target="../embeddings/oleObject373.bin"/><Relationship Id="rId25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8.emf"/><Relationship Id="rId20" Type="http://schemas.openxmlformats.org/officeDocument/2006/relationships/image" Target="../media/image364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363.wmf"/><Relationship Id="rId11" Type="http://schemas.openxmlformats.org/officeDocument/2006/relationships/oleObject" Target="../embeddings/oleObject370.bin"/><Relationship Id="rId24" Type="http://schemas.openxmlformats.org/officeDocument/2006/relationships/image" Target="../media/image366.wmf"/><Relationship Id="rId5" Type="http://schemas.openxmlformats.org/officeDocument/2006/relationships/oleObject" Target="../embeddings/oleObject367.bin"/><Relationship Id="rId15" Type="http://schemas.openxmlformats.org/officeDocument/2006/relationships/oleObject" Target="../embeddings/oleObject372.bin"/><Relationship Id="rId23" Type="http://schemas.openxmlformats.org/officeDocument/2006/relationships/oleObject" Target="../embeddings/oleObject376.bin"/><Relationship Id="rId28" Type="http://schemas.openxmlformats.org/officeDocument/2006/relationships/image" Target="../media/image368.wmf"/><Relationship Id="rId10" Type="http://schemas.openxmlformats.org/officeDocument/2006/relationships/image" Target="../media/image345.wmf"/><Relationship Id="rId19" Type="http://schemas.openxmlformats.org/officeDocument/2006/relationships/oleObject" Target="../embeddings/oleObject374.bin"/><Relationship Id="rId4" Type="http://schemas.openxmlformats.org/officeDocument/2006/relationships/image" Target="../media/image362.wmf"/><Relationship Id="rId9" Type="http://schemas.openxmlformats.org/officeDocument/2006/relationships/oleObject" Target="../embeddings/oleObject369.bin"/><Relationship Id="rId14" Type="http://schemas.openxmlformats.org/officeDocument/2006/relationships/image" Target="../media/image347.wmf"/><Relationship Id="rId22" Type="http://schemas.openxmlformats.org/officeDocument/2006/relationships/image" Target="../media/image365.wmf"/><Relationship Id="rId27" Type="http://schemas.openxmlformats.org/officeDocument/2006/relationships/oleObject" Target="../embeddings/oleObject378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84.bin"/><Relationship Id="rId18" Type="http://schemas.openxmlformats.org/officeDocument/2006/relationships/image" Target="../media/image376.wmf"/><Relationship Id="rId26" Type="http://schemas.openxmlformats.org/officeDocument/2006/relationships/image" Target="../media/image380.wmf"/><Relationship Id="rId3" Type="http://schemas.openxmlformats.org/officeDocument/2006/relationships/oleObject" Target="../embeddings/oleObject379.bin"/><Relationship Id="rId21" Type="http://schemas.openxmlformats.org/officeDocument/2006/relationships/oleObject" Target="../embeddings/oleObject388.bin"/><Relationship Id="rId34" Type="http://schemas.openxmlformats.org/officeDocument/2006/relationships/image" Target="../media/image384.wmf"/><Relationship Id="rId7" Type="http://schemas.openxmlformats.org/officeDocument/2006/relationships/oleObject" Target="../embeddings/oleObject381.bin"/><Relationship Id="rId12" Type="http://schemas.openxmlformats.org/officeDocument/2006/relationships/image" Target="../media/image373.wmf"/><Relationship Id="rId17" Type="http://schemas.openxmlformats.org/officeDocument/2006/relationships/oleObject" Target="../embeddings/oleObject386.bin"/><Relationship Id="rId25" Type="http://schemas.openxmlformats.org/officeDocument/2006/relationships/oleObject" Target="../embeddings/oleObject390.bin"/><Relationship Id="rId33" Type="http://schemas.openxmlformats.org/officeDocument/2006/relationships/oleObject" Target="../embeddings/oleObject3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5.wmf"/><Relationship Id="rId20" Type="http://schemas.openxmlformats.org/officeDocument/2006/relationships/image" Target="../media/image377.wmf"/><Relationship Id="rId29" Type="http://schemas.openxmlformats.org/officeDocument/2006/relationships/oleObject" Target="../embeddings/oleObject392.bin"/><Relationship Id="rId1" Type="http://schemas.openxmlformats.org/officeDocument/2006/relationships/vmlDrawing" Target="../drawings/vmlDrawing36.vml"/><Relationship Id="rId6" Type="http://schemas.openxmlformats.org/officeDocument/2006/relationships/image" Target="../media/image370.wmf"/><Relationship Id="rId11" Type="http://schemas.openxmlformats.org/officeDocument/2006/relationships/oleObject" Target="../embeddings/oleObject383.bin"/><Relationship Id="rId24" Type="http://schemas.openxmlformats.org/officeDocument/2006/relationships/image" Target="../media/image379.wmf"/><Relationship Id="rId32" Type="http://schemas.openxmlformats.org/officeDocument/2006/relationships/image" Target="../media/image383.wmf"/><Relationship Id="rId5" Type="http://schemas.openxmlformats.org/officeDocument/2006/relationships/oleObject" Target="../embeddings/oleObject380.bin"/><Relationship Id="rId15" Type="http://schemas.openxmlformats.org/officeDocument/2006/relationships/oleObject" Target="../embeddings/oleObject385.bin"/><Relationship Id="rId23" Type="http://schemas.openxmlformats.org/officeDocument/2006/relationships/oleObject" Target="../embeddings/oleObject389.bin"/><Relationship Id="rId28" Type="http://schemas.openxmlformats.org/officeDocument/2006/relationships/image" Target="../media/image381.wmf"/><Relationship Id="rId10" Type="http://schemas.openxmlformats.org/officeDocument/2006/relationships/image" Target="../media/image372.wmf"/><Relationship Id="rId19" Type="http://schemas.openxmlformats.org/officeDocument/2006/relationships/oleObject" Target="../embeddings/oleObject387.bin"/><Relationship Id="rId31" Type="http://schemas.openxmlformats.org/officeDocument/2006/relationships/oleObject" Target="../embeddings/oleObject393.bin"/><Relationship Id="rId4" Type="http://schemas.openxmlformats.org/officeDocument/2006/relationships/image" Target="../media/image369.wmf"/><Relationship Id="rId9" Type="http://schemas.openxmlformats.org/officeDocument/2006/relationships/oleObject" Target="../embeddings/oleObject382.bin"/><Relationship Id="rId14" Type="http://schemas.openxmlformats.org/officeDocument/2006/relationships/image" Target="../media/image374.wmf"/><Relationship Id="rId22" Type="http://schemas.openxmlformats.org/officeDocument/2006/relationships/image" Target="../media/image378.wmf"/><Relationship Id="rId27" Type="http://schemas.openxmlformats.org/officeDocument/2006/relationships/oleObject" Target="../embeddings/oleObject391.bin"/><Relationship Id="rId30" Type="http://schemas.openxmlformats.org/officeDocument/2006/relationships/image" Target="../media/image382.wmf"/><Relationship Id="rId8" Type="http://schemas.openxmlformats.org/officeDocument/2006/relationships/image" Target="../media/image37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image" Target="../media/image1.png"/><Relationship Id="rId21" Type="http://schemas.openxmlformats.org/officeDocument/2006/relationships/image" Target="../media/image31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9.wmf"/><Relationship Id="rId25" Type="http://schemas.openxmlformats.org/officeDocument/2006/relationships/image" Target="../media/image33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image" Target="../media/image35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23.wmf"/><Relationship Id="rId15" Type="http://schemas.openxmlformats.org/officeDocument/2006/relationships/image" Target="../media/image28.wmf"/><Relationship Id="rId23" Type="http://schemas.openxmlformats.org/officeDocument/2006/relationships/image" Target="../media/image32.wmf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0.wmf"/><Relationship Id="rId31" Type="http://schemas.openxmlformats.org/officeDocument/2006/relationships/image" Target="../media/image36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34.wmf"/><Relationship Id="rId30" Type="http://schemas.openxmlformats.org/officeDocument/2006/relationships/oleObject" Target="../embeddings/oleObject3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3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40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9.w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2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1.wmf"/><Relationship Id="rId20" Type="http://schemas.openxmlformats.org/officeDocument/2006/relationships/image" Target="../media/image53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Relationship Id="rId22" Type="http://schemas.openxmlformats.org/officeDocument/2006/relationships/image" Target="../media/image54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.wmf"/><Relationship Id="rId18" Type="http://schemas.openxmlformats.org/officeDocument/2006/relationships/oleObject" Target="../embeddings/oleObject61.bin"/><Relationship Id="rId26" Type="http://schemas.openxmlformats.org/officeDocument/2006/relationships/oleObject" Target="../embeddings/oleObject65.bin"/><Relationship Id="rId39" Type="http://schemas.openxmlformats.org/officeDocument/2006/relationships/image" Target="../media/image72.wmf"/><Relationship Id="rId21" Type="http://schemas.openxmlformats.org/officeDocument/2006/relationships/image" Target="../media/image63.wmf"/><Relationship Id="rId34" Type="http://schemas.openxmlformats.org/officeDocument/2006/relationships/oleObject" Target="../embeddings/oleObject69.bin"/><Relationship Id="rId42" Type="http://schemas.openxmlformats.org/officeDocument/2006/relationships/image" Target="../media/image73.wmf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29" Type="http://schemas.openxmlformats.org/officeDocument/2006/relationships/image" Target="../media/image67.wmf"/><Relationship Id="rId41" Type="http://schemas.openxmlformats.org/officeDocument/2006/relationships/oleObject" Target="../embeddings/oleObject73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8.wmf"/><Relationship Id="rId24" Type="http://schemas.openxmlformats.org/officeDocument/2006/relationships/oleObject" Target="../embeddings/oleObject64.bin"/><Relationship Id="rId32" Type="http://schemas.openxmlformats.org/officeDocument/2006/relationships/oleObject" Target="../embeddings/oleObject68.bin"/><Relationship Id="rId37" Type="http://schemas.openxmlformats.org/officeDocument/2006/relationships/image" Target="../media/image71.wmf"/><Relationship Id="rId40" Type="http://schemas.openxmlformats.org/officeDocument/2006/relationships/oleObject" Target="../embeddings/oleObject72.bin"/><Relationship Id="rId5" Type="http://schemas.openxmlformats.org/officeDocument/2006/relationships/image" Target="../media/image55.wmf"/><Relationship Id="rId15" Type="http://schemas.openxmlformats.org/officeDocument/2006/relationships/image" Target="../media/image60.wmf"/><Relationship Id="rId23" Type="http://schemas.openxmlformats.org/officeDocument/2006/relationships/image" Target="../media/image64.wmf"/><Relationship Id="rId28" Type="http://schemas.openxmlformats.org/officeDocument/2006/relationships/oleObject" Target="../embeddings/oleObject66.bin"/><Relationship Id="rId36" Type="http://schemas.openxmlformats.org/officeDocument/2006/relationships/oleObject" Target="../embeddings/oleObject70.bin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2.wmf"/><Relationship Id="rId31" Type="http://schemas.openxmlformats.org/officeDocument/2006/relationships/image" Target="../media/image68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7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Relationship Id="rId27" Type="http://schemas.openxmlformats.org/officeDocument/2006/relationships/image" Target="../media/image66.wmf"/><Relationship Id="rId30" Type="http://schemas.openxmlformats.org/officeDocument/2006/relationships/oleObject" Target="../embeddings/oleObject67.bin"/><Relationship Id="rId35" Type="http://schemas.openxmlformats.org/officeDocument/2006/relationships/image" Target="../media/image70.wmf"/><Relationship Id="rId8" Type="http://schemas.openxmlformats.org/officeDocument/2006/relationships/oleObject" Target="../embeddings/oleObject56.bin"/><Relationship Id="rId3" Type="http://schemas.openxmlformats.org/officeDocument/2006/relationships/image" Target="../media/image1.png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1.wmf"/><Relationship Id="rId25" Type="http://schemas.openxmlformats.org/officeDocument/2006/relationships/image" Target="../media/image65.wmf"/><Relationship Id="rId33" Type="http://schemas.openxmlformats.org/officeDocument/2006/relationships/image" Target="../media/image69.wmf"/><Relationship Id="rId38" Type="http://schemas.openxmlformats.org/officeDocument/2006/relationships/oleObject" Target="../embeddings/oleObject71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9.bin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9" Type="http://schemas.openxmlformats.org/officeDocument/2006/relationships/image" Target="../media/image91.emf"/><Relationship Id="rId21" Type="http://schemas.openxmlformats.org/officeDocument/2006/relationships/image" Target="../media/image82.wmf"/><Relationship Id="rId34" Type="http://schemas.openxmlformats.org/officeDocument/2006/relationships/oleObject" Target="../embeddings/oleObject89.bin"/><Relationship Id="rId42" Type="http://schemas.openxmlformats.org/officeDocument/2006/relationships/oleObject" Target="../embeddings/oleObject93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86.wmf"/><Relationship Id="rId41" Type="http://schemas.openxmlformats.org/officeDocument/2006/relationships/image" Target="../media/image9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8.bin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8.bin"/><Relationship Id="rId37" Type="http://schemas.openxmlformats.org/officeDocument/2006/relationships/image" Target="../media/image90.emf"/><Relationship Id="rId40" Type="http://schemas.openxmlformats.org/officeDocument/2006/relationships/oleObject" Target="../embeddings/oleObject92.bin"/><Relationship Id="rId5" Type="http://schemas.openxmlformats.org/officeDocument/2006/relationships/oleObject" Target="../embeddings/oleObject75.bin"/><Relationship Id="rId15" Type="http://schemas.openxmlformats.org/officeDocument/2006/relationships/image" Target="../media/image1.png"/><Relationship Id="rId23" Type="http://schemas.openxmlformats.org/officeDocument/2006/relationships/image" Target="../media/image83.wmf"/><Relationship Id="rId28" Type="http://schemas.openxmlformats.org/officeDocument/2006/relationships/oleObject" Target="../embeddings/oleObject86.bin"/><Relationship Id="rId36" Type="http://schemas.openxmlformats.org/officeDocument/2006/relationships/oleObject" Target="../embeddings/oleObject90.bin"/><Relationship Id="rId10" Type="http://schemas.openxmlformats.org/officeDocument/2006/relationships/image" Target="../media/image77.emf"/><Relationship Id="rId19" Type="http://schemas.openxmlformats.org/officeDocument/2006/relationships/image" Target="../media/image81.wmf"/><Relationship Id="rId31" Type="http://schemas.openxmlformats.org/officeDocument/2006/relationships/image" Target="../media/image87.emf"/><Relationship Id="rId4" Type="http://schemas.openxmlformats.org/officeDocument/2006/relationships/image" Target="../media/image74.png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79.png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85.wmf"/><Relationship Id="rId30" Type="http://schemas.openxmlformats.org/officeDocument/2006/relationships/oleObject" Target="../embeddings/oleObject87.bin"/><Relationship Id="rId35" Type="http://schemas.openxmlformats.org/officeDocument/2006/relationships/image" Target="../media/image89.emf"/><Relationship Id="rId43" Type="http://schemas.openxmlformats.org/officeDocument/2006/relationships/image" Target="../media/image93.emf"/><Relationship Id="rId8" Type="http://schemas.openxmlformats.org/officeDocument/2006/relationships/image" Target="../media/image76.emf"/><Relationship Id="rId3" Type="http://schemas.openxmlformats.org/officeDocument/2006/relationships/oleObject" Target="../embeddings/oleObject74.bin"/><Relationship Id="rId12" Type="http://schemas.openxmlformats.org/officeDocument/2006/relationships/image" Target="../media/image78.emf"/><Relationship Id="rId17" Type="http://schemas.openxmlformats.org/officeDocument/2006/relationships/image" Target="../media/image80.emf"/><Relationship Id="rId25" Type="http://schemas.openxmlformats.org/officeDocument/2006/relationships/image" Target="../media/image84.emf"/><Relationship Id="rId33" Type="http://schemas.openxmlformats.org/officeDocument/2006/relationships/image" Target="../media/image88.emf"/><Relationship Id="rId38" Type="http://schemas.openxmlformats.org/officeDocument/2006/relationships/oleObject" Target="../embeddings/oleObject9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oleObject" Target="../embeddings/oleObject99.bin"/><Relationship Id="rId18" Type="http://schemas.openxmlformats.org/officeDocument/2006/relationships/image" Target="../media/image101.emf"/><Relationship Id="rId26" Type="http://schemas.openxmlformats.org/officeDocument/2006/relationships/image" Target="../media/image105.emf"/><Relationship Id="rId3" Type="http://schemas.openxmlformats.org/officeDocument/2006/relationships/oleObject" Target="../embeddings/oleObject94.bin"/><Relationship Id="rId21" Type="http://schemas.openxmlformats.org/officeDocument/2006/relationships/oleObject" Target="../embeddings/oleObject103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8.emf"/><Relationship Id="rId17" Type="http://schemas.openxmlformats.org/officeDocument/2006/relationships/oleObject" Target="../embeddings/oleObject101.bin"/><Relationship Id="rId25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0.emf"/><Relationship Id="rId20" Type="http://schemas.openxmlformats.org/officeDocument/2006/relationships/image" Target="../media/image102.wmf"/><Relationship Id="rId29" Type="http://schemas.openxmlformats.org/officeDocument/2006/relationships/oleObject" Target="../embeddings/oleObject107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98.bin"/><Relationship Id="rId24" Type="http://schemas.openxmlformats.org/officeDocument/2006/relationships/image" Target="../media/image104.emf"/><Relationship Id="rId5" Type="http://schemas.openxmlformats.org/officeDocument/2006/relationships/oleObject" Target="../embeddings/oleObject95.bin"/><Relationship Id="rId15" Type="http://schemas.openxmlformats.org/officeDocument/2006/relationships/oleObject" Target="../embeddings/oleObject100.bin"/><Relationship Id="rId23" Type="http://schemas.openxmlformats.org/officeDocument/2006/relationships/oleObject" Target="../embeddings/oleObject104.bin"/><Relationship Id="rId28" Type="http://schemas.openxmlformats.org/officeDocument/2006/relationships/image" Target="../media/image106.emf"/><Relationship Id="rId10" Type="http://schemas.openxmlformats.org/officeDocument/2006/relationships/image" Target="../media/image97.emf"/><Relationship Id="rId19" Type="http://schemas.openxmlformats.org/officeDocument/2006/relationships/oleObject" Target="../embeddings/oleObject102.bin"/><Relationship Id="rId31" Type="http://schemas.openxmlformats.org/officeDocument/2006/relationships/image" Target="../media/image1.png"/><Relationship Id="rId4" Type="http://schemas.openxmlformats.org/officeDocument/2006/relationships/image" Target="../media/image94.emf"/><Relationship Id="rId9" Type="http://schemas.openxmlformats.org/officeDocument/2006/relationships/oleObject" Target="../embeddings/oleObject97.bin"/><Relationship Id="rId14" Type="http://schemas.openxmlformats.org/officeDocument/2006/relationships/image" Target="../media/image99.wmf"/><Relationship Id="rId22" Type="http://schemas.openxmlformats.org/officeDocument/2006/relationships/image" Target="../media/image103.wmf"/><Relationship Id="rId27" Type="http://schemas.openxmlformats.org/officeDocument/2006/relationships/oleObject" Target="../embeddings/oleObject106.bin"/><Relationship Id="rId30" Type="http://schemas.openxmlformats.org/officeDocument/2006/relationships/image" Target="../media/image10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45"/>
          <p:cNvSpPr txBox="1">
            <a:spLocks noChangeArrowheads="1"/>
          </p:cNvSpPr>
          <p:nvPr/>
        </p:nvSpPr>
        <p:spPr bwMode="auto">
          <a:xfrm>
            <a:off x="2927350" y="3422127"/>
            <a:ext cx="6934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b="1" dirty="0">
                <a:solidFill>
                  <a:schemeClr val="tx1"/>
                </a:solidFill>
                <a:ea typeface="楷体_GB2312" pitchFamily="49" charset="-122"/>
              </a:rPr>
              <a:t>10.2.1</a:t>
            </a:r>
            <a:r>
              <a:rPr lang="zh-CN" altLang="en-US" sz="3200" b="1" dirty="0">
                <a:solidFill>
                  <a:schemeClr val="tx1"/>
                </a:solidFill>
                <a:ea typeface="楷体_GB2312" pitchFamily="49" charset="-122"/>
              </a:rPr>
              <a:t>、第一型曲面积分的定义与性质  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36867" name="Text Box 50"/>
          <p:cNvSpPr txBox="1">
            <a:spLocks noChangeArrowheads="1"/>
          </p:cNvSpPr>
          <p:nvPr/>
        </p:nvSpPr>
        <p:spPr bwMode="auto">
          <a:xfrm>
            <a:off x="2927350" y="4430442"/>
            <a:ext cx="57419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10.2.2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、第一型曲面积分的计算</a:t>
            </a:r>
          </a:p>
        </p:txBody>
      </p:sp>
      <p:sp>
        <p:nvSpPr>
          <p:cNvPr id="36868" name="Text Box 70"/>
          <p:cNvSpPr txBox="1">
            <a:spLocks noChangeArrowheads="1"/>
          </p:cNvSpPr>
          <p:nvPr/>
        </p:nvSpPr>
        <p:spPr bwMode="auto">
          <a:xfrm>
            <a:off x="3151284" y="2145820"/>
            <a:ext cx="5976938" cy="769441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b="1" dirty="0">
                <a:solidFill>
                  <a:srgbClr val="FF0000"/>
                </a:solidFill>
                <a:ea typeface="宋体" panose="02010600030101010101" pitchFamily="2" charset="-122"/>
              </a:rPr>
              <a:t>10.2</a:t>
            </a:r>
            <a:r>
              <a:rPr lang="zh-CN" altLang="en-US" sz="4400" b="1" dirty="0">
                <a:solidFill>
                  <a:srgbClr val="FF0000"/>
                </a:solidFill>
                <a:ea typeface="宋体" panose="02010600030101010101" pitchFamily="2" charset="-122"/>
              </a:rPr>
              <a:t>  第一型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曲面积分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263052" y="303556"/>
            <a:ext cx="1745446" cy="5847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10</a:t>
            </a:r>
            <a:endParaRPr lang="zh-CN" altLang="en-US" sz="32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9"/>
          <p:cNvSpPr txBox="1">
            <a:spLocks noChangeArrowheads="1"/>
          </p:cNvSpPr>
          <p:nvPr/>
        </p:nvSpPr>
        <p:spPr bwMode="auto">
          <a:xfrm>
            <a:off x="1664925" y="1007271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说明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66580" name="Object 2"/>
          <p:cNvGraphicFramePr>
            <a:graphicFrameLocks noChangeAspect="1"/>
          </p:cNvGraphicFramePr>
          <p:nvPr/>
        </p:nvGraphicFramePr>
        <p:xfrm>
          <a:off x="3071814" y="1557338"/>
          <a:ext cx="36337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8" name="Equation" r:id="rId4" imgW="1466984" imgH="219002" progId="Equation.DSMT4">
                  <p:embed/>
                </p:oleObj>
              </mc:Choice>
              <mc:Fallback>
                <p:oleObj name="Equation" r:id="rId4" imgW="1466984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4" y="1557338"/>
                        <a:ext cx="36337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8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465826"/>
              </p:ext>
            </p:extLst>
          </p:nvPr>
        </p:nvGraphicFramePr>
        <p:xfrm>
          <a:off x="2202590" y="2123985"/>
          <a:ext cx="447198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9" name="Equation" r:id="rId6" imgW="1809795" imgH="219002" progId="Equation.DSMT4">
                  <p:embed/>
                </p:oleObj>
              </mc:Choice>
              <mc:Fallback>
                <p:oleObj name="Equation" r:id="rId6" imgW="1809795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2590" y="2123985"/>
                        <a:ext cx="4471988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Text Box 22"/>
          <p:cNvSpPr txBox="1">
            <a:spLocks noChangeArrowheads="1"/>
          </p:cNvSpPr>
          <p:nvPr/>
        </p:nvSpPr>
        <p:spPr bwMode="auto">
          <a:xfrm>
            <a:off x="7175500" y="2133601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可有类似的公式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66592" name="Text Box 32"/>
          <p:cNvSpPr txBox="1">
            <a:spLocks noChangeArrowheads="1"/>
          </p:cNvSpPr>
          <p:nvPr/>
        </p:nvSpPr>
        <p:spPr bwMode="auto">
          <a:xfrm>
            <a:off x="2667000" y="990601"/>
            <a:ext cx="309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1)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如果曲面方程为</a:t>
            </a:r>
          </a:p>
        </p:txBody>
      </p:sp>
      <p:graphicFrame>
        <p:nvGraphicFramePr>
          <p:cNvPr id="2766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2820271"/>
              </p:ext>
            </p:extLst>
          </p:nvPr>
        </p:nvGraphicFramePr>
        <p:xfrm>
          <a:off x="2135188" y="2815431"/>
          <a:ext cx="3838575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0" name="Equation" r:id="rId8" imgW="1536033" imgH="215806" progId="Equation.DSMT4">
                  <p:embed/>
                </p:oleObj>
              </mc:Choice>
              <mc:Fallback>
                <p:oleObj name="Equation" r:id="rId8" imgW="153603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815431"/>
                        <a:ext cx="3838575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135188" y="356226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8704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114854"/>
              </p:ext>
            </p:extLst>
          </p:nvPr>
        </p:nvGraphicFramePr>
        <p:xfrm>
          <a:off x="2782888" y="3432536"/>
          <a:ext cx="2390422" cy="82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1" name="Equation" r:id="rId10" imgW="1104840" imgH="380880" progId="Equation.DSMT4">
                  <p:embed/>
                </p:oleObj>
              </mc:Choice>
              <mc:Fallback>
                <p:oleObj name="Equation" r:id="rId10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432536"/>
                        <a:ext cx="2390422" cy="828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2" name="Object 14"/>
          <p:cNvGraphicFramePr>
            <a:graphicFrameLocks noChangeAspect="1"/>
          </p:cNvGraphicFramePr>
          <p:nvPr/>
        </p:nvGraphicFramePr>
        <p:xfrm>
          <a:off x="5159376" y="3429000"/>
          <a:ext cx="50530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2" name="公式" r:id="rId12" imgW="5283200" imgH="901700" progId="Equation.3">
                  <p:embed/>
                </p:oleObj>
              </mc:Choice>
              <mc:Fallback>
                <p:oleObj name="公式" r:id="rId12" imgW="52832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3429000"/>
                        <a:ext cx="50530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7"/>
          <p:cNvGraphicFramePr>
            <a:graphicFrameLocks noChangeAspect="1"/>
          </p:cNvGraphicFramePr>
          <p:nvPr/>
        </p:nvGraphicFramePr>
        <p:xfrm>
          <a:off x="2208214" y="4292600"/>
          <a:ext cx="39703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3" name="Equation" r:id="rId14" imgW="1548728" imgH="215806" progId="Equation.DSMT4">
                  <p:embed/>
                </p:oleObj>
              </mc:Choice>
              <mc:Fallback>
                <p:oleObj name="Equation" r:id="rId14" imgW="154872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292600"/>
                        <a:ext cx="39703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2135188" y="5013325"/>
            <a:ext cx="647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  <a:endParaRPr lang="zh-CN" altLang="en-US" sz="4800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70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091131"/>
              </p:ext>
            </p:extLst>
          </p:nvPr>
        </p:nvGraphicFramePr>
        <p:xfrm>
          <a:off x="2663745" y="4923025"/>
          <a:ext cx="2471899" cy="852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4" name="Equation" r:id="rId16" imgW="1104840" imgH="380880" progId="Equation.DSMT4">
                  <p:embed/>
                </p:oleObj>
              </mc:Choice>
              <mc:Fallback>
                <p:oleObj name="Equation" r:id="rId16" imgW="1104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745" y="4923025"/>
                        <a:ext cx="2471899" cy="852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826423"/>
              </p:ext>
            </p:extLst>
          </p:nvPr>
        </p:nvGraphicFramePr>
        <p:xfrm>
          <a:off x="5016501" y="4923025"/>
          <a:ext cx="5312487" cy="93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5" name="公式" r:id="rId18" imgW="5257800" imgH="927100" progId="Equation.3">
                  <p:embed/>
                </p:oleObj>
              </mc:Choice>
              <mc:Fallback>
                <p:oleObj name="公式" r:id="rId18" imgW="5257800" imgH="927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1" y="4923025"/>
                        <a:ext cx="5312487" cy="93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6652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2" grpId="0" build="p" autoUpdateAnimBg="0"/>
      <p:bldP spid="66592" grpId="0" build="p" autoUpdateAnimBg="0"/>
      <p:bldP spid="13" grpId="0" autoUpdateAnimBg="0"/>
      <p:bldP spid="1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276944" y="930979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2: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设有光滑曲面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91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253712"/>
              </p:ext>
            </p:extLst>
          </p:nvPr>
        </p:nvGraphicFramePr>
        <p:xfrm>
          <a:off x="1575323" y="1457766"/>
          <a:ext cx="7442786" cy="533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8" name="Equation" r:id="rId4" imgW="2984400" imgH="203040" progId="Equation.DSMT4">
                  <p:embed/>
                </p:oleObj>
              </mc:Choice>
              <mc:Fallback>
                <p:oleObj name="Equation" r:id="rId4" imgW="2984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5323" y="1457766"/>
                        <a:ext cx="7442786" cy="5334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1361987" y="2048815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上连续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5487673" y="2696461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存在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且有</a:t>
            </a:r>
          </a:p>
        </p:txBody>
      </p:sp>
      <p:graphicFrame>
        <p:nvGraphicFramePr>
          <p:cNvPr id="491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746597"/>
              </p:ext>
            </p:extLst>
          </p:nvPr>
        </p:nvGraphicFramePr>
        <p:xfrm>
          <a:off x="3114587" y="2606198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09" name="Equation" r:id="rId6" imgW="1015920" imgH="380880" progId="Equation.DSMT4">
                  <p:embed/>
                </p:oleObj>
              </mc:Choice>
              <mc:Fallback>
                <p:oleObj name="Equation" r:id="rId6" imgW="1015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587" y="2606198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708446"/>
              </p:ext>
            </p:extLst>
          </p:nvPr>
        </p:nvGraphicFramePr>
        <p:xfrm>
          <a:off x="3619360" y="3334560"/>
          <a:ext cx="397501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0" name="Equation" r:id="rId8" imgW="1892160" imgH="380880" progId="Equation.DSMT4">
                  <p:embed/>
                </p:oleObj>
              </mc:Choice>
              <mc:Fallback>
                <p:oleObj name="Equation" r:id="rId8" imgW="1892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360" y="3334560"/>
                        <a:ext cx="397501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60030"/>
              </p:ext>
            </p:extLst>
          </p:nvPr>
        </p:nvGraphicFramePr>
        <p:xfrm>
          <a:off x="1656900" y="3337540"/>
          <a:ext cx="1962460" cy="940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1" name="Equation" r:id="rId10" imgW="1015920" imgH="380880" progId="Equation.DSMT4">
                  <p:embed/>
                </p:oleObj>
              </mc:Choice>
              <mc:Fallback>
                <p:oleObj name="Equation" r:id="rId10" imgW="1015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900" y="3337540"/>
                        <a:ext cx="1962460" cy="940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601355"/>
              </p:ext>
            </p:extLst>
          </p:nvPr>
        </p:nvGraphicFramePr>
        <p:xfrm>
          <a:off x="7524954" y="3359996"/>
          <a:ext cx="262924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2" name="Equation" r:id="rId12" imgW="1346040" imgH="279360" progId="Equation.DSMT4">
                  <p:embed/>
                </p:oleObj>
              </mc:Choice>
              <mc:Fallback>
                <p:oleObj name="Equation" r:id="rId12" imgW="13460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954" y="3359996"/>
                        <a:ext cx="262924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1276944" y="2696461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578271"/>
              </p:ext>
            </p:extLst>
          </p:nvPr>
        </p:nvGraphicFramePr>
        <p:xfrm>
          <a:off x="1351394" y="4036914"/>
          <a:ext cx="66960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3" name="Equation" r:id="rId14" imgW="2857320" imgH="431640" progId="Equation.DSMT4">
                  <p:embed/>
                </p:oleObj>
              </mc:Choice>
              <mc:Fallback>
                <p:oleObj name="Equation" r:id="rId14" imgW="28573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351394" y="4036914"/>
                        <a:ext cx="6696075" cy="1011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4126054"/>
              </p:ext>
            </p:extLst>
          </p:nvPr>
        </p:nvGraphicFramePr>
        <p:xfrm>
          <a:off x="4876003" y="1991260"/>
          <a:ext cx="48450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4" name="Equation" r:id="rId16" imgW="1942920" imgH="228600" progId="Equation.DSMT4">
                  <p:embed/>
                </p:oleObj>
              </mc:Choice>
              <mc:Fallback>
                <p:oleObj name="Equation" r:id="rId16" imgW="1942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003" y="1991260"/>
                        <a:ext cx="484505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35575" y="5001283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特别地，</a:t>
            </a:r>
            <a:endParaRPr lang="zh-CN" altLang="en-US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3133909" y="5001283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对球面参数方程</a:t>
            </a:r>
            <a:endParaRPr lang="zh-CN" altLang="en-US" sz="2800" b="1" dirty="0"/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996669"/>
              </p:ext>
            </p:extLst>
          </p:nvPr>
        </p:nvGraphicFramePr>
        <p:xfrm>
          <a:off x="5753707" y="5029884"/>
          <a:ext cx="5288762" cy="466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5" name="Equation" r:id="rId18" imgW="2908080" imgH="203040" progId="Equation.DSMT4">
                  <p:embed/>
                </p:oleObj>
              </mc:Choice>
              <mc:Fallback>
                <p:oleObj name="Equation" r:id="rId18" imgW="2908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53707" y="5029884"/>
                        <a:ext cx="5288762" cy="4660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246351" y="558986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有</a:t>
            </a:r>
            <a:endParaRPr lang="zh-CN" altLang="en-US" sz="2800" b="1" dirty="0"/>
          </a:p>
        </p:txBody>
      </p:sp>
      <p:graphicFrame>
        <p:nvGraphicFramePr>
          <p:cNvPr id="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7431594"/>
              </p:ext>
            </p:extLst>
          </p:nvPr>
        </p:nvGraphicFramePr>
        <p:xfrm>
          <a:off x="1913258" y="5597959"/>
          <a:ext cx="2077362" cy="940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6" name="Equation" r:id="rId20" imgW="1015920" imgH="380880" progId="Equation.DSMT4">
                  <p:embed/>
                </p:oleObj>
              </mc:Choice>
              <mc:Fallback>
                <p:oleObj name="Equation" r:id="rId20" imgW="1015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258" y="5597959"/>
                        <a:ext cx="2077362" cy="940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576407"/>
              </p:ext>
            </p:extLst>
          </p:nvPr>
        </p:nvGraphicFramePr>
        <p:xfrm>
          <a:off x="4072318" y="5563509"/>
          <a:ext cx="513264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7" name="Equation" r:id="rId21" imgW="2616120" imgH="380880" progId="Equation.DSMT4">
                  <p:embed/>
                </p:oleObj>
              </mc:Choice>
              <mc:Fallback>
                <p:oleObj name="Equation" r:id="rId21" imgW="26161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318" y="5563509"/>
                        <a:ext cx="513264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341508"/>
              </p:ext>
            </p:extLst>
          </p:nvPr>
        </p:nvGraphicFramePr>
        <p:xfrm>
          <a:off x="9105900" y="5668963"/>
          <a:ext cx="18605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18" name="Equation" r:id="rId23" imgW="952200" imgH="228600" progId="Equation.DSMT4">
                  <p:embed/>
                </p:oleObj>
              </mc:Choice>
              <mc:Fallback>
                <p:oleObj name="Equation" r:id="rId23" imgW="95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5900" y="5668963"/>
                        <a:ext cx="18605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1296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 autoUpdateAnimBg="0"/>
      <p:bldP spid="49178" grpId="0" autoUpdateAnimBg="0"/>
      <p:bldP spid="49179" grpId="0" autoUpdateAnimBg="0"/>
      <p:bldP spid="49189" grpId="0" autoUpdateAnimBg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87" name="Rectangle 3"/>
          <p:cNvSpPr>
            <a:spLocks noGrp="1" noChangeArrowheads="1"/>
          </p:cNvSpPr>
          <p:nvPr>
            <p:ph type="title"/>
          </p:nvPr>
        </p:nvSpPr>
        <p:spPr>
          <a:xfrm>
            <a:off x="1598522" y="629201"/>
            <a:ext cx="3657600" cy="609600"/>
          </a:xfrm>
        </p:spPr>
        <p:txBody>
          <a:bodyPr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设 </a:t>
            </a:r>
            <a:r>
              <a:rPr lang="zh-CN" altLang="en-US" sz="2800" b="1" dirty="0">
                <a:ea typeface="楷体_GB2312" pitchFamily="49" charset="-122"/>
                <a:sym typeface="Symbol" panose="05050102010706020507" pitchFamily="18" charset="2"/>
              </a:rPr>
              <a:t> 是四面体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5734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93099"/>
              </p:ext>
            </p:extLst>
          </p:nvPr>
        </p:nvGraphicFramePr>
        <p:xfrm>
          <a:off x="4597401" y="661989"/>
          <a:ext cx="59991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6" name="Equation" r:id="rId3" imgW="2577960" imgH="215640" progId="Equation.DSMT4">
                  <p:embed/>
                </p:oleObj>
              </mc:Choice>
              <mc:Fallback>
                <p:oleObj name="Equation" r:id="rId3" imgW="2577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1" y="661989"/>
                        <a:ext cx="5999162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Text Box 5"/>
          <p:cNvSpPr txBox="1">
            <a:spLocks noChangeArrowheads="1"/>
          </p:cNvSpPr>
          <p:nvPr/>
        </p:nvSpPr>
        <p:spPr bwMode="auto">
          <a:xfrm>
            <a:off x="1826328" y="1334050"/>
            <a:ext cx="94299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计算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573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093727"/>
              </p:ext>
            </p:extLst>
          </p:nvPr>
        </p:nvGraphicFramePr>
        <p:xfrm>
          <a:off x="2645909" y="1120822"/>
          <a:ext cx="31972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7" name="Equation" r:id="rId6" imgW="1460160" imgH="444240" progId="Equation.DSMT4">
                  <p:embed/>
                </p:oleObj>
              </mc:Choice>
              <mc:Fallback>
                <p:oleObj name="Equation" r:id="rId6" imgW="14601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5909" y="1120822"/>
                        <a:ext cx="31972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Text Box 7"/>
          <p:cNvSpPr txBox="1">
            <a:spLocks noChangeArrowheads="1"/>
          </p:cNvSpPr>
          <p:nvPr/>
        </p:nvSpPr>
        <p:spPr bwMode="auto">
          <a:xfrm>
            <a:off x="1828800" y="2050145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在四面体的四个面上</a:t>
            </a:r>
          </a:p>
        </p:txBody>
      </p:sp>
      <p:graphicFrame>
        <p:nvGraphicFramePr>
          <p:cNvPr id="57352" name="Object 4"/>
          <p:cNvGraphicFramePr>
            <a:graphicFrameLocks noChangeAspect="1"/>
          </p:cNvGraphicFramePr>
          <p:nvPr/>
        </p:nvGraphicFramePr>
        <p:xfrm>
          <a:off x="2405063" y="3422650"/>
          <a:ext cx="1700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8" name="Equation" r:id="rId8" imgW="790687" imgH="190327" progId="Equation.DSMT4">
                  <p:embed/>
                </p:oleObj>
              </mc:Choice>
              <mc:Fallback>
                <p:oleObj name="Equation" r:id="rId8" imgW="790687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063" y="3422650"/>
                        <a:ext cx="1700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5"/>
          <p:cNvGraphicFramePr>
            <a:graphicFrameLocks noChangeAspect="1"/>
          </p:cNvGraphicFramePr>
          <p:nvPr/>
        </p:nvGraphicFramePr>
        <p:xfrm>
          <a:off x="4481513" y="3324225"/>
          <a:ext cx="14097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9" name="Equation" r:id="rId10" imgW="647610" imgH="247677" progId="Equation.DSMT4">
                  <p:embed/>
                </p:oleObj>
              </mc:Choice>
              <mc:Fallback>
                <p:oleObj name="Equation" r:id="rId10" imgW="647610" imgH="2476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3324225"/>
                        <a:ext cx="14097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4" name="Object 6"/>
          <p:cNvGraphicFramePr>
            <a:graphicFrameLocks noChangeAspect="1"/>
          </p:cNvGraphicFramePr>
          <p:nvPr/>
        </p:nvGraphicFramePr>
        <p:xfrm>
          <a:off x="6192838" y="3328988"/>
          <a:ext cx="42592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0" name="Equation" r:id="rId12" imgW="1790790" imgH="228680" progId="Equation.DSMT4">
                  <p:embed/>
                </p:oleObj>
              </mc:Choice>
              <mc:Fallback>
                <p:oleObj name="Equation" r:id="rId12" imgW="1790790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838" y="3328988"/>
                        <a:ext cx="4259262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9982200" y="1150938"/>
            <a:ext cx="1765300" cy="1965325"/>
            <a:chOff x="4464" y="498"/>
            <a:chExt cx="1112" cy="1238"/>
          </a:xfrm>
        </p:grpSpPr>
        <p:grpSp>
          <p:nvGrpSpPr>
            <p:cNvPr id="57371" name="Group 57"/>
            <p:cNvGrpSpPr>
              <a:grpSpLocks/>
            </p:cNvGrpSpPr>
            <p:nvPr/>
          </p:nvGrpSpPr>
          <p:grpSpPr bwMode="auto">
            <a:xfrm>
              <a:off x="4464" y="498"/>
              <a:ext cx="1094" cy="1163"/>
              <a:chOff x="4464" y="498"/>
              <a:chExt cx="1094" cy="1163"/>
            </a:xfrm>
          </p:grpSpPr>
          <p:sp>
            <p:nvSpPr>
              <p:cNvPr id="3" name="Freeform 13"/>
              <p:cNvSpPr>
                <a:spLocks/>
              </p:cNvSpPr>
              <p:nvPr/>
            </p:nvSpPr>
            <p:spPr bwMode="auto">
              <a:xfrm>
                <a:off x="4602" y="695"/>
                <a:ext cx="757" cy="830"/>
              </a:xfrm>
              <a:custGeom>
                <a:avLst/>
                <a:gdLst>
                  <a:gd name="T0" fmla="*/ 423 w 528"/>
                  <a:gd name="T1" fmla="*/ 0 h 576"/>
                  <a:gd name="T2" fmla="*/ 0 w 528"/>
                  <a:gd name="T3" fmla="*/ 1723 h 576"/>
                  <a:gd name="T4" fmla="*/ 1556 w 528"/>
                  <a:gd name="T5" fmla="*/ 1148 h 576"/>
                  <a:gd name="T6" fmla="*/ 423 w 528"/>
                  <a:gd name="T7" fmla="*/ 0 h 57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28"/>
                  <a:gd name="T13" fmla="*/ 0 h 576"/>
                  <a:gd name="T14" fmla="*/ 528 w 528"/>
                  <a:gd name="T15" fmla="*/ 576 h 57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28" h="576">
                    <a:moveTo>
                      <a:pt x="144" y="0"/>
                    </a:moveTo>
                    <a:lnTo>
                      <a:pt x="0" y="576"/>
                    </a:lnTo>
                    <a:lnTo>
                      <a:pt x="528" y="384"/>
                    </a:lnTo>
                    <a:lnTo>
                      <a:pt x="14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CC00"/>
                  </a:gs>
                  <a:gs pos="100000">
                    <a:srgbClr val="475E00"/>
                  </a:gs>
                </a:gsLst>
                <a:lin ang="5400000" scaled="1"/>
              </a:gradFill>
              <a:ln w="19050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0" name="Line 22"/>
              <p:cNvSpPr>
                <a:spLocks noChangeShapeType="1"/>
              </p:cNvSpPr>
              <p:nvPr/>
            </p:nvSpPr>
            <p:spPr bwMode="auto">
              <a:xfrm>
                <a:off x="4814" y="1248"/>
                <a:ext cx="56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1" name="Line 23"/>
              <p:cNvSpPr>
                <a:spLocks noChangeShapeType="1"/>
              </p:cNvSpPr>
              <p:nvPr/>
            </p:nvSpPr>
            <p:spPr bwMode="auto">
              <a:xfrm flipV="1">
                <a:off x="4814" y="706"/>
                <a:ext cx="0" cy="55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" name="Line 24"/>
              <p:cNvSpPr>
                <a:spLocks noChangeShapeType="1"/>
              </p:cNvSpPr>
              <p:nvPr/>
            </p:nvSpPr>
            <p:spPr bwMode="auto">
              <a:xfrm flipH="1">
                <a:off x="4608" y="1248"/>
                <a:ext cx="206" cy="2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3" name="Line 25"/>
              <p:cNvSpPr>
                <a:spLocks noChangeShapeType="1"/>
              </p:cNvSpPr>
              <p:nvPr/>
            </p:nvSpPr>
            <p:spPr bwMode="auto">
              <a:xfrm flipV="1">
                <a:off x="4815" y="498"/>
                <a:ext cx="0" cy="2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4" name="Line 26"/>
              <p:cNvSpPr>
                <a:spLocks noChangeShapeType="1"/>
              </p:cNvSpPr>
              <p:nvPr/>
            </p:nvSpPr>
            <p:spPr bwMode="auto">
              <a:xfrm>
                <a:off x="5328" y="12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385" name="Line 27"/>
              <p:cNvSpPr>
                <a:spLocks noChangeShapeType="1"/>
              </p:cNvSpPr>
              <p:nvPr/>
            </p:nvSpPr>
            <p:spPr bwMode="auto">
              <a:xfrm flipH="1">
                <a:off x="4464" y="1488"/>
                <a:ext cx="173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" name="Object 16"/>
            <p:cNvGraphicFramePr>
              <a:graphicFrameLocks noChangeAspect="1"/>
            </p:cNvGraphicFramePr>
            <p:nvPr/>
          </p:nvGraphicFramePr>
          <p:xfrm>
            <a:off x="5328" y="126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1" name="Equation" r:id="rId14" imgW="133395" imgH="285670" progId="Equation.3">
                    <p:embed/>
                  </p:oleObj>
                </mc:Choice>
                <mc:Fallback>
                  <p:oleObj name="Equation" r:id="rId14" imgW="133395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126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7"/>
            <p:cNvGraphicFramePr>
              <a:graphicFrameLocks noChangeAspect="1"/>
            </p:cNvGraphicFramePr>
            <p:nvPr/>
          </p:nvGraphicFramePr>
          <p:xfrm>
            <a:off x="4616" y="52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2" name="Equation" r:id="rId16" imgW="200092" imgH="200005" progId="Equation.3">
                    <p:embed/>
                  </p:oleObj>
                </mc:Choice>
                <mc:Fallback>
                  <p:oleObj name="Equation" r:id="rId16" imgW="200092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52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18"/>
            <p:cNvGraphicFramePr>
              <a:graphicFrameLocks noChangeAspect="1"/>
            </p:cNvGraphicFramePr>
            <p:nvPr/>
          </p:nvGraphicFramePr>
          <p:xfrm>
            <a:off x="5424" y="129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3" name="Equation" r:id="rId18" imgW="219097" imgH="295348" progId="Equation.3">
                    <p:embed/>
                  </p:oleObj>
                </mc:Choice>
                <mc:Fallback>
                  <p:oleObj name="Equation" r:id="rId18" imgW="219097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4" y="129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19"/>
            <p:cNvGraphicFramePr>
              <a:graphicFrameLocks noChangeAspect="1"/>
            </p:cNvGraphicFramePr>
            <p:nvPr/>
          </p:nvGraphicFramePr>
          <p:xfrm>
            <a:off x="4560" y="158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4" name="Equation" r:id="rId20" imgW="209416" imgH="219002" progId="Equation.3">
                    <p:embed/>
                  </p:oleObj>
                </mc:Choice>
                <mc:Fallback>
                  <p:oleObj name="Equation" r:id="rId20" imgW="209416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158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0"/>
            <p:cNvGraphicFramePr>
              <a:graphicFrameLocks noChangeAspect="1"/>
            </p:cNvGraphicFramePr>
            <p:nvPr/>
          </p:nvGraphicFramePr>
          <p:xfrm>
            <a:off x="4512" y="1344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5" name="Equation" r:id="rId22" imgW="133395" imgH="285670" progId="Equation.3">
                    <p:embed/>
                  </p:oleObj>
                </mc:Choice>
                <mc:Fallback>
                  <p:oleObj name="Equation" r:id="rId22" imgW="133395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344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1"/>
            <p:cNvGraphicFramePr>
              <a:graphicFrameLocks noChangeAspect="1"/>
            </p:cNvGraphicFramePr>
            <p:nvPr/>
          </p:nvGraphicFramePr>
          <p:xfrm>
            <a:off x="4898" y="576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6" name="Equation" r:id="rId24" imgW="133395" imgH="285670" progId="Equation.3">
                    <p:embed/>
                  </p:oleObj>
                </mc:Choice>
                <mc:Fallback>
                  <p:oleObj name="Equation" r:id="rId24" imgW="133395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8" y="576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2"/>
            <p:cNvGraphicFramePr>
              <a:graphicFrameLocks noChangeAspect="1"/>
            </p:cNvGraphicFramePr>
            <p:nvPr/>
          </p:nvGraphicFramePr>
          <p:xfrm>
            <a:off x="4783" y="1248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17" name="Equation" r:id="rId26" imgW="200092" imgH="219002" progId="Equation.3">
                    <p:embed/>
                  </p:oleObj>
                </mc:Choice>
                <mc:Fallback>
                  <p:oleObj name="Equation" r:id="rId26" imgW="200092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3" y="1248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7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81637"/>
              </p:ext>
            </p:extLst>
          </p:nvPr>
        </p:nvGraphicFramePr>
        <p:xfrm>
          <a:off x="2890838" y="4033838"/>
          <a:ext cx="8620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8" name="Equation" r:id="rId28" imgW="355320" imgH="177480" progId="Equation.DSMT4">
                  <p:embed/>
                </p:oleObj>
              </mc:Choice>
              <mc:Fallback>
                <p:oleObj name="Equation" r:id="rId28" imgW="355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4033838"/>
                        <a:ext cx="862012" cy="433387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212534"/>
              </p:ext>
            </p:extLst>
          </p:nvPr>
        </p:nvGraphicFramePr>
        <p:xfrm>
          <a:off x="4641850" y="4027488"/>
          <a:ext cx="1014413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9" name="Equation" r:id="rId30" imgW="431640" imgH="203040" progId="Equation.DSMT4">
                  <p:embed/>
                </p:oleObj>
              </mc:Choice>
              <mc:Fallback>
                <p:oleObj name="Equation" r:id="rId30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4027488"/>
                        <a:ext cx="1014413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4" name="Object 9"/>
          <p:cNvGraphicFramePr>
            <a:graphicFrameLocks noChangeAspect="1"/>
          </p:cNvGraphicFramePr>
          <p:nvPr/>
        </p:nvGraphicFramePr>
        <p:xfrm>
          <a:off x="2884489" y="4733926"/>
          <a:ext cx="8588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0" name="Equation" r:id="rId32" imgW="361816" imgH="190327" progId="Equation.DSMT4">
                  <p:embed/>
                </p:oleObj>
              </mc:Choice>
              <mc:Fallback>
                <p:oleObj name="Equation" r:id="rId32" imgW="361816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489" y="4733926"/>
                        <a:ext cx="8588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5" name="Object 10"/>
          <p:cNvGraphicFramePr>
            <a:graphicFrameLocks noChangeAspect="1"/>
          </p:cNvGraphicFramePr>
          <p:nvPr/>
        </p:nvGraphicFramePr>
        <p:xfrm>
          <a:off x="4721226" y="4738689"/>
          <a:ext cx="9191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1" name="Equation" r:id="rId34" imgW="400184" imgH="190327" progId="Equation.DSMT4">
                  <p:embed/>
                </p:oleObj>
              </mc:Choice>
              <mc:Fallback>
                <p:oleObj name="Equation" r:id="rId34" imgW="400184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6" y="4738689"/>
                        <a:ext cx="91916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6" name="Object 11"/>
          <p:cNvGraphicFramePr>
            <a:graphicFrameLocks noChangeAspect="1"/>
          </p:cNvGraphicFramePr>
          <p:nvPr/>
        </p:nvGraphicFramePr>
        <p:xfrm>
          <a:off x="6176963" y="4573589"/>
          <a:ext cx="41148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2" name="Equation" r:id="rId36" imgW="1743097" imgH="228680" progId="Equation.DSMT4">
                  <p:embed/>
                </p:oleObj>
              </mc:Choice>
              <mc:Fallback>
                <p:oleObj name="Equation" r:id="rId36" imgW="1743097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6963" y="4573589"/>
                        <a:ext cx="4114800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7" name="Object 12"/>
          <p:cNvGraphicFramePr>
            <a:graphicFrameLocks noChangeAspect="1"/>
          </p:cNvGraphicFramePr>
          <p:nvPr/>
        </p:nvGraphicFramePr>
        <p:xfrm>
          <a:off x="2905125" y="5397500"/>
          <a:ext cx="858838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3" name="Equation" r:id="rId38" imgW="361816" imgH="171331" progId="Equation.DSMT4">
                  <p:embed/>
                </p:oleObj>
              </mc:Choice>
              <mc:Fallback>
                <p:oleObj name="Equation" r:id="rId38" imgW="361816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5" y="5397500"/>
                        <a:ext cx="858838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8" name="Object 13"/>
          <p:cNvGraphicFramePr>
            <a:graphicFrameLocks noChangeAspect="1"/>
          </p:cNvGraphicFramePr>
          <p:nvPr/>
        </p:nvGraphicFramePr>
        <p:xfrm>
          <a:off x="4708526" y="5338763"/>
          <a:ext cx="898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4" name="Equation" r:id="rId40" imgW="400184" imgH="190327" progId="Equation.DSMT4">
                  <p:embed/>
                </p:oleObj>
              </mc:Choice>
              <mc:Fallback>
                <p:oleObj name="Equation" r:id="rId40" imgW="400184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6" y="5338763"/>
                        <a:ext cx="898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9" name="Object 14"/>
          <p:cNvGraphicFramePr>
            <a:graphicFrameLocks noChangeAspect="1"/>
          </p:cNvGraphicFramePr>
          <p:nvPr/>
        </p:nvGraphicFramePr>
        <p:xfrm>
          <a:off x="6246814" y="5308600"/>
          <a:ext cx="393382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5" name="Equation" r:id="rId42" imgW="1743097" imgH="228680" progId="Equation.DSMT4">
                  <p:embed/>
                </p:oleObj>
              </mc:Choice>
              <mc:Fallback>
                <p:oleObj name="Equation" r:id="rId42" imgW="1743097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4" y="5308600"/>
                        <a:ext cx="393382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7086600" y="3886201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同上</a:t>
            </a:r>
          </a:p>
        </p:txBody>
      </p: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2362200" y="2555876"/>
            <a:ext cx="7924800" cy="3349625"/>
            <a:chOff x="528" y="1610"/>
            <a:chExt cx="4992" cy="2110"/>
          </a:xfrm>
        </p:grpSpPr>
        <p:sp>
          <p:nvSpPr>
            <p:cNvPr id="57365" name="Text Box 40"/>
            <p:cNvSpPr txBox="1">
              <a:spLocks noChangeArrowheads="1"/>
            </p:cNvSpPr>
            <p:nvPr/>
          </p:nvSpPr>
          <p:spPr bwMode="auto">
            <a:xfrm>
              <a:off x="576" y="1632"/>
              <a:ext cx="10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平面方程</a:t>
              </a:r>
            </a:p>
          </p:txBody>
        </p:sp>
        <p:graphicFrame>
          <p:nvGraphicFramePr>
            <p:cNvPr id="5736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8199276"/>
                </p:ext>
              </p:extLst>
            </p:nvPr>
          </p:nvGraphicFramePr>
          <p:xfrm>
            <a:off x="2067" y="1680"/>
            <a:ext cx="34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26" name="Equation" r:id="rId44" imgW="241200" imgH="203040" progId="Equation.DSMT4">
                    <p:embed/>
                  </p:oleObj>
                </mc:Choice>
                <mc:Fallback>
                  <p:oleObj name="Equation" r:id="rId44" imgW="2412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1680"/>
                          <a:ext cx="34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7" name="Text Box 42"/>
            <p:cNvSpPr txBox="1">
              <a:spLocks noChangeArrowheads="1"/>
            </p:cNvSpPr>
            <p:nvPr/>
          </p:nvSpPr>
          <p:spPr bwMode="auto">
            <a:xfrm>
              <a:off x="3504" y="1610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solidFill>
                    <a:schemeClr val="tx1"/>
                  </a:solidFill>
                  <a:ea typeface="楷体_GB2312" pitchFamily="49" charset="-122"/>
                </a:rPr>
                <a:t>投影域</a:t>
              </a:r>
            </a:p>
          </p:txBody>
        </p:sp>
        <p:sp>
          <p:nvSpPr>
            <p:cNvPr id="57368" name="Line 43"/>
            <p:cNvSpPr>
              <a:spLocks noChangeShapeType="1"/>
            </p:cNvSpPr>
            <p:nvPr/>
          </p:nvSpPr>
          <p:spPr bwMode="auto">
            <a:xfrm>
              <a:off x="528" y="2016"/>
              <a:ext cx="4992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69" name="Line 44"/>
            <p:cNvSpPr>
              <a:spLocks noChangeShapeType="1"/>
            </p:cNvSpPr>
            <p:nvPr/>
          </p:nvSpPr>
          <p:spPr bwMode="auto">
            <a:xfrm>
              <a:off x="1727" y="1680"/>
              <a:ext cx="1" cy="204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370" name="Line 45"/>
            <p:cNvSpPr>
              <a:spLocks noChangeShapeType="1"/>
            </p:cNvSpPr>
            <p:nvPr/>
          </p:nvSpPr>
          <p:spPr bwMode="auto">
            <a:xfrm>
              <a:off x="2831" y="1680"/>
              <a:ext cx="1" cy="204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33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 autoUpdateAnimBg="0"/>
      <p:bldP spid="57351" grpId="0" autoUpdateAnimBg="0"/>
      <p:bldP spid="5738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61" name="Object 2"/>
          <p:cNvGraphicFramePr>
            <a:graphicFrameLocks noChangeAspect="1"/>
          </p:cNvGraphicFramePr>
          <p:nvPr/>
        </p:nvGraphicFramePr>
        <p:xfrm>
          <a:off x="3671889" y="3141663"/>
          <a:ext cx="304958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8" name="Equation" r:id="rId3" imgW="1409610" imgH="419007" progId="Equation.DSMT4">
                  <p:embed/>
                </p:oleObj>
              </mc:Choice>
              <mc:Fallback>
                <p:oleObj name="Equation" r:id="rId3" imgW="1409610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9" y="3141663"/>
                        <a:ext cx="304958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1" name="Object 3"/>
          <p:cNvGraphicFramePr>
            <a:graphicFrameLocks noChangeAspect="1"/>
          </p:cNvGraphicFramePr>
          <p:nvPr/>
        </p:nvGraphicFramePr>
        <p:xfrm>
          <a:off x="3751263" y="1989138"/>
          <a:ext cx="332105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9" name="Equation" r:id="rId5" imgW="1409610" imgH="419007" progId="Equation.DSMT4">
                  <p:embed/>
                </p:oleObj>
              </mc:Choice>
              <mc:Fallback>
                <p:oleObj name="Equation" r:id="rId5" imgW="1409610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1263" y="1989138"/>
                        <a:ext cx="332105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74" name="Object 4"/>
          <p:cNvGraphicFramePr>
            <a:graphicFrameLocks noChangeAspect="1"/>
          </p:cNvGraphicFramePr>
          <p:nvPr/>
        </p:nvGraphicFramePr>
        <p:xfrm>
          <a:off x="2855914" y="4292601"/>
          <a:ext cx="392112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0" name="Equation" r:id="rId7" imgW="1476308" imgH="419007" progId="Equation.DSMT4">
                  <p:embed/>
                </p:oleObj>
              </mc:Choice>
              <mc:Fallback>
                <p:oleObj name="Equation" r:id="rId7" imgW="1476308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292601"/>
                        <a:ext cx="3921125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2379664" y="906464"/>
          <a:ext cx="563403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21" name="Equation" r:id="rId9" imgW="2362379" imgH="419007" progId="Equation.DSMT4">
                  <p:embed/>
                </p:oleObj>
              </mc:Choice>
              <mc:Fallback>
                <p:oleObj name="Equation" r:id="rId9" imgW="2362379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4" y="906464"/>
                        <a:ext cx="563403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40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29282"/>
              </p:ext>
            </p:extLst>
          </p:nvPr>
        </p:nvGraphicFramePr>
        <p:xfrm>
          <a:off x="1943100" y="915911"/>
          <a:ext cx="8305800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89" name="文档" r:id="rId3" imgW="8299236" imgH="1455646" progId="Word.Document.8">
                  <p:embed/>
                </p:oleObj>
              </mc:Choice>
              <mc:Fallback>
                <p:oleObj name="文档" r:id="rId3" imgW="8299236" imgH="14556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915911"/>
                        <a:ext cx="8305800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3"/>
          <p:cNvSpPr txBox="1">
            <a:spLocks noChangeArrowheads="1"/>
          </p:cNvSpPr>
          <p:nvPr/>
        </p:nvSpPr>
        <p:spPr bwMode="auto">
          <a:xfrm>
            <a:off x="1697098" y="957062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华文宋体" panose="0201060004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ea typeface="华文宋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rgbClr val="FF0000"/>
              </a:solidFill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697098" y="2503487"/>
            <a:ext cx="1085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933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47746"/>
              </p:ext>
            </p:extLst>
          </p:nvPr>
        </p:nvGraphicFramePr>
        <p:xfrm>
          <a:off x="1671029" y="5315607"/>
          <a:ext cx="577532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0" name="文档" r:id="rId6" imgW="5725339" imgH="684651" progId="Word.Document.8">
                  <p:embed/>
                </p:oleObj>
              </mc:Choice>
              <mc:Fallback>
                <p:oleObj name="文档" r:id="rId6" imgW="5725339" imgH="6846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029" y="5315607"/>
                        <a:ext cx="577532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6" name="Rectangle 239"/>
          <p:cNvSpPr>
            <a:spLocks noChangeArrowheads="1"/>
          </p:cNvSpPr>
          <p:nvPr/>
        </p:nvSpPr>
        <p:spPr bwMode="auto">
          <a:xfrm>
            <a:off x="0" y="8667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2240023" y="2521062"/>
            <a:ext cx="8586617" cy="523220"/>
            <a:chOff x="2079761" y="2524731"/>
            <a:chExt cx="8586617" cy="523220"/>
          </a:xfrm>
        </p:grpSpPr>
        <p:sp>
          <p:nvSpPr>
            <p:cNvPr id="8" name="矩形 7"/>
            <p:cNvSpPr/>
            <p:nvPr/>
          </p:nvSpPr>
          <p:spPr>
            <a:xfrm>
              <a:off x="3930239" y="2524731"/>
              <a:ext cx="673613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spcAft>
                  <a:spcPts val="0"/>
                </a:spcAft>
              </a:pPr>
              <a:r>
                <a:rPr lang="zh-CN" altLang="zh-CN" sz="2800" b="1" dirty="0">
                  <a:latin typeface="Times New Roman" panose="02020603050405020304" pitchFamily="18" charset="0"/>
                </a:rPr>
                <a:t>关于坐标面、原点均对称 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(</a:t>
              </a:r>
              <a:r>
                <a:rPr lang="zh-CN" altLang="zh-CN" sz="2800" b="1" dirty="0" smtClean="0">
                  <a:latin typeface="Times New Roman" panose="02020603050405020304" pitchFamily="18" charset="0"/>
                </a:rPr>
                <a:t>即</a:t>
              </a:r>
              <a:r>
                <a:rPr lang="zh-CN" altLang="zh-CN" sz="2800" b="1" dirty="0">
                  <a:latin typeface="Times New Roman" panose="02020603050405020304" pitchFamily="18" charset="0"/>
                </a:rPr>
                <a:t>轮换</a:t>
              </a:r>
              <a:r>
                <a:rPr lang="zh-CN" altLang="zh-CN" sz="2800" b="1" dirty="0" smtClean="0">
                  <a:latin typeface="Times New Roman" panose="02020603050405020304" pitchFamily="18" charset="0"/>
                </a:rPr>
                <a:t>对称性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800" b="1" dirty="0" smtClean="0">
                  <a:latin typeface="Times New Roman" panose="02020603050405020304" pitchFamily="18" charset="0"/>
                </a:rPr>
                <a:t>,</a:t>
              </a:r>
              <a:endParaRPr lang="zh-CN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242"/>
            <p:cNvSpPr>
              <a:spLocks noChangeArrowheads="1"/>
            </p:cNvSpPr>
            <p:nvPr/>
          </p:nvSpPr>
          <p:spPr bwMode="auto">
            <a:xfrm>
              <a:off x="2079761" y="2524731"/>
              <a:ext cx="162850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积分曲面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4742887"/>
                </p:ext>
              </p:extLst>
            </p:nvPr>
          </p:nvGraphicFramePr>
          <p:xfrm>
            <a:off x="3663539" y="2662189"/>
            <a:ext cx="266700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91" name="Equation" r:id="rId8" imgW="266469" imgH="304536" progId="Equation.DSMT4">
                    <p:embed/>
                  </p:oleObj>
                </mc:Choice>
                <mc:Fallback>
                  <p:oleObj name="Equation" r:id="rId8" imgW="266469" imgH="304536" progId="Equation.DSMT4">
                    <p:embed/>
                    <p:pic>
                      <p:nvPicPr>
                        <p:cNvPr id="0" name="Object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3539" y="2662189"/>
                          <a:ext cx="266700" cy="304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1671029" y="3113087"/>
            <a:ext cx="9155611" cy="555625"/>
            <a:chOff x="1782355" y="2528888"/>
            <a:chExt cx="9155611" cy="555625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8208872"/>
                </p:ext>
              </p:extLst>
            </p:nvPr>
          </p:nvGraphicFramePr>
          <p:xfrm>
            <a:off x="3394075" y="2528888"/>
            <a:ext cx="3683000" cy="555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892" name="Equation" r:id="rId10" imgW="1523880" imgH="228600" progId="Equation.DSMT4">
                    <p:embed/>
                  </p:oleObj>
                </mc:Choice>
                <mc:Fallback>
                  <p:oleObj name="Equation" r:id="rId10" imgW="1523880" imgH="228600" progId="Equation.DSMT4">
                    <p:embed/>
                    <p:pic>
                      <p:nvPicPr>
                        <p:cNvPr id="0" name="Object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4075" y="2528888"/>
                          <a:ext cx="3683000" cy="555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238"/>
            <p:cNvSpPr>
              <a:spLocks noChangeArrowheads="1"/>
            </p:cNvSpPr>
            <p:nvPr/>
          </p:nvSpPr>
          <p:spPr bwMode="auto">
            <a:xfrm>
              <a:off x="1782355" y="2548656"/>
              <a:ext cx="175101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被积函数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077075" y="2548656"/>
              <a:ext cx="38608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同时是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zh-CN" altLang="en-US" sz="2800" b="1" dirty="0" smtClean="0"/>
                <a:t>的偶函数，</a:t>
              </a:r>
              <a:endParaRPr lang="zh-CN" altLang="en-US" sz="2800" b="1" dirty="0"/>
            </a:p>
          </p:txBody>
        </p:sp>
      </p:grpSp>
      <p:sp>
        <p:nvSpPr>
          <p:cNvPr id="14" name="Rectangle 251"/>
          <p:cNvSpPr>
            <a:spLocks noChangeArrowheads="1"/>
          </p:cNvSpPr>
          <p:nvPr/>
        </p:nvSpPr>
        <p:spPr bwMode="auto">
          <a:xfrm>
            <a:off x="1614487" y="3664045"/>
            <a:ext cx="17795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故原积分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1587385"/>
              </p:ext>
            </p:extLst>
          </p:nvPr>
        </p:nvGraphicFramePr>
        <p:xfrm>
          <a:off x="2001564" y="4297521"/>
          <a:ext cx="6262901" cy="960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93" name="Equation" r:id="rId12" imgW="2654280" imgH="406080" progId="Equation.DSMT4">
                  <p:embed/>
                </p:oleObj>
              </mc:Choice>
              <mc:Fallback>
                <p:oleObj name="Equation" r:id="rId12" imgW="2654280" imgH="406080" progId="Equation.DSMT4">
                  <p:embed/>
                  <p:pic>
                    <p:nvPicPr>
                      <p:cNvPr id="0" name="Object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564" y="4297521"/>
                        <a:ext cx="6262901" cy="960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9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 autoUpdateAnimBg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129322"/>
              </p:ext>
            </p:extLst>
          </p:nvPr>
        </p:nvGraphicFramePr>
        <p:xfrm>
          <a:off x="2132716" y="1279261"/>
          <a:ext cx="61912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1" name="文档" r:id="rId3" imgW="6138886" imgH="624917" progId="Word.Document.8">
                  <p:embed/>
                </p:oleObj>
              </mc:Choice>
              <mc:Fallback>
                <p:oleObj name="文档" r:id="rId3" imgW="6138886" imgH="6249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716" y="1279261"/>
                        <a:ext cx="61912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750329"/>
              </p:ext>
            </p:extLst>
          </p:nvPr>
        </p:nvGraphicFramePr>
        <p:xfrm>
          <a:off x="2132716" y="2138485"/>
          <a:ext cx="37401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2" name="Equation" r:id="rId5" imgW="1676160" imgH="304560" progId="Equation.DSMT4">
                  <p:embed/>
                </p:oleObj>
              </mc:Choice>
              <mc:Fallback>
                <p:oleObj name="Equation" r:id="rId5" imgW="1676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716" y="2138485"/>
                        <a:ext cx="374015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815932"/>
              </p:ext>
            </p:extLst>
          </p:nvPr>
        </p:nvGraphicFramePr>
        <p:xfrm>
          <a:off x="5511665" y="2148784"/>
          <a:ext cx="1584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3" name="Equation" r:id="rId7" imgW="672808" imgH="241195" progId="Equation.DSMT4">
                  <p:embed/>
                </p:oleObj>
              </mc:Choice>
              <mc:Fallback>
                <p:oleObj name="Equation" r:id="rId7" imgW="67280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665" y="2148784"/>
                        <a:ext cx="15843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2096045" y="3184607"/>
          <a:ext cx="277495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4" name="Equation" r:id="rId9" imgW="1257300" imgH="381000" progId="Equation.DSMT4">
                  <p:embed/>
                </p:oleObj>
              </mc:Choice>
              <mc:Fallback>
                <p:oleObj name="Equation" r:id="rId9" imgW="12573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045" y="3184607"/>
                        <a:ext cx="2774950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4870995" y="3184607"/>
          <a:ext cx="3233738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5" name="Equation" r:id="rId11" imgW="1422400" imgH="406400" progId="Equation.DSMT4">
                  <p:embed/>
                </p:oleObj>
              </mc:Choice>
              <mc:Fallback>
                <p:oleObj name="Equation" r:id="rId11" imgW="1422400" imgH="40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995" y="3184607"/>
                        <a:ext cx="3233738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2439988" y="4160839"/>
          <a:ext cx="50688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6" name="Equation" r:id="rId13" imgW="2311400" imgH="419100" progId="Equation.DSMT4">
                  <p:embed/>
                </p:oleObj>
              </mc:Choice>
              <mc:Fallback>
                <p:oleObj name="Equation" r:id="rId13" imgW="2311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9988" y="4160839"/>
                        <a:ext cx="50688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522538" y="5078414"/>
          <a:ext cx="13049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67" name="公式" r:id="rId15" imgW="1332921" imgH="406224" progId="Equation.3">
                  <p:embed/>
                </p:oleObj>
              </mc:Choice>
              <mc:Fallback>
                <p:oleObj name="公式" r:id="rId15" imgW="133292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8" y="5078414"/>
                        <a:ext cx="13049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51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136941"/>
              </p:ext>
            </p:extLst>
          </p:nvPr>
        </p:nvGraphicFramePr>
        <p:xfrm>
          <a:off x="1738749" y="765364"/>
          <a:ext cx="74707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4" name="文档" r:id="rId3" imgW="7493450" imgH="1455646" progId="Word.Document.8">
                  <p:embed/>
                </p:oleObj>
              </mc:Choice>
              <mc:Fallback>
                <p:oleObj name="文档" r:id="rId3" imgW="7493450" imgH="14556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749" y="765364"/>
                        <a:ext cx="74707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Text Box 3"/>
          <p:cNvSpPr txBox="1">
            <a:spLocks noChangeArrowheads="1"/>
          </p:cNvSpPr>
          <p:nvPr/>
        </p:nvSpPr>
        <p:spPr bwMode="auto">
          <a:xfrm>
            <a:off x="1556333" y="724151"/>
            <a:ext cx="9001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3.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472989" y="2137797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pic>
        <p:nvPicPr>
          <p:cNvPr id="880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701" y="2201455"/>
            <a:ext cx="2514600" cy="2857500"/>
          </a:xfrm>
          <a:prstGeom prst="rect">
            <a:avLst/>
          </a:prstGeom>
          <a:noFill/>
          <a:ln w="3175">
            <a:solidFill>
              <a:schemeClr val="accent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80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820669"/>
              </p:ext>
            </p:extLst>
          </p:nvPr>
        </p:nvGraphicFramePr>
        <p:xfrm>
          <a:off x="1796277" y="4150113"/>
          <a:ext cx="3962400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5" name="公式" r:id="rId7" imgW="3860800" imgH="685800" progId="Equation.3">
                  <p:embed/>
                </p:oleObj>
              </mc:Choice>
              <mc:Fallback>
                <p:oleObj name="公式" r:id="rId7" imgW="3860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6277" y="4150113"/>
                        <a:ext cx="3962400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084575"/>
              </p:ext>
            </p:extLst>
          </p:nvPr>
        </p:nvGraphicFramePr>
        <p:xfrm>
          <a:off x="2284481" y="5058955"/>
          <a:ext cx="33385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6" name="公式" r:id="rId9" imgW="3251200" imgH="596900" progId="Equation.3">
                  <p:embed/>
                </p:oleObj>
              </mc:Choice>
              <mc:Fallback>
                <p:oleObj name="公式" r:id="rId9" imgW="3251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81" y="5058955"/>
                        <a:ext cx="3338513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59329"/>
              </p:ext>
            </p:extLst>
          </p:nvPr>
        </p:nvGraphicFramePr>
        <p:xfrm>
          <a:off x="5880894" y="5189130"/>
          <a:ext cx="166528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7" name="公式" r:id="rId11" imgW="1625600" imgH="469900" progId="Equation.3">
                  <p:embed/>
                </p:oleObj>
              </mc:Choice>
              <mc:Fallback>
                <p:oleObj name="公式" r:id="rId11" imgW="16256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894" y="5189130"/>
                        <a:ext cx="1665287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Rectangle 243"/>
          <p:cNvSpPr>
            <a:spLocks noChangeArrowheads="1"/>
          </p:cNvSpPr>
          <p:nvPr/>
        </p:nvSpPr>
        <p:spPr bwMode="auto">
          <a:xfrm>
            <a:off x="1414870" y="2861057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投影域 ：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1996691"/>
              </p:ext>
            </p:extLst>
          </p:nvPr>
        </p:nvGraphicFramePr>
        <p:xfrm>
          <a:off x="1870869" y="3386927"/>
          <a:ext cx="40100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8" name="Equation" r:id="rId13" imgW="4013200" imgH="520700" progId="Equation.DSMT4">
                  <p:embed/>
                </p:oleObj>
              </mc:Choice>
              <mc:Fallback>
                <p:oleObj name="Equation" r:id="rId13" imgW="4013200" imgH="520700" progId="Equation.DSMT4">
                  <p:embed/>
                  <p:pic>
                    <p:nvPicPr>
                      <p:cNvPr id="0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869" y="3386927"/>
                        <a:ext cx="4010025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44"/>
          <p:cNvSpPr>
            <a:spLocks noChangeArrowheads="1"/>
          </p:cNvSpPr>
          <p:nvPr/>
        </p:nvSpPr>
        <p:spPr bwMode="auto">
          <a:xfrm>
            <a:off x="0" y="981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329270" y="2141031"/>
            <a:ext cx="3664175" cy="552039"/>
            <a:chOff x="2094502" y="2003916"/>
            <a:chExt cx="3664175" cy="552039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49462"/>
                </p:ext>
              </p:extLst>
            </p:nvPr>
          </p:nvGraphicFramePr>
          <p:xfrm>
            <a:off x="3606800" y="2068513"/>
            <a:ext cx="541338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79" name="Equation" r:id="rId15" imgW="215640" imgH="177480" progId="Equation.DSMT4">
                    <p:embed/>
                  </p:oleObj>
                </mc:Choice>
                <mc:Fallback>
                  <p:oleObj name="Equation" r:id="rId15" imgW="215640" imgH="177480" progId="Equation.DSMT4">
                    <p:embed/>
                    <p:pic>
                      <p:nvPicPr>
                        <p:cNvPr id="0" name="Object 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800" y="2068513"/>
                          <a:ext cx="541338" cy="4460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6989160"/>
                </p:ext>
              </p:extLst>
            </p:nvPr>
          </p:nvGraphicFramePr>
          <p:xfrm>
            <a:off x="4269694" y="2068513"/>
            <a:ext cx="1488983" cy="487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80" name="Equation" r:id="rId17" imgW="622080" imgH="203040" progId="Equation.DSMT4">
                    <p:embed/>
                  </p:oleObj>
                </mc:Choice>
                <mc:Fallback>
                  <p:oleObj name="Equation" r:id="rId17" imgW="622080" imgH="203040" progId="Equation.DSMT4">
                    <p:embed/>
                    <p:pic>
                      <p:nvPicPr>
                        <p:cNvPr id="0" name="Object 2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694" y="2068513"/>
                          <a:ext cx="1488983" cy="4874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247"/>
            <p:cNvSpPr>
              <a:spLocks noChangeArrowheads="1"/>
            </p:cNvSpPr>
            <p:nvPr/>
          </p:nvSpPr>
          <p:spPr bwMode="auto">
            <a:xfrm>
              <a:off x="2094502" y="2003916"/>
              <a:ext cx="171558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积分曲面</a:t>
              </a:r>
              <a:endParaRPr kumimoji="0" lang="zh-C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317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899648" y="1881869"/>
          <a:ext cx="3044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5" name="Equation" r:id="rId3" imgW="1244600" imgH="381000" progId="Equation.DSMT4">
                  <p:embed/>
                </p:oleObj>
              </mc:Choice>
              <mc:Fallback>
                <p:oleObj name="Equation" r:id="rId3" imgW="1244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648" y="1881869"/>
                        <a:ext cx="30448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/>
          <p:cNvGraphicFramePr>
            <a:graphicFrameLocks noChangeAspect="1"/>
          </p:cNvGraphicFramePr>
          <p:nvPr/>
        </p:nvGraphicFramePr>
        <p:xfrm>
          <a:off x="4944473" y="1955347"/>
          <a:ext cx="44640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6" name="公式" r:id="rId5" imgW="4140200" imgH="863600" progId="Equation.3">
                  <p:embed/>
                </p:oleObj>
              </mc:Choice>
              <mc:Fallback>
                <p:oleObj name="公式" r:id="rId5" imgW="4140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473" y="1955347"/>
                        <a:ext cx="44640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673215"/>
              </p:ext>
            </p:extLst>
          </p:nvPr>
        </p:nvGraphicFramePr>
        <p:xfrm>
          <a:off x="2196939" y="3349108"/>
          <a:ext cx="3251361" cy="1098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7" name="Equation" r:id="rId7" imgW="1244520" imgH="419040" progId="Equation.DSMT4">
                  <p:embed/>
                </p:oleObj>
              </mc:Choice>
              <mc:Fallback>
                <p:oleObj name="Equation" r:id="rId7" imgW="1244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939" y="3349108"/>
                        <a:ext cx="3251361" cy="10987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5"/>
          <p:cNvGraphicFramePr>
            <a:graphicFrameLocks noChangeAspect="1"/>
          </p:cNvGraphicFramePr>
          <p:nvPr/>
        </p:nvGraphicFramePr>
        <p:xfrm>
          <a:off x="5448300" y="3225574"/>
          <a:ext cx="467995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8" name="公式" r:id="rId9" imgW="4051300" imgH="698500" progId="Equation.3">
                  <p:embed/>
                </p:oleObj>
              </mc:Choice>
              <mc:Fallback>
                <p:oleObj name="公式" r:id="rId9" imgW="4051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3225574"/>
                        <a:ext cx="467995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1978025" y="4695462"/>
          <a:ext cx="17065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99" name="Equation" r:id="rId11" imgW="711000" imgH="215640" progId="Equation.DSMT4">
                  <p:embed/>
                </p:oleObj>
              </mc:Choice>
              <mc:Fallback>
                <p:oleObj name="Equation" r:id="rId11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4695462"/>
                        <a:ext cx="1706563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578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2436858"/>
            <a:ext cx="2362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365724"/>
              </p:ext>
            </p:extLst>
          </p:nvPr>
        </p:nvGraphicFramePr>
        <p:xfrm>
          <a:off x="2301875" y="918876"/>
          <a:ext cx="7680325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92" name="Document" r:id="rId5" imgW="7612113" imgH="1249527" progId="Word.Document.8">
                  <p:embed/>
                </p:oleObj>
              </mc:Choice>
              <mc:Fallback>
                <p:oleObj name="Document" r:id="rId5" imgW="7612113" imgH="12495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75" y="918876"/>
                        <a:ext cx="7680325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2301875" y="918876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Yu Gothic UI Light" panose="020B0300000000000000" pitchFamily="34" charset="-128"/>
                <a:cs typeface="Times New Roman" panose="02020603050405020304" pitchFamily="18" charset="0"/>
              </a:rPr>
              <a:t>4</a:t>
            </a:r>
            <a:r>
              <a:rPr lang="en-US" altLang="zh-CN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2436858"/>
            <a:ext cx="26479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0" name="Picture 6"/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364" y="2436858"/>
            <a:ext cx="26479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2486027" y="2436858"/>
            <a:ext cx="7634287" cy="3124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7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26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2129559" y="15945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942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157971"/>
              </p:ext>
            </p:extLst>
          </p:nvPr>
        </p:nvGraphicFramePr>
        <p:xfrm>
          <a:off x="3178384" y="1446065"/>
          <a:ext cx="4802549" cy="1694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66" name="Document" r:id="rId5" imgW="1802294" imgH="704905" progId="Word.Document.8">
                  <p:embed/>
                </p:oleObj>
              </mc:Choice>
              <mc:Fallback>
                <p:oleObj name="Document" r:id="rId5" imgW="1802294" imgH="7049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8384" y="1446065"/>
                        <a:ext cx="4802549" cy="16941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1069744"/>
              </p:ext>
            </p:extLst>
          </p:nvPr>
        </p:nvGraphicFramePr>
        <p:xfrm>
          <a:off x="7357606" y="2605339"/>
          <a:ext cx="44989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67" name="文档" r:id="rId7" imgW="4424961" imgH="537612" progId="Word.Document.8">
                  <p:embed/>
                </p:oleObj>
              </mc:Choice>
              <mc:Fallback>
                <p:oleObj name="文档" r:id="rId7" imgW="4424961" imgH="5376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7606" y="2605339"/>
                        <a:ext cx="44989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8548"/>
              </p:ext>
            </p:extLst>
          </p:nvPr>
        </p:nvGraphicFramePr>
        <p:xfrm>
          <a:off x="2937950" y="5165011"/>
          <a:ext cx="43688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68" name="公式" r:id="rId9" imgW="4140200" imgH="863600" progId="Equation.3">
                  <p:embed/>
                </p:oleObj>
              </mc:Choice>
              <mc:Fallback>
                <p:oleObj name="公式" r:id="rId9" imgW="41402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950" y="5165011"/>
                        <a:ext cx="43688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65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432714" y="3273303"/>
            <a:ext cx="4860017" cy="559010"/>
            <a:chOff x="156657" y="166478"/>
            <a:chExt cx="4860017" cy="55901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0290425"/>
                </p:ext>
              </p:extLst>
            </p:nvPr>
          </p:nvGraphicFramePr>
          <p:xfrm>
            <a:off x="156657" y="263525"/>
            <a:ext cx="428625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69" name="Equation" r:id="rId11" imgW="431800" imgH="457200" progId="Equation.DSMT4">
                    <p:embed/>
                  </p:oleObj>
                </mc:Choice>
                <mc:Fallback>
                  <p:oleObj name="Equation" r:id="rId11" imgW="431800" imgH="457200" progId="Equation.DSMT4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57" y="263525"/>
                          <a:ext cx="428625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1543930"/>
                </p:ext>
              </p:extLst>
            </p:nvPr>
          </p:nvGraphicFramePr>
          <p:xfrm>
            <a:off x="851963" y="166806"/>
            <a:ext cx="4164711" cy="5586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70" name="Equation" r:id="rId13" imgW="1688760" imgH="228600" progId="Equation.DSMT4">
                    <p:embed/>
                  </p:oleObj>
                </mc:Choice>
                <mc:Fallback>
                  <p:oleObj name="Equation" r:id="rId13" imgW="1688760" imgH="228600" progId="Equation.DSMT4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963" y="166806"/>
                          <a:ext cx="4164711" cy="558682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166"/>
            <p:cNvSpPr>
              <a:spLocks noChangeArrowheads="1"/>
            </p:cNvSpPr>
            <p:nvPr/>
          </p:nvSpPr>
          <p:spPr bwMode="auto">
            <a:xfrm>
              <a:off x="545680" y="166478"/>
              <a:ext cx="54534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9" name="Rectangle 273"/>
          <p:cNvSpPr>
            <a:spLocks noChangeArrowheads="1"/>
          </p:cNvSpPr>
          <p:nvPr/>
        </p:nvSpPr>
        <p:spPr bwMode="auto">
          <a:xfrm>
            <a:off x="2129559" y="4178027"/>
            <a:ext cx="1350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zh-CN" altLang="zh-CN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228147"/>
              </p:ext>
            </p:extLst>
          </p:nvPr>
        </p:nvGraphicFramePr>
        <p:xfrm>
          <a:off x="3385945" y="4100405"/>
          <a:ext cx="3567675" cy="1015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71" name="Equation" r:id="rId15" imgW="1434960" imgH="406080" progId="Equation.DSMT4">
                  <p:embed/>
                </p:oleObj>
              </mc:Choice>
              <mc:Fallback>
                <p:oleObj name="Equation" r:id="rId15" imgW="1434960" imgH="406080" progId="Equation.DSMT4">
                  <p:embed/>
                  <p:pic>
                    <p:nvPicPr>
                      <p:cNvPr id="0" name="Object 2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945" y="4100405"/>
                        <a:ext cx="3567675" cy="10153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1990024" y="2562215"/>
            <a:ext cx="2604394" cy="602187"/>
            <a:chOff x="0" y="7329"/>
            <a:chExt cx="2604394" cy="602187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4141127"/>
                </p:ext>
              </p:extLst>
            </p:nvPr>
          </p:nvGraphicFramePr>
          <p:xfrm>
            <a:off x="814560" y="7329"/>
            <a:ext cx="1789834" cy="602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172" name="Equation" r:id="rId17" imgW="672840" imgH="228600" progId="Equation.DSMT4">
                    <p:embed/>
                  </p:oleObj>
                </mc:Choice>
                <mc:Fallback>
                  <p:oleObj name="Equation" r:id="rId17" imgW="672840" imgH="228600" progId="Equation.DSMT4">
                    <p:embed/>
                    <p:pic>
                      <p:nvPicPr>
                        <p:cNvPr id="0" name="Object 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4560" y="7329"/>
                          <a:ext cx="1789834" cy="6021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286"/>
            <p:cNvSpPr>
              <a:spLocks noChangeArrowheads="1"/>
            </p:cNvSpPr>
            <p:nvPr/>
          </p:nvSpPr>
          <p:spPr bwMode="auto">
            <a:xfrm>
              <a:off x="0" y="31348"/>
              <a:ext cx="9060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  <a:endParaRPr kumimoji="0" lang="zh-CN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693773"/>
              </p:ext>
            </p:extLst>
          </p:nvPr>
        </p:nvGraphicFramePr>
        <p:xfrm>
          <a:off x="4861210" y="2563749"/>
          <a:ext cx="2291659" cy="60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73" name="Equation" r:id="rId19" imgW="876240" imgH="228600" progId="Equation.DSMT4">
                  <p:embed/>
                </p:oleObj>
              </mc:Choice>
              <mc:Fallback>
                <p:oleObj name="Equation" r:id="rId19" imgW="876240" imgH="228600" progId="Equation.DSMT4">
                  <p:embed/>
                  <p:pic>
                    <p:nvPicPr>
                      <p:cNvPr id="0" name="Object 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210" y="2563749"/>
                        <a:ext cx="2291659" cy="6021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29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504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508081" y="2440353"/>
            <a:ext cx="2941637" cy="3448050"/>
            <a:chOff x="3627" y="1643"/>
            <a:chExt cx="1853" cy="2172"/>
          </a:xfrm>
        </p:grpSpPr>
        <p:graphicFrame>
          <p:nvGraphicFramePr>
            <p:cNvPr id="37913" name="Object 11"/>
            <p:cNvGraphicFramePr>
              <a:graphicFrameLocks noChangeAspect="1"/>
            </p:cNvGraphicFramePr>
            <p:nvPr/>
          </p:nvGraphicFramePr>
          <p:xfrm>
            <a:off x="3654" y="2118"/>
            <a:ext cx="1674" cy="1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38" name="BMP 图象" r:id="rId3" imgW="2657846" imgH="1666667" progId="Paint.Picture">
                    <p:embed/>
                  </p:oleObj>
                </mc:Choice>
                <mc:Fallback>
                  <p:oleObj name="BMP 图象" r:id="rId3" imgW="2657846" imgH="1666667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4" y="2118"/>
                          <a:ext cx="1674" cy="1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914" name="Group 5"/>
            <p:cNvGrpSpPr>
              <a:grpSpLocks/>
            </p:cNvGrpSpPr>
            <p:nvPr/>
          </p:nvGrpSpPr>
          <p:grpSpPr bwMode="auto">
            <a:xfrm>
              <a:off x="3627" y="1643"/>
              <a:ext cx="1853" cy="2172"/>
              <a:chOff x="3627" y="1643"/>
              <a:chExt cx="1853" cy="2172"/>
            </a:xfrm>
          </p:grpSpPr>
          <p:sp>
            <p:nvSpPr>
              <p:cNvPr id="37915" name="Line 6"/>
              <p:cNvSpPr>
                <a:spLocks noChangeShapeType="1"/>
              </p:cNvSpPr>
              <p:nvPr/>
            </p:nvSpPr>
            <p:spPr bwMode="auto">
              <a:xfrm>
                <a:off x="4080" y="3195"/>
                <a:ext cx="1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16" name="Line 7"/>
              <p:cNvSpPr>
                <a:spLocks noChangeShapeType="1"/>
              </p:cNvSpPr>
              <p:nvPr/>
            </p:nvSpPr>
            <p:spPr bwMode="auto">
              <a:xfrm flipH="1">
                <a:off x="3627" y="3195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7917" name="Object 12"/>
              <p:cNvGraphicFramePr>
                <a:graphicFrameLocks noChangeAspect="1"/>
              </p:cNvGraphicFramePr>
              <p:nvPr/>
            </p:nvGraphicFramePr>
            <p:xfrm>
              <a:off x="4080" y="3216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39" name="Equation" r:id="rId5" imgW="200092" imgH="219002" progId="Equation.3">
                      <p:embed/>
                    </p:oleObj>
                  </mc:Choice>
                  <mc:Fallback>
                    <p:oleObj name="Equation" r:id="rId5" imgW="200092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216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8" name="Object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08048091"/>
                  </p:ext>
                </p:extLst>
              </p:nvPr>
            </p:nvGraphicFramePr>
            <p:xfrm>
              <a:off x="3768" y="3627"/>
              <a:ext cx="186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40" name="Equation" r:id="rId7" imgW="139680" imgH="139680" progId="Equation.DSMT4">
                      <p:embed/>
                    </p:oleObj>
                  </mc:Choice>
                  <mc:Fallback>
                    <p:oleObj name="Equation" r:id="rId7" imgW="13968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8" y="3627"/>
                            <a:ext cx="186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19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1541824"/>
                  </p:ext>
                </p:extLst>
              </p:nvPr>
            </p:nvGraphicFramePr>
            <p:xfrm>
              <a:off x="5280" y="3222"/>
              <a:ext cx="200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41" name="Equation" r:id="rId9" imgW="139680" imgH="164880" progId="Equation.DSMT4">
                      <p:embed/>
                    </p:oleObj>
                  </mc:Choice>
                  <mc:Fallback>
                    <p:oleObj name="Equation" r:id="rId9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0" y="3222"/>
                            <a:ext cx="200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920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2180741"/>
                  </p:ext>
                </p:extLst>
              </p:nvPr>
            </p:nvGraphicFramePr>
            <p:xfrm>
              <a:off x="3851" y="1643"/>
              <a:ext cx="145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7142" name="Equation" r:id="rId11" imgW="114120" imgH="139680" progId="Equation.DSMT4">
                      <p:embed/>
                    </p:oleObj>
                  </mc:Choice>
                  <mc:Fallback>
                    <p:oleObj name="Equation" r:id="rId11" imgW="114120" imgH="1396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1" y="1643"/>
                            <a:ext cx="145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921" name="Line 12"/>
              <p:cNvSpPr>
                <a:spLocks noChangeShapeType="1"/>
              </p:cNvSpPr>
              <p:nvPr/>
            </p:nvSpPr>
            <p:spPr bwMode="auto">
              <a:xfrm flipV="1">
                <a:off x="4080" y="2784"/>
                <a:ext cx="0" cy="41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922" name="Line 13"/>
              <p:cNvSpPr>
                <a:spLocks noChangeShapeType="1"/>
              </p:cNvSpPr>
              <p:nvPr/>
            </p:nvSpPr>
            <p:spPr bwMode="auto">
              <a:xfrm flipV="1">
                <a:off x="4080" y="1719"/>
                <a:ext cx="0" cy="6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27143" y="3012647"/>
            <a:ext cx="2581275" cy="1828800"/>
            <a:chOff x="3688" y="2016"/>
            <a:chExt cx="1626" cy="1152"/>
          </a:xfrm>
        </p:grpSpPr>
        <p:graphicFrame>
          <p:nvGraphicFramePr>
            <p:cNvPr id="37910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91415324"/>
                </p:ext>
              </p:extLst>
            </p:nvPr>
          </p:nvGraphicFramePr>
          <p:xfrm>
            <a:off x="3688" y="2107"/>
            <a:ext cx="1626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43" name="BMP 图象" r:id="rId13" imgW="2580952" imgH="1676634" progId="Paint.Picture">
                    <p:embed/>
                  </p:oleObj>
                </mc:Choice>
                <mc:Fallback>
                  <p:oleObj name="BMP 图象" r:id="rId13" imgW="2580952" imgH="1676634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8" y="2107"/>
                          <a:ext cx="1626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11" name="Line 18"/>
            <p:cNvSpPr>
              <a:spLocks noChangeShapeType="1"/>
            </p:cNvSpPr>
            <p:nvPr/>
          </p:nvSpPr>
          <p:spPr bwMode="auto">
            <a:xfrm flipV="1">
              <a:off x="4080" y="2016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Line 19"/>
            <p:cNvSpPr>
              <a:spLocks noChangeShapeType="1"/>
            </p:cNvSpPr>
            <p:nvPr/>
          </p:nvSpPr>
          <p:spPr bwMode="auto">
            <a:xfrm>
              <a:off x="4080" y="2778"/>
              <a:ext cx="0" cy="3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3748" name="Rectangle 20"/>
          <p:cNvSpPr>
            <a:spLocks noGrp="1" noChangeArrowheads="1"/>
          </p:cNvSpPr>
          <p:nvPr>
            <p:ph type="title" idx="4294967295"/>
          </p:nvPr>
        </p:nvSpPr>
        <p:spPr>
          <a:xfrm>
            <a:off x="1215310" y="674447"/>
            <a:ext cx="8677990" cy="762000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10.2 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、第一型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曲面积分的定义与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性质</a:t>
            </a:r>
          </a:p>
        </p:txBody>
      </p:sp>
      <p:sp>
        <p:nvSpPr>
          <p:cNvPr id="73749" name="Text Box 21"/>
          <p:cNvSpPr txBox="1">
            <a:spLocks noChangeArrowheads="1"/>
          </p:cNvSpPr>
          <p:nvPr/>
        </p:nvSpPr>
        <p:spPr bwMode="auto">
          <a:xfrm>
            <a:off x="1209318" y="1529600"/>
            <a:ext cx="617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引例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设曲面形构件具有连续面密度</a:t>
            </a:r>
          </a:p>
        </p:txBody>
      </p:sp>
      <p:graphicFrame>
        <p:nvGraphicFramePr>
          <p:cNvPr id="737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811021"/>
              </p:ext>
            </p:extLst>
          </p:nvPr>
        </p:nvGraphicFramePr>
        <p:xfrm>
          <a:off x="7046300" y="1511006"/>
          <a:ext cx="16414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4" name="Equation" r:id="rId16" imgW="685979" imgH="190327" progId="Equation.DSMT4">
                  <p:embed/>
                </p:oleObj>
              </mc:Choice>
              <mc:Fallback>
                <p:oleObj name="Equation" r:id="rId16" imgW="685979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300" y="1511006"/>
                        <a:ext cx="16414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1" name="Text Box 23"/>
          <p:cNvSpPr txBox="1">
            <a:spLocks noChangeArrowheads="1"/>
          </p:cNvSpPr>
          <p:nvPr/>
        </p:nvSpPr>
        <p:spPr bwMode="auto">
          <a:xfrm>
            <a:off x="1330328" y="2269331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类似求平面薄板质量的思想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采用</a:t>
            </a:r>
          </a:p>
        </p:txBody>
      </p:sp>
      <p:graphicFrame>
        <p:nvGraphicFramePr>
          <p:cNvPr id="7375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551638"/>
              </p:ext>
            </p:extLst>
          </p:nvPr>
        </p:nvGraphicFramePr>
        <p:xfrm>
          <a:off x="3664285" y="4207423"/>
          <a:ext cx="2667000" cy="565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5" name="Equation" r:id="rId18" imgW="1091880" imgH="228600" progId="Equation.DSMT4">
                  <p:embed/>
                </p:oleObj>
              </mc:Choice>
              <mc:Fallback>
                <p:oleObj name="Equation" r:id="rId18" imgW="1091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285" y="4207423"/>
                        <a:ext cx="2667000" cy="565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Text Box 25"/>
          <p:cNvSpPr txBox="1">
            <a:spLocks noChangeArrowheads="1"/>
          </p:cNvSpPr>
          <p:nvPr/>
        </p:nvSpPr>
        <p:spPr bwMode="auto">
          <a:xfrm>
            <a:off x="1356687" y="3548696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可得</a:t>
            </a:r>
          </a:p>
        </p:txBody>
      </p:sp>
      <p:graphicFrame>
        <p:nvGraphicFramePr>
          <p:cNvPr id="737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990738"/>
              </p:ext>
            </p:extLst>
          </p:nvPr>
        </p:nvGraphicFramePr>
        <p:xfrm>
          <a:off x="3174207" y="4006646"/>
          <a:ext cx="714374" cy="10008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6" name="Equation" r:id="rId20" imgW="304560" imgH="431640" progId="Equation.DSMT4">
                  <p:embed/>
                </p:oleObj>
              </mc:Choice>
              <mc:Fallback>
                <p:oleObj name="Equation" r:id="rId20" imgW="3045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4207" y="4006646"/>
                        <a:ext cx="714374" cy="10008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62064"/>
              </p:ext>
            </p:extLst>
          </p:nvPr>
        </p:nvGraphicFramePr>
        <p:xfrm>
          <a:off x="2530479" y="4164378"/>
          <a:ext cx="631823" cy="685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7" name="Equation" r:id="rId22" imgW="266400" imgH="279360" progId="Equation.DSMT4">
                  <p:embed/>
                </p:oleObj>
              </mc:Choice>
              <mc:Fallback>
                <p:oleObj name="Equation" r:id="rId22" imgW="266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9" y="4164378"/>
                        <a:ext cx="631823" cy="6853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987011"/>
              </p:ext>
            </p:extLst>
          </p:nvPr>
        </p:nvGraphicFramePr>
        <p:xfrm>
          <a:off x="1729580" y="4216453"/>
          <a:ext cx="822327" cy="41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8" name="Equation" r:id="rId24" imgW="330120" imgH="164880" progId="Equation.DSMT4">
                  <p:embed/>
                </p:oleObj>
              </mc:Choice>
              <mc:Fallback>
                <p:oleObj name="Equation" r:id="rId24" imgW="3301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9580" y="4216453"/>
                        <a:ext cx="822327" cy="41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843692"/>
              </p:ext>
            </p:extLst>
          </p:nvPr>
        </p:nvGraphicFramePr>
        <p:xfrm>
          <a:off x="9294273" y="2445115"/>
          <a:ext cx="1463924" cy="482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49" name="Equation" r:id="rId26" imgW="711000" imgH="228600" progId="Equation.DSMT4">
                  <p:embed/>
                </p:oleObj>
              </mc:Choice>
              <mc:Fallback>
                <p:oleObj name="Equation" r:id="rId26" imgW="711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4273" y="2445115"/>
                        <a:ext cx="1463924" cy="482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9" name="Text Box 31"/>
          <p:cNvSpPr txBox="1">
            <a:spLocks noChangeArrowheads="1"/>
          </p:cNvSpPr>
          <p:nvPr/>
        </p:nvSpPr>
        <p:spPr bwMode="auto">
          <a:xfrm>
            <a:off x="8656342" y="1507813"/>
            <a:ext cx="18549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求质量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zh-CN" altLang="en-US" dirty="0" smtClean="0">
                <a:solidFill>
                  <a:schemeClr val="tx1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73760" name="Object 8"/>
          <p:cNvGraphicFramePr>
            <a:graphicFrameLocks noChangeAspect="1"/>
          </p:cNvGraphicFramePr>
          <p:nvPr/>
        </p:nvGraphicFramePr>
        <p:xfrm>
          <a:off x="8861425" y="3157538"/>
          <a:ext cx="2857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0" name="BMP 图象" r:id="rId28" imgW="285866" imgH="304923" progId="Paint.Picture">
                  <p:embed/>
                </p:oleObj>
              </mc:Choice>
              <mc:Fallback>
                <p:oleObj name="BMP 图象" r:id="rId28" imgW="285866" imgH="30492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1425" y="3157538"/>
                        <a:ext cx="2857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Line 33"/>
          <p:cNvSpPr>
            <a:spLocks noChangeShapeType="1"/>
          </p:cNvSpPr>
          <p:nvPr/>
        </p:nvSpPr>
        <p:spPr bwMode="auto">
          <a:xfrm flipH="1">
            <a:off x="8978900" y="2788444"/>
            <a:ext cx="315372" cy="502444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62" name="Text Box 34"/>
          <p:cNvSpPr txBox="1">
            <a:spLocks noChangeArrowheads="1"/>
          </p:cNvSpPr>
          <p:nvPr/>
        </p:nvSpPr>
        <p:spPr bwMode="auto">
          <a:xfrm>
            <a:off x="1342266" y="2976815"/>
            <a:ext cx="5475288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分割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,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近似求和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求极限”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的方法</a:t>
            </a:r>
          </a:p>
        </p:txBody>
      </p:sp>
      <p:graphicFrame>
        <p:nvGraphicFramePr>
          <p:cNvPr id="73742" name="Object 9"/>
          <p:cNvGraphicFramePr>
            <a:graphicFrameLocks noChangeAspect="1"/>
          </p:cNvGraphicFramePr>
          <p:nvPr/>
        </p:nvGraphicFramePr>
        <p:xfrm>
          <a:off x="9740900" y="368935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51" name="Equation" r:id="rId30" imgW="285795" imgH="352339" progId="Equation.3">
                  <p:embed/>
                </p:oleObj>
              </mc:Choice>
              <mc:Fallback>
                <p:oleObj name="Equation" r:id="rId30" imgW="285795" imgH="3523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0900" y="368935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5" name="Text Box 37"/>
          <p:cNvSpPr txBox="1">
            <a:spLocks noChangeArrowheads="1"/>
          </p:cNvSpPr>
          <p:nvPr/>
        </p:nvSpPr>
        <p:spPr bwMode="auto">
          <a:xfrm>
            <a:off x="1457328" y="4946317"/>
            <a:ext cx="535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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表示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小块曲面的直径的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3766" name="Text Box 38"/>
          <p:cNvSpPr txBox="1">
            <a:spLocks noChangeArrowheads="1"/>
          </p:cNvSpPr>
          <p:nvPr/>
        </p:nvSpPr>
        <p:spPr bwMode="auto">
          <a:xfrm>
            <a:off x="1457328" y="5466544"/>
            <a:ext cx="14462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最大值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271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3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49" grpId="0" autoUpdateAnimBg="0"/>
      <p:bldP spid="73751" grpId="0" autoUpdateAnimBg="0"/>
      <p:bldP spid="73753" grpId="0" autoUpdateAnimBg="0"/>
      <p:bldP spid="73759" grpId="0" build="p" autoUpdateAnimBg="0"/>
      <p:bldP spid="73761" grpId="0" animBg="1"/>
      <p:bldP spid="73762" grpId="0" autoUpdateAnimBg="0"/>
      <p:bldP spid="73765" grpId="0" build="p" autoUpdateAnimBg="0"/>
      <p:bldP spid="73766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672" y="1587500"/>
            <a:ext cx="2819400" cy="3048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56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696347"/>
              </p:ext>
            </p:extLst>
          </p:nvPr>
        </p:nvGraphicFramePr>
        <p:xfrm>
          <a:off x="1065439" y="900679"/>
          <a:ext cx="54768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8" name="文档" r:id="rId4" imgW="5477210" imgH="487067" progId="Word.Document.8">
                  <p:embed/>
                </p:oleObj>
              </mc:Choice>
              <mc:Fallback>
                <p:oleObj name="文档" r:id="rId4" imgW="5477210" imgH="4870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439" y="900679"/>
                        <a:ext cx="54768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9923"/>
              </p:ext>
            </p:extLst>
          </p:nvPr>
        </p:nvGraphicFramePr>
        <p:xfrm>
          <a:off x="879022" y="3721100"/>
          <a:ext cx="45148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9" name="文档" r:id="rId6" imgW="4524756" imgH="914400" progId="Word.Document.8">
                  <p:embed/>
                </p:oleObj>
              </mc:Choice>
              <mc:Fallback>
                <p:oleObj name="文档" r:id="rId6" imgW="4524756" imgH="914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022" y="3721100"/>
                        <a:ext cx="45148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891122"/>
              </p:ext>
            </p:extLst>
          </p:nvPr>
        </p:nvGraphicFramePr>
        <p:xfrm>
          <a:off x="4593772" y="3694827"/>
          <a:ext cx="37338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0" name="公式" r:id="rId8" imgW="3810000" imgH="901700" progId="Equation.3">
                  <p:embed/>
                </p:oleObj>
              </mc:Choice>
              <mc:Fallback>
                <p:oleObj name="公式" r:id="rId8" imgW="38100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3772" y="3694827"/>
                        <a:ext cx="37338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9127672" y="1587500"/>
            <a:ext cx="2819400" cy="3200400"/>
            <a:chOff x="3264" y="1536"/>
            <a:chExt cx="1776" cy="1920"/>
          </a:xfrm>
        </p:grpSpPr>
        <p:pic>
          <p:nvPicPr>
            <p:cNvPr id="66569" name="Picture 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4" y="1536"/>
              <a:ext cx="1776" cy="192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6570" name="Object 6"/>
            <p:cNvGraphicFramePr>
              <a:graphicFrameLocks noChangeAspect="1"/>
            </p:cNvGraphicFramePr>
            <p:nvPr/>
          </p:nvGraphicFramePr>
          <p:xfrm>
            <a:off x="4608" y="2987"/>
            <a:ext cx="33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291" name="公式" r:id="rId11" imgW="571252" imgH="266584" progId="Equation.3">
                    <p:embed/>
                  </p:oleObj>
                </mc:Choice>
                <mc:Fallback>
                  <p:oleObj name="公式" r:id="rId11" imgW="571252" imgH="26658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987"/>
                          <a:ext cx="33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803414"/>
              </p:ext>
            </p:extLst>
          </p:nvPr>
        </p:nvGraphicFramePr>
        <p:xfrm>
          <a:off x="1065439" y="4528494"/>
          <a:ext cx="3170546" cy="123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2" name="Equation" r:id="rId13" imgW="1498320" imgH="520560" progId="Equation.DSMT4">
                  <p:embed/>
                </p:oleObj>
              </mc:Choice>
              <mc:Fallback>
                <p:oleObj name="Equation" r:id="rId13" imgW="14983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439" y="4528494"/>
                        <a:ext cx="3170546" cy="1237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0257576"/>
              </p:ext>
            </p:extLst>
          </p:nvPr>
        </p:nvGraphicFramePr>
        <p:xfrm>
          <a:off x="4197587" y="4706666"/>
          <a:ext cx="2977654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3" name="公式" r:id="rId15" imgW="3454400" imgH="914400" progId="Equation.3">
                  <p:embed/>
                </p:oleObj>
              </mc:Choice>
              <mc:Fallback>
                <p:oleObj name="公式" r:id="rId15" imgW="3454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587" y="4706666"/>
                        <a:ext cx="2977654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974521"/>
              </p:ext>
            </p:extLst>
          </p:nvPr>
        </p:nvGraphicFramePr>
        <p:xfrm>
          <a:off x="7175241" y="4949553"/>
          <a:ext cx="8175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4" name="Equation" r:id="rId17" imgW="291960" imgH="139680" progId="Equation.DSMT4">
                  <p:embed/>
                </p:oleObj>
              </mc:Choice>
              <mc:Fallback>
                <p:oleObj name="Equation" r:id="rId17" imgW="29196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241" y="4949553"/>
                        <a:ext cx="81756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700244"/>
              </p:ext>
            </p:extLst>
          </p:nvPr>
        </p:nvGraphicFramePr>
        <p:xfrm>
          <a:off x="654844" y="5727699"/>
          <a:ext cx="5224462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5" name="Document" r:id="rId20" imgW="5187627" imgH="806429" progId="Word.Document.8">
                  <p:embed/>
                </p:oleObj>
              </mc:Choice>
              <mc:Fallback>
                <p:oleObj name="Document" r:id="rId20" imgW="5187627" imgH="8064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844" y="5727699"/>
                        <a:ext cx="5224462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17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526741"/>
              </p:ext>
            </p:extLst>
          </p:nvPr>
        </p:nvGraphicFramePr>
        <p:xfrm>
          <a:off x="1065439" y="1440432"/>
          <a:ext cx="2190945" cy="628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6" name="Equation" r:id="rId22" imgW="990360" imgH="228600" progId="Equation.DSMT4">
                  <p:embed/>
                </p:oleObj>
              </mc:Choice>
              <mc:Fallback>
                <p:oleObj name="Equation" r:id="rId22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439" y="1440432"/>
                        <a:ext cx="2190945" cy="6280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676593"/>
              </p:ext>
            </p:extLst>
          </p:nvPr>
        </p:nvGraphicFramePr>
        <p:xfrm>
          <a:off x="1096509" y="2062679"/>
          <a:ext cx="518318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7" name="Equation" r:id="rId24" imgW="2057400" imgH="279360" progId="Equation.DSMT4">
                  <p:embed/>
                </p:oleObj>
              </mc:Choice>
              <mc:Fallback>
                <p:oleObj name="Equation" r:id="rId24" imgW="20574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509" y="2062679"/>
                        <a:ext cx="5183188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384163"/>
              </p:ext>
            </p:extLst>
          </p:nvPr>
        </p:nvGraphicFramePr>
        <p:xfrm>
          <a:off x="1065439" y="2918208"/>
          <a:ext cx="591978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8" name="Equation" r:id="rId26" imgW="2349360" imgH="228600" progId="Equation.DSMT4">
                  <p:embed/>
                </p:oleObj>
              </mc:Choice>
              <mc:Fallback>
                <p:oleObj name="Equation" r:id="rId26" imgW="234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439" y="2918208"/>
                        <a:ext cx="591978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27377"/>
              </p:ext>
            </p:extLst>
          </p:nvPr>
        </p:nvGraphicFramePr>
        <p:xfrm>
          <a:off x="3287454" y="1325691"/>
          <a:ext cx="4599214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9" name="Equation" r:id="rId28" imgW="1942920" imgH="279360" progId="Equation.DSMT4">
                  <p:embed/>
                </p:oleObj>
              </mc:Choice>
              <mc:Fallback>
                <p:oleObj name="Equation" r:id="rId28" imgW="1942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454" y="1325691"/>
                        <a:ext cx="4599214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23500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711601"/>
              </p:ext>
            </p:extLst>
          </p:nvPr>
        </p:nvGraphicFramePr>
        <p:xfrm>
          <a:off x="1695008" y="1063626"/>
          <a:ext cx="7451725" cy="202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6" name="文档" r:id="rId3" imgW="7779697" imgH="2120638" progId="Word.Document.8">
                  <p:embed/>
                </p:oleObj>
              </mc:Choice>
              <mc:Fallback>
                <p:oleObj name="文档" r:id="rId3" imgW="7779697" imgH="21206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008" y="1063626"/>
                        <a:ext cx="7451725" cy="202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1484668" y="253603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144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565989"/>
              </p:ext>
            </p:extLst>
          </p:nvPr>
        </p:nvGraphicFramePr>
        <p:xfrm>
          <a:off x="1551288" y="3273413"/>
          <a:ext cx="69183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7" name="Document" r:id="rId7" imgW="6549715" imgH="690102" progId="Word.Document.8">
                  <p:embed/>
                </p:oleObj>
              </mc:Choice>
              <mc:Fallback>
                <p:oleObj name="Document" r:id="rId7" imgW="6549715" imgH="690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288" y="3273413"/>
                        <a:ext cx="69183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5239966"/>
              </p:ext>
            </p:extLst>
          </p:nvPr>
        </p:nvGraphicFramePr>
        <p:xfrm>
          <a:off x="2100936" y="2521745"/>
          <a:ext cx="5835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8" name="Equation" r:id="rId9" imgW="2501640" imgH="228600" progId="Equation.DSMT4">
                  <p:embed/>
                </p:oleObj>
              </mc:Choice>
              <mc:Fallback>
                <p:oleObj name="Equation" r:id="rId9" imgW="250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936" y="2521745"/>
                        <a:ext cx="58356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5471960"/>
              </p:ext>
            </p:extLst>
          </p:nvPr>
        </p:nvGraphicFramePr>
        <p:xfrm>
          <a:off x="1551288" y="3910410"/>
          <a:ext cx="3233738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89" name="Document" r:id="rId11" imgW="3244992" imgH="1326490" progId="Word.Document.8">
                  <p:embed/>
                </p:oleObj>
              </mc:Choice>
              <mc:Fallback>
                <p:oleObj name="Document" r:id="rId11" imgW="3244992" imgH="13264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288" y="3910410"/>
                        <a:ext cx="3233738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302012"/>
              </p:ext>
            </p:extLst>
          </p:nvPr>
        </p:nvGraphicFramePr>
        <p:xfrm>
          <a:off x="1884570" y="5280553"/>
          <a:ext cx="40481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90" name="文档" r:id="rId13" imgW="4048173" imgH="487067" progId="Word.Document.8">
                  <p:embed/>
                </p:oleObj>
              </mc:Choice>
              <mc:Fallback>
                <p:oleObj name="文档" r:id="rId13" imgW="4048173" imgH="4870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570" y="5280553"/>
                        <a:ext cx="40481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8634549" y="2074864"/>
            <a:ext cx="2895600" cy="3352800"/>
            <a:chOff x="3374" y="1008"/>
            <a:chExt cx="1954" cy="2112"/>
          </a:xfrm>
        </p:grpSpPr>
        <p:pic>
          <p:nvPicPr>
            <p:cNvPr id="61450" name="Picture 12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4" y="1008"/>
              <a:ext cx="1954" cy="2112"/>
            </a:xfrm>
            <a:prstGeom prst="rect">
              <a:avLst/>
            </a:prstGeom>
            <a:noFill/>
            <a:ln w="28575">
              <a:solidFill>
                <a:srgbClr val="3366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451" name="Line 13"/>
            <p:cNvSpPr>
              <a:spLocks noChangeShapeType="1"/>
            </p:cNvSpPr>
            <p:nvPr/>
          </p:nvSpPr>
          <p:spPr bwMode="auto">
            <a:xfrm flipV="1">
              <a:off x="4416" y="1200"/>
              <a:ext cx="0" cy="7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2" name="Line 14"/>
            <p:cNvSpPr>
              <a:spLocks noChangeShapeType="1"/>
            </p:cNvSpPr>
            <p:nvPr/>
          </p:nvSpPr>
          <p:spPr bwMode="auto">
            <a:xfrm>
              <a:off x="4486" y="2378"/>
              <a:ext cx="602" cy="21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3" name="Line 15"/>
            <p:cNvSpPr>
              <a:spLocks noChangeShapeType="1"/>
            </p:cNvSpPr>
            <p:nvPr/>
          </p:nvSpPr>
          <p:spPr bwMode="auto">
            <a:xfrm flipH="1">
              <a:off x="3984" y="2400"/>
              <a:ext cx="349" cy="4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454" name="Object 6"/>
            <p:cNvGraphicFramePr>
              <a:graphicFrameLocks noChangeAspect="1"/>
            </p:cNvGraphicFramePr>
            <p:nvPr/>
          </p:nvGraphicFramePr>
          <p:xfrm>
            <a:off x="4010" y="2806"/>
            <a:ext cx="119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91" name="公式" r:id="rId16" imgW="247784" imgH="237999" progId="Equation.3">
                    <p:embed/>
                  </p:oleObj>
                </mc:Choice>
                <mc:Fallback>
                  <p:oleObj name="公式" r:id="rId16" imgW="247784" imgH="2379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0" y="2806"/>
                          <a:ext cx="119" cy="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5" name="Object 7"/>
            <p:cNvGraphicFramePr>
              <a:graphicFrameLocks noChangeAspect="1"/>
            </p:cNvGraphicFramePr>
            <p:nvPr/>
          </p:nvGraphicFramePr>
          <p:xfrm>
            <a:off x="5017" y="2623"/>
            <a:ext cx="11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92" name="公式" r:id="rId18" imgW="247784" imgH="314345" progId="Equation.3">
                    <p:embed/>
                  </p:oleObj>
                </mc:Choice>
                <mc:Fallback>
                  <p:oleObj name="公式" r:id="rId18" imgW="247784" imgH="3143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2623"/>
                          <a:ext cx="119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56" name="Object 8"/>
            <p:cNvGraphicFramePr>
              <a:graphicFrameLocks noChangeAspect="1"/>
            </p:cNvGraphicFramePr>
            <p:nvPr/>
          </p:nvGraphicFramePr>
          <p:xfrm>
            <a:off x="4311" y="1143"/>
            <a:ext cx="96" cy="1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193" name="公式" r:id="rId20" imgW="200092" imgH="247677" progId="Equation.3">
                    <p:embed/>
                  </p:oleObj>
                </mc:Choice>
                <mc:Fallback>
                  <p:oleObj name="公式" r:id="rId20" imgW="200092" imgH="24767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1143"/>
                          <a:ext cx="96" cy="1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1155" name="Text Box 19"/>
          <p:cNvSpPr txBox="1">
            <a:spLocks noChangeArrowheads="1"/>
          </p:cNvSpPr>
          <p:nvPr/>
        </p:nvSpPr>
        <p:spPr bwMode="auto">
          <a:xfrm>
            <a:off x="1412011" y="1063626"/>
            <a:ext cx="9451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5.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28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762796" y="1116299"/>
          <a:ext cx="38592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2" name="公式" r:id="rId3" imgW="3860800" imgH="685800" progId="Equation.3">
                  <p:embed/>
                </p:oleObj>
              </mc:Choice>
              <mc:Fallback>
                <p:oleObj name="公式" r:id="rId3" imgW="38608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796" y="1116299"/>
                        <a:ext cx="385921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3240375" y="2053662"/>
          <a:ext cx="4013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3" name="公式" r:id="rId5" imgW="4013200" imgH="596900" progId="Equation.3">
                  <p:embed/>
                </p:oleObj>
              </mc:Choice>
              <mc:Fallback>
                <p:oleObj name="公式" r:id="rId5" imgW="40132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375" y="2053662"/>
                        <a:ext cx="4013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157617" y="3066380"/>
          <a:ext cx="3089358" cy="862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4" name="文档" r:id="rId7" imgW="2808732" imgH="787908" progId="Word.Document.8">
                  <p:embed/>
                </p:oleObj>
              </mc:Choice>
              <mc:Fallback>
                <p:oleObj name="文档" r:id="rId7" imgW="2808732" imgH="787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617" y="3066380"/>
                        <a:ext cx="3089358" cy="862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5034983" y="3066380"/>
          <a:ext cx="19288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5" name="公式" r:id="rId9" imgW="1892300" imgH="863600" progId="Equation.3">
                  <p:embed/>
                </p:oleObj>
              </mc:Choice>
              <mc:Fallback>
                <p:oleObj name="公式" r:id="rId9" imgW="18923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4983" y="3066380"/>
                        <a:ext cx="192881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3115469" y="4180591"/>
          <a:ext cx="60198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6" name="公式" r:id="rId11" imgW="6261100" imgH="863600" progId="Equation.3">
                  <p:embed/>
                </p:oleObj>
              </mc:Choice>
              <mc:Fallback>
                <p:oleObj name="公式" r:id="rId11" imgW="62611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469" y="4180591"/>
                        <a:ext cx="601980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347769"/>
              </p:ext>
            </p:extLst>
          </p:nvPr>
        </p:nvGraphicFramePr>
        <p:xfrm>
          <a:off x="2157617" y="5101152"/>
          <a:ext cx="6820920" cy="58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7" name="Equation" r:id="rId13" imgW="2997000" imgH="253800" progId="Equation.DSMT4">
                  <p:embed/>
                </p:oleObj>
              </mc:Choice>
              <mc:Fallback>
                <p:oleObj name="Equation" r:id="rId13" imgW="2997000" imgH="253800" progId="Equation.DSMT4">
                  <p:embed/>
                  <p:pic>
                    <p:nvPicPr>
                      <p:cNvPr id="0" name="Object 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617" y="5101152"/>
                        <a:ext cx="6820920" cy="5816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2557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508308"/>
              </p:ext>
            </p:extLst>
          </p:nvPr>
        </p:nvGraphicFramePr>
        <p:xfrm>
          <a:off x="2174967" y="2750563"/>
          <a:ext cx="59436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9" name="Equation" r:id="rId3" imgW="5575300" imgH="800100" progId="Equation.DSMT4">
                  <p:embed/>
                </p:oleObj>
              </mc:Choice>
              <mc:Fallback>
                <p:oleObj name="Equation" r:id="rId3" imgW="55753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67" y="2750563"/>
                        <a:ext cx="5943600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636200"/>
              </p:ext>
            </p:extLst>
          </p:nvPr>
        </p:nvGraphicFramePr>
        <p:xfrm>
          <a:off x="2174967" y="3835186"/>
          <a:ext cx="439261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0" name="公式" r:id="rId5" imgW="4292600" imgH="711200" progId="Equation.3">
                  <p:embed/>
                </p:oleObj>
              </mc:Choice>
              <mc:Fallback>
                <p:oleObj name="公式" r:id="rId5" imgW="4292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67" y="3835186"/>
                        <a:ext cx="439261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178909"/>
              </p:ext>
            </p:extLst>
          </p:nvPr>
        </p:nvGraphicFramePr>
        <p:xfrm>
          <a:off x="6663692" y="3932023"/>
          <a:ext cx="24145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1" name="Document" r:id="rId8" imgW="2486345" imgH="542899" progId="Word.Document.8">
                  <p:embed/>
                </p:oleObj>
              </mc:Choice>
              <mc:Fallback>
                <p:oleObj name="Document" r:id="rId8" imgW="2486345" imgH="5428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3692" y="3932023"/>
                        <a:ext cx="24145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119252"/>
              </p:ext>
            </p:extLst>
          </p:nvPr>
        </p:nvGraphicFramePr>
        <p:xfrm>
          <a:off x="2174967" y="4732611"/>
          <a:ext cx="3094037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2" name="公式" r:id="rId10" imgW="2959100" imgH="889000" progId="Equation.3">
                  <p:embed/>
                </p:oleObj>
              </mc:Choice>
              <mc:Fallback>
                <p:oleObj name="公式" r:id="rId10" imgW="2959100" imgH="889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967" y="4732611"/>
                        <a:ext cx="3094037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517115"/>
              </p:ext>
            </p:extLst>
          </p:nvPr>
        </p:nvGraphicFramePr>
        <p:xfrm>
          <a:off x="5373823" y="4768814"/>
          <a:ext cx="1950701" cy="894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3" name="公式" r:id="rId12" imgW="1879600" imgH="863600" progId="Equation.3">
                  <p:embed/>
                </p:oleObj>
              </mc:Choice>
              <mc:Fallback>
                <p:oleObj name="公式" r:id="rId12" imgW="1879600" imgH="86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823" y="4768814"/>
                        <a:ext cx="1950701" cy="894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346745"/>
              </p:ext>
            </p:extLst>
          </p:nvPr>
        </p:nvGraphicFramePr>
        <p:xfrm>
          <a:off x="4075611" y="1895255"/>
          <a:ext cx="4130767" cy="544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4" name="Equation" r:id="rId14" imgW="1549080" imgH="203040" progId="Equation.DSMT4">
                  <p:embed/>
                </p:oleObj>
              </mc:Choice>
              <mc:Fallback>
                <p:oleObj name="Equation" r:id="rId14" imgW="1549080" imgH="203040" progId="Equation.DSMT4">
                  <p:embed/>
                  <p:pic>
                    <p:nvPicPr>
                      <p:cNvPr id="0" name="Object 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5611" y="1895255"/>
                        <a:ext cx="4130767" cy="5448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34"/>
          <p:cNvSpPr>
            <a:spLocks noChangeArrowheads="1"/>
          </p:cNvSpPr>
          <p:nvPr/>
        </p:nvSpPr>
        <p:spPr bwMode="auto">
          <a:xfrm>
            <a:off x="2072640" y="1898371"/>
            <a:ext cx="20029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利用极坐标</a:t>
            </a:r>
            <a:r>
              <a:rPr kumimoji="0" lang="zh-CN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kumimoji="0" lang="zh-CN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621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398139" y="994857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8263711"/>
              </p:ext>
            </p:extLst>
          </p:nvPr>
        </p:nvGraphicFramePr>
        <p:xfrm>
          <a:off x="1781316" y="2287960"/>
          <a:ext cx="5443610" cy="1115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3" name="Equation" r:id="rId3" imgW="2679480" imgH="482400" progId="Equation.DSMT4">
                  <p:embed/>
                </p:oleObj>
              </mc:Choice>
              <mc:Fallback>
                <p:oleObj name="Equation" r:id="rId3" imgW="2679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316" y="2287960"/>
                        <a:ext cx="5443610" cy="1115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9283990"/>
              </p:ext>
            </p:extLst>
          </p:nvPr>
        </p:nvGraphicFramePr>
        <p:xfrm>
          <a:off x="2026435" y="951209"/>
          <a:ext cx="629896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4" name="Equation" r:id="rId5" imgW="3377880" imgH="393480" progId="Equation.DSMT4">
                  <p:embed/>
                </p:oleObj>
              </mc:Choice>
              <mc:Fallback>
                <p:oleObj name="Equation" r:id="rId5" imgW="3377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6435" y="951209"/>
                        <a:ext cx="629896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18" name="Group 34"/>
          <p:cNvGrpSpPr>
            <a:grpSpLocks/>
          </p:cNvGrpSpPr>
          <p:nvPr/>
        </p:nvGrpSpPr>
        <p:grpSpPr bwMode="auto">
          <a:xfrm>
            <a:off x="8529777" y="3104356"/>
            <a:ext cx="3130550" cy="3113087"/>
            <a:chOff x="3696" y="2338"/>
            <a:chExt cx="1972" cy="1961"/>
          </a:xfrm>
        </p:grpSpPr>
        <p:graphicFrame>
          <p:nvGraphicFramePr>
            <p:cNvPr id="16392" name="Object 8"/>
            <p:cNvGraphicFramePr>
              <a:graphicFrameLocks noChangeAspect="1"/>
            </p:cNvGraphicFramePr>
            <p:nvPr/>
          </p:nvGraphicFramePr>
          <p:xfrm>
            <a:off x="4960" y="2599"/>
            <a:ext cx="24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5" name="公式" r:id="rId7" imgW="190440" imgH="215640" progId="Equation.3">
                    <p:embed/>
                  </p:oleObj>
                </mc:Choice>
                <mc:Fallback>
                  <p:oleObj name="公式" r:id="rId7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" y="2599"/>
                          <a:ext cx="246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5" name="Text Box 21"/>
            <p:cNvSpPr txBox="1">
              <a:spLocks noChangeArrowheads="1"/>
            </p:cNvSpPr>
            <p:nvPr/>
          </p:nvSpPr>
          <p:spPr bwMode="auto">
            <a:xfrm>
              <a:off x="4406" y="2338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V="1">
              <a:off x="4614" y="2553"/>
              <a:ext cx="0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89" name="Oval 5"/>
            <p:cNvSpPr>
              <a:spLocks noChangeArrowheads="1"/>
            </p:cNvSpPr>
            <p:nvPr/>
          </p:nvSpPr>
          <p:spPr bwMode="auto">
            <a:xfrm>
              <a:off x="4128" y="3766"/>
              <a:ext cx="1022" cy="240"/>
            </a:xfrm>
            <a:prstGeom prst="ellipse">
              <a:avLst/>
            </a:prstGeom>
            <a:solidFill>
              <a:srgbClr val="00FF00"/>
            </a:solidFill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V="1">
              <a:off x="4142" y="3094"/>
              <a:ext cx="0" cy="7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1" name="Line 7"/>
            <p:cNvSpPr>
              <a:spLocks noChangeShapeType="1"/>
            </p:cNvSpPr>
            <p:nvPr/>
          </p:nvSpPr>
          <p:spPr bwMode="auto">
            <a:xfrm>
              <a:off x="5150" y="3190"/>
              <a:ext cx="0" cy="76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4880" y="3504"/>
            <a:ext cx="304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6" name="公式" r:id="rId9" imgW="190440" imgH="215640" progId="Equation.3">
                    <p:embed/>
                  </p:oleObj>
                </mc:Choice>
                <mc:Fallback>
                  <p:oleObj name="公式" r:id="rId9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0" y="3504"/>
                          <a:ext cx="304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10"/>
            <p:cNvGraphicFramePr>
              <a:graphicFrameLocks noChangeAspect="1"/>
            </p:cNvGraphicFramePr>
            <p:nvPr/>
          </p:nvGraphicFramePr>
          <p:xfrm>
            <a:off x="4311" y="3762"/>
            <a:ext cx="40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387" name="Equation" r:id="rId11" imgW="266400" imgH="241200" progId="Equation.3">
                    <p:embed/>
                  </p:oleObj>
                </mc:Choice>
                <mc:Fallback>
                  <p:oleObj name="Equation" r:id="rId11" imgW="266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3762"/>
                          <a:ext cx="40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4128" y="3046"/>
              <a:ext cx="481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7" name="Line 13"/>
            <p:cNvSpPr>
              <a:spLocks noChangeShapeType="1"/>
            </p:cNvSpPr>
            <p:nvPr/>
          </p:nvSpPr>
          <p:spPr bwMode="auto">
            <a:xfrm flipH="1">
              <a:off x="4608" y="3086"/>
              <a:ext cx="539" cy="7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8" name="Arc 14"/>
            <p:cNvSpPr>
              <a:spLocks/>
            </p:cNvSpPr>
            <p:nvPr/>
          </p:nvSpPr>
          <p:spPr bwMode="auto">
            <a:xfrm rot="16200000" flipH="1" flipV="1">
              <a:off x="4303" y="2573"/>
              <a:ext cx="698" cy="995"/>
            </a:xfrm>
            <a:custGeom>
              <a:avLst/>
              <a:gdLst>
                <a:gd name="G0" fmla="+- 21600 0 0"/>
                <a:gd name="G1" fmla="+- 18328 0 0"/>
                <a:gd name="G2" fmla="+- 21600 0 0"/>
                <a:gd name="T0" fmla="*/ 9563 w 21600"/>
                <a:gd name="T1" fmla="*/ 36263 h 36263"/>
                <a:gd name="T2" fmla="*/ 10171 w 21600"/>
                <a:gd name="T3" fmla="*/ 0 h 36263"/>
                <a:gd name="T4" fmla="*/ 21600 w 21600"/>
                <a:gd name="T5" fmla="*/ 18328 h 36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263" fill="none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</a:path>
                <a:path w="21600" h="36263" stroke="0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  <a:lnTo>
                    <a:pt x="21600" y="1832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9" name="Arc 15"/>
            <p:cNvSpPr>
              <a:spLocks/>
            </p:cNvSpPr>
            <p:nvPr/>
          </p:nvSpPr>
          <p:spPr bwMode="auto">
            <a:xfrm flipV="1">
              <a:off x="4128" y="2998"/>
              <a:ext cx="1022" cy="24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8 w 43200"/>
                <a:gd name="T1" fmla="*/ 23547 h 23600"/>
                <a:gd name="T2" fmla="*/ 43107 w 43200"/>
                <a:gd name="T3" fmla="*/ 23600 h 23600"/>
                <a:gd name="T4" fmla="*/ 21600 w 43200"/>
                <a:gd name="T5" fmla="*/ 2160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600" fill="none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</a:path>
                <a:path w="43200" h="23600" stroke="0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0" name="Arc 16"/>
            <p:cNvSpPr>
              <a:spLocks/>
            </p:cNvSpPr>
            <p:nvPr/>
          </p:nvSpPr>
          <p:spPr bwMode="auto">
            <a:xfrm rot="16200000">
              <a:off x="4479" y="2486"/>
              <a:ext cx="353" cy="1056"/>
            </a:xfrm>
            <a:custGeom>
              <a:avLst/>
              <a:gdLst>
                <a:gd name="G0" fmla="+- 0 0 0"/>
                <a:gd name="G1" fmla="+- 20464 0 0"/>
                <a:gd name="G2" fmla="+- 21600 0 0"/>
                <a:gd name="T0" fmla="*/ 6911 w 21600"/>
                <a:gd name="T1" fmla="*/ 0 h 40747"/>
                <a:gd name="T2" fmla="*/ 7426 w 21600"/>
                <a:gd name="T3" fmla="*/ 40747 h 40747"/>
                <a:gd name="T4" fmla="*/ 0 w 21600"/>
                <a:gd name="T5" fmla="*/ 20464 h 40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747" fill="none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</a:path>
                <a:path w="21600" h="40747" stroke="0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  <a:lnTo>
                    <a:pt x="0" y="20464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3" name="Line 19"/>
            <p:cNvSpPr>
              <a:spLocks noChangeShapeType="1"/>
            </p:cNvSpPr>
            <p:nvPr/>
          </p:nvSpPr>
          <p:spPr bwMode="auto">
            <a:xfrm>
              <a:off x="4639" y="3830"/>
              <a:ext cx="1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4" name="Text Box 20"/>
            <p:cNvSpPr txBox="1">
              <a:spLocks noChangeArrowheads="1"/>
            </p:cNvSpPr>
            <p:nvPr/>
          </p:nvSpPr>
          <p:spPr bwMode="auto">
            <a:xfrm>
              <a:off x="3696" y="400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6406" name="Text Box 22"/>
            <p:cNvSpPr txBox="1">
              <a:spLocks noChangeArrowheads="1"/>
            </p:cNvSpPr>
            <p:nvPr/>
          </p:nvSpPr>
          <p:spPr bwMode="auto">
            <a:xfrm>
              <a:off x="4568" y="3726"/>
              <a:ext cx="1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</a:t>
              </a:r>
            </a:p>
          </p:txBody>
        </p:sp>
        <p:sp>
          <p:nvSpPr>
            <p:cNvPr id="16407" name="Line 23"/>
            <p:cNvSpPr>
              <a:spLocks noChangeShapeType="1"/>
            </p:cNvSpPr>
            <p:nvPr/>
          </p:nvSpPr>
          <p:spPr bwMode="auto">
            <a:xfrm flipV="1">
              <a:off x="4614" y="2694"/>
              <a:ext cx="0" cy="112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09" name="Line 25"/>
            <p:cNvSpPr>
              <a:spLocks noChangeShapeType="1"/>
            </p:cNvSpPr>
            <p:nvPr/>
          </p:nvSpPr>
          <p:spPr bwMode="auto">
            <a:xfrm>
              <a:off x="4615" y="3810"/>
              <a:ext cx="51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0" name="Line 26"/>
            <p:cNvSpPr>
              <a:spLocks noChangeShapeType="1"/>
            </p:cNvSpPr>
            <p:nvPr/>
          </p:nvSpPr>
          <p:spPr bwMode="auto">
            <a:xfrm flipH="1">
              <a:off x="4431" y="3820"/>
              <a:ext cx="171" cy="9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11" name="Line 27"/>
            <p:cNvSpPr>
              <a:spLocks noChangeShapeType="1"/>
            </p:cNvSpPr>
            <p:nvPr/>
          </p:nvSpPr>
          <p:spPr bwMode="auto">
            <a:xfrm flipH="1">
              <a:off x="4041" y="3845"/>
              <a:ext cx="548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2" name="Text Box 28"/>
            <p:cNvSpPr txBox="1">
              <a:spLocks noChangeArrowheads="1"/>
            </p:cNvSpPr>
            <p:nvPr/>
          </p:nvSpPr>
          <p:spPr bwMode="auto">
            <a:xfrm>
              <a:off x="5427" y="3711"/>
              <a:ext cx="2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sp>
        <p:nvSpPr>
          <p:cNvPr id="16413" name="Text Box 29"/>
          <p:cNvSpPr txBox="1">
            <a:spLocks noChangeArrowheads="1"/>
          </p:cNvSpPr>
          <p:nvPr/>
        </p:nvSpPr>
        <p:spPr bwMode="auto">
          <a:xfrm>
            <a:off x="1781316" y="1797476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graphicFrame>
        <p:nvGraphicFramePr>
          <p:cNvPr id="1641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278547"/>
              </p:ext>
            </p:extLst>
          </p:nvPr>
        </p:nvGraphicFramePr>
        <p:xfrm>
          <a:off x="1781316" y="4201566"/>
          <a:ext cx="47625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8" name="Equation" r:id="rId13" imgW="1955520" imgH="291960" progId="Equation.DSMT4">
                  <p:embed/>
                </p:oleObj>
              </mc:Choice>
              <mc:Fallback>
                <p:oleObj name="Equation" r:id="rId13" imgW="1955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316" y="4201566"/>
                        <a:ext cx="4762500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869056"/>
              </p:ext>
            </p:extLst>
          </p:nvPr>
        </p:nvGraphicFramePr>
        <p:xfrm>
          <a:off x="2471877" y="1705769"/>
          <a:ext cx="7677838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89" name="Equation" r:id="rId15" imgW="3047760" imgH="291960" progId="Equation.DSMT4">
                  <p:embed/>
                </p:oleObj>
              </mc:Choice>
              <mc:Fallback>
                <p:oleObj name="Equation" r:id="rId15" imgW="3047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877" y="1705769"/>
                        <a:ext cx="7677838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380313"/>
              </p:ext>
            </p:extLst>
          </p:nvPr>
        </p:nvGraphicFramePr>
        <p:xfrm>
          <a:off x="1781316" y="5894432"/>
          <a:ext cx="502126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0" name="Equation" r:id="rId17" imgW="2184120" imgH="304560" progId="Equation.DSMT4">
                  <p:embed/>
                </p:oleObj>
              </mc:Choice>
              <mc:Fallback>
                <p:oleObj name="Equation" r:id="rId17" imgW="21841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316" y="5894432"/>
                        <a:ext cx="502126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296605"/>
              </p:ext>
            </p:extLst>
          </p:nvPr>
        </p:nvGraphicFramePr>
        <p:xfrm>
          <a:off x="1797971" y="3335337"/>
          <a:ext cx="6280214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1" name="Equation" r:id="rId19" imgW="3022560" imgH="482400" progId="Equation.DSMT4">
                  <p:embed/>
                </p:oleObj>
              </mc:Choice>
              <mc:Fallback>
                <p:oleObj name="Equation" r:id="rId19" imgW="30225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971" y="3335337"/>
                        <a:ext cx="6280214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369893"/>
              </p:ext>
            </p:extLst>
          </p:nvPr>
        </p:nvGraphicFramePr>
        <p:xfrm>
          <a:off x="1703797" y="4837561"/>
          <a:ext cx="4592186" cy="1168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2" name="Equation" r:id="rId21" imgW="2070000" imgH="482400" progId="Equation.DSMT4">
                  <p:embed/>
                </p:oleObj>
              </mc:Choice>
              <mc:Fallback>
                <p:oleObj name="Equation" r:id="rId21" imgW="20700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797" y="4837561"/>
                        <a:ext cx="4592186" cy="1168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3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9483856"/>
              </p:ext>
            </p:extLst>
          </p:nvPr>
        </p:nvGraphicFramePr>
        <p:xfrm>
          <a:off x="8339101" y="1074330"/>
          <a:ext cx="23925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393" name="Equation" r:id="rId23" imgW="1168200" imgH="203040" progId="Equation.DSMT4">
                  <p:embed/>
                </p:oleObj>
              </mc:Choice>
              <mc:Fallback>
                <p:oleObj name="Equation" r:id="rId23" imgW="11682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101" y="1074330"/>
                        <a:ext cx="239253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732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38" name="Group 30"/>
          <p:cNvGrpSpPr>
            <a:grpSpLocks/>
          </p:cNvGrpSpPr>
          <p:nvPr/>
        </p:nvGrpSpPr>
        <p:grpSpPr bwMode="auto">
          <a:xfrm>
            <a:off x="8333878" y="174171"/>
            <a:ext cx="3133725" cy="3113088"/>
            <a:chOff x="3696" y="2338"/>
            <a:chExt cx="1974" cy="1961"/>
          </a:xfrm>
        </p:grpSpPr>
        <p:graphicFrame>
          <p:nvGraphicFramePr>
            <p:cNvPr id="17439" name="Object 31"/>
            <p:cNvGraphicFramePr>
              <a:graphicFrameLocks noChangeAspect="1"/>
            </p:cNvGraphicFramePr>
            <p:nvPr/>
          </p:nvGraphicFramePr>
          <p:xfrm>
            <a:off x="4961" y="2637"/>
            <a:ext cx="177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2" name="Equation" r:id="rId3" imgW="190440" imgH="215640" progId="Equation.3">
                    <p:embed/>
                  </p:oleObj>
                </mc:Choice>
                <mc:Fallback>
                  <p:oleObj name="Equation" r:id="rId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1" y="2637"/>
                          <a:ext cx="177" cy="1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0" name="Text Box 32"/>
            <p:cNvSpPr txBox="1">
              <a:spLocks noChangeArrowheads="1"/>
            </p:cNvSpPr>
            <p:nvPr/>
          </p:nvSpPr>
          <p:spPr bwMode="auto">
            <a:xfrm>
              <a:off x="4406" y="2338"/>
              <a:ext cx="1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17441" name="Line 33"/>
            <p:cNvSpPr>
              <a:spLocks noChangeShapeType="1"/>
            </p:cNvSpPr>
            <p:nvPr/>
          </p:nvSpPr>
          <p:spPr bwMode="auto">
            <a:xfrm flipV="1">
              <a:off x="4614" y="2553"/>
              <a:ext cx="0" cy="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4128" y="3766"/>
              <a:ext cx="1022" cy="240"/>
            </a:xfrm>
            <a:prstGeom prst="ellipse">
              <a:avLst/>
            </a:prstGeom>
            <a:solidFill>
              <a:srgbClr val="00FF00"/>
            </a:solidFill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3" name="Line 35"/>
            <p:cNvSpPr>
              <a:spLocks noChangeShapeType="1"/>
            </p:cNvSpPr>
            <p:nvPr/>
          </p:nvSpPr>
          <p:spPr bwMode="auto">
            <a:xfrm flipV="1">
              <a:off x="4142" y="3094"/>
              <a:ext cx="0" cy="72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4" name="Line 36"/>
            <p:cNvSpPr>
              <a:spLocks noChangeShapeType="1"/>
            </p:cNvSpPr>
            <p:nvPr/>
          </p:nvSpPr>
          <p:spPr bwMode="auto">
            <a:xfrm>
              <a:off x="5150" y="3190"/>
              <a:ext cx="0" cy="768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445" name="Object 37"/>
            <p:cNvGraphicFramePr>
              <a:graphicFrameLocks noChangeAspect="1"/>
            </p:cNvGraphicFramePr>
            <p:nvPr/>
          </p:nvGraphicFramePr>
          <p:xfrm>
            <a:off x="4888" y="3551"/>
            <a:ext cx="256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3" name="Equation" r:id="rId5" imgW="203040" imgH="215640" progId="Equation.3">
                    <p:embed/>
                  </p:oleObj>
                </mc:Choice>
                <mc:Fallback>
                  <p:oleObj name="Equation" r:id="rId5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8" y="3551"/>
                          <a:ext cx="256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6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3716648"/>
                </p:ext>
              </p:extLst>
            </p:nvPr>
          </p:nvGraphicFramePr>
          <p:xfrm>
            <a:off x="4344" y="3758"/>
            <a:ext cx="40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284" name="Equation" r:id="rId7" imgW="266400" imgH="241200" progId="Equation.3">
                    <p:embed/>
                  </p:oleObj>
                </mc:Choice>
                <mc:Fallback>
                  <p:oleObj name="Equation" r:id="rId7" imgW="266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3758"/>
                          <a:ext cx="40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7" name="Line 39"/>
            <p:cNvSpPr>
              <a:spLocks noChangeShapeType="1"/>
            </p:cNvSpPr>
            <p:nvPr/>
          </p:nvSpPr>
          <p:spPr bwMode="auto">
            <a:xfrm>
              <a:off x="4128" y="3046"/>
              <a:ext cx="481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40"/>
            <p:cNvSpPr>
              <a:spLocks noChangeShapeType="1"/>
            </p:cNvSpPr>
            <p:nvPr/>
          </p:nvSpPr>
          <p:spPr bwMode="auto">
            <a:xfrm flipH="1">
              <a:off x="4608" y="3094"/>
              <a:ext cx="541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9" name="Arc 41"/>
            <p:cNvSpPr>
              <a:spLocks/>
            </p:cNvSpPr>
            <p:nvPr/>
          </p:nvSpPr>
          <p:spPr bwMode="auto">
            <a:xfrm rot="16200000" flipH="1" flipV="1">
              <a:off x="4288" y="2551"/>
              <a:ext cx="698" cy="995"/>
            </a:xfrm>
            <a:custGeom>
              <a:avLst/>
              <a:gdLst>
                <a:gd name="G0" fmla="+- 21600 0 0"/>
                <a:gd name="G1" fmla="+- 18328 0 0"/>
                <a:gd name="G2" fmla="+- 21600 0 0"/>
                <a:gd name="T0" fmla="*/ 9563 w 21600"/>
                <a:gd name="T1" fmla="*/ 36263 h 36263"/>
                <a:gd name="T2" fmla="*/ 10171 w 21600"/>
                <a:gd name="T3" fmla="*/ 0 h 36263"/>
                <a:gd name="T4" fmla="*/ 21600 w 21600"/>
                <a:gd name="T5" fmla="*/ 18328 h 36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6263" fill="none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</a:path>
                <a:path w="21600" h="36263" stroke="0" extrusionOk="0">
                  <a:moveTo>
                    <a:pt x="9562" y="36263"/>
                  </a:moveTo>
                  <a:cubicBezTo>
                    <a:pt x="3585" y="32251"/>
                    <a:pt x="0" y="25526"/>
                    <a:pt x="0" y="18328"/>
                  </a:cubicBezTo>
                  <a:cubicBezTo>
                    <a:pt x="-1" y="10872"/>
                    <a:pt x="3844" y="3944"/>
                    <a:pt x="10170" y="-1"/>
                  </a:cubicBezTo>
                  <a:lnTo>
                    <a:pt x="21600" y="18328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0" name="Arc 42"/>
            <p:cNvSpPr>
              <a:spLocks/>
            </p:cNvSpPr>
            <p:nvPr/>
          </p:nvSpPr>
          <p:spPr bwMode="auto">
            <a:xfrm flipV="1">
              <a:off x="4128" y="2998"/>
              <a:ext cx="1022" cy="240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88 w 43200"/>
                <a:gd name="T1" fmla="*/ 23547 h 23600"/>
                <a:gd name="T2" fmla="*/ 43107 w 43200"/>
                <a:gd name="T3" fmla="*/ 23600 h 23600"/>
                <a:gd name="T4" fmla="*/ 21600 w 43200"/>
                <a:gd name="T5" fmla="*/ 21600 h 23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3600" fill="none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</a:path>
                <a:path w="43200" h="23600" stroke="0" extrusionOk="0">
                  <a:moveTo>
                    <a:pt x="87" y="23547"/>
                  </a:moveTo>
                  <a:cubicBezTo>
                    <a:pt x="29" y="22899"/>
                    <a:pt x="0" y="2224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267"/>
                    <a:pt x="43169" y="22935"/>
                    <a:pt x="43107" y="2360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Arc 43"/>
            <p:cNvSpPr>
              <a:spLocks/>
            </p:cNvSpPr>
            <p:nvPr/>
          </p:nvSpPr>
          <p:spPr bwMode="auto">
            <a:xfrm rot="16200000">
              <a:off x="4479" y="2486"/>
              <a:ext cx="353" cy="1056"/>
            </a:xfrm>
            <a:custGeom>
              <a:avLst/>
              <a:gdLst>
                <a:gd name="G0" fmla="+- 0 0 0"/>
                <a:gd name="G1" fmla="+- 20464 0 0"/>
                <a:gd name="G2" fmla="+- 21600 0 0"/>
                <a:gd name="T0" fmla="*/ 6911 w 21600"/>
                <a:gd name="T1" fmla="*/ 0 h 40747"/>
                <a:gd name="T2" fmla="*/ 7426 w 21600"/>
                <a:gd name="T3" fmla="*/ 40747 h 40747"/>
                <a:gd name="T4" fmla="*/ 0 w 21600"/>
                <a:gd name="T5" fmla="*/ 20464 h 40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40747" fill="none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</a:path>
                <a:path w="21600" h="40747" stroke="0" extrusionOk="0">
                  <a:moveTo>
                    <a:pt x="6911" y="-1"/>
                  </a:moveTo>
                  <a:cubicBezTo>
                    <a:pt x="15690" y="2964"/>
                    <a:pt x="21600" y="11198"/>
                    <a:pt x="21600" y="20464"/>
                  </a:cubicBezTo>
                  <a:cubicBezTo>
                    <a:pt x="21600" y="29529"/>
                    <a:pt x="15939" y="37630"/>
                    <a:pt x="7426" y="40747"/>
                  </a:cubicBezTo>
                  <a:lnTo>
                    <a:pt x="0" y="20464"/>
                  </a:ln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Line 44"/>
            <p:cNvSpPr>
              <a:spLocks noChangeShapeType="1"/>
            </p:cNvSpPr>
            <p:nvPr/>
          </p:nvSpPr>
          <p:spPr bwMode="auto">
            <a:xfrm>
              <a:off x="4635" y="3810"/>
              <a:ext cx="1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3" name="Text Box 45"/>
            <p:cNvSpPr txBox="1">
              <a:spLocks noChangeArrowheads="1"/>
            </p:cNvSpPr>
            <p:nvPr/>
          </p:nvSpPr>
          <p:spPr bwMode="auto">
            <a:xfrm>
              <a:off x="3696" y="4008"/>
              <a:ext cx="2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17454" name="Text Box 46"/>
            <p:cNvSpPr txBox="1">
              <a:spLocks noChangeArrowheads="1"/>
            </p:cNvSpPr>
            <p:nvPr/>
          </p:nvSpPr>
          <p:spPr bwMode="auto">
            <a:xfrm>
              <a:off x="4568" y="3726"/>
              <a:ext cx="1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</a:t>
              </a:r>
            </a:p>
          </p:txBody>
        </p:sp>
        <p:sp>
          <p:nvSpPr>
            <p:cNvPr id="17455" name="Line 47"/>
            <p:cNvSpPr>
              <a:spLocks noChangeShapeType="1"/>
            </p:cNvSpPr>
            <p:nvPr/>
          </p:nvSpPr>
          <p:spPr bwMode="auto">
            <a:xfrm flipV="1">
              <a:off x="4614" y="2694"/>
              <a:ext cx="0" cy="1126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Line 48"/>
            <p:cNvSpPr>
              <a:spLocks noChangeShapeType="1"/>
            </p:cNvSpPr>
            <p:nvPr/>
          </p:nvSpPr>
          <p:spPr bwMode="auto">
            <a:xfrm>
              <a:off x="4615" y="3810"/>
              <a:ext cx="514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Line 49"/>
            <p:cNvSpPr>
              <a:spLocks noChangeShapeType="1"/>
            </p:cNvSpPr>
            <p:nvPr/>
          </p:nvSpPr>
          <p:spPr bwMode="auto">
            <a:xfrm flipH="1">
              <a:off x="4431" y="3820"/>
              <a:ext cx="171" cy="94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8" name="Line 50"/>
            <p:cNvSpPr>
              <a:spLocks noChangeShapeType="1"/>
            </p:cNvSpPr>
            <p:nvPr/>
          </p:nvSpPr>
          <p:spPr bwMode="auto">
            <a:xfrm flipH="1">
              <a:off x="3883" y="3914"/>
              <a:ext cx="548" cy="3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9" name="Text Box 51"/>
            <p:cNvSpPr txBox="1">
              <a:spLocks noChangeArrowheads="1"/>
            </p:cNvSpPr>
            <p:nvPr/>
          </p:nvSpPr>
          <p:spPr bwMode="auto">
            <a:xfrm>
              <a:off x="5468" y="3791"/>
              <a:ext cx="2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</p:grpSp>
      <p:graphicFrame>
        <p:nvGraphicFramePr>
          <p:cNvPr id="1746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225701"/>
              </p:ext>
            </p:extLst>
          </p:nvPr>
        </p:nvGraphicFramePr>
        <p:xfrm>
          <a:off x="1363368" y="516018"/>
          <a:ext cx="2834004" cy="1010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5" name="Equation" r:id="rId9" imgW="1231560" imgH="419040" progId="Equation.DSMT4">
                  <p:embed/>
                </p:oleObj>
              </mc:Choice>
              <mc:Fallback>
                <p:oleObj name="Equation" r:id="rId9" imgW="12315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368" y="516018"/>
                        <a:ext cx="2834004" cy="10107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1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527624"/>
              </p:ext>
            </p:extLst>
          </p:nvPr>
        </p:nvGraphicFramePr>
        <p:xfrm>
          <a:off x="1270000" y="1477963"/>
          <a:ext cx="6384925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6" name="Equation" r:id="rId11" imgW="2692080" imgH="1409400" progId="Equation.DSMT4">
                  <p:embed/>
                </p:oleObj>
              </mc:Choice>
              <mc:Fallback>
                <p:oleObj name="Equation" r:id="rId11" imgW="2692080" imgH="140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477963"/>
                        <a:ext cx="6384925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7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376099"/>
              </p:ext>
            </p:extLst>
          </p:nvPr>
        </p:nvGraphicFramePr>
        <p:xfrm>
          <a:off x="10336213" y="2698750"/>
          <a:ext cx="30956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7" name="Equation" r:id="rId13" imgW="190440" imgH="228600" progId="Equation.DSMT4">
                  <p:embed/>
                </p:oleObj>
              </mc:Choice>
              <mc:Fallback>
                <p:oleObj name="Equation" r:id="rId13" imgW="1904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6213" y="2698750"/>
                        <a:ext cx="309562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6" name="Object 78"/>
          <p:cNvGraphicFramePr>
            <a:graphicFrameLocks noChangeAspect="1"/>
          </p:cNvGraphicFramePr>
          <p:nvPr/>
        </p:nvGraphicFramePr>
        <p:xfrm>
          <a:off x="1607686" y="4619807"/>
          <a:ext cx="71628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8" name="Equation" r:id="rId15" imgW="3124080" imgH="342720" progId="Equation.DSMT4">
                  <p:embed/>
                </p:oleObj>
              </mc:Choice>
              <mc:Fallback>
                <p:oleObj name="Equation" r:id="rId15" imgW="3124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686" y="4619807"/>
                        <a:ext cx="71628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87" name="Object 79"/>
          <p:cNvGraphicFramePr>
            <a:graphicFrameLocks noChangeAspect="1"/>
          </p:cNvGraphicFramePr>
          <p:nvPr/>
        </p:nvGraphicFramePr>
        <p:xfrm>
          <a:off x="1571048" y="5520374"/>
          <a:ext cx="43195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289" name="公式" r:id="rId17" imgW="1638000" imgH="406080" progId="Equation.3">
                  <p:embed/>
                </p:oleObj>
              </mc:Choice>
              <mc:Fallback>
                <p:oleObj name="公式" r:id="rId17" imgW="163800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048" y="5520374"/>
                        <a:ext cx="43195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32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5"/>
          <p:cNvGrpSpPr>
            <a:grpSpLocks/>
          </p:cNvGrpSpPr>
          <p:nvPr/>
        </p:nvGrpSpPr>
        <p:grpSpPr bwMode="auto">
          <a:xfrm>
            <a:off x="8199438" y="2490788"/>
            <a:ext cx="1370012" cy="823912"/>
            <a:chOff x="4205" y="1569"/>
            <a:chExt cx="863" cy="519"/>
          </a:xfrm>
        </p:grpSpPr>
        <p:sp>
          <p:nvSpPr>
            <p:cNvPr id="47151" name="Oval 111"/>
            <p:cNvSpPr>
              <a:spLocks noChangeArrowheads="1"/>
            </p:cNvSpPr>
            <p:nvPr/>
          </p:nvSpPr>
          <p:spPr bwMode="auto">
            <a:xfrm>
              <a:off x="4205" y="1828"/>
              <a:ext cx="863" cy="260"/>
            </a:xfrm>
            <a:prstGeom prst="ellipse">
              <a:avLst/>
            </a:prstGeom>
            <a:solidFill>
              <a:srgbClr val="005AB4"/>
            </a:solidFill>
            <a:ln w="12700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7152" name="Line 113"/>
            <p:cNvSpPr>
              <a:spLocks noChangeShapeType="1"/>
            </p:cNvSpPr>
            <p:nvPr/>
          </p:nvSpPr>
          <p:spPr bwMode="auto">
            <a:xfrm>
              <a:off x="4205" y="1569"/>
              <a:ext cx="0" cy="389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53" name="Line 114"/>
            <p:cNvSpPr>
              <a:spLocks noChangeShapeType="1"/>
            </p:cNvSpPr>
            <p:nvPr/>
          </p:nvSpPr>
          <p:spPr bwMode="auto">
            <a:xfrm>
              <a:off x="5068" y="1569"/>
              <a:ext cx="0" cy="389"/>
            </a:xfrm>
            <a:prstGeom prst="line">
              <a:avLst/>
            </a:prstGeom>
            <a:noFill/>
            <a:ln w="19050">
              <a:solidFill>
                <a:srgbClr val="C0C0C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78" name="Object 2"/>
          <p:cNvGraphicFramePr>
            <a:graphicFrameLocks noChangeAspect="1"/>
          </p:cNvGraphicFramePr>
          <p:nvPr/>
        </p:nvGraphicFramePr>
        <p:xfrm>
          <a:off x="8915400" y="3095626"/>
          <a:ext cx="596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1" name="Equation" r:id="rId4" imgW="599918" imgH="485675" progId="Equation.3">
                  <p:embed/>
                </p:oleObj>
              </mc:Choice>
              <mc:Fallback>
                <p:oleObj name="Equation" r:id="rId4" imgW="599918" imgH="485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5400" y="3095626"/>
                        <a:ext cx="5969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98115" y="801327"/>
            <a:ext cx="3352800" cy="685800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r>
              <a:rPr lang="zh-CN" altLang="en-US" sz="2800" b="1" dirty="0">
                <a:ea typeface="楷体_GB2312" pitchFamily="49" charset="-122"/>
              </a:rPr>
              <a:t>计算曲面积分</a:t>
            </a:r>
          </a:p>
        </p:txBody>
      </p:sp>
      <p:graphicFrame>
        <p:nvGraphicFramePr>
          <p:cNvPr id="4710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149402"/>
              </p:ext>
            </p:extLst>
          </p:nvPr>
        </p:nvGraphicFramePr>
        <p:xfrm>
          <a:off x="4595812" y="620009"/>
          <a:ext cx="10588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2" name="Equation" r:id="rId6" imgW="469800" imgH="444240" progId="Equation.DSMT4">
                  <p:embed/>
                </p:oleObj>
              </mc:Choice>
              <mc:Fallback>
                <p:oleObj name="Equation" r:id="rId6" imgW="469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5812" y="620009"/>
                        <a:ext cx="1058863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654675" y="885019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是球面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71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152006"/>
              </p:ext>
            </p:extLst>
          </p:nvPr>
        </p:nvGraphicFramePr>
        <p:xfrm>
          <a:off x="7815299" y="832712"/>
          <a:ext cx="2628578" cy="581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3" name="Equation" r:id="rId8" imgW="1066680" imgH="228600" progId="Equation.DSMT4">
                  <p:embed/>
                </p:oleObj>
              </mc:Choice>
              <mc:Fallback>
                <p:oleObj name="Equation" r:id="rId8" imgW="1066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5299" y="832712"/>
                        <a:ext cx="2628578" cy="581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2033247" y="1493084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被平面</a:t>
            </a:r>
          </a:p>
        </p:txBody>
      </p:sp>
      <p:graphicFrame>
        <p:nvGraphicFramePr>
          <p:cNvPr id="71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393989"/>
              </p:ext>
            </p:extLst>
          </p:nvPr>
        </p:nvGraphicFramePr>
        <p:xfrm>
          <a:off x="3274515" y="1557994"/>
          <a:ext cx="23669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4" name="Equation" r:id="rId10" imgW="1028790" imgH="190327" progId="Equation.DSMT4">
                  <p:embed/>
                </p:oleObj>
              </mc:Choice>
              <mc:Fallback>
                <p:oleObj name="Equation" r:id="rId10" imgW="1028790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4515" y="1557994"/>
                        <a:ext cx="236696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57" name="Text Box 89"/>
          <p:cNvSpPr txBox="1">
            <a:spLocks noChangeArrowheads="1"/>
          </p:cNvSpPr>
          <p:nvPr/>
        </p:nvSpPr>
        <p:spPr bwMode="auto">
          <a:xfrm>
            <a:off x="5634831" y="1545288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截出的顶部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  <a:endParaRPr lang="en-US" altLang="zh-CN" sz="2400" b="1" dirty="0">
              <a:solidFill>
                <a:schemeClr val="accent2"/>
              </a:solidFill>
              <a:ea typeface="仿宋_GB2312" pitchFamily="49" charset="-122"/>
            </a:endParaRPr>
          </a:p>
        </p:txBody>
      </p:sp>
      <p:sp>
        <p:nvSpPr>
          <p:cNvPr id="7258" name="Text Box 90"/>
          <p:cNvSpPr txBox="1">
            <a:spLocks noChangeArrowheads="1"/>
          </p:cNvSpPr>
          <p:nvPr/>
        </p:nvSpPr>
        <p:spPr bwMode="auto">
          <a:xfrm>
            <a:off x="2033247" y="2123542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725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713022"/>
              </p:ext>
            </p:extLst>
          </p:nvPr>
        </p:nvGraphicFramePr>
        <p:xfrm>
          <a:off x="2857500" y="2045220"/>
          <a:ext cx="5083175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5" name="Equation" r:id="rId12" imgW="2171610" imgH="285670" progId="Equation.DSMT4">
                  <p:embed/>
                </p:oleObj>
              </mc:Choice>
              <mc:Fallback>
                <p:oleObj name="Equation" r:id="rId12" imgW="2171610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045220"/>
                        <a:ext cx="5083175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202350"/>
              </p:ext>
            </p:extLst>
          </p:nvPr>
        </p:nvGraphicFramePr>
        <p:xfrm>
          <a:off x="3591614" y="2718520"/>
          <a:ext cx="327183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6" name="Equation" r:id="rId14" imgW="1409610" imgH="247677" progId="Equation.DSMT4">
                  <p:embed/>
                </p:oleObj>
              </mc:Choice>
              <mc:Fallback>
                <p:oleObj name="Equation" r:id="rId14" imgW="1409610" imgH="24767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1614" y="2718520"/>
                        <a:ext cx="327183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92858"/>
              </p:ext>
            </p:extLst>
          </p:nvPr>
        </p:nvGraphicFramePr>
        <p:xfrm>
          <a:off x="2219950" y="3376704"/>
          <a:ext cx="3064044" cy="68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7" name="Equation" r:id="rId16" imgW="1523880" imgH="304560" progId="Equation.DSMT4">
                  <p:embed/>
                </p:oleObj>
              </mc:Choice>
              <mc:Fallback>
                <p:oleObj name="Equation" r:id="rId16" imgW="1523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950" y="3376704"/>
                        <a:ext cx="3064044" cy="683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868095"/>
              </p:ext>
            </p:extLst>
          </p:nvPr>
        </p:nvGraphicFramePr>
        <p:xfrm>
          <a:off x="5371382" y="3247588"/>
          <a:ext cx="2173212" cy="1099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8" name="Equation" r:id="rId18" imgW="1054080" imgH="482400" progId="Equation.DSMT4">
                  <p:embed/>
                </p:oleObj>
              </mc:Choice>
              <mc:Fallback>
                <p:oleObj name="Equation" r:id="rId18" imgW="1054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1382" y="3247588"/>
                        <a:ext cx="2173212" cy="1099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628458"/>
              </p:ext>
            </p:extLst>
          </p:nvPr>
        </p:nvGraphicFramePr>
        <p:xfrm>
          <a:off x="2033247" y="4341756"/>
          <a:ext cx="13636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89" name="Equation" r:id="rId20" imgW="609600" imgH="409688" progId="Equation.DSMT4">
                  <p:embed/>
                </p:oleObj>
              </mc:Choice>
              <mc:Fallback>
                <p:oleObj name="Equation" r:id="rId20" imgW="609600" imgH="4096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247" y="4341756"/>
                        <a:ext cx="13636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7237529"/>
              </p:ext>
            </p:extLst>
          </p:nvPr>
        </p:nvGraphicFramePr>
        <p:xfrm>
          <a:off x="6324600" y="4408668"/>
          <a:ext cx="1663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0" name="Equation" r:id="rId22" imgW="666616" imgH="333342" progId="Equation.DSMT4">
                  <p:embed/>
                </p:oleObj>
              </mc:Choice>
              <mc:Fallback>
                <p:oleObj name="Equation" r:id="rId22" imgW="666616" imgH="3333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408668"/>
                        <a:ext cx="16637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338995"/>
              </p:ext>
            </p:extLst>
          </p:nvPr>
        </p:nvGraphicFramePr>
        <p:xfrm>
          <a:off x="3544161" y="5264152"/>
          <a:ext cx="455136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1" name="Equation" r:id="rId24" imgW="1943190" imgH="495353" progId="Equation.DSMT4">
                  <p:embed/>
                </p:oleObj>
              </mc:Choice>
              <mc:Fallback>
                <p:oleObj name="Equation" r:id="rId24" imgW="1943190" imgH="49535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161" y="5264152"/>
                        <a:ext cx="455136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8848"/>
              </p:ext>
            </p:extLst>
          </p:nvPr>
        </p:nvGraphicFramePr>
        <p:xfrm>
          <a:off x="8120358" y="5395912"/>
          <a:ext cx="16605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2" name="Equation" r:id="rId26" imgW="714308" imgH="400010" progId="Equation.DSMT4">
                  <p:embed/>
                </p:oleObj>
              </mc:Choice>
              <mc:Fallback>
                <p:oleObj name="Equation" r:id="rId26" imgW="714308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0358" y="5395912"/>
                        <a:ext cx="16605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6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433678"/>
              </p:ext>
            </p:extLst>
          </p:nvPr>
        </p:nvGraphicFramePr>
        <p:xfrm>
          <a:off x="3506031" y="4334055"/>
          <a:ext cx="29003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3" name="Equation" r:id="rId28" imgW="1247887" imgH="419007" progId="Equation.DSMT4">
                  <p:embed/>
                </p:oleObj>
              </mc:Choice>
              <mc:Fallback>
                <p:oleObj name="Equation" r:id="rId28" imgW="1247887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031" y="4334055"/>
                        <a:ext cx="290036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817110"/>
              </p:ext>
            </p:extLst>
          </p:nvPr>
        </p:nvGraphicFramePr>
        <p:xfrm>
          <a:off x="7988300" y="4268968"/>
          <a:ext cx="22383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694" name="Equation" r:id="rId30" imgW="914400" imgH="400010" progId="Equation.DSMT4">
                  <p:embed/>
                </p:oleObj>
              </mc:Choice>
              <mc:Fallback>
                <p:oleObj name="Equation" r:id="rId30" imgW="914400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4268968"/>
                        <a:ext cx="22383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56"/>
          <p:cNvGrpSpPr>
            <a:grpSpLocks/>
          </p:cNvGrpSpPr>
          <p:nvPr/>
        </p:nvGrpSpPr>
        <p:grpSpPr bwMode="auto">
          <a:xfrm>
            <a:off x="7924800" y="1676400"/>
            <a:ext cx="2413000" cy="2286000"/>
            <a:chOff x="4032" y="1056"/>
            <a:chExt cx="1520" cy="1440"/>
          </a:xfrm>
        </p:grpSpPr>
        <p:sp>
          <p:nvSpPr>
            <p:cNvPr id="47128" name="Arc 157"/>
            <p:cNvSpPr>
              <a:spLocks/>
            </p:cNvSpPr>
            <p:nvPr/>
          </p:nvSpPr>
          <p:spPr bwMode="auto">
            <a:xfrm>
              <a:off x="4032" y="1709"/>
              <a:ext cx="1207" cy="313"/>
            </a:xfrm>
            <a:custGeom>
              <a:avLst/>
              <a:gdLst>
                <a:gd name="T0" fmla="*/ 0 w 43200"/>
                <a:gd name="T1" fmla="*/ 0 h 24421"/>
                <a:gd name="T2" fmla="*/ 0 w 43200"/>
                <a:gd name="T3" fmla="*/ 0 h 24421"/>
                <a:gd name="T4" fmla="*/ 0 w 43200"/>
                <a:gd name="T5" fmla="*/ 0 h 2442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4421"/>
                <a:gd name="T11" fmla="*/ 43200 w 43200"/>
                <a:gd name="T12" fmla="*/ 24421 h 244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4421" fill="none" extrusionOk="0">
                  <a:moveTo>
                    <a:pt x="185" y="24420"/>
                  </a:moveTo>
                  <a:cubicBezTo>
                    <a:pt x="61" y="23485"/>
                    <a:pt x="0" y="2254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0"/>
                    <a:pt x="43175" y="22779"/>
                    <a:pt x="43127" y="23367"/>
                  </a:cubicBezTo>
                </a:path>
                <a:path w="43200" h="24421" stroke="0" extrusionOk="0">
                  <a:moveTo>
                    <a:pt x="185" y="24420"/>
                  </a:moveTo>
                  <a:cubicBezTo>
                    <a:pt x="61" y="23485"/>
                    <a:pt x="0" y="2254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190"/>
                    <a:pt x="43175" y="22779"/>
                    <a:pt x="43127" y="23367"/>
                  </a:cubicBezTo>
                  <a:lnTo>
                    <a:pt x="21600" y="21600"/>
                  </a:lnTo>
                  <a:lnTo>
                    <a:pt x="185" y="24420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29" name="Arc 158"/>
            <p:cNvSpPr>
              <a:spLocks/>
            </p:cNvSpPr>
            <p:nvPr/>
          </p:nvSpPr>
          <p:spPr bwMode="auto">
            <a:xfrm>
              <a:off x="4034" y="1940"/>
              <a:ext cx="1207" cy="306"/>
            </a:xfrm>
            <a:custGeom>
              <a:avLst/>
              <a:gdLst>
                <a:gd name="T0" fmla="*/ 0 w 43200"/>
                <a:gd name="T1" fmla="*/ 0 h 23827"/>
                <a:gd name="T2" fmla="*/ 0 w 43200"/>
                <a:gd name="T3" fmla="*/ 0 h 23827"/>
                <a:gd name="T4" fmla="*/ 0 w 43200"/>
                <a:gd name="T5" fmla="*/ 0 h 23827"/>
                <a:gd name="T6" fmla="*/ 0 60000 65536"/>
                <a:gd name="T7" fmla="*/ 0 60000 65536"/>
                <a:gd name="T8" fmla="*/ 0 60000 65536"/>
                <a:gd name="T9" fmla="*/ 0 w 43200"/>
                <a:gd name="T10" fmla="*/ 0 h 23827"/>
                <a:gd name="T11" fmla="*/ 43200 w 43200"/>
                <a:gd name="T12" fmla="*/ 23827 h 238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3827" fill="none" extrusionOk="0">
                  <a:moveTo>
                    <a:pt x="43199" y="2117"/>
                  </a:moveTo>
                  <a:cubicBezTo>
                    <a:pt x="43199" y="2153"/>
                    <a:pt x="43200" y="2190"/>
                    <a:pt x="43200" y="2227"/>
                  </a:cubicBezTo>
                  <a:cubicBezTo>
                    <a:pt x="43200" y="14156"/>
                    <a:pt x="33529" y="23827"/>
                    <a:pt x="21600" y="23827"/>
                  </a:cubicBezTo>
                  <a:cubicBezTo>
                    <a:pt x="9670" y="23827"/>
                    <a:pt x="0" y="14156"/>
                    <a:pt x="0" y="2227"/>
                  </a:cubicBezTo>
                  <a:cubicBezTo>
                    <a:pt x="-1" y="1483"/>
                    <a:pt x="38" y="739"/>
                    <a:pt x="115" y="0"/>
                  </a:cubicBezTo>
                </a:path>
                <a:path w="43200" h="23827" stroke="0" extrusionOk="0">
                  <a:moveTo>
                    <a:pt x="43199" y="2117"/>
                  </a:moveTo>
                  <a:cubicBezTo>
                    <a:pt x="43199" y="2153"/>
                    <a:pt x="43200" y="2190"/>
                    <a:pt x="43200" y="2227"/>
                  </a:cubicBezTo>
                  <a:cubicBezTo>
                    <a:pt x="43200" y="14156"/>
                    <a:pt x="33529" y="23827"/>
                    <a:pt x="21600" y="23827"/>
                  </a:cubicBezTo>
                  <a:cubicBezTo>
                    <a:pt x="9670" y="23827"/>
                    <a:pt x="0" y="14156"/>
                    <a:pt x="0" y="2227"/>
                  </a:cubicBezTo>
                  <a:cubicBezTo>
                    <a:pt x="-1" y="1483"/>
                    <a:pt x="38" y="739"/>
                    <a:pt x="115" y="0"/>
                  </a:cubicBezTo>
                  <a:lnTo>
                    <a:pt x="21600" y="2227"/>
                  </a:lnTo>
                  <a:lnTo>
                    <a:pt x="43199" y="2117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0" name="Arc 159"/>
            <p:cNvSpPr>
              <a:spLocks/>
            </p:cNvSpPr>
            <p:nvPr/>
          </p:nvSpPr>
          <p:spPr bwMode="auto">
            <a:xfrm>
              <a:off x="4637" y="1555"/>
              <a:ext cx="603" cy="452"/>
            </a:xfrm>
            <a:custGeom>
              <a:avLst/>
              <a:gdLst>
                <a:gd name="T0" fmla="*/ 0 w 21560"/>
                <a:gd name="T1" fmla="*/ 0 h 14956"/>
                <a:gd name="T2" fmla="*/ 0 w 21560"/>
                <a:gd name="T3" fmla="*/ 0 h 14956"/>
                <a:gd name="T4" fmla="*/ 0 w 21560"/>
                <a:gd name="T5" fmla="*/ 0 h 14956"/>
                <a:gd name="T6" fmla="*/ 0 60000 65536"/>
                <a:gd name="T7" fmla="*/ 0 60000 65536"/>
                <a:gd name="T8" fmla="*/ 0 60000 65536"/>
                <a:gd name="T9" fmla="*/ 0 w 21560"/>
                <a:gd name="T10" fmla="*/ 0 h 14956"/>
                <a:gd name="T11" fmla="*/ 21560 w 21560"/>
                <a:gd name="T12" fmla="*/ 14956 h 1495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0" h="14956" fill="none" extrusionOk="0">
                  <a:moveTo>
                    <a:pt x="15584" y="-1"/>
                  </a:moveTo>
                  <a:cubicBezTo>
                    <a:pt x="19129" y="3694"/>
                    <a:pt x="21247" y="8528"/>
                    <a:pt x="21559" y="13639"/>
                  </a:cubicBezTo>
                </a:path>
                <a:path w="21560" h="14956" stroke="0" extrusionOk="0">
                  <a:moveTo>
                    <a:pt x="15584" y="-1"/>
                  </a:moveTo>
                  <a:cubicBezTo>
                    <a:pt x="19129" y="3694"/>
                    <a:pt x="21247" y="8528"/>
                    <a:pt x="21559" y="13639"/>
                  </a:cubicBezTo>
                  <a:lnTo>
                    <a:pt x="0" y="14956"/>
                  </a:lnTo>
                  <a:lnTo>
                    <a:pt x="15584" y="-1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1" name="Arc 160"/>
            <p:cNvSpPr>
              <a:spLocks/>
            </p:cNvSpPr>
            <p:nvPr/>
          </p:nvSpPr>
          <p:spPr bwMode="auto">
            <a:xfrm>
              <a:off x="4200" y="1353"/>
              <a:ext cx="869" cy="653"/>
            </a:xfrm>
            <a:custGeom>
              <a:avLst/>
              <a:gdLst>
                <a:gd name="T0" fmla="*/ 0 w 31014"/>
                <a:gd name="T1" fmla="*/ 0 h 21600"/>
                <a:gd name="T2" fmla="*/ 0 w 31014"/>
                <a:gd name="T3" fmla="*/ 0 h 21600"/>
                <a:gd name="T4" fmla="*/ 0 w 31014"/>
                <a:gd name="T5" fmla="*/ 0 h 21600"/>
                <a:gd name="T6" fmla="*/ 0 60000 65536"/>
                <a:gd name="T7" fmla="*/ 0 60000 65536"/>
                <a:gd name="T8" fmla="*/ 0 60000 65536"/>
                <a:gd name="T9" fmla="*/ 0 w 31014"/>
                <a:gd name="T10" fmla="*/ 0 h 21600"/>
                <a:gd name="T11" fmla="*/ 31014 w 3101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014" h="21600" fill="none" extrusionOk="0">
                  <a:moveTo>
                    <a:pt x="-1" y="6773"/>
                  </a:moveTo>
                  <a:cubicBezTo>
                    <a:pt x="4080" y="2450"/>
                    <a:pt x="9762" y="-1"/>
                    <a:pt x="15708" y="0"/>
                  </a:cubicBezTo>
                  <a:cubicBezTo>
                    <a:pt x="21452" y="0"/>
                    <a:pt x="26960" y="2288"/>
                    <a:pt x="31013" y="6359"/>
                  </a:cubicBezTo>
                </a:path>
                <a:path w="31014" h="21600" stroke="0" extrusionOk="0">
                  <a:moveTo>
                    <a:pt x="-1" y="6773"/>
                  </a:moveTo>
                  <a:cubicBezTo>
                    <a:pt x="4080" y="2450"/>
                    <a:pt x="9762" y="-1"/>
                    <a:pt x="15708" y="0"/>
                  </a:cubicBezTo>
                  <a:cubicBezTo>
                    <a:pt x="21452" y="0"/>
                    <a:pt x="26960" y="2288"/>
                    <a:pt x="31013" y="6359"/>
                  </a:cubicBezTo>
                  <a:lnTo>
                    <a:pt x="15708" y="21600"/>
                  </a:lnTo>
                  <a:lnTo>
                    <a:pt x="-1" y="6773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132" name="Arc 161"/>
            <p:cNvSpPr>
              <a:spLocks/>
            </p:cNvSpPr>
            <p:nvPr/>
          </p:nvSpPr>
          <p:spPr bwMode="auto">
            <a:xfrm>
              <a:off x="4034" y="1553"/>
              <a:ext cx="604" cy="454"/>
            </a:xfrm>
            <a:custGeom>
              <a:avLst/>
              <a:gdLst>
                <a:gd name="T0" fmla="*/ 0 w 21564"/>
                <a:gd name="T1" fmla="*/ 0 h 15022"/>
                <a:gd name="T2" fmla="*/ 0 w 21564"/>
                <a:gd name="T3" fmla="*/ 0 h 15022"/>
                <a:gd name="T4" fmla="*/ 0 w 21564"/>
                <a:gd name="T5" fmla="*/ 0 h 15022"/>
                <a:gd name="T6" fmla="*/ 0 60000 65536"/>
                <a:gd name="T7" fmla="*/ 0 60000 65536"/>
                <a:gd name="T8" fmla="*/ 0 60000 65536"/>
                <a:gd name="T9" fmla="*/ 0 w 21564"/>
                <a:gd name="T10" fmla="*/ 0 h 15022"/>
                <a:gd name="T11" fmla="*/ 21564 w 21564"/>
                <a:gd name="T12" fmla="*/ 15022 h 150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4" h="15022" fill="none" extrusionOk="0">
                  <a:moveTo>
                    <a:pt x="-1" y="13783"/>
                  </a:moveTo>
                  <a:cubicBezTo>
                    <a:pt x="296" y="8613"/>
                    <a:pt x="2441" y="3721"/>
                    <a:pt x="6043" y="0"/>
                  </a:cubicBezTo>
                </a:path>
                <a:path w="21564" h="15022" stroke="0" extrusionOk="0">
                  <a:moveTo>
                    <a:pt x="-1" y="13783"/>
                  </a:moveTo>
                  <a:cubicBezTo>
                    <a:pt x="296" y="8613"/>
                    <a:pt x="2441" y="3721"/>
                    <a:pt x="6043" y="0"/>
                  </a:cubicBezTo>
                  <a:lnTo>
                    <a:pt x="21564" y="15022"/>
                  </a:lnTo>
                  <a:lnTo>
                    <a:pt x="-1" y="13783"/>
                  </a:lnTo>
                  <a:close/>
                </a:path>
              </a:pathLst>
            </a:custGeom>
            <a:noFill/>
            <a:ln w="190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7133" name="Group 162"/>
            <p:cNvGrpSpPr>
              <a:grpSpLocks/>
            </p:cNvGrpSpPr>
            <p:nvPr/>
          </p:nvGrpSpPr>
          <p:grpSpPr bwMode="auto">
            <a:xfrm>
              <a:off x="4128" y="1056"/>
              <a:ext cx="1424" cy="1440"/>
              <a:chOff x="4128" y="1056"/>
              <a:chExt cx="1424" cy="1440"/>
            </a:xfrm>
          </p:grpSpPr>
          <p:graphicFrame>
            <p:nvGraphicFramePr>
              <p:cNvPr id="47141" name="Object 20"/>
              <p:cNvGraphicFramePr>
                <a:graphicFrameLocks noChangeAspect="1"/>
              </p:cNvGraphicFramePr>
              <p:nvPr/>
            </p:nvGraphicFramePr>
            <p:xfrm>
              <a:off x="4464" y="1824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695" name="Equation" r:id="rId32" imgW="200092" imgH="219002" progId="Equation.3">
                      <p:embed/>
                    </p:oleObj>
                  </mc:Choice>
                  <mc:Fallback>
                    <p:oleObj name="Equation" r:id="rId32" imgW="200092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824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42" name="Object 21"/>
              <p:cNvGraphicFramePr>
                <a:graphicFrameLocks noChangeAspect="1"/>
              </p:cNvGraphicFramePr>
              <p:nvPr/>
            </p:nvGraphicFramePr>
            <p:xfrm>
              <a:off x="4272" y="234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696" name="Equation" r:id="rId34" imgW="209416" imgH="219002" progId="Equation.3">
                      <p:embed/>
                    </p:oleObj>
                  </mc:Choice>
                  <mc:Fallback>
                    <p:oleObj name="Equation" r:id="rId34" imgW="209416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234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43" name="Object 22"/>
              <p:cNvGraphicFramePr>
                <a:graphicFrameLocks noChangeAspect="1"/>
              </p:cNvGraphicFramePr>
              <p:nvPr/>
            </p:nvGraphicFramePr>
            <p:xfrm>
              <a:off x="4444" y="1064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697" name="Equation" r:id="rId36" imgW="200092" imgH="200005" progId="Equation.3">
                      <p:embed/>
                    </p:oleObj>
                  </mc:Choice>
                  <mc:Fallback>
                    <p:oleObj name="Equation" r:id="rId36" imgW="200092" imgH="20000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4" y="1064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44" name="Object 23"/>
              <p:cNvGraphicFramePr>
                <a:graphicFrameLocks noChangeAspect="1"/>
              </p:cNvGraphicFramePr>
              <p:nvPr/>
            </p:nvGraphicFramePr>
            <p:xfrm>
              <a:off x="5400" y="1980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698" name="Equation" r:id="rId38" imgW="219097" imgH="295348" progId="Equation.3">
                      <p:embed/>
                    </p:oleObj>
                  </mc:Choice>
                  <mc:Fallback>
                    <p:oleObj name="Equation" r:id="rId38" imgW="219097" imgH="2953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00" y="1980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45" name="Line 167"/>
              <p:cNvSpPr>
                <a:spLocks noChangeShapeType="1"/>
              </p:cNvSpPr>
              <p:nvPr/>
            </p:nvSpPr>
            <p:spPr bwMode="auto">
              <a:xfrm>
                <a:off x="5241" y="1945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6" name="Line 168"/>
              <p:cNvSpPr>
                <a:spLocks noChangeShapeType="1"/>
              </p:cNvSpPr>
              <p:nvPr/>
            </p:nvSpPr>
            <p:spPr bwMode="auto">
              <a:xfrm flipV="1">
                <a:off x="4637" y="1365"/>
                <a:ext cx="0" cy="5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7" name="Line 169"/>
              <p:cNvSpPr>
                <a:spLocks noChangeShapeType="1"/>
              </p:cNvSpPr>
              <p:nvPr/>
            </p:nvSpPr>
            <p:spPr bwMode="auto">
              <a:xfrm>
                <a:off x="4637" y="1945"/>
                <a:ext cx="6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8" name="Line 170"/>
              <p:cNvSpPr>
                <a:spLocks noChangeShapeType="1"/>
              </p:cNvSpPr>
              <p:nvPr/>
            </p:nvSpPr>
            <p:spPr bwMode="auto">
              <a:xfrm flipV="1">
                <a:off x="4637" y="1056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9" name="Line 171"/>
              <p:cNvSpPr>
                <a:spLocks noChangeShapeType="1"/>
              </p:cNvSpPr>
              <p:nvPr/>
            </p:nvSpPr>
            <p:spPr bwMode="auto">
              <a:xfrm flipH="1">
                <a:off x="4128" y="2225"/>
                <a:ext cx="216" cy="2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50" name="Line 172"/>
              <p:cNvSpPr>
                <a:spLocks noChangeShapeType="1"/>
              </p:cNvSpPr>
              <p:nvPr/>
            </p:nvSpPr>
            <p:spPr bwMode="auto">
              <a:xfrm flipH="1">
                <a:off x="4368" y="1945"/>
                <a:ext cx="259" cy="2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47134" name="Object 17"/>
            <p:cNvGraphicFramePr>
              <a:graphicFrameLocks noChangeAspect="1"/>
            </p:cNvGraphicFramePr>
            <p:nvPr/>
          </p:nvGraphicFramePr>
          <p:xfrm>
            <a:off x="4976" y="1248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699" name="Equation" r:id="rId40" imgW="238103" imgH="285670" progId="Equation.3">
                    <p:embed/>
                  </p:oleObj>
                </mc:Choice>
                <mc:Fallback>
                  <p:oleObj name="Equation" r:id="rId40" imgW="238103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6" y="1248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5" name="Oval 174"/>
            <p:cNvSpPr>
              <a:spLocks noChangeArrowheads="1"/>
            </p:cNvSpPr>
            <p:nvPr/>
          </p:nvSpPr>
          <p:spPr bwMode="auto">
            <a:xfrm>
              <a:off x="4620" y="155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7136" name="Object 18"/>
            <p:cNvGraphicFramePr>
              <a:graphicFrameLocks noChangeAspect="1"/>
            </p:cNvGraphicFramePr>
            <p:nvPr/>
          </p:nvGraphicFramePr>
          <p:xfrm>
            <a:off x="4705" y="1478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00" name="Equation" r:id="rId42" imgW="209416" imgH="314345" progId="Equation.3">
                    <p:embed/>
                  </p:oleObj>
                </mc:Choice>
                <mc:Fallback>
                  <p:oleObj name="Equation" r:id="rId42" imgW="209416" imgH="3143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5" y="1478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7" name="Object 19"/>
            <p:cNvGraphicFramePr>
              <a:graphicFrameLocks noChangeAspect="1"/>
            </p:cNvGraphicFramePr>
            <p:nvPr/>
          </p:nvGraphicFramePr>
          <p:xfrm>
            <a:off x="5191" y="2006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701" name="Equation" r:id="rId44" imgW="209416" imgH="219002" progId="Equation.3">
                    <p:embed/>
                  </p:oleObj>
                </mc:Choice>
                <mc:Fallback>
                  <p:oleObj name="Equation" r:id="rId44" imgW="209416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1" y="2006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38" name="Group 177"/>
            <p:cNvGrpSpPr>
              <a:grpSpLocks/>
            </p:cNvGrpSpPr>
            <p:nvPr/>
          </p:nvGrpSpPr>
          <p:grpSpPr bwMode="auto">
            <a:xfrm>
              <a:off x="4207" y="1469"/>
              <a:ext cx="868" cy="227"/>
              <a:chOff x="4224" y="1475"/>
              <a:chExt cx="864" cy="227"/>
            </a:xfrm>
          </p:grpSpPr>
          <p:sp>
            <p:nvSpPr>
              <p:cNvPr id="47139" name="Arc 178"/>
              <p:cNvSpPr>
                <a:spLocks/>
              </p:cNvSpPr>
              <p:nvPr/>
            </p:nvSpPr>
            <p:spPr bwMode="auto">
              <a:xfrm flipH="1" flipV="1">
                <a:off x="4224" y="1475"/>
                <a:ext cx="864" cy="131"/>
              </a:xfrm>
              <a:custGeom>
                <a:avLst/>
                <a:gdLst>
                  <a:gd name="T0" fmla="*/ 0 w 43200"/>
                  <a:gd name="T1" fmla="*/ 0 h 25779"/>
                  <a:gd name="T2" fmla="*/ 0 w 43200"/>
                  <a:gd name="T3" fmla="*/ 0 h 25779"/>
                  <a:gd name="T4" fmla="*/ 0 w 43200"/>
                  <a:gd name="T5" fmla="*/ 0 h 2577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779"/>
                  <a:gd name="T11" fmla="*/ 43200 w 43200"/>
                  <a:gd name="T12" fmla="*/ 25779 h 257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779" fill="none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</a:path>
                  <a:path w="43200" h="25779" stroke="0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  <a:lnTo>
                      <a:pt x="21600" y="4179"/>
                    </a:lnTo>
                    <a:lnTo>
                      <a:pt x="43159" y="2862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140" name="Arc 179"/>
              <p:cNvSpPr>
                <a:spLocks/>
              </p:cNvSpPr>
              <p:nvPr/>
            </p:nvSpPr>
            <p:spPr bwMode="auto">
              <a:xfrm flipH="1">
                <a:off x="4224" y="1571"/>
                <a:ext cx="864" cy="131"/>
              </a:xfrm>
              <a:custGeom>
                <a:avLst/>
                <a:gdLst>
                  <a:gd name="T0" fmla="*/ 0 w 43200"/>
                  <a:gd name="T1" fmla="*/ 0 h 25779"/>
                  <a:gd name="T2" fmla="*/ 0 w 43200"/>
                  <a:gd name="T3" fmla="*/ 0 h 25779"/>
                  <a:gd name="T4" fmla="*/ 0 w 43200"/>
                  <a:gd name="T5" fmla="*/ 0 h 25779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779"/>
                  <a:gd name="T11" fmla="*/ 43200 w 43200"/>
                  <a:gd name="T12" fmla="*/ 25779 h 2577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779" fill="none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</a:path>
                  <a:path w="43200" h="25779" stroke="0" extrusionOk="0">
                    <a:moveTo>
                      <a:pt x="43159" y="2862"/>
                    </a:moveTo>
                    <a:cubicBezTo>
                      <a:pt x="43186" y="3300"/>
                      <a:pt x="43200" y="3739"/>
                      <a:pt x="43200" y="4179"/>
                    </a:cubicBezTo>
                    <a:cubicBezTo>
                      <a:pt x="43200" y="16108"/>
                      <a:pt x="33529" y="25779"/>
                      <a:pt x="21600" y="25779"/>
                    </a:cubicBezTo>
                    <a:cubicBezTo>
                      <a:pt x="9670" y="25779"/>
                      <a:pt x="0" y="16108"/>
                      <a:pt x="0" y="4179"/>
                    </a:cubicBezTo>
                    <a:cubicBezTo>
                      <a:pt x="-1" y="2776"/>
                      <a:pt x="136" y="1376"/>
                      <a:pt x="408" y="0"/>
                    </a:cubicBezTo>
                    <a:lnTo>
                      <a:pt x="21600" y="4179"/>
                    </a:lnTo>
                    <a:lnTo>
                      <a:pt x="43159" y="2862"/>
                    </a:lnTo>
                    <a:close/>
                  </a:path>
                </a:pathLst>
              </a:cu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48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87502" y="932407"/>
            <a:ext cx="1129145" cy="517525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ea typeface="仿宋_GB2312" pitchFamily="49" charset="-122"/>
              </a:rPr>
              <a:t>: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045494" y="1513432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若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是球面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10137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759778"/>
              </p:ext>
            </p:extLst>
          </p:nvPr>
        </p:nvGraphicFramePr>
        <p:xfrm>
          <a:off x="3987800" y="1449932"/>
          <a:ext cx="27178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2" name="Equation" r:id="rId4" imgW="1057118" imgH="219002" progId="Equation.DSMT4">
                  <p:embed/>
                </p:oleObj>
              </mc:Choice>
              <mc:Fallback>
                <p:oleObj name="Equation" r:id="rId4" imgW="1057118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1449932"/>
                        <a:ext cx="27178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8" name="Text Box 34"/>
          <p:cNvSpPr txBox="1">
            <a:spLocks noChangeArrowheads="1"/>
          </p:cNvSpPr>
          <p:nvPr/>
        </p:nvSpPr>
        <p:spPr bwMode="auto">
          <a:xfrm>
            <a:off x="6705600" y="1518195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被平行平面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=±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h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截</a:t>
            </a:r>
          </a:p>
        </p:txBody>
      </p:sp>
      <p:sp>
        <p:nvSpPr>
          <p:cNvPr id="21540" name="Text Box 36"/>
          <p:cNvSpPr txBox="1">
            <a:spLocks noChangeArrowheads="1"/>
          </p:cNvSpPr>
          <p:nvPr/>
        </p:nvSpPr>
        <p:spPr bwMode="auto">
          <a:xfrm>
            <a:off x="1738745" y="2138364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出的上下两部分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10137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907617"/>
              </p:ext>
            </p:extLst>
          </p:nvPr>
        </p:nvGraphicFramePr>
        <p:xfrm>
          <a:off x="2651919" y="2751229"/>
          <a:ext cx="3495675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3" name="Equation" r:id="rId6" imgW="1438297" imgH="447682" progId="Equation.DSMT4">
                  <p:embed/>
                </p:oleObj>
              </mc:Choice>
              <mc:Fallback>
                <p:oleObj name="Equation" r:id="rId6" imgW="1438297" imgH="4476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919" y="2751229"/>
                        <a:ext cx="3495675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178125"/>
              </p:ext>
            </p:extLst>
          </p:nvPr>
        </p:nvGraphicFramePr>
        <p:xfrm>
          <a:off x="2551907" y="3884023"/>
          <a:ext cx="37115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4" name="Equation" r:id="rId8" imgW="1438297" imgH="447682" progId="Equation.DSMT4">
                  <p:embed/>
                </p:oleObj>
              </mc:Choice>
              <mc:Fallback>
                <p:oleObj name="Equation" r:id="rId8" imgW="1438297" imgH="4476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907" y="3884023"/>
                        <a:ext cx="3711575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360761"/>
              </p:ext>
            </p:extLst>
          </p:nvPr>
        </p:nvGraphicFramePr>
        <p:xfrm>
          <a:off x="4862196" y="3003915"/>
          <a:ext cx="3603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5" name="Equation" r:id="rId10" imgW="114390" imgH="171331" progId="Equation.DSMT4">
                  <p:embed/>
                </p:oleObj>
              </mc:Choice>
              <mc:Fallback>
                <p:oleObj name="Equation" r:id="rId10" imgW="114390" imgH="17133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196" y="3003915"/>
                        <a:ext cx="3603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548340"/>
              </p:ext>
            </p:extLst>
          </p:nvPr>
        </p:nvGraphicFramePr>
        <p:xfrm>
          <a:off x="4318477" y="3917951"/>
          <a:ext cx="144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6" name="Equation" r:id="rId12" imgW="599918" imgH="400010" progId="Equation.DSMT4">
                  <p:embed/>
                </p:oleObj>
              </mc:Choice>
              <mc:Fallback>
                <p:oleObj name="Equation" r:id="rId12" imgW="599918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477" y="3917951"/>
                        <a:ext cx="1447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58" name="Text Box 54"/>
          <p:cNvSpPr txBox="1">
            <a:spLocks noChangeArrowheads="1"/>
          </p:cNvSpPr>
          <p:nvPr/>
        </p:nvSpPr>
        <p:spPr bwMode="auto">
          <a:xfrm>
            <a:off x="4589146" y="2135982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</a:t>
            </a:r>
          </a:p>
        </p:txBody>
      </p:sp>
      <p:grpSp>
        <p:nvGrpSpPr>
          <p:cNvPr id="2" name="Group 106"/>
          <p:cNvGrpSpPr>
            <a:grpSpLocks/>
          </p:cNvGrpSpPr>
          <p:nvPr/>
        </p:nvGrpSpPr>
        <p:grpSpPr bwMode="auto">
          <a:xfrm>
            <a:off x="8333922" y="2677886"/>
            <a:ext cx="2819400" cy="3124200"/>
            <a:chOff x="3840" y="1488"/>
            <a:chExt cx="1776" cy="1968"/>
          </a:xfrm>
        </p:grpSpPr>
        <p:sp>
          <p:nvSpPr>
            <p:cNvPr id="48142" name="Line 25"/>
            <p:cNvSpPr>
              <a:spLocks noChangeShapeType="1"/>
            </p:cNvSpPr>
            <p:nvPr/>
          </p:nvSpPr>
          <p:spPr bwMode="auto">
            <a:xfrm>
              <a:off x="5232" y="2481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3" name="Line 26"/>
            <p:cNvSpPr>
              <a:spLocks noChangeShapeType="1"/>
            </p:cNvSpPr>
            <p:nvPr/>
          </p:nvSpPr>
          <p:spPr bwMode="auto">
            <a:xfrm flipV="1">
              <a:off x="4560" y="1837"/>
              <a:ext cx="0" cy="6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Line 27"/>
            <p:cNvSpPr>
              <a:spLocks noChangeShapeType="1"/>
            </p:cNvSpPr>
            <p:nvPr/>
          </p:nvSpPr>
          <p:spPr bwMode="auto">
            <a:xfrm>
              <a:off x="4560" y="2481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5" name="Line 28"/>
            <p:cNvSpPr>
              <a:spLocks noChangeShapeType="1"/>
            </p:cNvSpPr>
            <p:nvPr/>
          </p:nvSpPr>
          <p:spPr bwMode="auto">
            <a:xfrm flipV="1">
              <a:off x="4560" y="1490"/>
              <a:ext cx="0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29"/>
            <p:cNvSpPr>
              <a:spLocks noChangeShapeType="1"/>
            </p:cNvSpPr>
            <p:nvPr/>
          </p:nvSpPr>
          <p:spPr bwMode="auto">
            <a:xfrm flipH="1">
              <a:off x="4128" y="2688"/>
              <a:ext cx="218" cy="2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30"/>
            <p:cNvSpPr>
              <a:spLocks noChangeShapeType="1"/>
            </p:cNvSpPr>
            <p:nvPr/>
          </p:nvSpPr>
          <p:spPr bwMode="auto">
            <a:xfrm flipH="1">
              <a:off x="4334" y="2481"/>
              <a:ext cx="227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Line 45"/>
            <p:cNvSpPr>
              <a:spLocks noChangeShapeType="1"/>
            </p:cNvSpPr>
            <p:nvPr/>
          </p:nvSpPr>
          <p:spPr bwMode="auto">
            <a:xfrm>
              <a:off x="4560" y="2496"/>
              <a:ext cx="0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8149" name="Group 68"/>
            <p:cNvGrpSpPr>
              <a:grpSpLocks/>
            </p:cNvGrpSpPr>
            <p:nvPr/>
          </p:nvGrpSpPr>
          <p:grpSpPr bwMode="auto">
            <a:xfrm>
              <a:off x="3840" y="1934"/>
              <a:ext cx="1452" cy="1344"/>
              <a:chOff x="3840" y="1934"/>
              <a:chExt cx="1452" cy="1344"/>
            </a:xfrm>
          </p:grpSpPr>
          <p:grpSp>
            <p:nvGrpSpPr>
              <p:cNvPr id="48162" name="Group 59"/>
              <p:cNvGrpSpPr>
                <a:grpSpLocks/>
              </p:cNvGrpSpPr>
              <p:nvPr/>
            </p:nvGrpSpPr>
            <p:grpSpPr bwMode="auto">
              <a:xfrm>
                <a:off x="3840" y="2307"/>
                <a:ext cx="1451" cy="381"/>
                <a:chOff x="3888" y="2219"/>
                <a:chExt cx="1344" cy="597"/>
              </a:xfrm>
            </p:grpSpPr>
            <p:sp>
              <p:nvSpPr>
                <p:cNvPr id="48172" name="Arc 10"/>
                <p:cNvSpPr>
                  <a:spLocks/>
                </p:cNvSpPr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T0" fmla="*/ 0 w 43200"/>
                    <a:gd name="T1" fmla="*/ 0 h 24421"/>
                    <a:gd name="T2" fmla="*/ 0 w 43200"/>
                    <a:gd name="T3" fmla="*/ 0 h 24421"/>
                    <a:gd name="T4" fmla="*/ 0 w 43200"/>
                    <a:gd name="T5" fmla="*/ 0 h 2442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4421"/>
                    <a:gd name="T11" fmla="*/ 43200 w 43200"/>
                    <a:gd name="T12" fmla="*/ 24421 h 24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lnTo>
                        <a:pt x="185" y="244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3" name="Arc 11"/>
                <p:cNvSpPr>
                  <a:spLocks/>
                </p:cNvSpPr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T0" fmla="*/ 0 w 43200"/>
                    <a:gd name="T1" fmla="*/ 0 h 23827"/>
                    <a:gd name="T2" fmla="*/ 0 w 43200"/>
                    <a:gd name="T3" fmla="*/ 0 h 23827"/>
                    <a:gd name="T4" fmla="*/ 0 w 43200"/>
                    <a:gd name="T5" fmla="*/ 0 h 2382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3827"/>
                    <a:gd name="T11" fmla="*/ 43200 w 43200"/>
                    <a:gd name="T12" fmla="*/ 23827 h 238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lnTo>
                        <a:pt x="43199" y="211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8163" name="Arc 56"/>
              <p:cNvSpPr>
                <a:spLocks/>
              </p:cNvSpPr>
              <p:nvPr/>
            </p:nvSpPr>
            <p:spPr bwMode="auto">
              <a:xfrm>
                <a:off x="3842" y="2061"/>
                <a:ext cx="725" cy="984"/>
              </a:xfrm>
              <a:custGeom>
                <a:avLst/>
                <a:gdLst>
                  <a:gd name="T0" fmla="*/ 0 w 21600"/>
                  <a:gd name="T1" fmla="*/ 0 h 29323"/>
                  <a:gd name="T2" fmla="*/ 0 w 21600"/>
                  <a:gd name="T3" fmla="*/ 0 h 29323"/>
                  <a:gd name="T4" fmla="*/ 0 w 21600"/>
                  <a:gd name="T5" fmla="*/ 0 h 2932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9323"/>
                  <a:gd name="T11" fmla="*/ 21600 w 21600"/>
                  <a:gd name="T12" fmla="*/ 29323 h 2932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9323" fill="none" extrusionOk="0">
                    <a:moveTo>
                      <a:pt x="5767" y="29322"/>
                    </a:moveTo>
                    <a:cubicBezTo>
                      <a:pt x="2060" y="25328"/>
                      <a:pt x="0" y="20079"/>
                      <a:pt x="0" y="14630"/>
                    </a:cubicBezTo>
                    <a:cubicBezTo>
                      <a:pt x="-1" y="9209"/>
                      <a:pt x="2037" y="3987"/>
                      <a:pt x="5709" y="0"/>
                    </a:cubicBezTo>
                  </a:path>
                  <a:path w="21600" h="29323" stroke="0" extrusionOk="0">
                    <a:moveTo>
                      <a:pt x="5767" y="29322"/>
                    </a:moveTo>
                    <a:cubicBezTo>
                      <a:pt x="2060" y="25328"/>
                      <a:pt x="0" y="20079"/>
                      <a:pt x="0" y="14630"/>
                    </a:cubicBezTo>
                    <a:cubicBezTo>
                      <a:pt x="-1" y="9209"/>
                      <a:pt x="2037" y="3987"/>
                      <a:pt x="5709" y="0"/>
                    </a:cubicBezTo>
                    <a:lnTo>
                      <a:pt x="21600" y="14630"/>
                    </a:lnTo>
                    <a:lnTo>
                      <a:pt x="5767" y="29322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4" name="Arc 57"/>
              <p:cNvSpPr>
                <a:spLocks/>
              </p:cNvSpPr>
              <p:nvPr/>
            </p:nvSpPr>
            <p:spPr bwMode="auto">
              <a:xfrm>
                <a:off x="4566" y="2003"/>
                <a:ext cx="726" cy="1045"/>
              </a:xfrm>
              <a:custGeom>
                <a:avLst/>
                <a:gdLst>
                  <a:gd name="T0" fmla="*/ 0 w 21600"/>
                  <a:gd name="T1" fmla="*/ 0 h 31094"/>
                  <a:gd name="T2" fmla="*/ 0 w 21600"/>
                  <a:gd name="T3" fmla="*/ 0 h 31094"/>
                  <a:gd name="T4" fmla="*/ 0 w 21600"/>
                  <a:gd name="T5" fmla="*/ 0 h 31094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31094"/>
                  <a:gd name="T11" fmla="*/ 21600 w 21600"/>
                  <a:gd name="T12" fmla="*/ 31094 h 3109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31094" fill="none" extrusionOk="0">
                    <a:moveTo>
                      <a:pt x="14160" y="-1"/>
                    </a:moveTo>
                    <a:cubicBezTo>
                      <a:pt x="18885" y="4102"/>
                      <a:pt x="21600" y="10052"/>
                      <a:pt x="21600" y="16311"/>
                    </a:cubicBezTo>
                    <a:cubicBezTo>
                      <a:pt x="21600" y="21803"/>
                      <a:pt x="19507" y="27089"/>
                      <a:pt x="15748" y="31093"/>
                    </a:cubicBezTo>
                  </a:path>
                  <a:path w="21600" h="31094" stroke="0" extrusionOk="0">
                    <a:moveTo>
                      <a:pt x="14160" y="-1"/>
                    </a:moveTo>
                    <a:cubicBezTo>
                      <a:pt x="18885" y="4102"/>
                      <a:pt x="21600" y="10052"/>
                      <a:pt x="21600" y="16311"/>
                    </a:cubicBezTo>
                    <a:cubicBezTo>
                      <a:pt x="21600" y="21803"/>
                      <a:pt x="19507" y="27089"/>
                      <a:pt x="15748" y="31093"/>
                    </a:cubicBezTo>
                    <a:lnTo>
                      <a:pt x="0" y="16311"/>
                    </a:lnTo>
                    <a:lnTo>
                      <a:pt x="14160" y="-1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165" name="Arc 60"/>
              <p:cNvSpPr>
                <a:spLocks/>
              </p:cNvSpPr>
              <p:nvPr/>
            </p:nvSpPr>
            <p:spPr bwMode="auto">
              <a:xfrm>
                <a:off x="4033" y="2552"/>
                <a:ext cx="1072" cy="726"/>
              </a:xfrm>
              <a:custGeom>
                <a:avLst/>
                <a:gdLst>
                  <a:gd name="T0" fmla="*/ 0 w 31918"/>
                  <a:gd name="T1" fmla="*/ 0 h 21600"/>
                  <a:gd name="T2" fmla="*/ 0 w 31918"/>
                  <a:gd name="T3" fmla="*/ 0 h 21600"/>
                  <a:gd name="T4" fmla="*/ 0 w 3191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918"/>
                  <a:gd name="T10" fmla="*/ 0 h 21600"/>
                  <a:gd name="T11" fmla="*/ 31918 w 3191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918" h="21600" fill="none" extrusionOk="0">
                    <a:moveTo>
                      <a:pt x="31917" y="14523"/>
                    </a:moveTo>
                    <a:cubicBezTo>
                      <a:pt x="27824" y="19030"/>
                      <a:pt x="22018" y="21599"/>
                      <a:pt x="15930" y="21600"/>
                    </a:cubicBezTo>
                    <a:cubicBezTo>
                      <a:pt x="9871" y="21600"/>
                      <a:pt x="4091" y="19055"/>
                      <a:pt x="-1" y="14587"/>
                    </a:cubicBezTo>
                  </a:path>
                  <a:path w="31918" h="21600" stroke="0" extrusionOk="0">
                    <a:moveTo>
                      <a:pt x="31917" y="14523"/>
                    </a:moveTo>
                    <a:cubicBezTo>
                      <a:pt x="27824" y="19030"/>
                      <a:pt x="22018" y="21599"/>
                      <a:pt x="15930" y="21600"/>
                    </a:cubicBezTo>
                    <a:cubicBezTo>
                      <a:pt x="9871" y="21600"/>
                      <a:pt x="4091" y="19055"/>
                      <a:pt x="-1" y="14587"/>
                    </a:cubicBezTo>
                    <a:lnTo>
                      <a:pt x="15930" y="0"/>
                    </a:lnTo>
                    <a:lnTo>
                      <a:pt x="31917" y="14523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8166" name="Group 61"/>
              <p:cNvGrpSpPr>
                <a:grpSpLocks/>
              </p:cNvGrpSpPr>
              <p:nvPr/>
            </p:nvGrpSpPr>
            <p:grpSpPr bwMode="auto">
              <a:xfrm>
                <a:off x="4043" y="2880"/>
                <a:ext cx="1045" cy="274"/>
                <a:chOff x="3888" y="2219"/>
                <a:chExt cx="1344" cy="597"/>
              </a:xfrm>
            </p:grpSpPr>
            <p:sp>
              <p:nvSpPr>
                <p:cNvPr id="48170" name="Arc 62"/>
                <p:cNvSpPr>
                  <a:spLocks/>
                </p:cNvSpPr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T0" fmla="*/ 0 w 43200"/>
                    <a:gd name="T1" fmla="*/ 0 h 24421"/>
                    <a:gd name="T2" fmla="*/ 0 w 43200"/>
                    <a:gd name="T3" fmla="*/ 0 h 24421"/>
                    <a:gd name="T4" fmla="*/ 0 w 43200"/>
                    <a:gd name="T5" fmla="*/ 0 h 2442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4421"/>
                    <a:gd name="T11" fmla="*/ 43200 w 43200"/>
                    <a:gd name="T12" fmla="*/ 24421 h 24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lnTo>
                        <a:pt x="185" y="244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71" name="Arc 63"/>
                <p:cNvSpPr>
                  <a:spLocks/>
                </p:cNvSpPr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T0" fmla="*/ 0 w 43200"/>
                    <a:gd name="T1" fmla="*/ 0 h 23827"/>
                    <a:gd name="T2" fmla="*/ 0 w 43200"/>
                    <a:gd name="T3" fmla="*/ 0 h 23827"/>
                    <a:gd name="T4" fmla="*/ 0 w 43200"/>
                    <a:gd name="T5" fmla="*/ 0 h 2382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3827"/>
                    <a:gd name="T11" fmla="*/ 43200 w 43200"/>
                    <a:gd name="T12" fmla="*/ 23827 h 238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lnTo>
                        <a:pt x="43199" y="211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8167" name="Group 64"/>
              <p:cNvGrpSpPr>
                <a:grpSpLocks/>
              </p:cNvGrpSpPr>
              <p:nvPr/>
            </p:nvGrpSpPr>
            <p:grpSpPr bwMode="auto">
              <a:xfrm>
                <a:off x="4032" y="1934"/>
                <a:ext cx="1045" cy="274"/>
                <a:chOff x="3888" y="2219"/>
                <a:chExt cx="1344" cy="597"/>
              </a:xfrm>
            </p:grpSpPr>
            <p:sp>
              <p:nvSpPr>
                <p:cNvPr id="48168" name="Arc 65"/>
                <p:cNvSpPr>
                  <a:spLocks/>
                </p:cNvSpPr>
                <p:nvPr/>
              </p:nvSpPr>
              <p:spPr bwMode="auto">
                <a:xfrm>
                  <a:off x="3888" y="2219"/>
                  <a:ext cx="1342" cy="348"/>
                </a:xfrm>
                <a:custGeom>
                  <a:avLst/>
                  <a:gdLst>
                    <a:gd name="T0" fmla="*/ 0 w 43200"/>
                    <a:gd name="T1" fmla="*/ 0 h 24421"/>
                    <a:gd name="T2" fmla="*/ 0 w 43200"/>
                    <a:gd name="T3" fmla="*/ 0 h 24421"/>
                    <a:gd name="T4" fmla="*/ 0 w 43200"/>
                    <a:gd name="T5" fmla="*/ 0 h 2442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4421"/>
                    <a:gd name="T11" fmla="*/ 43200 w 43200"/>
                    <a:gd name="T12" fmla="*/ 24421 h 2442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4421" fill="none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</a:path>
                    <a:path w="43200" h="24421" stroke="0" extrusionOk="0">
                      <a:moveTo>
                        <a:pt x="185" y="24420"/>
                      </a:moveTo>
                      <a:cubicBezTo>
                        <a:pt x="61" y="23485"/>
                        <a:pt x="0" y="2254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200" y="9670"/>
                        <a:pt x="43200" y="21600"/>
                      </a:cubicBezTo>
                      <a:cubicBezTo>
                        <a:pt x="43200" y="22190"/>
                        <a:pt x="43175" y="22779"/>
                        <a:pt x="43127" y="23367"/>
                      </a:cubicBezTo>
                      <a:lnTo>
                        <a:pt x="21600" y="21600"/>
                      </a:lnTo>
                      <a:lnTo>
                        <a:pt x="185" y="24420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169" name="Arc 66"/>
                <p:cNvSpPr>
                  <a:spLocks/>
                </p:cNvSpPr>
                <p:nvPr/>
              </p:nvSpPr>
              <p:spPr bwMode="auto">
                <a:xfrm>
                  <a:off x="3890" y="2476"/>
                  <a:ext cx="1342" cy="340"/>
                </a:xfrm>
                <a:custGeom>
                  <a:avLst/>
                  <a:gdLst>
                    <a:gd name="T0" fmla="*/ 0 w 43200"/>
                    <a:gd name="T1" fmla="*/ 0 h 23827"/>
                    <a:gd name="T2" fmla="*/ 0 w 43200"/>
                    <a:gd name="T3" fmla="*/ 0 h 23827"/>
                    <a:gd name="T4" fmla="*/ 0 w 43200"/>
                    <a:gd name="T5" fmla="*/ 0 h 23827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3827"/>
                    <a:gd name="T11" fmla="*/ 43200 w 43200"/>
                    <a:gd name="T12" fmla="*/ 23827 h 238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3827" fill="none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</a:path>
                    <a:path w="43200" h="23827" stroke="0" extrusionOk="0">
                      <a:moveTo>
                        <a:pt x="43199" y="2117"/>
                      </a:moveTo>
                      <a:cubicBezTo>
                        <a:pt x="43199" y="2153"/>
                        <a:pt x="43200" y="2190"/>
                        <a:pt x="43200" y="2227"/>
                      </a:cubicBezTo>
                      <a:cubicBezTo>
                        <a:pt x="43200" y="14156"/>
                        <a:pt x="33529" y="23827"/>
                        <a:pt x="21600" y="23827"/>
                      </a:cubicBezTo>
                      <a:cubicBezTo>
                        <a:pt x="9670" y="23827"/>
                        <a:pt x="0" y="14156"/>
                        <a:pt x="0" y="2227"/>
                      </a:cubicBezTo>
                      <a:cubicBezTo>
                        <a:pt x="-1" y="1483"/>
                        <a:pt x="38" y="739"/>
                        <a:pt x="115" y="0"/>
                      </a:cubicBezTo>
                      <a:lnTo>
                        <a:pt x="21600" y="2227"/>
                      </a:lnTo>
                      <a:lnTo>
                        <a:pt x="43199" y="2117"/>
                      </a:lnTo>
                      <a:close/>
                    </a:path>
                  </a:pathLst>
                </a:custGeom>
                <a:noFill/>
                <a:ln w="1905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8150" name="Group 94"/>
            <p:cNvGrpSpPr>
              <a:grpSpLocks/>
            </p:cNvGrpSpPr>
            <p:nvPr/>
          </p:nvGrpSpPr>
          <p:grpSpPr bwMode="auto">
            <a:xfrm>
              <a:off x="4543" y="1968"/>
              <a:ext cx="229" cy="208"/>
              <a:chOff x="2892" y="3062"/>
              <a:chExt cx="229" cy="208"/>
            </a:xfrm>
          </p:grpSpPr>
          <p:sp>
            <p:nvSpPr>
              <p:cNvPr id="48160" name="Oval 91"/>
              <p:cNvSpPr>
                <a:spLocks noChangeArrowheads="1"/>
              </p:cNvSpPr>
              <p:nvPr/>
            </p:nvSpPr>
            <p:spPr bwMode="auto">
              <a:xfrm>
                <a:off x="2892" y="3136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48161" name="Object 14"/>
              <p:cNvGraphicFramePr>
                <a:graphicFrameLocks noChangeAspect="1"/>
              </p:cNvGraphicFramePr>
              <p:nvPr/>
            </p:nvGraphicFramePr>
            <p:xfrm>
              <a:off x="2977" y="3062"/>
              <a:ext cx="14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6117" name="Equation" r:id="rId14" imgW="209416" imgH="314345" progId="Equation.3">
                      <p:embed/>
                    </p:oleObj>
                  </mc:Choice>
                  <mc:Fallback>
                    <p:oleObj name="Equation" r:id="rId14" imgW="209416" imgH="31434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7" y="3062"/>
                            <a:ext cx="14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8151" name="Object 7"/>
            <p:cNvGraphicFramePr>
              <a:graphicFrameLocks noChangeAspect="1"/>
            </p:cNvGraphicFramePr>
            <p:nvPr/>
          </p:nvGraphicFramePr>
          <p:xfrm>
            <a:off x="4608" y="2912"/>
            <a:ext cx="3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18" name="Equation" r:id="rId16" imgW="476205" imgH="314345" progId="Equation.3">
                    <p:embed/>
                  </p:oleObj>
                </mc:Choice>
                <mc:Fallback>
                  <p:oleObj name="Equation" r:id="rId16" imgW="476205" imgH="3143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912"/>
                          <a:ext cx="3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52" name="Oval 96"/>
            <p:cNvSpPr>
              <a:spLocks noChangeArrowheads="1"/>
            </p:cNvSpPr>
            <p:nvPr/>
          </p:nvSpPr>
          <p:spPr bwMode="auto">
            <a:xfrm>
              <a:off x="4543" y="3002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53" name="Arc 67"/>
            <p:cNvSpPr>
              <a:spLocks/>
            </p:cNvSpPr>
            <p:nvPr/>
          </p:nvSpPr>
          <p:spPr bwMode="auto">
            <a:xfrm>
              <a:off x="4016" y="1827"/>
              <a:ext cx="1055" cy="726"/>
            </a:xfrm>
            <a:custGeom>
              <a:avLst/>
              <a:gdLst>
                <a:gd name="T0" fmla="*/ 0 w 31419"/>
                <a:gd name="T1" fmla="*/ 0 h 21600"/>
                <a:gd name="T2" fmla="*/ 0 w 31419"/>
                <a:gd name="T3" fmla="*/ 0 h 21600"/>
                <a:gd name="T4" fmla="*/ 0 w 31419"/>
                <a:gd name="T5" fmla="*/ 0 h 21600"/>
                <a:gd name="T6" fmla="*/ 0 60000 65536"/>
                <a:gd name="T7" fmla="*/ 0 60000 65536"/>
                <a:gd name="T8" fmla="*/ 0 60000 65536"/>
                <a:gd name="T9" fmla="*/ 0 w 31419"/>
                <a:gd name="T10" fmla="*/ 0 h 21600"/>
                <a:gd name="T11" fmla="*/ 31419 w 3141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419" h="21600" fill="none" extrusionOk="0">
                  <a:moveTo>
                    <a:pt x="-1" y="7567"/>
                  </a:moveTo>
                  <a:cubicBezTo>
                    <a:pt x="4103" y="2765"/>
                    <a:pt x="10103" y="-1"/>
                    <a:pt x="16421" y="0"/>
                  </a:cubicBezTo>
                  <a:cubicBezTo>
                    <a:pt x="22016" y="0"/>
                    <a:pt x="27392" y="2171"/>
                    <a:pt x="31419" y="6055"/>
                  </a:cubicBezTo>
                </a:path>
                <a:path w="31419" h="21600" stroke="0" extrusionOk="0">
                  <a:moveTo>
                    <a:pt x="-1" y="7567"/>
                  </a:moveTo>
                  <a:cubicBezTo>
                    <a:pt x="4103" y="2765"/>
                    <a:pt x="10103" y="-1"/>
                    <a:pt x="16421" y="0"/>
                  </a:cubicBezTo>
                  <a:cubicBezTo>
                    <a:pt x="22016" y="0"/>
                    <a:pt x="27392" y="2171"/>
                    <a:pt x="31419" y="6055"/>
                  </a:cubicBezTo>
                  <a:lnTo>
                    <a:pt x="16421" y="21600"/>
                  </a:lnTo>
                  <a:lnTo>
                    <a:pt x="-1" y="7567"/>
                  </a:lnTo>
                  <a:close/>
                </a:path>
              </a:pathLst>
            </a:custGeom>
            <a:noFill/>
            <a:ln w="1905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154" name="Object 8"/>
            <p:cNvGraphicFramePr>
              <a:graphicFrameLocks noChangeAspect="1"/>
            </p:cNvGraphicFramePr>
            <p:nvPr/>
          </p:nvGraphicFramePr>
          <p:xfrm>
            <a:off x="4848" y="1632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19" name="Equation" r:id="rId18" imgW="238103" imgH="285670" progId="Equation.3">
                    <p:embed/>
                  </p:oleObj>
                </mc:Choice>
                <mc:Fallback>
                  <p:oleObj name="Equation" r:id="rId18" imgW="238103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32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5" name="Object 9"/>
            <p:cNvGraphicFramePr>
              <a:graphicFrameLocks noChangeAspect="1"/>
            </p:cNvGraphicFramePr>
            <p:nvPr/>
          </p:nvGraphicFramePr>
          <p:xfrm>
            <a:off x="4416" y="235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0" name="Equation" r:id="rId20" imgW="200092" imgH="219002" progId="Equation.3">
                    <p:embed/>
                  </p:oleObj>
                </mc:Choice>
                <mc:Fallback>
                  <p:oleObj name="Equation" r:id="rId20" imgW="200092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35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6" name="Object 10"/>
            <p:cNvGraphicFramePr>
              <a:graphicFrameLocks noChangeAspect="1"/>
            </p:cNvGraphicFramePr>
            <p:nvPr/>
          </p:nvGraphicFramePr>
          <p:xfrm>
            <a:off x="4224" y="28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1" name="Equation" r:id="rId22" imgW="209416" imgH="219002" progId="Equation.3">
                    <p:embed/>
                  </p:oleObj>
                </mc:Choice>
                <mc:Fallback>
                  <p:oleObj name="Equation" r:id="rId22" imgW="209416" imgH="2190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8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7" name="Object 11"/>
            <p:cNvGraphicFramePr>
              <a:graphicFrameLocks noChangeAspect="1"/>
            </p:cNvGraphicFramePr>
            <p:nvPr/>
          </p:nvGraphicFramePr>
          <p:xfrm>
            <a:off x="4368" y="1488"/>
            <a:ext cx="13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2" name="Equation" r:id="rId24" imgW="200092" imgH="200005" progId="Equation.3">
                    <p:embed/>
                  </p:oleObj>
                </mc:Choice>
                <mc:Fallback>
                  <p:oleObj name="Equation" r:id="rId24" imgW="200092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88"/>
                          <a:ext cx="13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8" name="Object 12"/>
            <p:cNvGraphicFramePr>
              <a:graphicFrameLocks noChangeAspect="1"/>
            </p:cNvGraphicFramePr>
            <p:nvPr/>
          </p:nvGraphicFramePr>
          <p:xfrm>
            <a:off x="5464" y="2584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3" name="Equation" r:id="rId26" imgW="219097" imgH="295348" progId="Equation.3">
                    <p:embed/>
                  </p:oleObj>
                </mc:Choice>
                <mc:Fallback>
                  <p:oleObj name="Equation" r:id="rId26" imgW="219097" imgH="29534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4" y="2584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9" name="Object 13"/>
            <p:cNvGraphicFramePr>
              <a:graphicFrameLocks noChangeAspect="1"/>
            </p:cNvGraphicFramePr>
            <p:nvPr/>
          </p:nvGraphicFramePr>
          <p:xfrm>
            <a:off x="4848" y="3264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4" name="Equation" r:id="rId28" imgW="238103" imgH="285670" progId="Equation.3">
                    <p:embed/>
                  </p:oleObj>
                </mc:Choice>
                <mc:Fallback>
                  <p:oleObj name="Equation" r:id="rId28" imgW="238103" imgH="28567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264"/>
                          <a:ext cx="1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342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5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autoUpdateAnimBg="0"/>
      <p:bldP spid="21538" grpId="0" autoUpdateAnimBg="0"/>
      <p:bldP spid="21540" grpId="0" autoUpdateAnimBg="0"/>
      <p:bldP spid="21558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8" name="Rectangle 92"/>
          <p:cNvSpPr>
            <a:spLocks noChangeArrowheads="1"/>
          </p:cNvSpPr>
          <p:nvPr/>
        </p:nvSpPr>
        <p:spPr bwMode="auto">
          <a:xfrm>
            <a:off x="9553576" y="859394"/>
            <a:ext cx="2305050" cy="208756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867900" y="912576"/>
            <a:ext cx="1905000" cy="1981200"/>
            <a:chOff x="4368" y="96"/>
            <a:chExt cx="1200" cy="1248"/>
          </a:xfrm>
        </p:grpSpPr>
        <p:grpSp>
          <p:nvGrpSpPr>
            <p:cNvPr id="50213" name="Group 3"/>
            <p:cNvGrpSpPr>
              <a:grpSpLocks/>
            </p:cNvGrpSpPr>
            <p:nvPr/>
          </p:nvGrpSpPr>
          <p:grpSpPr bwMode="auto">
            <a:xfrm>
              <a:off x="4416" y="144"/>
              <a:ext cx="1104" cy="1104"/>
              <a:chOff x="4416" y="144"/>
              <a:chExt cx="1104" cy="1104"/>
            </a:xfrm>
          </p:grpSpPr>
          <p:grpSp>
            <p:nvGrpSpPr>
              <p:cNvPr id="50218" name="Group 4"/>
              <p:cNvGrpSpPr>
                <a:grpSpLocks/>
              </p:cNvGrpSpPr>
              <p:nvPr/>
            </p:nvGrpSpPr>
            <p:grpSpPr bwMode="auto">
              <a:xfrm>
                <a:off x="4416" y="384"/>
                <a:ext cx="864" cy="864"/>
                <a:chOff x="4416" y="384"/>
                <a:chExt cx="864" cy="864"/>
              </a:xfrm>
            </p:grpSpPr>
            <p:sp>
              <p:nvSpPr>
                <p:cNvPr id="50226" name="Oval 5"/>
                <p:cNvSpPr>
                  <a:spLocks noChangeArrowheads="1"/>
                </p:cNvSpPr>
                <p:nvPr/>
              </p:nvSpPr>
              <p:spPr bwMode="auto">
                <a:xfrm>
                  <a:off x="4416" y="384"/>
                  <a:ext cx="864" cy="864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CC00"/>
                    </a:gs>
                    <a:gs pos="100000">
                      <a:srgbClr val="475E00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rgbClr val="33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0227" name="Freeform 6"/>
                <p:cNvSpPr>
                  <a:spLocks/>
                </p:cNvSpPr>
                <p:nvPr/>
              </p:nvSpPr>
              <p:spPr bwMode="auto">
                <a:xfrm>
                  <a:off x="4512" y="528"/>
                  <a:ext cx="672" cy="288"/>
                </a:xfrm>
                <a:custGeom>
                  <a:avLst/>
                  <a:gdLst>
                    <a:gd name="T0" fmla="*/ 0 w 672"/>
                    <a:gd name="T1" fmla="*/ 0 h 288"/>
                    <a:gd name="T2" fmla="*/ 336 w 672"/>
                    <a:gd name="T3" fmla="*/ 288 h 288"/>
                    <a:gd name="T4" fmla="*/ 672 w 672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672"/>
                    <a:gd name="T10" fmla="*/ 0 h 288"/>
                    <a:gd name="T11" fmla="*/ 672 w 672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72" h="288">
                      <a:moveTo>
                        <a:pt x="0" y="0"/>
                      </a:moveTo>
                      <a:lnTo>
                        <a:pt x="336" y="288"/>
                      </a:lnTo>
                      <a:lnTo>
                        <a:pt x="672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5E2F00"/>
                    </a:gs>
                    <a:gs pos="100000">
                      <a:srgbClr val="CC6600"/>
                    </a:gs>
                  </a:gsLst>
                  <a:lin ang="5400000" scaled="1"/>
                </a:gradFill>
                <a:ln w="952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8" name="Oval 7"/>
                <p:cNvSpPr>
                  <a:spLocks noChangeArrowheads="1"/>
                </p:cNvSpPr>
                <p:nvPr/>
              </p:nvSpPr>
              <p:spPr bwMode="auto">
                <a:xfrm>
                  <a:off x="4512" y="480"/>
                  <a:ext cx="672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6600"/>
                    </a:gs>
                    <a:gs pos="100000">
                      <a:srgbClr val="5E2F00"/>
                    </a:gs>
                  </a:gsLst>
                  <a:lin ang="5400000" scaled="1"/>
                </a:gradFill>
                <a:ln w="9525">
                  <a:solidFill>
                    <a:srgbClr val="CC66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0219" name="Group 8"/>
              <p:cNvGrpSpPr>
                <a:grpSpLocks/>
              </p:cNvGrpSpPr>
              <p:nvPr/>
            </p:nvGrpSpPr>
            <p:grpSpPr bwMode="auto">
              <a:xfrm>
                <a:off x="4512" y="144"/>
                <a:ext cx="1008" cy="960"/>
                <a:chOff x="4512" y="144"/>
                <a:chExt cx="1008" cy="960"/>
              </a:xfrm>
            </p:grpSpPr>
            <p:sp>
              <p:nvSpPr>
                <p:cNvPr id="50220" name="Line 9"/>
                <p:cNvSpPr>
                  <a:spLocks noChangeShapeType="1"/>
                </p:cNvSpPr>
                <p:nvPr/>
              </p:nvSpPr>
              <p:spPr bwMode="auto">
                <a:xfrm>
                  <a:off x="4848" y="8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848" y="384"/>
                  <a:ext cx="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2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4704" y="816"/>
                  <a:ext cx="14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3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4848" y="14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4" name="Line 13"/>
                <p:cNvSpPr>
                  <a:spLocks noChangeShapeType="1"/>
                </p:cNvSpPr>
                <p:nvPr/>
              </p:nvSpPr>
              <p:spPr bwMode="auto">
                <a:xfrm>
                  <a:off x="5280" y="816"/>
                  <a:ext cx="2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022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512" y="960"/>
                  <a:ext cx="192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50214" name="Object 17"/>
            <p:cNvGraphicFramePr>
              <a:graphicFrameLocks noChangeAspect="1"/>
            </p:cNvGraphicFramePr>
            <p:nvPr/>
          </p:nvGraphicFramePr>
          <p:xfrm>
            <a:off x="4368" y="1104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2" name="公式" r:id="rId4" imgW="104708" imgH="123659" progId="Equation.3">
                    <p:embed/>
                  </p:oleObj>
                </mc:Choice>
                <mc:Fallback>
                  <p:oleObj name="公式" r:id="rId4" imgW="104708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104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5" name="Object 18"/>
            <p:cNvGraphicFramePr>
              <a:graphicFrameLocks noChangeAspect="1"/>
            </p:cNvGraphicFramePr>
            <p:nvPr/>
          </p:nvGraphicFramePr>
          <p:xfrm>
            <a:off x="4608" y="72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3" name="公式" r:id="rId6" imgW="104708" imgH="123659" progId="Equation.3">
                    <p:embed/>
                  </p:oleObj>
                </mc:Choice>
                <mc:Fallback>
                  <p:oleObj name="公式" r:id="rId6" imgW="104708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720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6" name="Object 19"/>
            <p:cNvGraphicFramePr>
              <a:graphicFrameLocks noChangeAspect="1"/>
            </p:cNvGraphicFramePr>
            <p:nvPr/>
          </p:nvGraphicFramePr>
          <p:xfrm>
            <a:off x="4848" y="96"/>
            <a:ext cx="21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4" name="公式" r:id="rId8" imgW="104708" imgH="104662" progId="Equation.3">
                    <p:embed/>
                  </p:oleObj>
                </mc:Choice>
                <mc:Fallback>
                  <p:oleObj name="公式" r:id="rId8" imgW="104708" imgH="1046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96"/>
                          <a:ext cx="215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7" name="Object 20"/>
            <p:cNvGraphicFramePr>
              <a:graphicFrameLocks noChangeAspect="1"/>
            </p:cNvGraphicFramePr>
            <p:nvPr/>
          </p:nvGraphicFramePr>
          <p:xfrm>
            <a:off x="5370" y="823"/>
            <a:ext cx="19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5" name="公式" r:id="rId10" imgW="123713" imgH="143014" progId="Equation.3">
                    <p:embed/>
                  </p:oleObj>
                </mc:Choice>
                <mc:Fallback>
                  <p:oleObj name="公式" r:id="rId10" imgW="123713" imgH="1430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0" y="823"/>
                          <a:ext cx="19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0" name="Rectangle 19"/>
          <p:cNvSpPr>
            <a:spLocks noGrp="1" noChangeArrowheads="1"/>
          </p:cNvSpPr>
          <p:nvPr>
            <p:ph type="title"/>
          </p:nvPr>
        </p:nvSpPr>
        <p:spPr>
          <a:xfrm>
            <a:off x="1914298" y="857818"/>
            <a:ext cx="873125" cy="533400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ea typeface="仿宋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8</a:t>
            </a:r>
            <a:r>
              <a:rPr lang="en-US" altLang="zh-CN" sz="2800" b="1" dirty="0" smtClean="0">
                <a:solidFill>
                  <a:srgbClr val="FF0000"/>
                </a:solidFill>
                <a:ea typeface="仿宋_GB2312" pitchFamily="49" charset="-122"/>
              </a:rPr>
              <a:t>.</a:t>
            </a:r>
            <a:endParaRPr lang="en-US" altLang="zh-CN" sz="2800" b="1" dirty="0">
              <a:solidFill>
                <a:srgbClr val="FF0000"/>
              </a:solidFill>
              <a:ea typeface="仿宋_GB2312" pitchFamily="49" charset="-122"/>
            </a:endParaRPr>
          </a:p>
        </p:txBody>
      </p:sp>
      <p:sp>
        <p:nvSpPr>
          <p:cNvPr id="50181" name="Text Box 20"/>
          <p:cNvSpPr txBox="1">
            <a:spLocks noChangeArrowheads="1"/>
          </p:cNvSpPr>
          <p:nvPr/>
        </p:nvSpPr>
        <p:spPr bwMode="auto">
          <a:xfrm>
            <a:off x="2777329" y="866850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</a:t>
            </a:r>
          </a:p>
        </p:txBody>
      </p:sp>
      <p:graphicFrame>
        <p:nvGraphicFramePr>
          <p:cNvPr id="501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059326"/>
              </p:ext>
            </p:extLst>
          </p:nvPr>
        </p:nvGraphicFramePr>
        <p:xfrm>
          <a:off x="3396460" y="842099"/>
          <a:ext cx="3021758" cy="53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6" name="Equation" r:id="rId12" imgW="1276216" imgH="219002" progId="Equation.DSMT4">
                  <p:embed/>
                </p:oleObj>
              </mc:Choice>
              <mc:Fallback>
                <p:oleObj name="Equation" r:id="rId12" imgW="1276216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460" y="842099"/>
                        <a:ext cx="3021758" cy="538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88295"/>
              </p:ext>
            </p:extLst>
          </p:nvPr>
        </p:nvGraphicFramePr>
        <p:xfrm>
          <a:off x="2396536" y="1673356"/>
          <a:ext cx="18161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7" name="Equation" r:id="rId14" imgW="762000" imgH="190327" progId="Equation.DSMT4">
                  <p:embed/>
                </p:oleObj>
              </mc:Choice>
              <mc:Fallback>
                <p:oleObj name="Equation" r:id="rId14" imgW="762000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536" y="1673356"/>
                        <a:ext cx="18161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1830389" y="262003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计算</a:t>
            </a:r>
          </a:p>
        </p:txBody>
      </p:sp>
      <p:graphicFrame>
        <p:nvGraphicFramePr>
          <p:cNvPr id="2460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614699"/>
              </p:ext>
            </p:extLst>
          </p:nvPr>
        </p:nvGraphicFramePr>
        <p:xfrm>
          <a:off x="2992439" y="2552622"/>
          <a:ext cx="2633662" cy="860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8" name="Equation" r:id="rId16" imgW="1307880" imgH="380880" progId="Equation.DSMT4">
                  <p:embed/>
                </p:oleObj>
              </mc:Choice>
              <mc:Fallback>
                <p:oleObj name="Equation" r:id="rId16" imgW="1307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9" y="2552622"/>
                        <a:ext cx="2633662" cy="860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1832768" y="3598989"/>
            <a:ext cx="15763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锥面</a:t>
            </a:r>
          </a:p>
        </p:txBody>
      </p:sp>
      <p:graphicFrame>
        <p:nvGraphicFramePr>
          <p:cNvPr id="2460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42905"/>
              </p:ext>
            </p:extLst>
          </p:nvPr>
        </p:nvGraphicFramePr>
        <p:xfrm>
          <a:off x="3341154" y="3509474"/>
          <a:ext cx="206375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9" name="Equation" r:id="rId18" imgW="838379" imgH="266673" progId="Equation.DSMT4">
                  <p:embed/>
                </p:oleObj>
              </mc:Choice>
              <mc:Fallback>
                <p:oleObj name="Equation" r:id="rId18" imgW="838379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1154" y="3509474"/>
                        <a:ext cx="2063750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54566"/>
              </p:ext>
            </p:extLst>
          </p:nvPr>
        </p:nvGraphicFramePr>
        <p:xfrm>
          <a:off x="7343775" y="3515736"/>
          <a:ext cx="30749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0" name="Equation" r:id="rId20" imgW="1295579" imgH="266673" progId="Equation.DSMT4">
                  <p:embed/>
                </p:oleObj>
              </mc:Choice>
              <mc:Fallback>
                <p:oleObj name="Equation" r:id="rId20" imgW="1295579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3775" y="3515736"/>
                        <a:ext cx="30749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470476"/>
              </p:ext>
            </p:extLst>
          </p:nvPr>
        </p:nvGraphicFramePr>
        <p:xfrm>
          <a:off x="3057525" y="4097820"/>
          <a:ext cx="37131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1" name="Equation" r:id="rId22" imgW="1400287" imgH="228680" progId="Equation.DSMT4">
                  <p:embed/>
                </p:oleObj>
              </mc:Choice>
              <mc:Fallback>
                <p:oleObj name="Equation" r:id="rId22" imgW="1400287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097820"/>
                        <a:ext cx="3713162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654737"/>
              </p:ext>
            </p:extLst>
          </p:nvPr>
        </p:nvGraphicFramePr>
        <p:xfrm>
          <a:off x="2139996" y="4709931"/>
          <a:ext cx="9001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2" name="Equation" r:id="rId24" imgW="361816" imgH="219002" progId="Equation.DSMT4">
                  <p:embed/>
                </p:oleObj>
              </mc:Choice>
              <mc:Fallback>
                <p:oleObj name="Equation" r:id="rId24" imgW="361816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96" y="4709931"/>
                        <a:ext cx="9001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0147595"/>
              </p:ext>
            </p:extLst>
          </p:nvPr>
        </p:nvGraphicFramePr>
        <p:xfrm>
          <a:off x="3313113" y="5199062"/>
          <a:ext cx="45212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3" name="Equation" r:id="rId26" imgW="2000205" imgH="266673" progId="Equation.DSMT4">
                  <p:embed/>
                </p:oleObj>
              </mc:Choice>
              <mc:Fallback>
                <p:oleObj name="Equation" r:id="rId26" imgW="2000205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3113" y="5199062"/>
                        <a:ext cx="45212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10090150" y="1926770"/>
            <a:ext cx="1057275" cy="227012"/>
            <a:chOff x="4416" y="720"/>
            <a:chExt cx="865" cy="203"/>
          </a:xfrm>
        </p:grpSpPr>
        <p:sp>
          <p:nvSpPr>
            <p:cNvPr id="50211" name="Arc 36"/>
            <p:cNvSpPr>
              <a:spLocks/>
            </p:cNvSpPr>
            <p:nvPr/>
          </p:nvSpPr>
          <p:spPr bwMode="auto">
            <a:xfrm>
              <a:off x="4419" y="720"/>
              <a:ext cx="862" cy="107"/>
            </a:xfrm>
            <a:custGeom>
              <a:avLst/>
              <a:gdLst>
                <a:gd name="T0" fmla="*/ 0 w 43200"/>
                <a:gd name="T1" fmla="*/ 0 h 25626"/>
                <a:gd name="T2" fmla="*/ 0 w 43200"/>
                <a:gd name="T3" fmla="*/ 0 h 25626"/>
                <a:gd name="T4" fmla="*/ 0 w 43200"/>
                <a:gd name="T5" fmla="*/ 0 h 2562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5626"/>
                <a:gd name="T11" fmla="*/ 43200 w 43200"/>
                <a:gd name="T12" fmla="*/ 25626 h 25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5626" fill="none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</a:path>
                <a:path w="43200" h="25626" stroke="0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  <a:lnTo>
                    <a:pt x="21600" y="21600"/>
                  </a:lnTo>
                  <a:lnTo>
                    <a:pt x="28" y="2270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2" name="Arc 37"/>
            <p:cNvSpPr>
              <a:spLocks/>
            </p:cNvSpPr>
            <p:nvPr/>
          </p:nvSpPr>
          <p:spPr bwMode="auto">
            <a:xfrm rot="10800000">
              <a:off x="4416" y="816"/>
              <a:ext cx="862" cy="107"/>
            </a:xfrm>
            <a:custGeom>
              <a:avLst/>
              <a:gdLst>
                <a:gd name="T0" fmla="*/ 0 w 43200"/>
                <a:gd name="T1" fmla="*/ 0 h 25626"/>
                <a:gd name="T2" fmla="*/ 0 w 43200"/>
                <a:gd name="T3" fmla="*/ 0 h 25626"/>
                <a:gd name="T4" fmla="*/ 0 w 43200"/>
                <a:gd name="T5" fmla="*/ 0 h 25626"/>
                <a:gd name="T6" fmla="*/ 0 60000 65536"/>
                <a:gd name="T7" fmla="*/ 0 60000 65536"/>
                <a:gd name="T8" fmla="*/ 0 60000 65536"/>
                <a:gd name="T9" fmla="*/ 0 w 43200"/>
                <a:gd name="T10" fmla="*/ 0 h 25626"/>
                <a:gd name="T11" fmla="*/ 43200 w 43200"/>
                <a:gd name="T12" fmla="*/ 25626 h 2562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5626" fill="none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</a:path>
                <a:path w="43200" h="25626" stroke="0" extrusionOk="0">
                  <a:moveTo>
                    <a:pt x="28" y="22705"/>
                  </a:moveTo>
                  <a:cubicBezTo>
                    <a:pt x="9" y="22337"/>
                    <a:pt x="0" y="21968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2950"/>
                    <a:pt x="43073" y="24298"/>
                    <a:pt x="42821" y="25626"/>
                  </a:cubicBezTo>
                  <a:lnTo>
                    <a:pt x="21600" y="21600"/>
                  </a:lnTo>
                  <a:lnTo>
                    <a:pt x="28" y="2270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20" name="AutoShape 44"/>
          <p:cNvSpPr>
            <a:spLocks/>
          </p:cNvSpPr>
          <p:nvPr/>
        </p:nvSpPr>
        <p:spPr bwMode="auto">
          <a:xfrm>
            <a:off x="4230892" y="1597135"/>
            <a:ext cx="152400" cy="838200"/>
          </a:xfrm>
          <a:prstGeom prst="leftBrace">
            <a:avLst>
              <a:gd name="adj1" fmla="val 458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462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754645"/>
              </p:ext>
            </p:extLst>
          </p:nvPr>
        </p:nvGraphicFramePr>
        <p:xfrm>
          <a:off x="4422979" y="1378485"/>
          <a:ext cx="1327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4" name="Equation" r:id="rId28" imgW="533579" imgH="219002" progId="Equation.DSMT4">
                  <p:embed/>
                </p:oleObj>
              </mc:Choice>
              <mc:Fallback>
                <p:oleObj name="Equation" r:id="rId28" imgW="533579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979" y="1378485"/>
                        <a:ext cx="1327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25426"/>
              </p:ext>
            </p:extLst>
          </p:nvPr>
        </p:nvGraphicFramePr>
        <p:xfrm>
          <a:off x="4459492" y="2102634"/>
          <a:ext cx="420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5" name="Equation" r:id="rId30" imgW="171405" imgH="190327" progId="Equation.DSMT4">
                  <p:embed/>
                </p:oleObj>
              </mc:Choice>
              <mc:Fallback>
                <p:oleObj name="Equation" r:id="rId30" imgW="171405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492" y="2102634"/>
                        <a:ext cx="4206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480207"/>
              </p:ext>
            </p:extLst>
          </p:nvPr>
        </p:nvGraphicFramePr>
        <p:xfrm>
          <a:off x="6003927" y="1381450"/>
          <a:ext cx="21764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6" name="Equation" r:id="rId32" imgW="990779" imgH="266673" progId="Equation.DSMT4">
                  <p:embed/>
                </p:oleObj>
              </mc:Choice>
              <mc:Fallback>
                <p:oleObj name="Equation" r:id="rId32" imgW="990779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7" y="1381450"/>
                        <a:ext cx="21764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701946"/>
              </p:ext>
            </p:extLst>
          </p:nvPr>
        </p:nvGraphicFramePr>
        <p:xfrm>
          <a:off x="6003927" y="2070557"/>
          <a:ext cx="20637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7" name="Equation" r:id="rId34" imgW="990779" imgH="266673" progId="Equation.DSMT4">
                  <p:embed/>
                </p:oleObj>
              </mc:Choice>
              <mc:Fallback>
                <p:oleObj name="Equation" r:id="rId34" imgW="990779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7" y="2070557"/>
                        <a:ext cx="206375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27" name="Text Box 51"/>
          <p:cNvSpPr txBox="1">
            <a:spLocks noChangeArrowheads="1"/>
          </p:cNvSpPr>
          <p:nvPr/>
        </p:nvSpPr>
        <p:spPr bwMode="auto">
          <a:xfrm>
            <a:off x="5404904" y="3617235"/>
            <a:ext cx="2368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与上半球面</a:t>
            </a:r>
          </a:p>
        </p:txBody>
      </p:sp>
      <p:sp>
        <p:nvSpPr>
          <p:cNvPr id="24628" name="Text Box 52"/>
          <p:cNvSpPr txBox="1">
            <a:spLocks noChangeArrowheads="1"/>
          </p:cNvSpPr>
          <p:nvPr/>
        </p:nvSpPr>
        <p:spPr bwMode="auto">
          <a:xfrm>
            <a:off x="1732756" y="4108566"/>
            <a:ext cx="145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交线为</a:t>
            </a:r>
          </a:p>
        </p:txBody>
      </p:sp>
      <p:sp>
        <p:nvSpPr>
          <p:cNvPr id="24629" name="Text Box 53"/>
          <p:cNvSpPr txBox="1">
            <a:spLocks noChangeArrowheads="1"/>
          </p:cNvSpPr>
          <p:nvPr/>
        </p:nvSpPr>
        <p:spPr bwMode="auto">
          <a:xfrm>
            <a:off x="2944813" y="4723723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为上半球面夹于锥面间的部分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24630" name="Text Box 54"/>
          <p:cNvSpPr txBox="1">
            <a:spLocks noChangeArrowheads="1"/>
          </p:cNvSpPr>
          <p:nvPr/>
        </p:nvSpPr>
        <p:spPr bwMode="auto">
          <a:xfrm>
            <a:off x="7834313" y="4723723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它在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xoy 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面上的</a:t>
            </a:r>
          </a:p>
        </p:txBody>
      </p:sp>
      <p:sp>
        <p:nvSpPr>
          <p:cNvPr id="24631" name="Text Box 55"/>
          <p:cNvSpPr txBox="1">
            <a:spLocks noChangeArrowheads="1"/>
          </p:cNvSpPr>
          <p:nvPr/>
        </p:nvSpPr>
        <p:spPr bwMode="auto">
          <a:xfrm>
            <a:off x="1732756" y="5199062"/>
            <a:ext cx="17764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投影域为</a:t>
            </a:r>
          </a:p>
        </p:txBody>
      </p:sp>
      <p:graphicFrame>
        <p:nvGraphicFramePr>
          <p:cNvPr id="2463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9379695"/>
              </p:ext>
            </p:extLst>
          </p:nvPr>
        </p:nvGraphicFramePr>
        <p:xfrm>
          <a:off x="11004549" y="1016894"/>
          <a:ext cx="50800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8" name="公式" r:id="rId36" imgW="181087" imgH="200005" progId="Equation.3">
                  <p:embed/>
                </p:oleObj>
              </mc:Choice>
              <mc:Fallback>
                <p:oleObj name="公式" r:id="rId36" imgW="181087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4549" y="1016894"/>
                        <a:ext cx="508000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10104437" y="1376801"/>
            <a:ext cx="1079500" cy="684213"/>
            <a:chOff x="4512" y="386"/>
            <a:chExt cx="680" cy="431"/>
          </a:xfrm>
        </p:grpSpPr>
        <p:sp>
          <p:nvSpPr>
            <p:cNvPr id="50208" name="Arc 59"/>
            <p:cNvSpPr>
              <a:spLocks/>
            </p:cNvSpPr>
            <p:nvPr/>
          </p:nvSpPr>
          <p:spPr bwMode="auto">
            <a:xfrm>
              <a:off x="4512" y="386"/>
              <a:ext cx="680" cy="431"/>
            </a:xfrm>
            <a:custGeom>
              <a:avLst/>
              <a:gdLst>
                <a:gd name="T0" fmla="*/ 0 w 31701"/>
                <a:gd name="T1" fmla="*/ 0 h 21600"/>
                <a:gd name="T2" fmla="*/ 0 w 31701"/>
                <a:gd name="T3" fmla="*/ 0 h 21600"/>
                <a:gd name="T4" fmla="*/ 0 w 31701"/>
                <a:gd name="T5" fmla="*/ 0 h 21600"/>
                <a:gd name="T6" fmla="*/ 0 60000 65536"/>
                <a:gd name="T7" fmla="*/ 0 60000 65536"/>
                <a:gd name="T8" fmla="*/ 0 60000 65536"/>
                <a:gd name="T9" fmla="*/ 0 w 31701"/>
                <a:gd name="T10" fmla="*/ 0 h 21600"/>
                <a:gd name="T11" fmla="*/ 31701 w 3170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701" h="21600" fill="none" extrusionOk="0">
                  <a:moveTo>
                    <a:pt x="-1" y="7039"/>
                  </a:moveTo>
                  <a:cubicBezTo>
                    <a:pt x="4092" y="2555"/>
                    <a:pt x="9883" y="-1"/>
                    <a:pt x="15955" y="0"/>
                  </a:cubicBezTo>
                  <a:cubicBezTo>
                    <a:pt x="21919" y="0"/>
                    <a:pt x="27618" y="2466"/>
                    <a:pt x="31701" y="6814"/>
                  </a:cubicBezTo>
                </a:path>
                <a:path w="31701" h="21600" stroke="0" extrusionOk="0">
                  <a:moveTo>
                    <a:pt x="-1" y="7039"/>
                  </a:moveTo>
                  <a:cubicBezTo>
                    <a:pt x="4092" y="2555"/>
                    <a:pt x="9883" y="-1"/>
                    <a:pt x="15955" y="0"/>
                  </a:cubicBezTo>
                  <a:cubicBezTo>
                    <a:pt x="21919" y="0"/>
                    <a:pt x="27618" y="2466"/>
                    <a:pt x="31701" y="6814"/>
                  </a:cubicBezTo>
                  <a:lnTo>
                    <a:pt x="15955" y="21600"/>
                  </a:lnTo>
                  <a:lnTo>
                    <a:pt x="-1" y="7039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09" name="Arc 77"/>
            <p:cNvSpPr>
              <a:spLocks/>
            </p:cNvSpPr>
            <p:nvPr/>
          </p:nvSpPr>
          <p:spPr bwMode="auto">
            <a:xfrm>
              <a:off x="4512" y="480"/>
              <a:ext cx="671" cy="48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489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10" name="Arc 78"/>
            <p:cNvSpPr>
              <a:spLocks/>
            </p:cNvSpPr>
            <p:nvPr/>
          </p:nvSpPr>
          <p:spPr bwMode="auto">
            <a:xfrm rot="10800000">
              <a:off x="4512" y="528"/>
              <a:ext cx="671" cy="48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</a:path>
                <a:path w="43200" h="21600" stroke="0" extrusionOk="0">
                  <a:moveTo>
                    <a:pt x="0" y="21489"/>
                  </a:moveTo>
                  <a:cubicBezTo>
                    <a:pt x="61" y="9603"/>
                    <a:pt x="9713" y="-1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lnTo>
                    <a:pt x="21600" y="21600"/>
                  </a:lnTo>
                  <a:lnTo>
                    <a:pt x="0" y="21489"/>
                  </a:lnTo>
                  <a:close/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465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554677"/>
              </p:ext>
            </p:extLst>
          </p:nvPr>
        </p:nvGraphicFramePr>
        <p:xfrm>
          <a:off x="10418763" y="2137851"/>
          <a:ext cx="552450" cy="482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9" name="公式" r:id="rId38" imgW="276113" imgH="237999" progId="Equation.3">
                  <p:embed/>
                </p:oleObj>
              </mc:Choice>
              <mc:Fallback>
                <p:oleObj name="公式" r:id="rId38" imgW="276113" imgH="2379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8763" y="2137851"/>
                        <a:ext cx="552450" cy="482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59" name="Text Box 83"/>
          <p:cNvSpPr txBox="1">
            <a:spLocks noChangeArrowheads="1"/>
          </p:cNvSpPr>
          <p:nvPr/>
        </p:nvSpPr>
        <p:spPr bwMode="auto">
          <a:xfrm>
            <a:off x="7834313" y="5283201"/>
            <a:ext cx="635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则</a:t>
            </a:r>
            <a:r>
              <a:rPr lang="zh-CN" altLang="en-US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2466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543633"/>
              </p:ext>
            </p:extLst>
          </p:nvPr>
        </p:nvGraphicFramePr>
        <p:xfrm>
          <a:off x="4110038" y="5689600"/>
          <a:ext cx="272891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0" name="Equation" r:id="rId40" imgW="1257120" imgH="406080" progId="Equation.DSMT4">
                  <p:embed/>
                </p:oleObj>
              </mc:Choice>
              <mc:Fallback>
                <p:oleObj name="Equation" r:id="rId40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5689600"/>
                        <a:ext cx="272891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19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4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68" grpId="0" animBg="1"/>
      <p:bldP spid="24603" grpId="0" autoUpdateAnimBg="0"/>
      <p:bldP spid="24627" grpId="0" autoUpdateAnimBg="0"/>
      <p:bldP spid="24628" grpId="0" autoUpdateAnimBg="0"/>
      <p:bldP spid="24629" grpId="0" autoUpdateAnimBg="0"/>
      <p:bldP spid="24630" grpId="0" autoUpdateAnimBg="0"/>
      <p:bldP spid="24631" grpId="0" autoUpdateAnimBg="0"/>
      <p:bldP spid="2465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98"/>
          <p:cNvSpPr>
            <a:spLocks noChangeArrowheads="1"/>
          </p:cNvSpPr>
          <p:nvPr/>
        </p:nvSpPr>
        <p:spPr bwMode="auto">
          <a:xfrm>
            <a:off x="9599613" y="568892"/>
            <a:ext cx="2376487" cy="2160588"/>
          </a:xfrm>
          <a:prstGeom prst="rect">
            <a:avLst/>
          </a:prstGeom>
          <a:solidFill>
            <a:srgbClr val="33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249625"/>
              </p:ext>
            </p:extLst>
          </p:nvPr>
        </p:nvGraphicFramePr>
        <p:xfrm>
          <a:off x="1629964" y="845867"/>
          <a:ext cx="318611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9" name="Equation" r:id="rId4" imgW="1257120" imgH="406080" progId="Equation.DSMT4">
                  <p:embed/>
                </p:oleObj>
              </mc:Choice>
              <mc:Fallback>
                <p:oleObj name="Equation" r:id="rId4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964" y="845867"/>
                        <a:ext cx="3186113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863500"/>
              </p:ext>
            </p:extLst>
          </p:nvPr>
        </p:nvGraphicFramePr>
        <p:xfrm>
          <a:off x="1812402" y="1797163"/>
          <a:ext cx="2277022" cy="10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0" name="Equation" r:id="rId6" imgW="901440" imgH="419040" progId="Equation.DSMT4">
                  <p:embed/>
                </p:oleObj>
              </mc:Choice>
              <mc:Fallback>
                <p:oleObj name="Equation" r:id="rId6" imgW="9014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402" y="1797163"/>
                        <a:ext cx="2277022" cy="1073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086650"/>
              </p:ext>
            </p:extLst>
          </p:nvPr>
        </p:nvGraphicFramePr>
        <p:xfrm>
          <a:off x="1812402" y="2712264"/>
          <a:ext cx="41957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1" name="Equation" r:id="rId8" imgW="1771784" imgH="447682" progId="Equation.DSMT4">
                  <p:embed/>
                </p:oleObj>
              </mc:Choice>
              <mc:Fallback>
                <p:oleObj name="Equation" r:id="rId8" imgW="1771784" imgH="44768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402" y="2712264"/>
                        <a:ext cx="41957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3693407"/>
              </p:ext>
            </p:extLst>
          </p:nvPr>
        </p:nvGraphicFramePr>
        <p:xfrm>
          <a:off x="6008165" y="2789701"/>
          <a:ext cx="2714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2" name="Equation" r:id="rId10" imgW="1133497" imgH="400010" progId="Equation.DSMT4">
                  <p:embed/>
                </p:oleObj>
              </mc:Choice>
              <mc:Fallback>
                <p:oleObj name="Equation" r:id="rId10" imgW="1133497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165" y="2789701"/>
                        <a:ext cx="27146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894460"/>
              </p:ext>
            </p:extLst>
          </p:nvPr>
        </p:nvGraphicFramePr>
        <p:xfrm>
          <a:off x="4105061" y="1590788"/>
          <a:ext cx="22320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3" name="Equation" r:id="rId12" imgW="914400" imgH="476356" progId="Equation.DSMT4">
                  <p:embed/>
                </p:oleObj>
              </mc:Choice>
              <mc:Fallback>
                <p:oleObj name="Equation" r:id="rId12" imgW="914400" imgH="47635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061" y="1590788"/>
                        <a:ext cx="22320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957165"/>
              </p:ext>
            </p:extLst>
          </p:nvPr>
        </p:nvGraphicFramePr>
        <p:xfrm>
          <a:off x="6281976" y="1815556"/>
          <a:ext cx="10699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4" name="Equation" r:id="rId14" imgW="447518" imgH="190327" progId="Equation.DSMT4">
                  <p:embed/>
                </p:oleObj>
              </mc:Choice>
              <mc:Fallback>
                <p:oleObj name="Equation" r:id="rId14" imgW="447518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976" y="1815556"/>
                        <a:ext cx="10699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9" name="Group 82"/>
          <p:cNvGrpSpPr>
            <a:grpSpLocks/>
          </p:cNvGrpSpPr>
          <p:nvPr/>
        </p:nvGrpSpPr>
        <p:grpSpPr bwMode="auto">
          <a:xfrm>
            <a:off x="9916885" y="600188"/>
            <a:ext cx="1905000" cy="1981200"/>
            <a:chOff x="4368" y="118"/>
            <a:chExt cx="1200" cy="1248"/>
          </a:xfrm>
        </p:grpSpPr>
        <p:grpSp>
          <p:nvGrpSpPr>
            <p:cNvPr id="51210" name="Group 2"/>
            <p:cNvGrpSpPr>
              <a:grpSpLocks/>
            </p:cNvGrpSpPr>
            <p:nvPr/>
          </p:nvGrpSpPr>
          <p:grpSpPr bwMode="auto">
            <a:xfrm>
              <a:off x="4368" y="118"/>
              <a:ext cx="1200" cy="1248"/>
              <a:chOff x="4368" y="96"/>
              <a:chExt cx="1200" cy="1248"/>
            </a:xfrm>
          </p:grpSpPr>
          <p:grpSp>
            <p:nvGrpSpPr>
              <p:cNvPr id="51220" name="Group 3"/>
              <p:cNvGrpSpPr>
                <a:grpSpLocks/>
              </p:cNvGrpSpPr>
              <p:nvPr/>
            </p:nvGrpSpPr>
            <p:grpSpPr bwMode="auto">
              <a:xfrm>
                <a:off x="4416" y="144"/>
                <a:ext cx="1104" cy="1104"/>
                <a:chOff x="4416" y="144"/>
                <a:chExt cx="1104" cy="1104"/>
              </a:xfrm>
            </p:grpSpPr>
            <p:grpSp>
              <p:nvGrpSpPr>
                <p:cNvPr id="51225" name="Group 4"/>
                <p:cNvGrpSpPr>
                  <a:grpSpLocks/>
                </p:cNvGrpSpPr>
                <p:nvPr/>
              </p:nvGrpSpPr>
              <p:grpSpPr bwMode="auto">
                <a:xfrm>
                  <a:off x="4416" y="384"/>
                  <a:ext cx="864" cy="864"/>
                  <a:chOff x="4416" y="384"/>
                  <a:chExt cx="864" cy="864"/>
                </a:xfrm>
              </p:grpSpPr>
              <p:sp>
                <p:nvSpPr>
                  <p:cNvPr id="51233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84"/>
                    <a:ext cx="864" cy="86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CC00"/>
                      </a:gs>
                      <a:gs pos="100000">
                        <a:srgbClr val="475E00"/>
                      </a:gs>
                    </a:gsLst>
                    <a:path path="shape">
                      <a:fillToRect l="50000" t="50000" r="50000" b="50000"/>
                    </a:path>
                  </a:gradFill>
                  <a:ln w="9525">
                    <a:solidFill>
                      <a:srgbClr val="33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8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4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234" name="Freeform 6"/>
                  <p:cNvSpPr>
                    <a:spLocks/>
                  </p:cNvSpPr>
                  <p:nvPr/>
                </p:nvSpPr>
                <p:spPr bwMode="auto">
                  <a:xfrm>
                    <a:off x="4512" y="528"/>
                    <a:ext cx="672" cy="288"/>
                  </a:xfrm>
                  <a:custGeom>
                    <a:avLst/>
                    <a:gdLst>
                      <a:gd name="T0" fmla="*/ 0 w 672"/>
                      <a:gd name="T1" fmla="*/ 0 h 288"/>
                      <a:gd name="T2" fmla="*/ 336 w 672"/>
                      <a:gd name="T3" fmla="*/ 288 h 288"/>
                      <a:gd name="T4" fmla="*/ 672 w 672"/>
                      <a:gd name="T5" fmla="*/ 0 h 288"/>
                      <a:gd name="T6" fmla="*/ 0 60000 65536"/>
                      <a:gd name="T7" fmla="*/ 0 60000 65536"/>
                      <a:gd name="T8" fmla="*/ 0 60000 65536"/>
                      <a:gd name="T9" fmla="*/ 0 w 672"/>
                      <a:gd name="T10" fmla="*/ 0 h 288"/>
                      <a:gd name="T11" fmla="*/ 672 w 672"/>
                      <a:gd name="T12" fmla="*/ 288 h 28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72" h="288">
                        <a:moveTo>
                          <a:pt x="0" y="0"/>
                        </a:moveTo>
                        <a:lnTo>
                          <a:pt x="336" y="288"/>
                        </a:lnTo>
                        <a:lnTo>
                          <a:pt x="672" y="0"/>
                        </a:lnTo>
                      </a:path>
                    </a:pathLst>
                  </a:custGeom>
                  <a:gradFill rotWithShape="0">
                    <a:gsLst>
                      <a:gs pos="0">
                        <a:srgbClr val="5E2F00"/>
                      </a:gs>
                      <a:gs pos="100000">
                        <a:srgbClr val="CC6600"/>
                      </a:gs>
                    </a:gsLst>
                    <a:lin ang="5400000" scaled="1"/>
                  </a:gradFill>
                  <a:ln w="9525">
                    <a:solidFill>
                      <a:srgbClr val="CC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5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480"/>
                    <a:ext cx="672" cy="96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CC6600"/>
                      </a:gs>
                      <a:gs pos="100000">
                        <a:srgbClr val="5E2F00"/>
                      </a:gs>
                    </a:gsLst>
                    <a:lin ang="5400000" scaled="1"/>
                  </a:gradFill>
                  <a:ln w="9525">
                    <a:solidFill>
                      <a:srgbClr val="CC66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8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4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Blip>
                        <a:blip r:embed="rId3"/>
                      </a:buBlip>
                      <a:defRPr kumimoji="1" sz="2000">
                        <a:solidFill>
                          <a:srgbClr val="000099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00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51226" name="Group 8"/>
                <p:cNvGrpSpPr>
                  <a:grpSpLocks/>
                </p:cNvGrpSpPr>
                <p:nvPr/>
              </p:nvGrpSpPr>
              <p:grpSpPr bwMode="auto">
                <a:xfrm>
                  <a:off x="4512" y="144"/>
                  <a:ext cx="1008" cy="960"/>
                  <a:chOff x="4512" y="144"/>
                  <a:chExt cx="1008" cy="960"/>
                </a:xfrm>
              </p:grpSpPr>
              <p:sp>
                <p:nvSpPr>
                  <p:cNvPr id="5122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4848" y="8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28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384"/>
                    <a:ext cx="0" cy="4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29" name="Line 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4" y="816"/>
                    <a:ext cx="144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848" y="144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1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5280" y="816"/>
                    <a:ext cx="24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232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512" y="960"/>
                    <a:ext cx="192" cy="1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51221" name="Object 10"/>
              <p:cNvGraphicFramePr>
                <a:graphicFrameLocks noChangeAspect="1"/>
              </p:cNvGraphicFramePr>
              <p:nvPr/>
            </p:nvGraphicFramePr>
            <p:xfrm>
              <a:off x="4368" y="1104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225" name="公式" r:id="rId16" imgW="104708" imgH="123659" progId="Equation.3">
                      <p:embed/>
                    </p:oleObj>
                  </mc:Choice>
                  <mc:Fallback>
                    <p:oleObj name="公式" r:id="rId16" imgW="104708" imgH="1236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1104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22" name="Object 11"/>
              <p:cNvGraphicFramePr>
                <a:graphicFrameLocks noChangeAspect="1"/>
              </p:cNvGraphicFramePr>
              <p:nvPr/>
            </p:nvGraphicFramePr>
            <p:xfrm>
              <a:off x="4608" y="720"/>
              <a:ext cx="215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226" name="公式" r:id="rId18" imgW="104708" imgH="123659" progId="Equation.3">
                      <p:embed/>
                    </p:oleObj>
                  </mc:Choice>
                  <mc:Fallback>
                    <p:oleObj name="公式" r:id="rId18" imgW="104708" imgH="1236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720"/>
                            <a:ext cx="215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23" name="Object 12"/>
              <p:cNvGraphicFramePr>
                <a:graphicFrameLocks noChangeAspect="1"/>
              </p:cNvGraphicFramePr>
              <p:nvPr/>
            </p:nvGraphicFramePr>
            <p:xfrm>
              <a:off x="4848" y="96"/>
              <a:ext cx="215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227" name="公式" r:id="rId20" imgW="104708" imgH="104662" progId="Equation.3">
                      <p:embed/>
                    </p:oleObj>
                  </mc:Choice>
                  <mc:Fallback>
                    <p:oleObj name="公式" r:id="rId20" imgW="104708" imgH="1046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8" y="96"/>
                            <a:ext cx="215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224" name="Object 13"/>
              <p:cNvGraphicFramePr>
                <a:graphicFrameLocks noChangeAspect="1"/>
              </p:cNvGraphicFramePr>
              <p:nvPr/>
            </p:nvGraphicFramePr>
            <p:xfrm>
              <a:off x="5370" y="823"/>
              <a:ext cx="198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228" name="公式" r:id="rId22" imgW="123713" imgH="143014" progId="Equation.3">
                      <p:embed/>
                    </p:oleObj>
                  </mc:Choice>
                  <mc:Fallback>
                    <p:oleObj name="公式" r:id="rId22" imgW="123713" imgH="14301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70" y="823"/>
                            <a:ext cx="198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11" name="Group 32"/>
            <p:cNvGrpSpPr>
              <a:grpSpLocks/>
            </p:cNvGrpSpPr>
            <p:nvPr/>
          </p:nvGrpSpPr>
          <p:grpSpPr bwMode="auto">
            <a:xfrm>
              <a:off x="4512" y="761"/>
              <a:ext cx="666" cy="143"/>
              <a:chOff x="4416" y="720"/>
              <a:chExt cx="865" cy="203"/>
            </a:xfrm>
          </p:grpSpPr>
          <p:sp>
            <p:nvSpPr>
              <p:cNvPr id="51218" name="Arc 33"/>
              <p:cNvSpPr>
                <a:spLocks/>
              </p:cNvSpPr>
              <p:nvPr/>
            </p:nvSpPr>
            <p:spPr bwMode="auto">
              <a:xfrm>
                <a:off x="4419" y="720"/>
                <a:ext cx="862" cy="107"/>
              </a:xfrm>
              <a:custGeom>
                <a:avLst/>
                <a:gdLst>
                  <a:gd name="T0" fmla="*/ 0 w 43200"/>
                  <a:gd name="T1" fmla="*/ 0 h 25626"/>
                  <a:gd name="T2" fmla="*/ 0 w 43200"/>
                  <a:gd name="T3" fmla="*/ 0 h 25626"/>
                  <a:gd name="T4" fmla="*/ 0 w 43200"/>
                  <a:gd name="T5" fmla="*/ 0 h 2562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626"/>
                  <a:gd name="T11" fmla="*/ 43200 w 43200"/>
                  <a:gd name="T12" fmla="*/ 25626 h 256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626" fill="none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</a:path>
                  <a:path w="43200" h="25626" stroke="0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  <a:lnTo>
                      <a:pt x="21600" y="21600"/>
                    </a:lnTo>
                    <a:lnTo>
                      <a:pt x="28" y="2270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9" name="Arc 34"/>
              <p:cNvSpPr>
                <a:spLocks/>
              </p:cNvSpPr>
              <p:nvPr/>
            </p:nvSpPr>
            <p:spPr bwMode="auto">
              <a:xfrm rot="10800000">
                <a:off x="4416" y="816"/>
                <a:ext cx="862" cy="107"/>
              </a:xfrm>
              <a:custGeom>
                <a:avLst/>
                <a:gdLst>
                  <a:gd name="T0" fmla="*/ 0 w 43200"/>
                  <a:gd name="T1" fmla="*/ 0 h 25626"/>
                  <a:gd name="T2" fmla="*/ 0 w 43200"/>
                  <a:gd name="T3" fmla="*/ 0 h 25626"/>
                  <a:gd name="T4" fmla="*/ 0 w 43200"/>
                  <a:gd name="T5" fmla="*/ 0 h 25626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5626"/>
                  <a:gd name="T11" fmla="*/ 43200 w 43200"/>
                  <a:gd name="T12" fmla="*/ 25626 h 2562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5626" fill="none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</a:path>
                  <a:path w="43200" h="25626" stroke="0" extrusionOk="0">
                    <a:moveTo>
                      <a:pt x="28" y="22705"/>
                    </a:moveTo>
                    <a:cubicBezTo>
                      <a:pt x="9" y="22337"/>
                      <a:pt x="0" y="21968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2950"/>
                      <a:pt x="43073" y="24298"/>
                      <a:pt x="42821" y="25626"/>
                    </a:cubicBezTo>
                    <a:lnTo>
                      <a:pt x="21600" y="21600"/>
                    </a:lnTo>
                    <a:lnTo>
                      <a:pt x="28" y="22705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212" name="Object 8"/>
            <p:cNvGraphicFramePr>
              <a:graphicFrameLocks noChangeAspect="1"/>
            </p:cNvGraphicFramePr>
            <p:nvPr/>
          </p:nvGraphicFramePr>
          <p:xfrm>
            <a:off x="5040" y="166"/>
            <a:ext cx="32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9" name="公式" r:id="rId24" imgW="181087" imgH="200005" progId="Equation.3">
                    <p:embed/>
                  </p:oleObj>
                </mc:Choice>
                <mc:Fallback>
                  <p:oleObj name="公式" r:id="rId24" imgW="181087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166"/>
                          <a:ext cx="32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213" name="Group 52"/>
            <p:cNvGrpSpPr>
              <a:grpSpLocks/>
            </p:cNvGrpSpPr>
            <p:nvPr/>
          </p:nvGrpSpPr>
          <p:grpSpPr bwMode="auto">
            <a:xfrm>
              <a:off x="4512" y="408"/>
              <a:ext cx="680" cy="431"/>
              <a:chOff x="4512" y="386"/>
              <a:chExt cx="680" cy="431"/>
            </a:xfrm>
          </p:grpSpPr>
          <p:sp>
            <p:nvSpPr>
              <p:cNvPr id="51215" name="Arc 53"/>
              <p:cNvSpPr>
                <a:spLocks/>
              </p:cNvSpPr>
              <p:nvPr/>
            </p:nvSpPr>
            <p:spPr bwMode="auto">
              <a:xfrm>
                <a:off x="4512" y="386"/>
                <a:ext cx="680" cy="431"/>
              </a:xfrm>
              <a:custGeom>
                <a:avLst/>
                <a:gdLst>
                  <a:gd name="T0" fmla="*/ 0 w 31701"/>
                  <a:gd name="T1" fmla="*/ 0 h 21600"/>
                  <a:gd name="T2" fmla="*/ 0 w 31701"/>
                  <a:gd name="T3" fmla="*/ 0 h 21600"/>
                  <a:gd name="T4" fmla="*/ 0 w 3170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1701"/>
                  <a:gd name="T10" fmla="*/ 0 h 21600"/>
                  <a:gd name="T11" fmla="*/ 31701 w 3170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701" h="21600" fill="none" extrusionOk="0">
                    <a:moveTo>
                      <a:pt x="-1" y="7039"/>
                    </a:moveTo>
                    <a:cubicBezTo>
                      <a:pt x="4092" y="2555"/>
                      <a:pt x="9883" y="-1"/>
                      <a:pt x="15955" y="0"/>
                    </a:cubicBezTo>
                    <a:cubicBezTo>
                      <a:pt x="21919" y="0"/>
                      <a:pt x="27618" y="2466"/>
                      <a:pt x="31701" y="6814"/>
                    </a:cubicBezTo>
                  </a:path>
                  <a:path w="31701" h="21600" stroke="0" extrusionOk="0">
                    <a:moveTo>
                      <a:pt x="-1" y="7039"/>
                    </a:moveTo>
                    <a:cubicBezTo>
                      <a:pt x="4092" y="2555"/>
                      <a:pt x="9883" y="-1"/>
                      <a:pt x="15955" y="0"/>
                    </a:cubicBezTo>
                    <a:cubicBezTo>
                      <a:pt x="21919" y="0"/>
                      <a:pt x="27618" y="2466"/>
                      <a:pt x="31701" y="6814"/>
                    </a:cubicBezTo>
                    <a:lnTo>
                      <a:pt x="15955" y="21600"/>
                    </a:lnTo>
                    <a:lnTo>
                      <a:pt x="-1" y="7039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6" name="Arc 54"/>
              <p:cNvSpPr>
                <a:spLocks/>
              </p:cNvSpPr>
              <p:nvPr/>
            </p:nvSpPr>
            <p:spPr bwMode="auto">
              <a:xfrm>
                <a:off x="4512" y="480"/>
                <a:ext cx="671" cy="48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0" y="21489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7" name="Arc 55"/>
              <p:cNvSpPr>
                <a:spLocks/>
              </p:cNvSpPr>
              <p:nvPr/>
            </p:nvSpPr>
            <p:spPr bwMode="auto">
              <a:xfrm rot="10800000">
                <a:off x="4512" y="528"/>
                <a:ext cx="671" cy="48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0" y="21489"/>
                    </a:moveTo>
                    <a:cubicBezTo>
                      <a:pt x="61" y="9603"/>
                      <a:pt x="9713" y="-1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0" y="21489"/>
                    </a:lnTo>
                    <a:close/>
                  </a:path>
                </a:pathLst>
              </a:cu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51214" name="Object 9"/>
            <p:cNvGraphicFramePr>
              <a:graphicFrameLocks noChangeAspect="1"/>
            </p:cNvGraphicFramePr>
            <p:nvPr/>
          </p:nvGraphicFramePr>
          <p:xfrm>
            <a:off x="4872" y="872"/>
            <a:ext cx="456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30" name="公式" r:id="rId26" imgW="276113" imgH="237999" progId="Equation.3">
                    <p:embed/>
                  </p:oleObj>
                </mc:Choice>
                <mc:Fallback>
                  <p:oleObj name="公式" r:id="rId26" imgW="276113" imgH="23799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872"/>
                          <a:ext cx="456" cy="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29</a:t>
            </a:fld>
            <a:endParaRPr lang="zh-CN" altLang="en-US"/>
          </a:p>
        </p:txBody>
      </p:sp>
      <p:graphicFrame>
        <p:nvGraphicFramePr>
          <p:cNvPr id="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8411767"/>
              </p:ext>
            </p:extLst>
          </p:nvPr>
        </p:nvGraphicFramePr>
        <p:xfrm>
          <a:off x="2791324" y="3936407"/>
          <a:ext cx="6056586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1" name="Equation" r:id="rId28" imgW="3276360" imgH="228600" progId="Equation.DSMT4">
                  <p:embed/>
                </p:oleObj>
              </mc:Choice>
              <mc:Fallback>
                <p:oleObj name="Equation" r:id="rId28" imgW="3276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324" y="3936407"/>
                        <a:ext cx="6056586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29964" y="391637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或者，</a:t>
            </a:r>
            <a:endParaRPr lang="zh-CN" altLang="en-US" sz="2800" b="1" dirty="0"/>
          </a:p>
        </p:txBody>
      </p:sp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424217"/>
              </p:ext>
            </p:extLst>
          </p:nvPr>
        </p:nvGraphicFramePr>
        <p:xfrm>
          <a:off x="8885839" y="3703183"/>
          <a:ext cx="2519291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2" name="Equation" r:id="rId30" imgW="1409400" imgH="406080" progId="Equation.DSMT4">
                  <p:embed/>
                </p:oleObj>
              </mc:Choice>
              <mc:Fallback>
                <p:oleObj name="Equation" r:id="rId30" imgW="1409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5839" y="3703183"/>
                        <a:ext cx="2519291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94939"/>
              </p:ext>
            </p:extLst>
          </p:nvPr>
        </p:nvGraphicFramePr>
        <p:xfrm>
          <a:off x="1971041" y="4592721"/>
          <a:ext cx="2763511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3" name="Equation" r:id="rId32" imgW="1257120" imgH="406080" progId="Equation.DSMT4">
                  <p:embed/>
                </p:oleObj>
              </mc:Choice>
              <mc:Fallback>
                <p:oleObj name="Equation" r:id="rId32" imgW="1257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041" y="4592721"/>
                        <a:ext cx="2763511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284911"/>
              </p:ext>
            </p:extLst>
          </p:nvPr>
        </p:nvGraphicFramePr>
        <p:xfrm>
          <a:off x="4680982" y="4377607"/>
          <a:ext cx="4271962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4" name="Equation" r:id="rId33" imgW="1942920" imgH="380880" progId="Equation.DSMT4">
                  <p:embed/>
                </p:oleObj>
              </mc:Choice>
              <mc:Fallback>
                <p:oleObj name="Equation" r:id="rId33" imgW="1942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982" y="4377607"/>
                        <a:ext cx="4271962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197253"/>
              </p:ext>
            </p:extLst>
          </p:nvPr>
        </p:nvGraphicFramePr>
        <p:xfrm>
          <a:off x="2162992" y="5316739"/>
          <a:ext cx="385286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5" name="Equation" r:id="rId35" imgW="1752480" imgH="380880" progId="Equation.DSMT4">
                  <p:embed/>
                </p:oleObj>
              </mc:Choice>
              <mc:Fallback>
                <p:oleObj name="Equation" r:id="rId35" imgW="1752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992" y="5316739"/>
                        <a:ext cx="3852863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151908"/>
              </p:ext>
            </p:extLst>
          </p:nvPr>
        </p:nvGraphicFramePr>
        <p:xfrm>
          <a:off x="6171214" y="5391150"/>
          <a:ext cx="2714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6" name="Equation" r:id="rId37" imgW="1133497" imgH="400010" progId="Equation.DSMT4">
                  <p:embed/>
                </p:oleObj>
              </mc:Choice>
              <mc:Fallback>
                <p:oleObj name="Equation" r:id="rId37" imgW="1133497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1214" y="5391150"/>
                        <a:ext cx="27146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378198"/>
              </p:ext>
            </p:extLst>
          </p:nvPr>
        </p:nvGraphicFramePr>
        <p:xfrm>
          <a:off x="9643045" y="4678115"/>
          <a:ext cx="2289621" cy="167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37" name="Equation" r:id="rId38" imgW="1231560" imgH="901440" progId="Equation.DSMT4">
                  <p:embed/>
                </p:oleObj>
              </mc:Choice>
              <mc:Fallback>
                <p:oleObj name="Equation" r:id="rId38" imgW="12315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9643045" y="4678115"/>
                        <a:ext cx="2289621" cy="1678235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163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844668"/>
              </p:ext>
            </p:extLst>
          </p:nvPr>
        </p:nvGraphicFramePr>
        <p:xfrm>
          <a:off x="6187712" y="4988317"/>
          <a:ext cx="2862537" cy="846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8" name="Equation" r:id="rId3" imgW="1333440" imgH="380880" progId="Equation.DSMT4">
                  <p:embed/>
                </p:oleObj>
              </mc:Choice>
              <mc:Fallback>
                <p:oleObj name="Equation" r:id="rId3" imgW="1333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712" y="4988317"/>
                        <a:ext cx="2862537" cy="846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06756" y="951315"/>
            <a:ext cx="1140236" cy="574675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定义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2151471" y="949339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为光滑曲面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460377" y="1472551"/>
            <a:ext cx="255596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 smtClean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“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和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式的极限” 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0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427227"/>
              </p:ext>
            </p:extLst>
          </p:nvPr>
        </p:nvGraphicFramePr>
        <p:xfrm>
          <a:off x="3411449" y="2231558"/>
          <a:ext cx="257492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39" name="Equation" r:id="rId6" imgW="1095487" imgH="219002" progId="Equation.DSMT4">
                  <p:embed/>
                </p:oleObj>
              </mc:Choice>
              <mc:Fallback>
                <p:oleObj name="Equation" r:id="rId6" imgW="1095487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449" y="2231558"/>
                        <a:ext cx="2574925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434366"/>
              </p:ext>
            </p:extLst>
          </p:nvPr>
        </p:nvGraphicFramePr>
        <p:xfrm>
          <a:off x="2989671" y="2024676"/>
          <a:ext cx="711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0" name="Equation" r:id="rId8" imgW="295118" imgH="419007" progId="Equation.DSMT4">
                  <p:embed/>
                </p:oleObj>
              </mc:Choice>
              <mc:Fallback>
                <p:oleObj name="Equation" r:id="rId8" imgW="295118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671" y="2024676"/>
                        <a:ext cx="7112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32050"/>
              </p:ext>
            </p:extLst>
          </p:nvPr>
        </p:nvGraphicFramePr>
        <p:xfrm>
          <a:off x="2359436" y="2161544"/>
          <a:ext cx="66992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1" name="Equation" r:id="rId10" imgW="257108" imgH="266673" progId="Equation.DSMT4">
                  <p:embed/>
                </p:oleObj>
              </mc:Choice>
              <mc:Fallback>
                <p:oleObj name="Equation" r:id="rId10" imgW="257108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436" y="2161544"/>
                        <a:ext cx="66992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Text Box 13"/>
          <p:cNvSpPr txBox="1">
            <a:spLocks noChangeArrowheads="1"/>
          </p:cNvSpPr>
          <p:nvPr/>
        </p:nvSpPr>
        <p:spPr bwMode="auto">
          <a:xfrm>
            <a:off x="1313271" y="2940321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都存在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308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75712"/>
              </p:ext>
            </p:extLst>
          </p:nvPr>
        </p:nvGraphicFramePr>
        <p:xfrm>
          <a:off x="6734265" y="2134022"/>
          <a:ext cx="22939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2" name="Equation" r:id="rId12" imgW="1019108" imgH="381013" progId="Equation.DSMT4">
                  <p:embed/>
                </p:oleObj>
              </mc:Choice>
              <mc:Fallback>
                <p:oleObj name="Equation" r:id="rId12" imgW="1019108" imgH="3810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4265" y="2134022"/>
                        <a:ext cx="229393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Text Box 21"/>
          <p:cNvSpPr txBox="1">
            <a:spLocks noChangeArrowheads="1"/>
          </p:cNvSpPr>
          <p:nvPr/>
        </p:nvSpPr>
        <p:spPr bwMode="auto">
          <a:xfrm>
            <a:off x="3914277" y="3512667"/>
            <a:ext cx="47513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f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叫做</a:t>
            </a: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被积函数，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259932" y="5014960"/>
            <a:ext cx="563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由此定义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曲面形构件的质量为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242092" y="5609034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曲面面积为</a:t>
            </a:r>
          </a:p>
        </p:txBody>
      </p:sp>
      <p:graphicFrame>
        <p:nvGraphicFramePr>
          <p:cNvPr id="310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035077"/>
              </p:ext>
            </p:extLst>
          </p:nvPr>
        </p:nvGraphicFramePr>
        <p:xfrm>
          <a:off x="3411449" y="5516513"/>
          <a:ext cx="1636712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3" name="Equation" r:id="rId14" imgW="672840" imgH="380880" progId="Equation.DSMT4">
                  <p:embed/>
                </p:oleObj>
              </mc:Choice>
              <mc:Fallback>
                <p:oleObj name="Equation" r:id="rId14" imgW="672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449" y="5516513"/>
                        <a:ext cx="1636712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4" name="Text Box 32"/>
          <p:cNvSpPr txBox="1">
            <a:spLocks noChangeArrowheads="1"/>
          </p:cNvSpPr>
          <p:nvPr/>
        </p:nvSpPr>
        <p:spPr bwMode="auto">
          <a:xfrm>
            <a:off x="5085692" y="950846"/>
            <a:ext cx="55910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f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lang="zh-CN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是定义在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上的一个</a:t>
            </a: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有界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1242092" y="1496303"/>
            <a:ext cx="9957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函数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5957481" y="2032265"/>
            <a:ext cx="990600" cy="522287"/>
            <a:chOff x="3168" y="1255"/>
            <a:chExt cx="624" cy="329"/>
          </a:xfrm>
        </p:grpSpPr>
        <p:sp>
          <p:nvSpPr>
            <p:cNvPr id="38934" name="Text Box 19"/>
            <p:cNvSpPr txBox="1">
              <a:spLocks noChangeArrowheads="1"/>
            </p:cNvSpPr>
            <p:nvPr/>
          </p:nvSpPr>
          <p:spPr bwMode="auto">
            <a:xfrm>
              <a:off x="3168" y="1255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FF0000"/>
                  </a:solidFill>
                  <a:ea typeface="楷体_GB2312" pitchFamily="49" charset="-122"/>
                </a:rPr>
                <a:t>记作</a:t>
              </a:r>
            </a:p>
          </p:txBody>
        </p:sp>
        <p:sp>
          <p:nvSpPr>
            <p:cNvPr id="38935" name="Line 34"/>
            <p:cNvSpPr>
              <a:spLocks noChangeShapeType="1"/>
            </p:cNvSpPr>
            <p:nvPr/>
          </p:nvSpPr>
          <p:spPr bwMode="auto">
            <a:xfrm>
              <a:off x="3216" y="153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35"/>
            <p:cNvSpPr>
              <a:spLocks noChangeShapeType="1"/>
            </p:cNvSpPr>
            <p:nvPr/>
          </p:nvSpPr>
          <p:spPr bwMode="auto">
            <a:xfrm>
              <a:off x="3216" y="15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1313271" y="3512668"/>
            <a:ext cx="2787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第一型曲面积分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3110" name="Text Box 38"/>
          <p:cNvSpPr txBox="1">
            <a:spLocks noChangeArrowheads="1"/>
          </p:cNvSpPr>
          <p:nvPr/>
        </p:nvSpPr>
        <p:spPr bwMode="auto">
          <a:xfrm>
            <a:off x="2151471" y="1495068"/>
            <a:ext cx="666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若对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做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任意分割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和局部区域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任意取点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  </a:t>
            </a:r>
          </a:p>
        </p:txBody>
      </p:sp>
      <p:sp>
        <p:nvSpPr>
          <p:cNvPr id="3111" name="Text Box 39"/>
          <p:cNvSpPr txBox="1">
            <a:spLocks noChangeArrowheads="1"/>
          </p:cNvSpPr>
          <p:nvPr/>
        </p:nvSpPr>
        <p:spPr bwMode="auto">
          <a:xfrm>
            <a:off x="2513013" y="2935559"/>
            <a:ext cx="6673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则称此极限为函数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f 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在曲面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上的</a:t>
            </a:r>
            <a:endParaRPr lang="zh-CN" altLang="en-US" b="1" dirty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12" name="Text Box 40"/>
          <p:cNvSpPr txBox="1">
            <a:spLocks noChangeArrowheads="1"/>
          </p:cNvSpPr>
          <p:nvPr/>
        </p:nvSpPr>
        <p:spPr bwMode="auto">
          <a:xfrm>
            <a:off x="8460377" y="3534811"/>
            <a:ext cx="301357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叫做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积分曲面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.</a:t>
            </a:r>
            <a:endParaRPr lang="en-US" altLang="zh-CN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219200" y="4157223"/>
            <a:ext cx="29290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若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 smtClean="0"/>
              <a:t>为封闭曲面，</a:t>
            </a:r>
            <a:endParaRPr lang="zh-CN" altLang="en-US" sz="2800" b="1" dirty="0"/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256394"/>
              </p:ext>
            </p:extLst>
          </p:nvPr>
        </p:nvGraphicFramePr>
        <p:xfrm>
          <a:off x="4079332" y="4061286"/>
          <a:ext cx="5789613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44" name="Equation" r:id="rId16" imgW="2565360" imgH="380880" progId="Equation.DSMT4">
                  <p:embed/>
                </p:oleObj>
              </mc:Choice>
              <mc:Fallback>
                <p:oleObj name="Equation" r:id="rId16" imgW="25653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79332" y="4061286"/>
                        <a:ext cx="5789613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19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autoUpdateAnimBg="0"/>
      <p:bldP spid="3078" grpId="0" autoUpdateAnimBg="0"/>
      <p:bldP spid="3085" grpId="0" autoUpdateAnimBg="0"/>
      <p:bldP spid="3093" grpId="0" autoUpdateAnimBg="0"/>
      <p:bldP spid="3094" grpId="0" autoUpdateAnimBg="0"/>
      <p:bldP spid="3098" grpId="0" autoUpdateAnimBg="0"/>
      <p:bldP spid="3104" grpId="0" build="p" autoUpdateAnimBg="0"/>
      <p:bldP spid="3105" grpId="0" build="p" autoUpdateAnimBg="0" advAuto="0"/>
      <p:bldP spid="3109" grpId="0" build="p" autoUpdateAnimBg="0"/>
      <p:bldP spid="3110" grpId="0" build="p" autoUpdateAnimBg="0"/>
      <p:bldP spid="3111" grpId="0" build="p" autoUpdateAnimBg="0"/>
      <p:bldP spid="3112" grpId="0" autoUpdateAnimBg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89864" y="773723"/>
            <a:ext cx="1905000" cy="592137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b="1" dirty="0" smtClean="0"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计算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9267252"/>
              </p:ext>
            </p:extLst>
          </p:nvPr>
        </p:nvGraphicFramePr>
        <p:xfrm>
          <a:off x="3679169" y="744319"/>
          <a:ext cx="298608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2" name="Equation" r:id="rId3" imgW="1390605" imgH="304667" progId="Equation.DSMT4">
                  <p:embed/>
                </p:oleObj>
              </mc:Choice>
              <mc:Fallback>
                <p:oleObj name="Equation" r:id="rId3" imgW="1390605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169" y="744319"/>
                        <a:ext cx="298608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6832420" y="814162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 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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是球面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609720"/>
              </p:ext>
            </p:extLst>
          </p:nvPr>
        </p:nvGraphicFramePr>
        <p:xfrm>
          <a:off x="9098758" y="828417"/>
          <a:ext cx="12255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3" name="Equation" r:id="rId6" imgW="485887" imgH="219002" progId="Equation.DSMT4">
                  <p:embed/>
                </p:oleObj>
              </mc:Choice>
              <mc:Fallback>
                <p:oleObj name="Equation" r:id="rId6" imgW="485887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8758" y="828417"/>
                        <a:ext cx="12255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046674" y="2477576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利用对称性可知</a:t>
            </a:r>
          </a:p>
        </p:txBody>
      </p:sp>
      <p:graphicFrame>
        <p:nvGraphicFramePr>
          <p:cNvPr id="174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2192232"/>
              </p:ext>
            </p:extLst>
          </p:nvPr>
        </p:nvGraphicFramePr>
        <p:xfrm>
          <a:off x="4876801" y="2435450"/>
          <a:ext cx="49307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4" name="Equation" r:id="rId8" imgW="2209979" imgH="304667" progId="Equation.DSMT4">
                  <p:embed/>
                </p:oleObj>
              </mc:Choice>
              <mc:Fallback>
                <p:oleObj name="Equation" r:id="rId8" imgW="2209979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2435450"/>
                        <a:ext cx="49307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943700"/>
              </p:ext>
            </p:extLst>
          </p:nvPr>
        </p:nvGraphicFramePr>
        <p:xfrm>
          <a:off x="3221719" y="4168189"/>
          <a:ext cx="4146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5" name="Equation" r:id="rId10" imgW="2019210" imgH="304667" progId="Equation.DSMT4">
                  <p:embed/>
                </p:oleObj>
              </mc:Choice>
              <mc:Fallback>
                <p:oleObj name="Equation" r:id="rId10" imgW="2019210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719" y="4168189"/>
                        <a:ext cx="4146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6143217"/>
              </p:ext>
            </p:extLst>
          </p:nvPr>
        </p:nvGraphicFramePr>
        <p:xfrm>
          <a:off x="2640013" y="3191544"/>
          <a:ext cx="4108450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6" name="Equation" r:id="rId12" imgW="1981200" imgH="400010" progId="Equation.DSMT4">
                  <p:embed/>
                </p:oleObj>
              </mc:Choice>
              <mc:Fallback>
                <p:oleObj name="Equation" r:id="rId12" imgW="1981200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3" y="3191544"/>
                        <a:ext cx="4108450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678335"/>
              </p:ext>
            </p:extLst>
          </p:nvPr>
        </p:nvGraphicFramePr>
        <p:xfrm>
          <a:off x="6720640" y="3220266"/>
          <a:ext cx="290671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7" name="Equation" r:id="rId14" imgW="1466984" imgH="400010" progId="Equation.DSMT4">
                  <p:embed/>
                </p:oleObj>
              </mc:Choice>
              <mc:Fallback>
                <p:oleObj name="Equation" r:id="rId14" imgW="1466984" imgH="40001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0640" y="3220266"/>
                        <a:ext cx="2906712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359335"/>
              </p:ext>
            </p:extLst>
          </p:nvPr>
        </p:nvGraphicFramePr>
        <p:xfrm>
          <a:off x="2916238" y="4976586"/>
          <a:ext cx="17780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8" name="Equation" r:id="rId16" imgW="819016" imgH="304667" progId="Equation.DSMT4">
                  <p:embed/>
                </p:oleObj>
              </mc:Choice>
              <mc:Fallback>
                <p:oleObj name="Equation" r:id="rId16" imgW="819016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976586"/>
                        <a:ext cx="17780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0911632"/>
              </p:ext>
            </p:extLst>
          </p:nvPr>
        </p:nvGraphicFramePr>
        <p:xfrm>
          <a:off x="4721225" y="4996091"/>
          <a:ext cx="2212975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79" name="Equation" r:id="rId18" imgW="981097" imgH="304667" progId="Equation.DSMT4">
                  <p:embed/>
                </p:oleObj>
              </mc:Choice>
              <mc:Fallback>
                <p:oleObj name="Equation" r:id="rId18" imgW="981097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4996091"/>
                        <a:ext cx="2212975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021615"/>
              </p:ext>
            </p:extLst>
          </p:nvPr>
        </p:nvGraphicFramePr>
        <p:xfrm>
          <a:off x="2942364" y="5781270"/>
          <a:ext cx="29765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0" name="Equation" r:id="rId20" imgW="1428616" imgH="228680" progId="Equation.DSMT4">
                  <p:embed/>
                </p:oleObj>
              </mc:Choice>
              <mc:Fallback>
                <p:oleObj name="Equation" r:id="rId20" imgW="1428616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2364" y="5781270"/>
                        <a:ext cx="297656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2054225" y="1923829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显然球心为</a:t>
            </a:r>
          </a:p>
        </p:txBody>
      </p:sp>
      <p:graphicFrame>
        <p:nvGraphicFramePr>
          <p:cNvPr id="1745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81781"/>
              </p:ext>
            </p:extLst>
          </p:nvPr>
        </p:nvGraphicFramePr>
        <p:xfrm>
          <a:off x="4533224" y="2004755"/>
          <a:ext cx="1227020" cy="502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1" name="Equation" r:id="rId22" imgW="507960" imgH="203040" progId="Equation.DSMT4">
                  <p:embed/>
                </p:oleObj>
              </mc:Choice>
              <mc:Fallback>
                <p:oleObj name="Equation" r:id="rId22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3224" y="2004755"/>
                        <a:ext cx="1227020" cy="502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5726510" y="195292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半径为</a:t>
            </a:r>
          </a:p>
        </p:txBody>
      </p:sp>
      <p:graphicFrame>
        <p:nvGraphicFramePr>
          <p:cNvPr id="1745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042139"/>
              </p:ext>
            </p:extLst>
          </p:nvPr>
        </p:nvGraphicFramePr>
        <p:xfrm>
          <a:off x="6858000" y="1957838"/>
          <a:ext cx="669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2" name="Equation" r:id="rId24" imgW="279360" imgH="228600" progId="Equation.DSMT4">
                  <p:embed/>
                </p:oleObj>
              </mc:Choice>
              <mc:Fallback>
                <p:oleObj name="Equation" r:id="rId24" imgW="279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957838"/>
                        <a:ext cx="6699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5" name="Line 47"/>
          <p:cNvSpPr>
            <a:spLocks noChangeShapeType="1"/>
          </p:cNvSpPr>
          <p:nvPr/>
        </p:nvSpPr>
        <p:spPr bwMode="auto">
          <a:xfrm>
            <a:off x="3150326" y="4034608"/>
            <a:ext cx="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48" name="Rectangle 40"/>
          <p:cNvSpPr>
            <a:spLocks noChangeArrowheads="1"/>
          </p:cNvSpPr>
          <p:nvPr/>
        </p:nvSpPr>
        <p:spPr bwMode="auto">
          <a:xfrm>
            <a:off x="8089720" y="4066766"/>
            <a:ext cx="2819400" cy="1981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44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22282"/>
              </p:ext>
            </p:extLst>
          </p:nvPr>
        </p:nvGraphicFramePr>
        <p:xfrm>
          <a:off x="8114211" y="4954996"/>
          <a:ext cx="623888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3" name="Equation" r:id="rId26" imgW="257108" imgH="209683" progId="Equation.DSMT4">
                  <p:embed/>
                </p:oleObj>
              </mc:Choice>
              <mc:Fallback>
                <p:oleObj name="Equation" r:id="rId26" imgW="257108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211" y="4954996"/>
                        <a:ext cx="623888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8307094" y="4082438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chemeClr val="tx1"/>
                </a:solidFill>
                <a:ea typeface="楷体_GB2312" pitchFamily="49" charset="-122"/>
              </a:rPr>
              <a:t>利用质心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公式</a:t>
            </a:r>
          </a:p>
        </p:txBody>
      </p:sp>
      <p:graphicFrame>
        <p:nvGraphicFramePr>
          <p:cNvPr id="1746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281376"/>
              </p:ext>
            </p:extLst>
          </p:nvPr>
        </p:nvGraphicFramePr>
        <p:xfrm>
          <a:off x="8722224" y="4529908"/>
          <a:ext cx="14239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4" name="Equation" r:id="rId28" imgW="638287" imgH="304667" progId="Equation.DSMT4">
                  <p:embed/>
                </p:oleObj>
              </mc:Choice>
              <mc:Fallback>
                <p:oleObj name="Equation" r:id="rId28" imgW="638287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2224" y="4529908"/>
                        <a:ext cx="142398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1" name="Line 53"/>
          <p:cNvSpPr>
            <a:spLocks noChangeShapeType="1"/>
          </p:cNvSpPr>
          <p:nvPr/>
        </p:nvSpPr>
        <p:spPr bwMode="auto">
          <a:xfrm flipH="1">
            <a:off x="9098758" y="4670199"/>
            <a:ext cx="1371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6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083322"/>
              </p:ext>
            </p:extLst>
          </p:nvPr>
        </p:nvGraphicFramePr>
        <p:xfrm>
          <a:off x="9627352" y="5158379"/>
          <a:ext cx="1138237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5" name="Equation" r:id="rId30" imgW="533579" imgH="304667" progId="Equation.DSMT4">
                  <p:embed/>
                </p:oleObj>
              </mc:Choice>
              <mc:Fallback>
                <p:oleObj name="Equation" r:id="rId30" imgW="533579" imgH="30466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7352" y="5158379"/>
                        <a:ext cx="1138237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6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9729780"/>
              </p:ext>
            </p:extLst>
          </p:nvPr>
        </p:nvGraphicFramePr>
        <p:xfrm>
          <a:off x="2136323" y="1264647"/>
          <a:ext cx="3133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6" name="Equation" r:id="rId32" imgW="1181190" imgH="219002" progId="Equation.DSMT4">
                  <p:embed/>
                </p:oleObj>
              </mc:Choice>
              <mc:Fallback>
                <p:oleObj name="Equation" r:id="rId32" imgW="118119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323" y="1264647"/>
                        <a:ext cx="313372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0797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  <p:bldP spid="17450" grpId="0" autoUpdateAnimBg="0"/>
      <p:bldP spid="17452" grpId="0" autoUpdateAnimBg="0"/>
      <p:bldP spid="17455" grpId="0" animBg="1"/>
      <p:bldP spid="17448" grpId="0" animBg="1"/>
      <p:bldP spid="17447" grpId="0" build="p" autoUpdateAnimBg="0" advAuto="0"/>
      <p:bldP spid="1746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68489" y="661395"/>
            <a:ext cx="1905000" cy="592138"/>
          </a:xfrm>
        </p:spPr>
        <p:txBody>
          <a:bodyPr/>
          <a:lstStyle/>
          <a:p>
            <a:pPr algn="l"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800" b="1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.</a:t>
            </a:r>
            <a:r>
              <a:rPr lang="en-US" altLang="zh-CN" sz="2800" b="1" dirty="0" smtClean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lang="zh-CN" altLang="en-US" sz="2800" b="1" dirty="0">
                <a:ea typeface="楷体_GB2312" pitchFamily="49" charset="-122"/>
              </a:rPr>
              <a:t>计算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20738"/>
              </p:ext>
            </p:extLst>
          </p:nvPr>
        </p:nvGraphicFramePr>
        <p:xfrm>
          <a:off x="2092326" y="1198442"/>
          <a:ext cx="8524875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2" name="Equation" r:id="rId3" imgW="3987720" imgH="380880" progId="Equation.DSMT4">
                  <p:embed/>
                </p:oleObj>
              </mc:Choice>
              <mc:Fallback>
                <p:oleObj name="Equation" r:id="rId3" imgW="3987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2326" y="1198442"/>
                        <a:ext cx="8524875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868489" y="1866545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其中 </a:t>
            </a:r>
            <a:r>
              <a:rPr lang="zh-CN" altLang="en-US" b="1" dirty="0">
                <a:solidFill>
                  <a:srgbClr val="C00000"/>
                </a:solidFill>
                <a:ea typeface="楷体_GB2312" pitchFamily="49" charset="-122"/>
                <a:sym typeface="Symbol" panose="05050102010706020507" pitchFamily="18" charset="2"/>
              </a:rPr>
              <a:t>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是球面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74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072818"/>
              </p:ext>
            </p:extLst>
          </p:nvPr>
        </p:nvGraphicFramePr>
        <p:xfrm>
          <a:off x="4245678" y="1873851"/>
          <a:ext cx="285908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3" name="Equation" r:id="rId6" imgW="1155600" imgH="228600" progId="Equation.DSMT4">
                  <p:embed/>
                </p:oleObj>
              </mc:Choice>
              <mc:Fallback>
                <p:oleObj name="Equation" r:id="rId6" imgW="115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5678" y="1873851"/>
                        <a:ext cx="285908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868489" y="3219571"/>
            <a:ext cx="835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174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109325"/>
              </p:ext>
            </p:extLst>
          </p:nvPr>
        </p:nvGraphicFramePr>
        <p:xfrm>
          <a:off x="2624841" y="3149716"/>
          <a:ext cx="44799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4" name="Equation" r:id="rId8" imgW="2019240" imgH="380880" progId="Equation.DSMT4">
                  <p:embed/>
                </p:oleObj>
              </mc:Choice>
              <mc:Fallback>
                <p:oleObj name="Equation" r:id="rId8" imgW="20192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4841" y="3149716"/>
                        <a:ext cx="44799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1868490" y="2473441"/>
            <a:ext cx="501128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显然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 关于</a:t>
            </a:r>
            <a:r>
              <a:rPr lang="en-US" altLang="zh-CN" b="1" i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x, y, x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轮换对称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2663104"/>
              </p:ext>
            </p:extLst>
          </p:nvPr>
        </p:nvGraphicFramePr>
        <p:xfrm>
          <a:off x="2441576" y="4049238"/>
          <a:ext cx="34099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5" name="Equation" r:id="rId10" imgW="1536480" imgH="444240" progId="Equation.DSMT4">
                  <p:embed/>
                </p:oleObj>
              </mc:Choice>
              <mc:Fallback>
                <p:oleObj name="Equation" r:id="rId10" imgW="15364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6" y="4049238"/>
                        <a:ext cx="34099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564378"/>
              </p:ext>
            </p:extLst>
          </p:nvPr>
        </p:nvGraphicFramePr>
        <p:xfrm>
          <a:off x="5817393" y="4002212"/>
          <a:ext cx="16621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6" name="Equation" r:id="rId12" imgW="749160" imgH="457200" progId="Equation.DSMT4">
                  <p:embed/>
                </p:oleObj>
              </mc:Choice>
              <mc:Fallback>
                <p:oleObj name="Equation" r:id="rId12" imgW="7491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7393" y="4002212"/>
                        <a:ext cx="1662113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196928"/>
              </p:ext>
            </p:extLst>
          </p:nvPr>
        </p:nvGraphicFramePr>
        <p:xfrm>
          <a:off x="7493000" y="3985975"/>
          <a:ext cx="12112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7" name="Equation" r:id="rId14" imgW="545760" imgH="419040" progId="Equation.DSMT4">
                  <p:embed/>
                </p:oleObj>
              </mc:Choice>
              <mc:Fallback>
                <p:oleObj name="Equation" r:id="rId14" imgW="545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0" y="3985975"/>
                        <a:ext cx="1211262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092326" y="4979989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于是，</a:t>
            </a:r>
          </a:p>
        </p:txBody>
      </p:sp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3410430"/>
              </p:ext>
            </p:extLst>
          </p:nvPr>
        </p:nvGraphicFramePr>
        <p:xfrm>
          <a:off x="3238500" y="4916250"/>
          <a:ext cx="5675313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8" name="Equation" r:id="rId16" imgW="2654280" imgH="457200" progId="Equation.DSMT4">
                  <p:embed/>
                </p:oleObj>
              </mc:Choice>
              <mc:Fallback>
                <p:oleObj name="Equation" r:id="rId16" imgW="2654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4916250"/>
                        <a:ext cx="5675313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170114" y="5745164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而</a:t>
            </a:r>
          </a:p>
        </p:txBody>
      </p:sp>
      <p:graphicFrame>
        <p:nvGraphicFramePr>
          <p:cNvPr id="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934881"/>
              </p:ext>
            </p:extLst>
          </p:nvPr>
        </p:nvGraphicFramePr>
        <p:xfrm>
          <a:off x="3436938" y="5668963"/>
          <a:ext cx="40560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9" name="Equation" r:id="rId18" imgW="1828800" imgH="380880" progId="Equation.DSMT4">
                  <p:embed/>
                </p:oleObj>
              </mc:Choice>
              <mc:Fallback>
                <p:oleObj name="Equation" r:id="rId18" imgW="1828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38" y="5668963"/>
                        <a:ext cx="4056062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9536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  <p:bldP spid="17450" grpId="0" autoUpdateAnimBg="0"/>
      <p:bldP spid="2" grpId="0"/>
      <p:bldP spid="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938356"/>
              </p:ext>
            </p:extLst>
          </p:nvPr>
        </p:nvGraphicFramePr>
        <p:xfrm>
          <a:off x="2821204" y="3210280"/>
          <a:ext cx="4071938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0" name="Equation" r:id="rId3" imgW="1904760" imgH="419040" progId="Equation.DSMT4">
                  <p:embed/>
                </p:oleObj>
              </mc:Choice>
              <mc:Fallback>
                <p:oleObj name="Equation" r:id="rId3" imgW="19047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1204" y="3210280"/>
                        <a:ext cx="4071938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2843790" y="1321382"/>
            <a:ext cx="8366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</a:t>
            </a:r>
          </a:p>
        </p:txBody>
      </p:sp>
      <p:sp>
        <p:nvSpPr>
          <p:cNvPr id="56324" name="Text Box 42"/>
          <p:cNvSpPr txBox="1">
            <a:spLocks noChangeArrowheads="1"/>
          </p:cNvSpPr>
          <p:nvPr/>
        </p:nvSpPr>
        <p:spPr bwMode="auto">
          <a:xfrm>
            <a:off x="1542256" y="705431"/>
            <a:ext cx="4862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另外</a:t>
            </a:r>
            <a:r>
              <a:rPr lang="zh-CN" altLang="en-US" b="1" dirty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 关于三个坐标面对称，</a:t>
            </a:r>
            <a:endParaRPr lang="zh-CN" altLang="en-US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53138" y="707018"/>
            <a:ext cx="3511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而 </a:t>
            </a:r>
            <a:r>
              <a:rPr lang="en-US" altLang="zh-CN" sz="2800" b="1" i="1" dirty="0" err="1"/>
              <a:t>pxy+qxz+lx</a:t>
            </a:r>
            <a:r>
              <a:rPr lang="en-US" altLang="zh-CN" sz="2800" b="1" i="1" dirty="0"/>
              <a:t> </a:t>
            </a:r>
            <a:r>
              <a:rPr lang="zh-CN" altLang="en-US" sz="2800" b="1" dirty="0"/>
              <a:t>是 </a:t>
            </a:r>
            <a:r>
              <a:rPr lang="en-US" altLang="zh-CN" sz="2800" b="1" i="1" dirty="0"/>
              <a:t>x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554379" y="1318208"/>
            <a:ext cx="16621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奇函数，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817468"/>
              </p:ext>
            </p:extLst>
          </p:nvPr>
        </p:nvGraphicFramePr>
        <p:xfrm>
          <a:off x="3709988" y="1257300"/>
          <a:ext cx="358140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1" name="Equation" r:id="rId6" imgW="1676160" imgH="380880" progId="Equation.DSMT4">
                  <p:embed/>
                </p:oleObj>
              </mc:Choice>
              <mc:Fallback>
                <p:oleObj name="Equation" r:id="rId6" imgW="1676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9988" y="1257300"/>
                        <a:ext cx="358140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374227"/>
              </p:ext>
            </p:extLst>
          </p:nvPr>
        </p:nvGraphicFramePr>
        <p:xfrm>
          <a:off x="6088351" y="1912423"/>
          <a:ext cx="29876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2" name="Equation" r:id="rId8" imgW="1396800" imgH="380880" progId="Equation.DSMT4">
                  <p:embed/>
                </p:oleObj>
              </mc:Choice>
              <mc:Fallback>
                <p:oleObj name="Equation" r:id="rId8" imgW="1396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8351" y="1912423"/>
                        <a:ext cx="2987675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961982"/>
              </p:ext>
            </p:extLst>
          </p:nvPr>
        </p:nvGraphicFramePr>
        <p:xfrm>
          <a:off x="4935538" y="2541588"/>
          <a:ext cx="1954212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3" name="Equation" r:id="rId10" imgW="914400" imgH="380880" progId="Equation.DSMT4">
                  <p:embed/>
                </p:oleObj>
              </mc:Choice>
              <mc:Fallback>
                <p:oleObj name="Equation" r:id="rId10" imgW="914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541588"/>
                        <a:ext cx="1954212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588077" y="2044222"/>
            <a:ext cx="4184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 dirty="0" err="1" smtClean="0"/>
              <a:t>ryz+my</a:t>
            </a:r>
            <a:r>
              <a:rPr lang="en-US" altLang="zh-CN" sz="2800" b="1" i="1" dirty="0" smtClean="0"/>
              <a:t> </a:t>
            </a:r>
            <a:r>
              <a:rPr lang="zh-CN" altLang="en-US" sz="2800" b="1" dirty="0"/>
              <a:t>是 </a:t>
            </a:r>
            <a:r>
              <a:rPr lang="en-US" altLang="zh-CN" sz="2800" b="1" i="1" dirty="0"/>
              <a:t>y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的奇函数，</a:t>
            </a:r>
            <a:endParaRPr lang="zh-CN" altLang="en-US" dirty="0"/>
          </a:p>
        </p:txBody>
      </p:sp>
      <p:sp>
        <p:nvSpPr>
          <p:cNvPr id="22" name="文本框 21"/>
          <p:cNvSpPr txBox="1">
            <a:spLocks noChangeArrowheads="1"/>
          </p:cNvSpPr>
          <p:nvPr/>
        </p:nvSpPr>
        <p:spPr bwMode="auto">
          <a:xfrm>
            <a:off x="1588077" y="2676329"/>
            <a:ext cx="30762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i="1" dirty="0" err="1" smtClean="0"/>
              <a:t>nz</a:t>
            </a:r>
            <a:r>
              <a:rPr lang="en-US" altLang="zh-CN" sz="2800" b="1" i="1" dirty="0" smtClean="0"/>
              <a:t> </a:t>
            </a:r>
            <a:r>
              <a:rPr lang="zh-CN" altLang="en-US" sz="2800" b="1" dirty="0"/>
              <a:t>是 </a:t>
            </a:r>
            <a:r>
              <a:rPr lang="en-US" altLang="zh-CN" sz="2800" b="1" i="1" dirty="0"/>
              <a:t>z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的奇函数，</a:t>
            </a:r>
            <a:endParaRPr lang="zh-CN" altLang="en-US" dirty="0"/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5494626" y="2029851"/>
            <a:ext cx="836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288126" y="2681091"/>
            <a:ext cx="752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故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554379" y="3358069"/>
            <a:ext cx="1266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/>
              <a:t>所以，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922352"/>
              </p:ext>
            </p:extLst>
          </p:nvPr>
        </p:nvGraphicFramePr>
        <p:xfrm>
          <a:off x="1403350" y="4255007"/>
          <a:ext cx="7652690" cy="971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4" name="Equation" r:id="rId12" imgW="3301920" imgH="419040" progId="Equation.DSMT4">
                  <p:embed/>
                </p:oleObj>
              </mc:Choice>
              <mc:Fallback>
                <p:oleObj name="Equation" r:id="rId12" imgW="33019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3350" y="4255007"/>
                        <a:ext cx="7652690" cy="971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922496"/>
              </p:ext>
            </p:extLst>
          </p:nvPr>
        </p:nvGraphicFramePr>
        <p:xfrm>
          <a:off x="1403350" y="5075346"/>
          <a:ext cx="78882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5" name="Equation" r:id="rId14" imgW="3403440" imgH="482400" progId="Equation.DSMT4">
                  <p:embed/>
                </p:oleObj>
              </mc:Choice>
              <mc:Fallback>
                <p:oleObj name="Equation" r:id="rId14" imgW="340344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403350" y="5075346"/>
                        <a:ext cx="7888288" cy="111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9175750" y="5226309"/>
                <a:ext cx="84781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750" y="5226309"/>
                <a:ext cx="847816" cy="61555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/>
          <p:cNvCxnSpPr/>
          <p:nvPr/>
        </p:nvCxnSpPr>
        <p:spPr>
          <a:xfrm>
            <a:off x="73891" y="4078343"/>
            <a:ext cx="12118109" cy="7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927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5" grpId="0" autoUpdateAnimBg="0"/>
      <p:bldP spid="4" grpId="0"/>
      <p:bldP spid="5" grpId="0"/>
      <p:bldP spid="6" grpId="0"/>
      <p:bldP spid="22" grpId="0"/>
      <p:bldP spid="23" grpId="0" autoUpdateAnimBg="0"/>
      <p:bldP spid="24" grpId="0" autoUpdateAnimBg="0"/>
      <p:bldP spid="7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3361" y="1433059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练习：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243281"/>
              </p:ext>
            </p:extLst>
          </p:nvPr>
        </p:nvGraphicFramePr>
        <p:xfrm>
          <a:off x="2392090" y="781133"/>
          <a:ext cx="6714565" cy="183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4" name="Equation" r:id="rId3" imgW="2781000" imgH="761760" progId="Equation.DSMT4">
                  <p:embed/>
                </p:oleObj>
              </mc:Choice>
              <mc:Fallback>
                <p:oleObj name="Equation" r:id="rId3" imgW="2781000" imgH="761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92090" y="781133"/>
                        <a:ext cx="6714565" cy="183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803286"/>
              </p:ext>
            </p:extLst>
          </p:nvPr>
        </p:nvGraphicFramePr>
        <p:xfrm>
          <a:off x="1313361" y="2702866"/>
          <a:ext cx="3900372" cy="53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5" name="Equation" r:id="rId5" imgW="1663560" imgH="228600" progId="Equation.DSMT4">
                  <p:embed/>
                </p:oleObj>
              </mc:Choice>
              <mc:Fallback>
                <p:oleObj name="Equation" r:id="rId5" imgW="16635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13361" y="2702866"/>
                        <a:ext cx="3900372" cy="53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33</a:t>
            </a:fld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6904298"/>
              </p:ext>
            </p:extLst>
          </p:nvPr>
        </p:nvGraphicFramePr>
        <p:xfrm>
          <a:off x="2459038" y="3510673"/>
          <a:ext cx="61515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6" name="Equation" r:id="rId7" imgW="2641320" imgH="444240" progId="Equation.DSMT4">
                  <p:embed/>
                </p:oleObj>
              </mc:Choice>
              <mc:Fallback>
                <p:oleObj name="Equation" r:id="rId7" imgW="26413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9038" y="3510673"/>
                        <a:ext cx="6151562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416430"/>
              </p:ext>
            </p:extLst>
          </p:nvPr>
        </p:nvGraphicFramePr>
        <p:xfrm>
          <a:off x="1313361" y="4731969"/>
          <a:ext cx="56578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97" name="Equation" r:id="rId9" imgW="2412720" imgH="228600" progId="Equation.DSMT4">
                  <p:embed/>
                </p:oleObj>
              </mc:Choice>
              <mc:Fallback>
                <p:oleObj name="Equation" r:id="rId9" imgW="241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13361" y="4731969"/>
                        <a:ext cx="5657850" cy="5349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13361" y="37665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推广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96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460588" y="730879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例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086088"/>
              </p:ext>
            </p:extLst>
          </p:nvPr>
        </p:nvGraphicFramePr>
        <p:xfrm>
          <a:off x="2313535" y="662055"/>
          <a:ext cx="7658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8" name="Equation" r:id="rId4" imgW="2819160" imgH="380880" progId="Equation.DSMT4">
                  <p:embed/>
                </p:oleObj>
              </mc:Choice>
              <mc:Fallback>
                <p:oleObj name="Equation" r:id="rId4" imgW="2819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3535" y="662055"/>
                        <a:ext cx="7658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573129"/>
              </p:ext>
            </p:extLst>
          </p:nvPr>
        </p:nvGraphicFramePr>
        <p:xfrm>
          <a:off x="2015085" y="2332663"/>
          <a:ext cx="79565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69" name="Equation" r:id="rId6" imgW="3263760" imgH="406080" progId="Equation.DSMT4">
                  <p:embed/>
                </p:oleObj>
              </mc:Choice>
              <mc:Fallback>
                <p:oleObj name="Equation" r:id="rId6" imgW="3263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085" y="2332663"/>
                        <a:ext cx="7956550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411367"/>
              </p:ext>
            </p:extLst>
          </p:nvPr>
        </p:nvGraphicFramePr>
        <p:xfrm>
          <a:off x="1532536" y="3240454"/>
          <a:ext cx="56134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0" name="Equation" r:id="rId8" imgW="1777680" imgH="241200" progId="Equation.DSMT4">
                  <p:embed/>
                </p:oleObj>
              </mc:Choice>
              <mc:Fallback>
                <p:oleObj name="Equation" r:id="rId8" imgW="1777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2536" y="3240454"/>
                        <a:ext cx="5613400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59" name="Group 27"/>
          <p:cNvGrpSpPr>
            <a:grpSpLocks/>
          </p:cNvGrpSpPr>
          <p:nvPr/>
        </p:nvGrpSpPr>
        <p:grpSpPr bwMode="auto">
          <a:xfrm>
            <a:off x="8747581" y="2891974"/>
            <a:ext cx="2974975" cy="3362325"/>
            <a:chOff x="3690" y="1818"/>
            <a:chExt cx="1874" cy="2118"/>
          </a:xfrm>
        </p:grpSpPr>
        <p:sp>
          <p:nvSpPr>
            <p:cNvPr id="18439" name="Arc 7"/>
            <p:cNvSpPr>
              <a:spLocks/>
            </p:cNvSpPr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Arc 8"/>
            <p:cNvSpPr>
              <a:spLocks/>
            </p:cNvSpPr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Line 10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3" name="Line 11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5" name="Line 13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Arc 14"/>
            <p:cNvSpPr>
              <a:spLocks/>
            </p:cNvSpPr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7" name="Line 15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800182"/>
                </p:ext>
              </p:extLst>
            </p:nvPr>
          </p:nvGraphicFramePr>
          <p:xfrm>
            <a:off x="3690" y="3349"/>
            <a:ext cx="33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1" name="Equation" r:id="rId10" imgW="139680" imgH="139680" progId="Equation.3">
                    <p:embed/>
                  </p:oleObj>
                </mc:Choice>
                <mc:Fallback>
                  <p:oleObj name="Equation" r:id="rId10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3349"/>
                          <a:ext cx="33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320568"/>
                </p:ext>
              </p:extLst>
            </p:nvPr>
          </p:nvGraphicFramePr>
          <p:xfrm>
            <a:off x="4568" y="1818"/>
            <a:ext cx="3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2" name="Equation" r:id="rId12" imgW="114120" imgH="139680" progId="Equation.3">
                    <p:embed/>
                  </p:oleObj>
                </mc:Choice>
                <mc:Fallback>
                  <p:oleObj name="Equation" r:id="rId12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18"/>
                          <a:ext cx="31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6690386"/>
                </p:ext>
              </p:extLst>
            </p:nvPr>
          </p:nvGraphicFramePr>
          <p:xfrm>
            <a:off x="5328" y="2934"/>
            <a:ext cx="236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3" name="Equation" r:id="rId14" imgW="139680" imgH="164880" progId="Equation.3">
                    <p:embed/>
                  </p:oleObj>
                </mc:Choice>
                <mc:Fallback>
                  <p:oleObj name="Equation" r:id="rId14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934"/>
                          <a:ext cx="236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2" name="Object 20"/>
            <p:cNvGraphicFramePr>
              <a:graphicFrameLocks noChangeAspect="1"/>
            </p:cNvGraphicFramePr>
            <p:nvPr/>
          </p:nvGraphicFramePr>
          <p:xfrm>
            <a:off x="4685" y="2694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4" name="Equation" r:id="rId16" imgW="190440" imgH="215640" progId="Equation.3">
                    <p:embed/>
                  </p:oleObj>
                </mc:Choice>
                <mc:Fallback>
                  <p:oleObj name="Equation" r:id="rId16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694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8710407"/>
                </p:ext>
              </p:extLst>
            </p:nvPr>
          </p:nvGraphicFramePr>
          <p:xfrm>
            <a:off x="4320" y="2734"/>
            <a:ext cx="2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5" name="Equation" r:id="rId18" imgW="190440" imgH="228600" progId="Equation.DSMT4">
                    <p:embed/>
                  </p:oleObj>
                </mc:Choice>
                <mc:Fallback>
                  <p:oleObj name="Equation" r:id="rId18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34"/>
                          <a:ext cx="28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4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7654222"/>
                </p:ext>
              </p:extLst>
            </p:nvPr>
          </p:nvGraphicFramePr>
          <p:xfrm>
            <a:off x="4186" y="3654"/>
            <a:ext cx="2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6" name="Equation" r:id="rId20" imgW="190440" imgH="228600" progId="Equation.DSMT4">
                    <p:embed/>
                  </p:oleObj>
                </mc:Choice>
                <mc:Fallback>
                  <p:oleObj name="Equation" r:id="rId20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3654"/>
                          <a:ext cx="28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55" name="Line 23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8456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797765"/>
              </p:ext>
            </p:extLst>
          </p:nvPr>
        </p:nvGraphicFramePr>
        <p:xfrm>
          <a:off x="1502907" y="3836461"/>
          <a:ext cx="4984727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7" name="Equation" r:id="rId22" imgW="2387520" imgH="419040" progId="Equation.DSMT4">
                  <p:embed/>
                </p:oleObj>
              </mc:Choice>
              <mc:Fallback>
                <p:oleObj name="Equation" r:id="rId22" imgW="2387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907" y="3836461"/>
                        <a:ext cx="4984727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614900"/>
              </p:ext>
            </p:extLst>
          </p:nvPr>
        </p:nvGraphicFramePr>
        <p:xfrm>
          <a:off x="6192491" y="3717250"/>
          <a:ext cx="3271529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8" name="Equation" r:id="rId24" imgW="1358640" imgH="457200" progId="Equation.DSMT4">
                  <p:embed/>
                </p:oleObj>
              </mc:Choice>
              <mc:Fallback>
                <p:oleObj name="Equation" r:id="rId24" imgW="135864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491" y="3717250"/>
                        <a:ext cx="3271529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1460588" y="2497326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34</a:t>
            </a:fld>
            <a:endParaRPr lang="zh-CN" altLang="en-US"/>
          </a:p>
        </p:txBody>
      </p:sp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7250756"/>
              </p:ext>
            </p:extLst>
          </p:nvPr>
        </p:nvGraphicFramePr>
        <p:xfrm>
          <a:off x="1718131" y="1484742"/>
          <a:ext cx="81057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79" name="Equation" r:id="rId26" imgW="2984400" imgH="228600" progId="Equation.DSMT4">
                  <p:embed/>
                </p:oleObj>
              </mc:Choice>
              <mc:Fallback>
                <p:oleObj name="Equation" r:id="rId26" imgW="298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131" y="1484742"/>
                        <a:ext cx="81057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71845"/>
              </p:ext>
            </p:extLst>
          </p:nvPr>
        </p:nvGraphicFramePr>
        <p:xfrm>
          <a:off x="1561810" y="4750435"/>
          <a:ext cx="5135106" cy="575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0" name="Equation" r:id="rId28" imgW="1752480" imgH="228600" progId="Equation.DSMT4">
                  <p:embed/>
                </p:oleObj>
              </mc:Choice>
              <mc:Fallback>
                <p:oleObj name="Equation" r:id="rId28" imgW="1752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810" y="4750435"/>
                        <a:ext cx="5135106" cy="575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748166"/>
              </p:ext>
            </p:extLst>
          </p:nvPr>
        </p:nvGraphicFramePr>
        <p:xfrm>
          <a:off x="1519598" y="5225599"/>
          <a:ext cx="63198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81" name="Equation" r:id="rId30" imgW="2666880" imgH="469800" progId="Equation.DSMT4">
                  <p:embed/>
                </p:oleObj>
              </mc:Choice>
              <mc:Fallback>
                <p:oleObj name="Equation" r:id="rId30" imgW="26668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598" y="5225599"/>
                        <a:ext cx="631983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051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909252"/>
              </p:ext>
            </p:extLst>
          </p:nvPr>
        </p:nvGraphicFramePr>
        <p:xfrm>
          <a:off x="1363033" y="2215519"/>
          <a:ext cx="6434756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59" name="公式" r:id="rId3" imgW="2336760" imgH="228600" progId="Equation.3">
                  <p:embed/>
                </p:oleObj>
              </mc:Choice>
              <mc:Fallback>
                <p:oleObj name="公式" r:id="rId3" imgW="2336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033" y="2215519"/>
                        <a:ext cx="6434756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417197"/>
              </p:ext>
            </p:extLst>
          </p:nvPr>
        </p:nvGraphicFramePr>
        <p:xfrm>
          <a:off x="1519193" y="2712802"/>
          <a:ext cx="692150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0" name="Equation" r:id="rId5" imgW="2425680" imgH="596880" progId="Equation.DSMT4">
                  <p:embed/>
                </p:oleObj>
              </mc:Choice>
              <mc:Fallback>
                <p:oleObj name="Equation" r:id="rId5" imgW="242568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193" y="2712802"/>
                        <a:ext cx="692150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99116"/>
              </p:ext>
            </p:extLst>
          </p:nvPr>
        </p:nvGraphicFramePr>
        <p:xfrm>
          <a:off x="1550896" y="985562"/>
          <a:ext cx="4424180" cy="1187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1" name="Equation" r:id="rId7" imgW="1346040" imgH="482400" progId="Equation.DSMT4">
                  <p:embed/>
                </p:oleObj>
              </mc:Choice>
              <mc:Fallback>
                <p:oleObj name="Equation" r:id="rId7" imgW="1346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896" y="985562"/>
                        <a:ext cx="4424180" cy="11879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29" name="Group 25"/>
          <p:cNvGrpSpPr>
            <a:grpSpLocks/>
          </p:cNvGrpSpPr>
          <p:nvPr/>
        </p:nvGrpSpPr>
        <p:grpSpPr bwMode="auto">
          <a:xfrm>
            <a:off x="8629653" y="700251"/>
            <a:ext cx="2928938" cy="3362325"/>
            <a:chOff x="3784" y="1818"/>
            <a:chExt cx="1845" cy="2118"/>
          </a:xfrm>
        </p:grpSpPr>
        <p:sp>
          <p:nvSpPr>
            <p:cNvPr id="21530" name="Arc 26"/>
            <p:cNvSpPr>
              <a:spLocks/>
            </p:cNvSpPr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Arc 27"/>
            <p:cNvSpPr>
              <a:spLocks/>
            </p:cNvSpPr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Line 28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3" name="Line 29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4" name="Line 30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5" name="Line 31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6" name="Line 32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7" name="Arc 33"/>
            <p:cNvSpPr>
              <a:spLocks/>
            </p:cNvSpPr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1540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5650056"/>
                </p:ext>
              </p:extLst>
            </p:nvPr>
          </p:nvGraphicFramePr>
          <p:xfrm>
            <a:off x="3784" y="3255"/>
            <a:ext cx="37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62" name="Equation" r:id="rId9" imgW="139680" imgH="139680" progId="Equation.3">
                    <p:embed/>
                  </p:oleObj>
                </mc:Choice>
                <mc:Fallback>
                  <p:oleObj name="Equation" r:id="rId9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3255"/>
                          <a:ext cx="37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1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31472"/>
                </p:ext>
              </p:extLst>
            </p:nvPr>
          </p:nvGraphicFramePr>
          <p:xfrm>
            <a:off x="4568" y="1818"/>
            <a:ext cx="3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63" name="Equation" r:id="rId11" imgW="114120" imgH="139680" progId="Equation.3">
                    <p:embed/>
                  </p:oleObj>
                </mc:Choice>
                <mc:Fallback>
                  <p:oleObj name="Equation" r:id="rId11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18"/>
                          <a:ext cx="31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2" name="Object 38"/>
            <p:cNvGraphicFramePr>
              <a:graphicFrameLocks noChangeAspect="1"/>
            </p:cNvGraphicFramePr>
            <p:nvPr/>
          </p:nvGraphicFramePr>
          <p:xfrm>
            <a:off x="5328" y="2934"/>
            <a:ext cx="30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64" name="Equation" r:id="rId13" imgW="139680" imgH="164880" progId="Equation.3">
                    <p:embed/>
                  </p:oleObj>
                </mc:Choice>
                <mc:Fallback>
                  <p:oleObj name="Equation" r:id="rId13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934"/>
                          <a:ext cx="30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3" name="Object 39"/>
            <p:cNvGraphicFramePr>
              <a:graphicFrameLocks noChangeAspect="1"/>
            </p:cNvGraphicFramePr>
            <p:nvPr/>
          </p:nvGraphicFramePr>
          <p:xfrm>
            <a:off x="4685" y="2694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65" name="Equation" r:id="rId15" imgW="190440" imgH="215640" progId="Equation.3">
                    <p:embed/>
                  </p:oleObj>
                </mc:Choice>
                <mc:Fallback>
                  <p:oleObj name="Equation" r:id="rId1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694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4" name="Object 40"/>
            <p:cNvGraphicFramePr>
              <a:graphicFrameLocks noChangeAspect="1"/>
            </p:cNvGraphicFramePr>
            <p:nvPr/>
          </p:nvGraphicFramePr>
          <p:xfrm>
            <a:off x="4311" y="2742"/>
            <a:ext cx="30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66" name="Equation" r:id="rId17" imgW="203040" imgH="215640" progId="Equation.3">
                    <p:embed/>
                  </p:oleObj>
                </mc:Choice>
                <mc:Fallback>
                  <p:oleObj name="Equation" r:id="rId17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2742"/>
                          <a:ext cx="30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5" name="Object 41"/>
            <p:cNvGraphicFramePr>
              <a:graphicFrameLocks noChangeAspect="1"/>
            </p:cNvGraphicFramePr>
            <p:nvPr/>
          </p:nvGraphicFramePr>
          <p:xfrm>
            <a:off x="4177" y="3654"/>
            <a:ext cx="30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167" name="Equation" r:id="rId19" imgW="203040" imgH="228600" progId="Equation.3">
                    <p:embed/>
                  </p:oleObj>
                </mc:Choice>
                <mc:Fallback>
                  <p:oleObj name="Equation" r:id="rId19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3654"/>
                          <a:ext cx="30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46" name="Line 42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35</a:t>
            </a:fld>
            <a:endParaRPr lang="zh-CN" altLang="en-US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424294"/>
              </p:ext>
            </p:extLst>
          </p:nvPr>
        </p:nvGraphicFramePr>
        <p:xfrm>
          <a:off x="1550896" y="4336416"/>
          <a:ext cx="71437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8" name="Equation" r:id="rId21" imgW="2450880" imgH="253800" progId="Equation.DSMT4">
                  <p:embed/>
                </p:oleObj>
              </mc:Choice>
              <mc:Fallback>
                <p:oleObj name="Equation" r:id="rId21" imgW="2450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896" y="4336416"/>
                        <a:ext cx="71437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846615"/>
              </p:ext>
            </p:extLst>
          </p:nvPr>
        </p:nvGraphicFramePr>
        <p:xfrm>
          <a:off x="1782765" y="5023725"/>
          <a:ext cx="7329488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69" name="Equation" r:id="rId23" imgW="2514600" imgH="482400" progId="Equation.DSMT4">
                  <p:embed/>
                </p:oleObj>
              </mc:Choice>
              <mc:Fallback>
                <p:oleObj name="Equation" r:id="rId23" imgW="251460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5" y="5023725"/>
                        <a:ext cx="7329488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73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2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1722561"/>
              </p:ext>
            </p:extLst>
          </p:nvPr>
        </p:nvGraphicFramePr>
        <p:xfrm>
          <a:off x="1273175" y="1262293"/>
          <a:ext cx="73374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32" name="Equation" r:id="rId3" imgW="3098520" imgH="406080" progId="Equation.DSMT4">
                  <p:embed/>
                </p:oleObj>
              </mc:Choice>
              <mc:Fallback>
                <p:oleObj name="Equation" r:id="rId3" imgW="309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262293"/>
                        <a:ext cx="7337425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561150"/>
              </p:ext>
            </p:extLst>
          </p:nvPr>
        </p:nvGraphicFramePr>
        <p:xfrm>
          <a:off x="1185651" y="2146922"/>
          <a:ext cx="7485027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33" name="Equation" r:id="rId5" imgW="3136680" imgH="482400" progId="Equation.DSMT4">
                  <p:embed/>
                </p:oleObj>
              </mc:Choice>
              <mc:Fallback>
                <p:oleObj name="Equation" r:id="rId5" imgW="3136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651" y="2146922"/>
                        <a:ext cx="7485027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8899618" y="247406"/>
            <a:ext cx="2928938" cy="3362325"/>
            <a:chOff x="3784" y="1818"/>
            <a:chExt cx="1845" cy="2118"/>
          </a:xfrm>
        </p:grpSpPr>
        <p:sp>
          <p:nvSpPr>
            <p:cNvPr id="6" name="Arc 26"/>
            <p:cNvSpPr>
              <a:spLocks/>
            </p:cNvSpPr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Arc 27"/>
            <p:cNvSpPr>
              <a:spLocks/>
            </p:cNvSpPr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28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9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30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1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32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rc 33"/>
            <p:cNvSpPr>
              <a:spLocks/>
            </p:cNvSpPr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34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35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434380"/>
                </p:ext>
              </p:extLst>
            </p:nvPr>
          </p:nvGraphicFramePr>
          <p:xfrm>
            <a:off x="3784" y="3255"/>
            <a:ext cx="375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4" name="Equation" r:id="rId7" imgW="139680" imgH="139680" progId="Equation.3">
                    <p:embed/>
                  </p:oleObj>
                </mc:Choice>
                <mc:Fallback>
                  <p:oleObj name="Equation" r:id="rId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4" y="3255"/>
                          <a:ext cx="375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8263175"/>
                </p:ext>
              </p:extLst>
            </p:nvPr>
          </p:nvGraphicFramePr>
          <p:xfrm>
            <a:off x="4568" y="1818"/>
            <a:ext cx="31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5" name="Equation" r:id="rId9" imgW="114120" imgH="139680" progId="Equation.3">
                    <p:embed/>
                  </p:oleObj>
                </mc:Choice>
                <mc:Fallback>
                  <p:oleObj name="Equation" r:id="rId9" imgW="1141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818"/>
                          <a:ext cx="31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38"/>
            <p:cNvGraphicFramePr>
              <a:graphicFrameLocks noChangeAspect="1"/>
            </p:cNvGraphicFramePr>
            <p:nvPr/>
          </p:nvGraphicFramePr>
          <p:xfrm>
            <a:off x="5328" y="2934"/>
            <a:ext cx="30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6" name="Equation" r:id="rId11" imgW="139680" imgH="164880" progId="Equation.3">
                    <p:embed/>
                  </p:oleObj>
                </mc:Choice>
                <mc:Fallback>
                  <p:oleObj name="Equation" r:id="rId11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2934"/>
                          <a:ext cx="301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39"/>
            <p:cNvGraphicFramePr>
              <a:graphicFrameLocks noChangeAspect="1"/>
            </p:cNvGraphicFramePr>
            <p:nvPr/>
          </p:nvGraphicFramePr>
          <p:xfrm>
            <a:off x="4685" y="2694"/>
            <a:ext cx="2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7" name="Equation" r:id="rId13" imgW="190440" imgH="215640" progId="Equation.3">
                    <p:embed/>
                  </p:oleObj>
                </mc:Choice>
                <mc:Fallback>
                  <p:oleObj name="Equation" r:id="rId13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5" y="2694"/>
                          <a:ext cx="28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40"/>
            <p:cNvGraphicFramePr>
              <a:graphicFrameLocks noChangeAspect="1"/>
            </p:cNvGraphicFramePr>
            <p:nvPr/>
          </p:nvGraphicFramePr>
          <p:xfrm>
            <a:off x="4311" y="2742"/>
            <a:ext cx="30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8" name="Equation" r:id="rId15" imgW="203040" imgH="215640" progId="Equation.3">
                    <p:embed/>
                  </p:oleObj>
                </mc:Choice>
                <mc:Fallback>
                  <p:oleObj name="Equation" r:id="rId15" imgW="2030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1" y="2742"/>
                          <a:ext cx="307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41"/>
            <p:cNvGraphicFramePr>
              <a:graphicFrameLocks noChangeAspect="1"/>
            </p:cNvGraphicFramePr>
            <p:nvPr/>
          </p:nvGraphicFramePr>
          <p:xfrm>
            <a:off x="4177" y="3654"/>
            <a:ext cx="30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039" name="Equation" r:id="rId17" imgW="203040" imgH="228600" progId="Equation.3">
                    <p:embed/>
                  </p:oleObj>
                </mc:Choice>
                <mc:Fallback>
                  <p:oleObj name="Equation" r:id="rId17" imgW="203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7" y="3654"/>
                          <a:ext cx="30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Line 42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36</a:t>
            </a:fld>
            <a:endParaRPr lang="zh-CN" altLang="en-US"/>
          </a:p>
        </p:txBody>
      </p:sp>
      <p:graphicFrame>
        <p:nvGraphicFramePr>
          <p:cNvPr id="2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0141680"/>
              </p:ext>
            </p:extLst>
          </p:nvPr>
        </p:nvGraphicFramePr>
        <p:xfrm>
          <a:off x="1150206" y="3221539"/>
          <a:ext cx="4257675" cy="1211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0" name="Equation" r:id="rId19" imgW="1688760" imgH="495000" progId="Equation.DSMT4">
                  <p:embed/>
                </p:oleObj>
              </mc:Choice>
              <mc:Fallback>
                <p:oleObj name="Equation" r:id="rId19" imgW="16887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206" y="3221539"/>
                        <a:ext cx="4257675" cy="1211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344479"/>
              </p:ext>
            </p:extLst>
          </p:nvPr>
        </p:nvGraphicFramePr>
        <p:xfrm>
          <a:off x="1189100" y="4400137"/>
          <a:ext cx="63182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1" name="Equation" r:id="rId21" imgW="2197080" imgH="215640" progId="Equation.DSMT4">
                  <p:embed/>
                </p:oleObj>
              </mc:Choice>
              <mc:Fallback>
                <p:oleObj name="Equation" r:id="rId21" imgW="2197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100" y="4400137"/>
                        <a:ext cx="63182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7407092"/>
              </p:ext>
            </p:extLst>
          </p:nvPr>
        </p:nvGraphicFramePr>
        <p:xfrm>
          <a:off x="7382752" y="4371161"/>
          <a:ext cx="361793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2" name="Equation" r:id="rId23" imgW="1434960" imgH="253800" progId="Equation.DSMT4">
                  <p:embed/>
                </p:oleObj>
              </mc:Choice>
              <mc:Fallback>
                <p:oleObj name="Equation" r:id="rId23" imgW="1434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2752" y="4371161"/>
                        <a:ext cx="3617931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046851"/>
              </p:ext>
            </p:extLst>
          </p:nvPr>
        </p:nvGraphicFramePr>
        <p:xfrm>
          <a:off x="1257524" y="5064946"/>
          <a:ext cx="313531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3" name="Equation" r:id="rId25" imgW="1346040" imgH="406080" progId="Equation.DSMT4">
                  <p:embed/>
                </p:oleObj>
              </mc:Choice>
              <mc:Fallback>
                <p:oleObj name="Equation" r:id="rId25" imgW="1346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524" y="5064946"/>
                        <a:ext cx="3135313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587095"/>
              </p:ext>
            </p:extLst>
          </p:nvPr>
        </p:nvGraphicFramePr>
        <p:xfrm>
          <a:off x="4322193" y="4869907"/>
          <a:ext cx="644683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044" name="Equation" r:id="rId27" imgW="3035160" imgH="495000" progId="Equation.DSMT4">
                  <p:embed/>
                </p:oleObj>
              </mc:Choice>
              <mc:Fallback>
                <p:oleObj name="Equation" r:id="rId27" imgW="30351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2193" y="4869907"/>
                        <a:ext cx="644683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330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74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859514"/>
              </p:ext>
            </p:extLst>
          </p:nvPr>
        </p:nvGraphicFramePr>
        <p:xfrm>
          <a:off x="1108785" y="873533"/>
          <a:ext cx="81883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6" name="Equation" r:id="rId3" imgW="2971800" imgH="419040" progId="Equation.DSMT4">
                  <p:embed/>
                </p:oleObj>
              </mc:Choice>
              <mc:Fallback>
                <p:oleObj name="Equation" r:id="rId3" imgW="2971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785" y="873533"/>
                        <a:ext cx="81883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488069"/>
              </p:ext>
            </p:extLst>
          </p:nvPr>
        </p:nvGraphicFramePr>
        <p:xfrm>
          <a:off x="943121" y="3969293"/>
          <a:ext cx="5667646" cy="1071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37" name="Equation" r:id="rId5" imgW="2247840" imgH="444240" progId="Equation.DSMT4">
                  <p:embed/>
                </p:oleObj>
              </mc:Choice>
              <mc:Fallback>
                <p:oleObj name="Equation" r:id="rId5" imgW="2247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3121" y="3969293"/>
                        <a:ext cx="5667646" cy="10712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6" name="Group 24"/>
          <p:cNvGrpSpPr>
            <a:grpSpLocks/>
          </p:cNvGrpSpPr>
          <p:nvPr/>
        </p:nvGrpSpPr>
        <p:grpSpPr bwMode="auto">
          <a:xfrm>
            <a:off x="9252179" y="259851"/>
            <a:ext cx="2659063" cy="3267076"/>
            <a:chOff x="3832" y="1878"/>
            <a:chExt cx="1675" cy="2058"/>
          </a:xfrm>
        </p:grpSpPr>
        <p:sp>
          <p:nvSpPr>
            <p:cNvPr id="23577" name="Arc 25"/>
            <p:cNvSpPr>
              <a:spLocks/>
            </p:cNvSpPr>
            <p:nvPr/>
          </p:nvSpPr>
          <p:spPr bwMode="auto">
            <a:xfrm flipH="1">
              <a:off x="4224" y="2424"/>
              <a:ext cx="421" cy="1255"/>
            </a:xfrm>
            <a:custGeom>
              <a:avLst/>
              <a:gdLst>
                <a:gd name="G0" fmla="+- 985 0 0"/>
                <a:gd name="G1" fmla="+- 21600 0 0"/>
                <a:gd name="G2" fmla="+- 21600 0 0"/>
                <a:gd name="T0" fmla="*/ 985 w 22585"/>
                <a:gd name="T1" fmla="*/ 0 h 43200"/>
                <a:gd name="T2" fmla="*/ 0 w 22585"/>
                <a:gd name="T3" fmla="*/ 43178 h 43200"/>
                <a:gd name="T4" fmla="*/ 985 w 22585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585" h="43200" fill="none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</a:path>
                <a:path w="22585" h="43200" stroke="0" extrusionOk="0">
                  <a:moveTo>
                    <a:pt x="985" y="0"/>
                  </a:moveTo>
                  <a:cubicBezTo>
                    <a:pt x="12914" y="0"/>
                    <a:pt x="22585" y="9670"/>
                    <a:pt x="22585" y="21600"/>
                  </a:cubicBezTo>
                  <a:cubicBezTo>
                    <a:pt x="22585" y="33529"/>
                    <a:pt x="12914" y="43200"/>
                    <a:pt x="985" y="43200"/>
                  </a:cubicBezTo>
                  <a:cubicBezTo>
                    <a:pt x="656" y="43200"/>
                    <a:pt x="328" y="43192"/>
                    <a:pt x="0" y="43177"/>
                  </a:cubicBezTo>
                  <a:lnTo>
                    <a:pt x="985" y="21600"/>
                  </a:lnTo>
                  <a:close/>
                </a:path>
              </a:pathLst>
            </a:custGeom>
            <a:solidFill>
              <a:srgbClr val="FFCCFF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8" name="Arc 26"/>
            <p:cNvSpPr>
              <a:spLocks/>
            </p:cNvSpPr>
            <p:nvPr/>
          </p:nvSpPr>
          <p:spPr bwMode="auto">
            <a:xfrm rot="323625">
              <a:off x="4560" y="2424"/>
              <a:ext cx="472" cy="1255"/>
            </a:xfrm>
            <a:custGeom>
              <a:avLst/>
              <a:gdLst>
                <a:gd name="G0" fmla="+- 1942 0 0"/>
                <a:gd name="G1" fmla="+- 21600 0 0"/>
                <a:gd name="G2" fmla="+- 21600 0 0"/>
                <a:gd name="T0" fmla="*/ 0 w 23542"/>
                <a:gd name="T1" fmla="*/ 88 h 42830"/>
                <a:gd name="T2" fmla="*/ 5923 w 23542"/>
                <a:gd name="T3" fmla="*/ 42830 h 42830"/>
                <a:gd name="T4" fmla="*/ 1942 w 23542"/>
                <a:gd name="T5" fmla="*/ 21600 h 428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542" h="42830" fill="none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</a:path>
                <a:path w="23542" h="42830" stroke="0" extrusionOk="0">
                  <a:moveTo>
                    <a:pt x="-1" y="87"/>
                  </a:moveTo>
                  <a:cubicBezTo>
                    <a:pt x="645" y="29"/>
                    <a:pt x="1293" y="-1"/>
                    <a:pt x="1942" y="0"/>
                  </a:cubicBezTo>
                  <a:cubicBezTo>
                    <a:pt x="13871" y="0"/>
                    <a:pt x="23542" y="9670"/>
                    <a:pt x="23542" y="21600"/>
                  </a:cubicBezTo>
                  <a:cubicBezTo>
                    <a:pt x="23542" y="31994"/>
                    <a:pt x="16139" y="40914"/>
                    <a:pt x="5922" y="42829"/>
                  </a:cubicBezTo>
                  <a:lnTo>
                    <a:pt x="1942" y="2160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 flipV="1">
              <a:off x="4608" y="2934"/>
              <a:ext cx="432" cy="19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 flipH="1">
              <a:off x="4208" y="2953"/>
              <a:ext cx="400" cy="396"/>
            </a:xfrm>
            <a:prstGeom prst="line">
              <a:avLst/>
            </a:prstGeom>
            <a:noFill/>
            <a:ln w="38100" cap="rnd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1" name="Line 29"/>
            <p:cNvSpPr>
              <a:spLocks noChangeShapeType="1"/>
            </p:cNvSpPr>
            <p:nvPr/>
          </p:nvSpPr>
          <p:spPr bwMode="auto">
            <a:xfrm flipV="1">
              <a:off x="4608" y="2358"/>
              <a:ext cx="0" cy="1321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2" name="Line 30"/>
            <p:cNvSpPr>
              <a:spLocks noChangeShapeType="1"/>
            </p:cNvSpPr>
            <p:nvPr/>
          </p:nvSpPr>
          <p:spPr bwMode="auto">
            <a:xfrm flipV="1">
              <a:off x="4608" y="1962"/>
              <a:ext cx="0" cy="3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3" name="Line 31"/>
            <p:cNvSpPr>
              <a:spLocks noChangeShapeType="1"/>
            </p:cNvSpPr>
            <p:nvPr/>
          </p:nvSpPr>
          <p:spPr bwMode="auto">
            <a:xfrm flipH="1">
              <a:off x="3968" y="3349"/>
              <a:ext cx="240" cy="2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4" name="Arc 32"/>
            <p:cNvSpPr>
              <a:spLocks/>
            </p:cNvSpPr>
            <p:nvPr/>
          </p:nvSpPr>
          <p:spPr bwMode="auto">
            <a:xfrm rot="5400000">
              <a:off x="4335" y="2613"/>
              <a:ext cx="594" cy="816"/>
            </a:xfrm>
            <a:custGeom>
              <a:avLst/>
              <a:gdLst>
                <a:gd name="G0" fmla="+- 0 0 0"/>
                <a:gd name="G1" fmla="+- 20587 0 0"/>
                <a:gd name="G2" fmla="+- 21600 0 0"/>
                <a:gd name="T0" fmla="*/ 6537 w 21600"/>
                <a:gd name="T1" fmla="*/ 0 h 20587"/>
                <a:gd name="T2" fmla="*/ 21600 w 21600"/>
                <a:gd name="T3" fmla="*/ 20587 h 20587"/>
                <a:gd name="T4" fmla="*/ 0 w 21600"/>
                <a:gd name="T5" fmla="*/ 20587 h 20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587" fill="none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</a:path>
                <a:path w="21600" h="20587" stroke="0" extrusionOk="0">
                  <a:moveTo>
                    <a:pt x="6537" y="-1"/>
                  </a:moveTo>
                  <a:cubicBezTo>
                    <a:pt x="15506" y="2848"/>
                    <a:pt x="21600" y="11175"/>
                    <a:pt x="21600" y="20587"/>
                  </a:cubicBezTo>
                  <a:lnTo>
                    <a:pt x="0" y="20587"/>
                  </a:ln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5" name="Line 33"/>
            <p:cNvSpPr>
              <a:spLocks noChangeShapeType="1"/>
            </p:cNvSpPr>
            <p:nvPr/>
          </p:nvSpPr>
          <p:spPr bwMode="auto">
            <a:xfrm>
              <a:off x="4608" y="3679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86" name="Line 34"/>
            <p:cNvSpPr>
              <a:spLocks noChangeShapeType="1"/>
            </p:cNvSpPr>
            <p:nvPr/>
          </p:nvSpPr>
          <p:spPr bwMode="auto">
            <a:xfrm flipH="1">
              <a:off x="4288" y="3349"/>
              <a:ext cx="160" cy="3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58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4895191"/>
                </p:ext>
              </p:extLst>
            </p:nvPr>
          </p:nvGraphicFramePr>
          <p:xfrm>
            <a:off x="3832" y="3654"/>
            <a:ext cx="305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8" name="Equation" r:id="rId7" imgW="139680" imgH="139680" progId="Equation.DSMT4">
                    <p:embed/>
                  </p:oleObj>
                </mc:Choice>
                <mc:Fallback>
                  <p:oleObj name="Equation" r:id="rId7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2" y="3654"/>
                          <a:ext cx="305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8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66913326"/>
                </p:ext>
              </p:extLst>
            </p:nvPr>
          </p:nvGraphicFramePr>
          <p:xfrm>
            <a:off x="4605" y="1878"/>
            <a:ext cx="267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39" name="Equation" r:id="rId9" imgW="114120" imgH="139680" progId="Equation.DSMT4">
                    <p:embed/>
                  </p:oleObj>
                </mc:Choice>
                <mc:Fallback>
                  <p:oleObj name="Equation" r:id="rId9" imgW="1141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5" y="1878"/>
                          <a:ext cx="267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89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53756102"/>
                </p:ext>
              </p:extLst>
            </p:nvPr>
          </p:nvGraphicFramePr>
          <p:xfrm>
            <a:off x="5281" y="3008"/>
            <a:ext cx="226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40" name="Equation" r:id="rId11" imgW="139680" imgH="164880" progId="Equation.DSMT4">
                    <p:embed/>
                  </p:oleObj>
                </mc:Choice>
                <mc:Fallback>
                  <p:oleObj name="Equation" r:id="rId11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1" y="3008"/>
                          <a:ext cx="226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0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1620729"/>
                </p:ext>
              </p:extLst>
            </p:nvPr>
          </p:nvGraphicFramePr>
          <p:xfrm>
            <a:off x="4695" y="2687"/>
            <a:ext cx="267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41" name="Equation" r:id="rId13" imgW="177480" imgH="228600" progId="Equation.DSMT4">
                    <p:embed/>
                  </p:oleObj>
                </mc:Choice>
                <mc:Fallback>
                  <p:oleObj name="Equation" r:id="rId13" imgW="177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" y="2687"/>
                          <a:ext cx="267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1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3433657"/>
                </p:ext>
              </p:extLst>
            </p:nvPr>
          </p:nvGraphicFramePr>
          <p:xfrm>
            <a:off x="4320" y="2734"/>
            <a:ext cx="2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42" name="Equation" r:id="rId15" imgW="190440" imgH="228600" progId="Equation.DSMT4">
                    <p:embed/>
                  </p:oleObj>
                </mc:Choice>
                <mc:Fallback>
                  <p:oleObj name="Equation" r:id="rId15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734"/>
                          <a:ext cx="28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2" name="Object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3492085"/>
                </p:ext>
              </p:extLst>
            </p:nvPr>
          </p:nvGraphicFramePr>
          <p:xfrm>
            <a:off x="4186" y="3654"/>
            <a:ext cx="28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343" name="Equation" r:id="rId17" imgW="190440" imgH="228600" progId="Equation.DSMT4">
                    <p:embed/>
                  </p:oleObj>
                </mc:Choice>
                <mc:Fallback>
                  <p:oleObj name="Equation" r:id="rId17" imgW="1904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" y="3654"/>
                          <a:ext cx="28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93" name="Line 41"/>
            <p:cNvSpPr>
              <a:spLocks noChangeShapeType="1"/>
            </p:cNvSpPr>
            <p:nvPr/>
          </p:nvSpPr>
          <p:spPr bwMode="auto">
            <a:xfrm>
              <a:off x="5040" y="2934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37</a:t>
            </a:fld>
            <a:endParaRPr lang="zh-CN" altLang="en-US"/>
          </a:p>
        </p:txBody>
      </p:sp>
      <p:graphicFrame>
        <p:nvGraphicFramePr>
          <p:cNvPr id="27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4630027"/>
              </p:ext>
            </p:extLst>
          </p:nvPr>
        </p:nvGraphicFramePr>
        <p:xfrm>
          <a:off x="1089112" y="1855288"/>
          <a:ext cx="2705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4" name="Equation" r:id="rId19" imgW="1155600" imgH="215640" progId="Equation.DSMT4">
                  <p:embed/>
                </p:oleObj>
              </mc:Choice>
              <mc:Fallback>
                <p:oleObj name="Equation" r:id="rId19" imgW="11556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112" y="1855288"/>
                        <a:ext cx="27051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363862"/>
              </p:ext>
            </p:extLst>
          </p:nvPr>
        </p:nvGraphicFramePr>
        <p:xfrm>
          <a:off x="1392420" y="2329591"/>
          <a:ext cx="61849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5" name="Equation" r:id="rId21" imgW="2781000" imgH="406080" progId="Equation.DSMT4">
                  <p:embed/>
                </p:oleObj>
              </mc:Choice>
              <mc:Fallback>
                <p:oleObj name="Equation" r:id="rId21" imgW="27810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420" y="2329591"/>
                        <a:ext cx="618490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55299"/>
              </p:ext>
            </p:extLst>
          </p:nvPr>
        </p:nvGraphicFramePr>
        <p:xfrm>
          <a:off x="1349374" y="3116070"/>
          <a:ext cx="4917684" cy="1085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6" name="Equation" r:id="rId23" imgW="2400120" imgH="482400" progId="Equation.DSMT4">
                  <p:embed/>
                </p:oleObj>
              </mc:Choice>
              <mc:Fallback>
                <p:oleObj name="Equation" r:id="rId23" imgW="2400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4" y="3116070"/>
                        <a:ext cx="4917684" cy="1085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067050"/>
              </p:ext>
            </p:extLst>
          </p:nvPr>
        </p:nvGraphicFramePr>
        <p:xfrm>
          <a:off x="9621621" y="4303739"/>
          <a:ext cx="2289621" cy="1678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7" name="Equation" r:id="rId25" imgW="1231560" imgH="901440" progId="Equation.DSMT4">
                  <p:embed/>
                </p:oleObj>
              </mc:Choice>
              <mc:Fallback>
                <p:oleObj name="Equation" r:id="rId25" imgW="1231560" imgH="901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621621" y="4303739"/>
                        <a:ext cx="2289621" cy="1678235"/>
                      </a:xfrm>
                      <a:prstGeom prst="rect">
                        <a:avLst/>
                      </a:prstGeom>
                      <a:ln w="158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640545"/>
              </p:ext>
            </p:extLst>
          </p:nvPr>
        </p:nvGraphicFramePr>
        <p:xfrm>
          <a:off x="3817273" y="1858833"/>
          <a:ext cx="566125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348" name="Equation" r:id="rId27" imgW="2514600" imgH="203040" progId="Equation.DSMT4">
                  <p:embed/>
                </p:oleObj>
              </mc:Choice>
              <mc:Fallback>
                <p:oleObj name="Equation" r:id="rId27" imgW="2514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273" y="1858833"/>
                        <a:ext cx="5661258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163609" y="4993474"/>
            <a:ext cx="8115922" cy="1274994"/>
            <a:chOff x="1378351" y="5068600"/>
            <a:chExt cx="8115922" cy="1274994"/>
          </a:xfrm>
        </p:grpSpPr>
        <p:grpSp>
          <p:nvGrpSpPr>
            <p:cNvPr id="12" name="组合 11"/>
            <p:cNvGrpSpPr/>
            <p:nvPr/>
          </p:nvGrpSpPr>
          <p:grpSpPr>
            <a:xfrm>
              <a:off x="1378351" y="5068600"/>
              <a:ext cx="8115922" cy="1274994"/>
              <a:chOff x="843984" y="5138985"/>
              <a:chExt cx="8115922" cy="1274994"/>
            </a:xfrm>
          </p:grpSpPr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6038244"/>
                  </p:ext>
                </p:extLst>
              </p:nvPr>
            </p:nvGraphicFramePr>
            <p:xfrm>
              <a:off x="4447638" y="5254086"/>
              <a:ext cx="471487" cy="425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349" name="Equation" r:id="rId29" imgW="164880" imgH="152280" progId="Equation.DSMT4">
                      <p:embed/>
                    </p:oleObj>
                  </mc:Choice>
                  <mc:Fallback>
                    <p:oleObj name="Equation" r:id="rId29" imgW="164880" imgH="152280" progId="Equation.DSMT4">
                      <p:embed/>
                      <p:pic>
                        <p:nvPicPr>
                          <p:cNvPr id="0" name="Object 4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7638" y="5254086"/>
                            <a:ext cx="471487" cy="4254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" name="组合 10"/>
              <p:cNvGrpSpPr/>
              <p:nvPr/>
            </p:nvGrpSpPr>
            <p:grpSpPr>
              <a:xfrm>
                <a:off x="843984" y="5138985"/>
                <a:ext cx="8115922" cy="1274994"/>
                <a:chOff x="805594" y="5117515"/>
                <a:chExt cx="8115922" cy="1274994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1690015" y="5117515"/>
                  <a:ext cx="7231501" cy="787400"/>
                  <a:chOff x="1690015" y="5117515"/>
                  <a:chExt cx="7231501" cy="787400"/>
                </a:xfrm>
              </p:grpSpPr>
              <p:graphicFrame>
                <p:nvGraphicFramePr>
                  <p:cNvPr id="3" name="对象 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407312550"/>
                      </p:ext>
                    </p:extLst>
                  </p:nvPr>
                </p:nvGraphicFramePr>
                <p:xfrm>
                  <a:off x="2173806" y="5117515"/>
                  <a:ext cx="1604963" cy="7874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350" name="Equation" r:id="rId31" imgW="787320" imgH="380880" progId="Equation.DSMT4">
                          <p:embed/>
                        </p:oleObj>
                      </mc:Choice>
                      <mc:Fallback>
                        <p:oleObj name="Equation" r:id="rId31" imgW="787320" imgH="380880" progId="Equation.DSMT4">
                          <p:embed/>
                          <p:pic>
                            <p:nvPicPr>
                              <p:cNvPr id="0" name="Object 49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173806" y="5117515"/>
                                <a:ext cx="1604963" cy="78740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5" name="对象 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276802332"/>
                      </p:ext>
                    </p:extLst>
                  </p:nvPr>
                </p:nvGraphicFramePr>
                <p:xfrm>
                  <a:off x="5926062" y="5152609"/>
                  <a:ext cx="2995454" cy="53184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65351" name="Equation" r:id="rId33" imgW="1612800" imgH="228600" progId="Equation.DSMT4">
                          <p:embed/>
                        </p:oleObj>
                      </mc:Choice>
                      <mc:Fallback>
                        <p:oleObj name="Equation" r:id="rId33" imgW="1612800" imgH="228600" progId="Equation.DSMT4">
                          <p:embed/>
                          <p:pic>
                            <p:nvPicPr>
                              <p:cNvPr id="0" name="Object 497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926062" y="5152609"/>
                                <a:ext cx="2995454" cy="5318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" name="Rectangle 500"/>
                  <p:cNvSpPr>
                    <a:spLocks noChangeArrowheads="1"/>
                  </p:cNvSpPr>
                  <p:nvPr/>
                </p:nvSpPr>
                <p:spPr bwMode="auto">
                  <a:xfrm>
                    <a:off x="1690015" y="5129998"/>
                    <a:ext cx="441747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求</a:t>
                    </a:r>
                    <a:endPara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7" name="Rectangle 501"/>
                  <p:cNvSpPr>
                    <a:spLocks noChangeArrowheads="1"/>
                  </p:cNvSpPr>
                  <p:nvPr/>
                </p:nvSpPr>
                <p:spPr bwMode="auto">
                  <a:xfrm>
                    <a:off x="3684658" y="5156244"/>
                    <a:ext cx="1131345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其中</a:t>
                    </a:r>
                    <a:endPara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8" name="Rectangle 502"/>
                  <p:cNvSpPr>
                    <a:spLocks noChangeArrowheads="1"/>
                  </p:cNvSpPr>
                  <p:nvPr/>
                </p:nvSpPr>
                <p:spPr bwMode="auto">
                  <a:xfrm>
                    <a:off x="4748409" y="5156244"/>
                    <a:ext cx="1529471" cy="52322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a:t>为球面</a:t>
                    </a:r>
                    <a:endPara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9" name="Rectangle 503"/>
                <p:cNvSpPr>
                  <a:spLocks noChangeArrowheads="1"/>
                </p:cNvSpPr>
                <p:nvPr/>
              </p:nvSpPr>
              <p:spPr bwMode="auto">
                <a:xfrm>
                  <a:off x="805594" y="5869289"/>
                  <a:ext cx="3193308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CN" altLang="zh-CN" sz="2800" b="1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在第一卦限部分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.</a:t>
                  </a:r>
                  <a:endParaRPr kumimoji="0" lang="zh-CN" altLang="zh-CN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" name="文本框 12"/>
            <p:cNvSpPr txBox="1"/>
            <p:nvPr/>
          </p:nvSpPr>
          <p:spPr>
            <a:xfrm>
              <a:off x="1378351" y="5081083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0000"/>
                  </a:solidFill>
                </a:rPr>
                <a:t>练习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99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9226A0-65D3-4A79-8BFF-1B9E9AA2BC32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063713"/>
              </p:ext>
            </p:extLst>
          </p:nvPr>
        </p:nvGraphicFramePr>
        <p:xfrm>
          <a:off x="680040" y="725808"/>
          <a:ext cx="10754013" cy="5943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6632"/>
                <a:gridCol w="1899861"/>
                <a:gridCol w="2801448"/>
                <a:gridCol w="3676072"/>
              </a:tblGrid>
              <a:tr h="475862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分割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近似求和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取极限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5318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 smtClean="0"/>
                    </a:p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52251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……………………</a:t>
                      </a:r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1359129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139366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  <a:tr h="1551890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2" marR="91442" marT="45709" marB="45709"/>
                </a:tc>
              </a:tr>
            </a:tbl>
          </a:graphicData>
        </a:graphic>
      </p:graphicFrame>
      <p:graphicFrame>
        <p:nvGraphicFramePr>
          <p:cNvPr id="39976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08856"/>
              </p:ext>
            </p:extLst>
          </p:nvPr>
        </p:nvGraphicFramePr>
        <p:xfrm>
          <a:off x="1179185" y="1209406"/>
          <a:ext cx="12668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2" name="Equation" r:id="rId4" imgW="685800" imgH="330200" progId="Equation.DSMT4">
                  <p:embed/>
                </p:oleObj>
              </mc:Choice>
              <mc:Fallback>
                <p:oleObj name="Equation" r:id="rId4" imgW="685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185" y="1209406"/>
                        <a:ext cx="1266825" cy="61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541858"/>
              </p:ext>
            </p:extLst>
          </p:nvPr>
        </p:nvGraphicFramePr>
        <p:xfrm>
          <a:off x="842962" y="2706256"/>
          <a:ext cx="21859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3" name="Equation" r:id="rId6" imgW="1295400" imgH="381000" progId="Equation.DSMT4">
                  <p:embed/>
                </p:oleObj>
              </mc:Choice>
              <mc:Fallback>
                <p:oleObj name="Equation" r:id="rId6" imgW="1295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2" y="2706256"/>
                        <a:ext cx="21859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8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891027"/>
              </p:ext>
            </p:extLst>
          </p:nvPr>
        </p:nvGraphicFramePr>
        <p:xfrm>
          <a:off x="3393967" y="2618943"/>
          <a:ext cx="1565275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4" name="Equation" r:id="rId8" imgW="876300" imgH="457200" progId="Equation.DSMT4">
                  <p:embed/>
                </p:oleObj>
              </mc:Choice>
              <mc:Fallback>
                <p:oleObj name="Equation" r:id="rId8" imgW="8763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3967" y="2618943"/>
                        <a:ext cx="1565275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79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799826"/>
              </p:ext>
            </p:extLst>
          </p:nvPr>
        </p:nvGraphicFramePr>
        <p:xfrm>
          <a:off x="5388444" y="2264569"/>
          <a:ext cx="198120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5" name="Equation" r:id="rId10" imgW="1218671" imgH="901309" progId="Equation.DSMT4">
                  <p:embed/>
                </p:oleObj>
              </mc:Choice>
              <mc:Fallback>
                <p:oleObj name="Equation" r:id="rId10" imgW="1218671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8444" y="2264569"/>
                        <a:ext cx="1981200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0" name="对象 15"/>
          <p:cNvGraphicFramePr>
            <a:graphicFrameLocks noChangeAspect="1"/>
          </p:cNvGraphicFramePr>
          <p:nvPr/>
        </p:nvGraphicFramePr>
        <p:xfrm>
          <a:off x="7912100" y="2344739"/>
          <a:ext cx="252253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6" name="Equation" r:id="rId12" imgW="1396394" imgH="723586" progId="Equation.DSMT4">
                  <p:embed/>
                </p:oleObj>
              </mc:Choice>
              <mc:Fallback>
                <p:oleObj name="Equation" r:id="rId12" imgW="1396394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2344739"/>
                        <a:ext cx="252253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81" name="文本框 1"/>
          <p:cNvSpPr txBox="1">
            <a:spLocks noChangeArrowheads="1"/>
          </p:cNvSpPr>
          <p:nvPr/>
        </p:nvSpPr>
        <p:spPr bwMode="auto">
          <a:xfrm>
            <a:off x="4176604" y="261382"/>
            <a:ext cx="3416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五种积分定义对照表</a:t>
            </a:r>
          </a:p>
        </p:txBody>
      </p:sp>
      <p:graphicFrame>
        <p:nvGraphicFramePr>
          <p:cNvPr id="3998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135347"/>
              </p:ext>
            </p:extLst>
          </p:nvPr>
        </p:nvGraphicFramePr>
        <p:xfrm>
          <a:off x="1090757" y="4095607"/>
          <a:ext cx="18542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7" name="Equation" r:id="rId14" imgW="952087" imgH="304668" progId="Equation.DSMT4">
                  <p:embed/>
                </p:oleObj>
              </mc:Choice>
              <mc:Fallback>
                <p:oleObj name="Equation" r:id="rId14" imgW="95208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757" y="4095607"/>
                        <a:ext cx="18542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3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116260"/>
              </p:ext>
            </p:extLst>
          </p:nvPr>
        </p:nvGraphicFramePr>
        <p:xfrm>
          <a:off x="3375818" y="4033044"/>
          <a:ext cx="1384300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8" name="Equation" r:id="rId16" imgW="774364" imgH="457002" progId="Equation.DSMT4">
                  <p:embed/>
                </p:oleObj>
              </mc:Choice>
              <mc:Fallback>
                <p:oleObj name="Equation" r:id="rId16" imgW="774364" imgH="457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818" y="4033044"/>
                        <a:ext cx="1384300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4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114402"/>
              </p:ext>
            </p:extLst>
          </p:nvPr>
        </p:nvGraphicFramePr>
        <p:xfrm>
          <a:off x="5484668" y="3623470"/>
          <a:ext cx="191928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79" name="Equation" r:id="rId18" imgW="1181100" imgH="914400" progId="Equation.DSMT4">
                  <p:embed/>
                </p:oleObj>
              </mc:Choice>
              <mc:Fallback>
                <p:oleObj name="Equation" r:id="rId18" imgW="11811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668" y="3623470"/>
                        <a:ext cx="1919288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5" name="对象 15"/>
          <p:cNvGraphicFramePr>
            <a:graphicFrameLocks noChangeAspect="1"/>
          </p:cNvGraphicFramePr>
          <p:nvPr/>
        </p:nvGraphicFramePr>
        <p:xfrm>
          <a:off x="7999413" y="3649664"/>
          <a:ext cx="2406650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0" name="Equation" r:id="rId20" imgW="1333500" imgH="723900" progId="Equation.DSMT4">
                  <p:embed/>
                </p:oleObj>
              </mc:Choice>
              <mc:Fallback>
                <p:oleObj name="Equation" r:id="rId20" imgW="13335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9413" y="3649664"/>
                        <a:ext cx="2406650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3455891"/>
              </p:ext>
            </p:extLst>
          </p:nvPr>
        </p:nvGraphicFramePr>
        <p:xfrm>
          <a:off x="1139418" y="1796303"/>
          <a:ext cx="15890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1" name="Equation" r:id="rId22" imgW="965200" imgH="381000" progId="Equation.DSMT4">
                  <p:embed/>
                </p:oleObj>
              </mc:Choice>
              <mc:Fallback>
                <p:oleObj name="Equation" r:id="rId22" imgW="965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418" y="1796303"/>
                        <a:ext cx="15890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7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139266"/>
              </p:ext>
            </p:extLst>
          </p:nvPr>
        </p:nvGraphicFramePr>
        <p:xfrm>
          <a:off x="5529264" y="5053012"/>
          <a:ext cx="1981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2" name="Equation" r:id="rId24" imgW="1219200" imgH="914400" progId="Equation.DSMT4">
                  <p:embed/>
                </p:oleObj>
              </mc:Choice>
              <mc:Fallback>
                <p:oleObj name="Equation" r:id="rId24" imgW="1219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4" y="5053012"/>
                        <a:ext cx="19812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8" name="对象 15"/>
          <p:cNvGraphicFramePr>
            <a:graphicFrameLocks noChangeAspect="1"/>
          </p:cNvGraphicFramePr>
          <p:nvPr/>
        </p:nvGraphicFramePr>
        <p:xfrm>
          <a:off x="7975600" y="5119689"/>
          <a:ext cx="2452688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3" name="Equation" r:id="rId26" imgW="1358310" imgH="723586" progId="Equation.DSMT4">
                  <p:embed/>
                </p:oleObj>
              </mc:Choice>
              <mc:Fallback>
                <p:oleObj name="Equation" r:id="rId26" imgW="1358310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5119689"/>
                        <a:ext cx="2452688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89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057670"/>
              </p:ext>
            </p:extLst>
          </p:nvPr>
        </p:nvGraphicFramePr>
        <p:xfrm>
          <a:off x="3263901" y="5395912"/>
          <a:ext cx="1481137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4" name="Equation" r:id="rId28" imgW="787400" imgH="457200" progId="Equation.DSMT4">
                  <p:embed/>
                </p:oleObj>
              </mc:Choice>
              <mc:Fallback>
                <p:oleObj name="Equation" r:id="rId28" imgW="787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1" y="5395912"/>
                        <a:ext cx="1481137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90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460764"/>
              </p:ext>
            </p:extLst>
          </p:nvPr>
        </p:nvGraphicFramePr>
        <p:xfrm>
          <a:off x="1008856" y="5502277"/>
          <a:ext cx="1854200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85" name="Equation" r:id="rId30" imgW="965200" imgH="381000" progId="Equation.DSMT4">
                  <p:embed/>
                </p:oleObj>
              </mc:Choice>
              <mc:Fallback>
                <p:oleObj name="Equation" r:id="rId30" imgW="9652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856" y="5502277"/>
                        <a:ext cx="1854200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226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2282825" y="2113373"/>
            <a:ext cx="434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则对面积的曲面积分存在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969138" y="258065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•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对积分域的可加性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  <a:endParaRPr lang="en-US" altLang="zh-CN" b="1" dirty="0">
              <a:solidFill>
                <a:srgbClr val="FF0000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6349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991070"/>
              </p:ext>
            </p:extLst>
          </p:nvPr>
        </p:nvGraphicFramePr>
        <p:xfrm>
          <a:off x="4207279" y="3040731"/>
          <a:ext cx="1080525" cy="497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4" name="Equation" r:id="rId5" imgW="507960" imgH="228600" progId="Equation.DSMT4">
                  <p:embed/>
                </p:oleObj>
              </mc:Choice>
              <mc:Fallback>
                <p:oleObj name="Equation" r:id="rId5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279" y="3040731"/>
                        <a:ext cx="1080525" cy="4971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5287804" y="3012048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则有</a:t>
            </a:r>
          </a:p>
        </p:txBody>
      </p:sp>
      <p:graphicFrame>
        <p:nvGraphicFramePr>
          <p:cNvPr id="634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51670"/>
              </p:ext>
            </p:extLst>
          </p:nvPr>
        </p:nvGraphicFramePr>
        <p:xfrm>
          <a:off x="2582318" y="3575618"/>
          <a:ext cx="2579688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5" name="Equation" r:id="rId7" imgW="1155600" imgH="380880" progId="Equation.DSMT4">
                  <p:embed/>
                </p:oleObj>
              </mc:Choice>
              <mc:Fallback>
                <p:oleObj name="Equation" r:id="rId7" imgW="1155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318" y="3575618"/>
                        <a:ext cx="2579688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242720"/>
              </p:ext>
            </p:extLst>
          </p:nvPr>
        </p:nvGraphicFramePr>
        <p:xfrm>
          <a:off x="5226805" y="3524436"/>
          <a:ext cx="2259013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6" name="Equation" r:id="rId9" imgW="1028520" imgH="406080" progId="Equation.DSMT4">
                  <p:embed/>
                </p:oleObj>
              </mc:Choice>
              <mc:Fallback>
                <p:oleObj name="Equation" r:id="rId9" imgW="1028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805" y="3524436"/>
                        <a:ext cx="2259013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434819"/>
              </p:ext>
            </p:extLst>
          </p:nvPr>
        </p:nvGraphicFramePr>
        <p:xfrm>
          <a:off x="7456488" y="3500623"/>
          <a:ext cx="25209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7" name="Equation" r:id="rId11" imgW="1091880" imgH="406080" progId="Equation.DSMT4">
                  <p:embed/>
                </p:oleObj>
              </mc:Choice>
              <mc:Fallback>
                <p:oleObj name="Equation" r:id="rId11" imgW="10918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6488" y="3500623"/>
                        <a:ext cx="25209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611727"/>
              </p:ext>
            </p:extLst>
          </p:nvPr>
        </p:nvGraphicFramePr>
        <p:xfrm>
          <a:off x="2858544" y="4819152"/>
          <a:ext cx="46069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8" name="Equation" r:id="rId13" imgW="2108160" imgH="380880" progId="Equation.DSMT4">
                  <p:embed/>
                </p:oleObj>
              </mc:Choice>
              <mc:Fallback>
                <p:oleObj name="Equation" r:id="rId13" imgW="21081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8544" y="4819152"/>
                        <a:ext cx="4606925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981200" y="4345943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仿宋_GB2312" pitchFamily="49" charset="-122"/>
              </a:rPr>
              <a:t>•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线性性质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6350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009495"/>
              </p:ext>
            </p:extLst>
          </p:nvPr>
        </p:nvGraphicFramePr>
        <p:xfrm>
          <a:off x="3842544" y="4345943"/>
          <a:ext cx="301307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79" name="Equation" r:id="rId15" imgW="1257120" imgH="228600" progId="Equation.DSMT4">
                  <p:embed/>
                </p:oleObj>
              </mc:Choice>
              <mc:Fallback>
                <p:oleObj name="Equation" r:id="rId15" imgW="1257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544" y="4345943"/>
                        <a:ext cx="301307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24423"/>
              </p:ext>
            </p:extLst>
          </p:nvPr>
        </p:nvGraphicFramePr>
        <p:xfrm>
          <a:off x="3842544" y="5499100"/>
          <a:ext cx="5567363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0" name="Equation" r:id="rId17" imgW="2552400" imgH="380880" progId="Equation.DSMT4">
                  <p:embed/>
                </p:oleObj>
              </mc:Choice>
              <mc:Fallback>
                <p:oleObj name="Equation" r:id="rId17" imgW="2552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544" y="5499100"/>
                        <a:ext cx="5567363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87700"/>
              </p:ext>
            </p:extLst>
          </p:nvPr>
        </p:nvGraphicFramePr>
        <p:xfrm>
          <a:off x="4640977" y="1623780"/>
          <a:ext cx="18732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281" name="Equation" r:id="rId19" imgW="752318" imgH="209683" progId="Equation.DSMT4">
                  <p:embed/>
                </p:oleObj>
              </mc:Choice>
              <mc:Fallback>
                <p:oleObj name="Equation" r:id="rId19" imgW="752318" imgH="20968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0977" y="1623780"/>
                        <a:ext cx="18732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5" name="Text Box 17"/>
          <p:cNvSpPr txBox="1">
            <a:spLocks noChangeArrowheads="1"/>
          </p:cNvSpPr>
          <p:nvPr/>
        </p:nvSpPr>
        <p:spPr bwMode="auto">
          <a:xfrm>
            <a:off x="6430804" y="1649296"/>
            <a:ext cx="3686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在光滑曲面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上连续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40975" name="Text Box 18"/>
          <p:cNvSpPr txBox="1">
            <a:spLocks noChangeArrowheads="1"/>
          </p:cNvSpPr>
          <p:nvPr/>
        </p:nvSpPr>
        <p:spPr bwMode="auto">
          <a:xfrm>
            <a:off x="1969138" y="1029148"/>
            <a:ext cx="7096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第一型曲面积分与第一型曲线积分性质类似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63507" name="Text Box 19"/>
          <p:cNvSpPr txBox="1">
            <a:spLocks noChangeArrowheads="1"/>
          </p:cNvSpPr>
          <p:nvPr/>
        </p:nvSpPr>
        <p:spPr bwMode="auto">
          <a:xfrm>
            <a:off x="1969138" y="1587470"/>
            <a:ext cx="274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ea typeface="楷体_GB2312" pitchFamily="49" charset="-122"/>
              </a:rPr>
              <a:t>• </a:t>
            </a: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积分的存在性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 </a:t>
            </a:r>
          </a:p>
        </p:txBody>
      </p:sp>
      <p:sp>
        <p:nvSpPr>
          <p:cNvPr id="63508" name="Text Box 20"/>
          <p:cNvSpPr txBox="1">
            <a:spLocks noChangeArrowheads="1"/>
          </p:cNvSpPr>
          <p:nvPr/>
        </p:nvSpPr>
        <p:spPr bwMode="auto">
          <a:xfrm>
            <a:off x="5239986" y="2590971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若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是分片光滑的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</a:p>
        </p:txBody>
      </p:sp>
      <p:sp>
        <p:nvSpPr>
          <p:cNvPr id="63509" name="Text Box 21"/>
          <p:cNvSpPr txBox="1">
            <a:spLocks noChangeArrowheads="1"/>
          </p:cNvSpPr>
          <p:nvPr/>
        </p:nvSpPr>
        <p:spPr bwMode="auto">
          <a:xfrm>
            <a:off x="8424298" y="258065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例如分成两</a:t>
            </a:r>
          </a:p>
        </p:txBody>
      </p:sp>
      <p:sp>
        <p:nvSpPr>
          <p:cNvPr id="63510" name="Text Box 22"/>
          <p:cNvSpPr txBox="1">
            <a:spLocks noChangeArrowheads="1"/>
          </p:cNvSpPr>
          <p:nvPr/>
        </p:nvSpPr>
        <p:spPr bwMode="auto">
          <a:xfrm>
            <a:off x="2204727" y="302052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片光滑曲面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48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3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3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3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2" grpId="0" build="p" autoUpdateAnimBg="0"/>
      <p:bldP spid="63494" grpId="0" autoUpdateAnimBg="0"/>
      <p:bldP spid="63499" grpId="0" autoUpdateAnimBg="0"/>
      <p:bldP spid="63505" grpId="0" build="p" autoUpdateAnimBg="0" advAuto="0"/>
      <p:bldP spid="63507" grpId="0" build="p" autoUpdateAnimBg="0"/>
      <p:bldP spid="63508" grpId="0" build="p" autoUpdateAnimBg="0"/>
      <p:bldP spid="63509" grpId="0" build="p" autoUpdateAnimBg="0"/>
      <p:bldP spid="63510" grpId="0" build="p" autoUpdateAnimBg="0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079735"/>
              </p:ext>
            </p:extLst>
          </p:nvPr>
        </p:nvGraphicFramePr>
        <p:xfrm>
          <a:off x="472879" y="748684"/>
          <a:ext cx="11134403" cy="5764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1853"/>
                <a:gridCol w="4684780"/>
                <a:gridCol w="989614"/>
                <a:gridCol w="789876"/>
                <a:gridCol w="808033"/>
                <a:gridCol w="1240615"/>
                <a:gridCol w="1259632"/>
              </a:tblGrid>
              <a:tr h="69046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                            </a:t>
                      </a:r>
                      <a:r>
                        <a:rPr lang="zh-CN" altLang="en-US" sz="2000" dirty="0" smtClean="0"/>
                        <a:t>性质的通用表达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定积分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二重积分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三重积分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第一型曲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线积分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/>
                        <a:t>第一型曲</a:t>
                      </a:r>
                      <a:endParaRPr lang="en-US" altLang="zh-CN" sz="2000" dirty="0" smtClean="0"/>
                    </a:p>
                    <a:p>
                      <a:r>
                        <a:rPr lang="zh-CN" altLang="en-US" sz="2000" dirty="0" smtClean="0"/>
                        <a:t>面积分</a:t>
                      </a:r>
                      <a:endParaRPr lang="zh-CN" altLang="en-US" sz="2000" dirty="0"/>
                    </a:p>
                  </a:txBody>
                  <a:tcPr/>
                </a:tc>
              </a:tr>
              <a:tr h="10077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线性性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054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 smtClean="0"/>
                        <a:t> </a:t>
                      </a:r>
                      <a:r>
                        <a:rPr lang="en-US" altLang="zh-CN" sz="2400" b="1" u="sng" dirty="0" smtClean="0"/>
                        <a:t>~~~~</a:t>
                      </a:r>
                      <a:r>
                        <a:rPr lang="zh-CN" altLang="en-US" sz="2400" b="1" dirty="0" smtClean="0"/>
                        <a:t>可</a:t>
                      </a:r>
                      <a:endParaRPr lang="en-US" altLang="zh-CN" sz="2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加  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923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保号性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035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估值</a:t>
                      </a:r>
                      <a:endParaRPr lang="en-US" altLang="zh-CN" sz="2400" b="1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/>
                        <a:t> 定理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1041906">
                <a:tc>
                  <a:txBody>
                    <a:bodyPr/>
                    <a:lstStyle/>
                    <a:p>
                      <a:r>
                        <a:rPr lang="zh-CN" altLang="en-US" sz="2400" b="1" dirty="0" smtClean="0"/>
                        <a:t> 积分中</a:t>
                      </a:r>
                      <a:endParaRPr lang="en-US" altLang="zh-CN" sz="2400" b="1" dirty="0" smtClean="0"/>
                    </a:p>
                    <a:p>
                      <a:r>
                        <a:rPr lang="zh-CN" altLang="en-US" sz="2400" b="1" dirty="0" smtClean="0"/>
                        <a:t> 值定理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0" i="1" u="none" dirty="0" smtClean="0">
                          <a:solidFill>
                            <a:srgbClr val="FF0000"/>
                          </a:solidFill>
                        </a:rPr>
                        <a:t>√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1589111"/>
              </p:ext>
            </p:extLst>
          </p:nvPr>
        </p:nvGraphicFramePr>
        <p:xfrm>
          <a:off x="2284587" y="4478501"/>
          <a:ext cx="23860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49" name="Equation" r:id="rId3" imgW="1269720" imgH="203040" progId="Equation.DSMT4">
                  <p:embed/>
                </p:oleObj>
              </mc:Choice>
              <mc:Fallback>
                <p:oleObj name="Equation" r:id="rId3" imgW="1269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4587" y="4478501"/>
                        <a:ext cx="2386013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966685"/>
              </p:ext>
            </p:extLst>
          </p:nvPr>
        </p:nvGraphicFramePr>
        <p:xfrm>
          <a:off x="1966490" y="1395618"/>
          <a:ext cx="2675803" cy="671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0" name="Equation" r:id="rId5" imgW="1295280" imgH="380880" progId="Equation.DSMT4">
                  <p:embed/>
                </p:oleObj>
              </mc:Choice>
              <mc:Fallback>
                <p:oleObj name="Equation" r:id="rId5" imgW="129528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6490" y="1395618"/>
                        <a:ext cx="2675803" cy="671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762468"/>
              </p:ext>
            </p:extLst>
          </p:nvPr>
        </p:nvGraphicFramePr>
        <p:xfrm>
          <a:off x="2474345" y="2771937"/>
          <a:ext cx="3974790" cy="7945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1" name="Equation" r:id="rId7" imgW="2031840" imgH="406080" progId="Equation.DSMT4">
                  <p:embed/>
                </p:oleObj>
              </mc:Choice>
              <mc:Fallback>
                <p:oleObj name="Equation" r:id="rId7" imgW="20318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74345" y="2771937"/>
                        <a:ext cx="3974790" cy="7945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510777"/>
              </p:ext>
            </p:extLst>
          </p:nvPr>
        </p:nvGraphicFramePr>
        <p:xfrm>
          <a:off x="1910121" y="3558285"/>
          <a:ext cx="19621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2" name="Equation" r:id="rId9" imgW="1079280" imgH="203040" progId="Equation.DSMT4">
                  <p:embed/>
                </p:oleObj>
              </mc:Choice>
              <mc:Fallback>
                <p:oleObj name="Equation" r:id="rId9" imgW="1079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0121" y="3558285"/>
                        <a:ext cx="1962150" cy="369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145936"/>
              </p:ext>
            </p:extLst>
          </p:nvPr>
        </p:nvGraphicFramePr>
        <p:xfrm>
          <a:off x="1910121" y="5752267"/>
          <a:ext cx="16938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3" name="Equation" r:id="rId11" imgW="952200" imgH="203040" progId="Equation.DSMT4">
                  <p:embed/>
                </p:oleObj>
              </mc:Choice>
              <mc:Fallback>
                <p:oleObj name="Equation" r:id="rId11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10121" y="5752267"/>
                        <a:ext cx="16938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163563"/>
              </p:ext>
            </p:extLst>
          </p:nvPr>
        </p:nvGraphicFramePr>
        <p:xfrm>
          <a:off x="3020125" y="1796785"/>
          <a:ext cx="3379403" cy="688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4" name="Equation" r:id="rId13" imgW="1600200" imgH="380880" progId="Equation.DSMT4">
                  <p:embed/>
                </p:oleObj>
              </mc:Choice>
              <mc:Fallback>
                <p:oleObj name="Equation" r:id="rId13" imgW="16002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20125" y="1796785"/>
                        <a:ext cx="3379403" cy="6889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747724"/>
              </p:ext>
            </p:extLst>
          </p:nvPr>
        </p:nvGraphicFramePr>
        <p:xfrm>
          <a:off x="3794835" y="3731673"/>
          <a:ext cx="26543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5" name="Equation" r:id="rId15" imgW="1460160" imgH="380880" progId="Equation.DSMT4">
                  <p:embed/>
                </p:oleObj>
              </mc:Choice>
              <mc:Fallback>
                <p:oleObj name="Equation" r:id="rId15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794835" y="3731673"/>
                        <a:ext cx="26543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1678107"/>
              </p:ext>
            </p:extLst>
          </p:nvPr>
        </p:nvGraphicFramePr>
        <p:xfrm>
          <a:off x="2925412" y="4822009"/>
          <a:ext cx="3433762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6" name="Equation" r:id="rId17" imgW="1828800" imgH="380880" progId="Equation.DSMT4">
                  <p:embed/>
                </p:oleObj>
              </mc:Choice>
              <mc:Fallback>
                <p:oleObj name="Equation" r:id="rId17" imgW="182880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925412" y="4822009"/>
                        <a:ext cx="3433762" cy="715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707682"/>
              </p:ext>
            </p:extLst>
          </p:nvPr>
        </p:nvGraphicFramePr>
        <p:xfrm>
          <a:off x="3654425" y="5668423"/>
          <a:ext cx="259715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7" name="Equation" r:id="rId19" imgW="1460160" imgH="380880" progId="Equation.DSMT4">
                  <p:embed/>
                </p:oleObj>
              </mc:Choice>
              <mc:Fallback>
                <p:oleObj name="Equation" r:id="rId19" imgW="146016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54425" y="5668423"/>
                        <a:ext cx="2597150" cy="677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0231247"/>
              </p:ext>
            </p:extLst>
          </p:nvPr>
        </p:nvGraphicFramePr>
        <p:xfrm>
          <a:off x="1902523" y="2458140"/>
          <a:ext cx="1377660" cy="41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58" name="Equation" r:id="rId21" imgW="761760" imgH="228600" progId="Equation.DSMT4">
                  <p:embed/>
                </p:oleObj>
              </mc:Choice>
              <mc:Fallback>
                <p:oleObj name="Equation" r:id="rId21" imgW="761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902523" y="2458140"/>
                        <a:ext cx="1377660" cy="413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2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090502-976D-48B0-9013-0A777A93A4D1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036539"/>
              </p:ext>
            </p:extLst>
          </p:nvPr>
        </p:nvGraphicFramePr>
        <p:xfrm>
          <a:off x="572655" y="981076"/>
          <a:ext cx="11139054" cy="5574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660"/>
                <a:gridCol w="5046667"/>
                <a:gridCol w="5264727"/>
              </a:tblGrid>
              <a:tr h="40737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</a:t>
                      </a:r>
                      <a:r>
                        <a:rPr lang="zh-CN" altLang="en-US" sz="2400" dirty="0" smtClean="0"/>
                        <a:t>三重积分</a:t>
                      </a:r>
                      <a:endParaRPr lang="zh-CN" altLang="en-US" sz="24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/>
                        <a:t>                  </a:t>
                      </a:r>
                      <a:r>
                        <a:rPr lang="zh-CN" altLang="en-US" sz="2400" dirty="0" smtClean="0"/>
                        <a:t>第一型曲面积分</a:t>
                      </a:r>
                      <a:endParaRPr lang="zh-CN" altLang="en-US" sz="2400" dirty="0"/>
                    </a:p>
                  </a:txBody>
                  <a:tcPr marL="91457" marR="91457" marT="45701" marB="45701"/>
                </a:tc>
              </a:tr>
              <a:tr h="2514926">
                <a:tc>
                  <a:txBody>
                    <a:bodyPr/>
                    <a:lstStyle/>
                    <a:p>
                      <a:r>
                        <a:rPr lang="zh-CN" altLang="en-US" sz="2800" b="1" dirty="0" smtClean="0"/>
                        <a:t>奇偶对称</a:t>
                      </a:r>
                      <a:endParaRPr lang="zh-CN" altLang="en-US" sz="2800" b="1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</a:tr>
              <a:tr h="2602218">
                <a:tc>
                  <a:txBody>
                    <a:bodyPr/>
                    <a:lstStyle/>
                    <a:p>
                      <a:endParaRPr lang="en-US" altLang="zh-CN" sz="1800" dirty="0" smtClean="0"/>
                    </a:p>
                    <a:p>
                      <a:r>
                        <a:rPr lang="zh-CN" altLang="en-US" sz="2800" b="1" dirty="0" smtClean="0"/>
                        <a:t>轮换对称</a:t>
                      </a:r>
                      <a:endParaRPr lang="zh-CN" altLang="en-US" sz="2800" b="1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57" marR="91457" marT="45701" marB="45701"/>
                </a:tc>
              </a:tr>
            </a:tbl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1341190"/>
              </p:ext>
            </p:extLst>
          </p:nvPr>
        </p:nvGraphicFramePr>
        <p:xfrm>
          <a:off x="1408113" y="1417638"/>
          <a:ext cx="5035550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89" name="Equation" r:id="rId4" imgW="3035160" imgH="228600" progId="Equation.DSMT4">
                  <p:embed/>
                </p:oleObj>
              </mc:Choice>
              <mc:Fallback>
                <p:oleObj name="Equation" r:id="rId4" imgW="3035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8113" y="1417638"/>
                        <a:ext cx="5035550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04061"/>
              </p:ext>
            </p:extLst>
          </p:nvPr>
        </p:nvGraphicFramePr>
        <p:xfrm>
          <a:off x="1348945" y="1829789"/>
          <a:ext cx="3473535" cy="403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90" name="Equation" r:id="rId6" imgW="1765080" imgH="203040" progId="Equation.DSMT4">
                  <p:embed/>
                </p:oleObj>
              </mc:Choice>
              <mc:Fallback>
                <p:oleObj name="Equation" r:id="rId6" imgW="176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45" y="1829789"/>
                        <a:ext cx="3473535" cy="403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273428"/>
              </p:ext>
            </p:extLst>
          </p:nvPr>
        </p:nvGraphicFramePr>
        <p:xfrm>
          <a:off x="1699154" y="3916321"/>
          <a:ext cx="4272251" cy="789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91" name="Equation" r:id="rId8" imgW="2234880" imgH="457200" progId="Equation.DSMT4">
                  <p:embed/>
                </p:oleObj>
              </mc:Choice>
              <mc:Fallback>
                <p:oleObj name="Equation" r:id="rId8" imgW="2234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9154" y="3916321"/>
                        <a:ext cx="4272251" cy="789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7600"/>
              </p:ext>
            </p:extLst>
          </p:nvPr>
        </p:nvGraphicFramePr>
        <p:xfrm>
          <a:off x="1366320" y="4737017"/>
          <a:ext cx="4228755" cy="63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92" name="Equation" r:id="rId10" imgW="2412720" imgH="380880" progId="Equation.DSMT4">
                  <p:embed/>
                </p:oleObj>
              </mc:Choice>
              <mc:Fallback>
                <p:oleObj name="Equation" r:id="rId10" imgW="2412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320" y="4737017"/>
                        <a:ext cx="4228755" cy="630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3" name="文本框 14"/>
          <p:cNvSpPr txBox="1">
            <a:spLocks noChangeArrowheads="1"/>
          </p:cNvSpPr>
          <p:nvPr/>
        </p:nvSpPr>
        <p:spPr bwMode="auto">
          <a:xfrm>
            <a:off x="1349002" y="5561381"/>
            <a:ext cx="873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5301138"/>
              </p:ext>
            </p:extLst>
          </p:nvPr>
        </p:nvGraphicFramePr>
        <p:xfrm>
          <a:off x="1626769" y="5925058"/>
          <a:ext cx="4417023" cy="6667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93" name="Equation" r:id="rId12" imgW="2552700" imgH="381000" progId="Equation.DSMT4">
                  <p:embed/>
                </p:oleObj>
              </mc:Choice>
              <mc:Fallback>
                <p:oleObj name="Equation" r:id="rId12" imgW="25527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769" y="5925058"/>
                        <a:ext cx="4417023" cy="6667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35" name="文本框 12"/>
          <p:cNvSpPr txBox="1">
            <a:spLocks noChangeArrowheads="1"/>
          </p:cNvSpPr>
          <p:nvPr/>
        </p:nvSpPr>
        <p:spPr bwMode="auto">
          <a:xfrm>
            <a:off x="3730625" y="403225"/>
            <a:ext cx="41338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两种积分对称性质对照表</a:t>
            </a:r>
          </a:p>
        </p:txBody>
      </p: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7006"/>
              </p:ext>
            </p:extLst>
          </p:nvPr>
        </p:nvGraphicFramePr>
        <p:xfrm>
          <a:off x="6527800" y="1428750"/>
          <a:ext cx="5183188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94" name="Equation" r:id="rId14" imgW="2984400" imgH="228600" progId="Equation.DSMT4">
                  <p:embed/>
                </p:oleObj>
              </mc:Choice>
              <mc:Fallback>
                <p:oleObj name="Equation" r:id="rId14" imgW="298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428750"/>
                        <a:ext cx="5183188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30411"/>
              </p:ext>
            </p:extLst>
          </p:nvPr>
        </p:nvGraphicFramePr>
        <p:xfrm>
          <a:off x="6396660" y="1756905"/>
          <a:ext cx="3577069" cy="41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95" name="Equation" r:id="rId16" imgW="1765080" imgH="203040" progId="Equation.DSMT4">
                  <p:embed/>
                </p:oleObj>
              </mc:Choice>
              <mc:Fallback>
                <p:oleObj name="Equation" r:id="rId16" imgW="1765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660" y="1756905"/>
                        <a:ext cx="3577069" cy="41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260400"/>
              </p:ext>
            </p:extLst>
          </p:nvPr>
        </p:nvGraphicFramePr>
        <p:xfrm>
          <a:off x="6618998" y="3968473"/>
          <a:ext cx="4092466" cy="768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96" name="Equation" r:id="rId18" imgW="2234880" imgH="457200" progId="Equation.DSMT4">
                  <p:embed/>
                </p:oleObj>
              </mc:Choice>
              <mc:Fallback>
                <p:oleObj name="Equation" r:id="rId18" imgW="2234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998" y="3968473"/>
                        <a:ext cx="4092466" cy="768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656020"/>
              </p:ext>
            </p:extLst>
          </p:nvPr>
        </p:nvGraphicFramePr>
        <p:xfrm>
          <a:off x="6533710" y="4694839"/>
          <a:ext cx="3875672" cy="666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97" name="Equation" r:id="rId20" imgW="2234880" imgH="380880" progId="Equation.DSMT4">
                  <p:embed/>
                </p:oleObj>
              </mc:Choice>
              <mc:Fallback>
                <p:oleObj name="Equation" r:id="rId20" imgW="2234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3710" y="4694839"/>
                        <a:ext cx="3875672" cy="666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40" name="文本框 14"/>
          <p:cNvSpPr txBox="1">
            <a:spLocks noChangeArrowheads="1"/>
          </p:cNvSpPr>
          <p:nvPr/>
        </p:nvSpPr>
        <p:spPr bwMode="auto">
          <a:xfrm>
            <a:off x="6434754" y="5626773"/>
            <a:ext cx="873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chemeClr val="tx1"/>
                </a:solidFill>
                <a:ea typeface="宋体" panose="02010600030101010101" pitchFamily="2" charset="-122"/>
              </a:rPr>
              <a:t>特别，</a:t>
            </a: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234648"/>
              </p:ext>
            </p:extLst>
          </p:nvPr>
        </p:nvGraphicFramePr>
        <p:xfrm>
          <a:off x="7097905" y="5838228"/>
          <a:ext cx="3799247" cy="640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98" name="Equation" r:id="rId22" imgW="2286000" imgH="381000" progId="Equation.DSMT4">
                  <p:embed/>
                </p:oleObj>
              </mc:Choice>
              <mc:Fallback>
                <p:oleObj name="Equation" r:id="rId22" imgW="22860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7905" y="5838228"/>
                        <a:ext cx="3799247" cy="640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167153"/>
              </p:ext>
            </p:extLst>
          </p:nvPr>
        </p:nvGraphicFramePr>
        <p:xfrm>
          <a:off x="3085712" y="2155448"/>
          <a:ext cx="2745290" cy="71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499" name="Equation" r:id="rId24" imgW="1485720" imgH="380880" progId="Equation.DSMT4">
                  <p:embed/>
                </p:oleObj>
              </mc:Choice>
              <mc:Fallback>
                <p:oleObj name="Equation" r:id="rId24" imgW="1485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5712" y="2155448"/>
                        <a:ext cx="2745290" cy="71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43642"/>
              </p:ext>
            </p:extLst>
          </p:nvPr>
        </p:nvGraphicFramePr>
        <p:xfrm>
          <a:off x="1348945" y="2761835"/>
          <a:ext cx="3515355" cy="423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00" name="Equation" r:id="rId26" imgW="1701720" imgH="203040" progId="Equation.DSMT4">
                  <p:embed/>
                </p:oleObj>
              </mc:Choice>
              <mc:Fallback>
                <p:oleObj name="Equation" r:id="rId26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8945" y="2761835"/>
                        <a:ext cx="3515355" cy="423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31305"/>
              </p:ext>
            </p:extLst>
          </p:nvPr>
        </p:nvGraphicFramePr>
        <p:xfrm>
          <a:off x="1475750" y="3184573"/>
          <a:ext cx="4464682" cy="73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01" name="Equation" r:id="rId28" imgW="2501640" imgH="406080" progId="Equation.DSMT4">
                  <p:embed/>
                </p:oleObj>
              </mc:Choice>
              <mc:Fallback>
                <p:oleObj name="Equation" r:id="rId28" imgW="2501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750" y="3184573"/>
                        <a:ext cx="4464682" cy="733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59248"/>
              </p:ext>
            </p:extLst>
          </p:nvPr>
        </p:nvGraphicFramePr>
        <p:xfrm>
          <a:off x="1877955" y="5211232"/>
          <a:ext cx="4298393" cy="63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02" name="Equation" r:id="rId30" imgW="2425680" imgH="380880" progId="Equation.DSMT4">
                  <p:embed/>
                </p:oleObj>
              </mc:Choice>
              <mc:Fallback>
                <p:oleObj name="Equation" r:id="rId30" imgW="2425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955" y="5211232"/>
                        <a:ext cx="4298393" cy="63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998732"/>
              </p:ext>
            </p:extLst>
          </p:nvPr>
        </p:nvGraphicFramePr>
        <p:xfrm>
          <a:off x="2794766" y="3690965"/>
          <a:ext cx="623711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03" name="Equation" r:id="rId32" imgW="330120" imgH="114120" progId="Equation.DSMT4">
                  <p:embed/>
                </p:oleObj>
              </mc:Choice>
              <mc:Fallback>
                <p:oleObj name="Equation" r:id="rId32" imgW="330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794766" y="3690965"/>
                        <a:ext cx="623711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901834"/>
              </p:ext>
            </p:extLst>
          </p:nvPr>
        </p:nvGraphicFramePr>
        <p:xfrm>
          <a:off x="9119394" y="2084431"/>
          <a:ext cx="2545890" cy="700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04" name="Equation" r:id="rId34" imgW="1396800" imgH="380880" progId="Equation.DSMT4">
                  <p:embed/>
                </p:oleObj>
              </mc:Choice>
              <mc:Fallback>
                <p:oleObj name="Equation" r:id="rId34" imgW="13968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9394" y="2084431"/>
                        <a:ext cx="2545890" cy="7000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029036"/>
              </p:ext>
            </p:extLst>
          </p:nvPr>
        </p:nvGraphicFramePr>
        <p:xfrm>
          <a:off x="6396660" y="2606094"/>
          <a:ext cx="3350150" cy="40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05" name="Equation" r:id="rId36" imgW="1701720" imgH="203040" progId="Equation.DSMT4">
                  <p:embed/>
                </p:oleObj>
              </mc:Choice>
              <mc:Fallback>
                <p:oleObj name="Equation" r:id="rId36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6660" y="2606094"/>
                        <a:ext cx="3350150" cy="404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012775"/>
              </p:ext>
            </p:extLst>
          </p:nvPr>
        </p:nvGraphicFramePr>
        <p:xfrm>
          <a:off x="6714412" y="3123848"/>
          <a:ext cx="4566232" cy="77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06" name="Equation" r:id="rId38" imgW="2425680" imgH="406080" progId="Equation.DSMT4">
                  <p:embed/>
                </p:oleObj>
              </mc:Choice>
              <mc:Fallback>
                <p:oleObj name="Equation" r:id="rId38" imgW="2425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412" y="3123848"/>
                        <a:ext cx="4566232" cy="771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47753"/>
              </p:ext>
            </p:extLst>
          </p:nvPr>
        </p:nvGraphicFramePr>
        <p:xfrm>
          <a:off x="8383588" y="3687615"/>
          <a:ext cx="623711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07" name="Equation" r:id="rId40" imgW="330120" imgH="114120" progId="Equation.DSMT4">
                  <p:embed/>
                </p:oleObj>
              </mc:Choice>
              <mc:Fallback>
                <p:oleObj name="Equation" r:id="rId40" imgW="330120" imgH="114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8383588" y="3687615"/>
                        <a:ext cx="623711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9705429"/>
              </p:ext>
            </p:extLst>
          </p:nvPr>
        </p:nvGraphicFramePr>
        <p:xfrm>
          <a:off x="6968702" y="5163663"/>
          <a:ext cx="3998535" cy="685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508" name="Equation" r:id="rId41" imgW="2247840" imgH="380880" progId="Equation.DSMT4">
                  <p:embed/>
                </p:oleObj>
              </mc:Choice>
              <mc:Fallback>
                <p:oleObj name="Equation" r:id="rId41" imgW="2247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8702" y="5163663"/>
                        <a:ext cx="3998535" cy="685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22102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4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3" grpId="0"/>
      <p:bldP spid="430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7831932" y="788556"/>
            <a:ext cx="2471737" cy="2362200"/>
            <a:chOff x="4011" y="480"/>
            <a:chExt cx="1557" cy="1488"/>
          </a:xfrm>
        </p:grpSpPr>
        <p:grpSp>
          <p:nvGrpSpPr>
            <p:cNvPr id="44074" name="Group 114"/>
            <p:cNvGrpSpPr>
              <a:grpSpLocks/>
            </p:cNvGrpSpPr>
            <p:nvPr/>
          </p:nvGrpSpPr>
          <p:grpSpPr bwMode="auto">
            <a:xfrm>
              <a:off x="4011" y="480"/>
              <a:ext cx="1557" cy="1488"/>
              <a:chOff x="4011" y="480"/>
              <a:chExt cx="1557" cy="1488"/>
            </a:xfrm>
          </p:grpSpPr>
          <p:graphicFrame>
            <p:nvGraphicFramePr>
              <p:cNvPr id="44077" name="Object 17"/>
              <p:cNvGraphicFramePr>
                <a:graphicFrameLocks noChangeAspect="1"/>
              </p:cNvGraphicFramePr>
              <p:nvPr/>
            </p:nvGraphicFramePr>
            <p:xfrm>
              <a:off x="4344" y="576"/>
              <a:ext cx="984" cy="6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550" name="BMP 图象" r:id="rId3" imgW="2600000" imgH="1771429" progId="Paint.Picture">
                      <p:embed/>
                    </p:oleObj>
                  </mc:Choice>
                  <mc:Fallback>
                    <p:oleObj name="BMP 图象" r:id="rId3" imgW="2600000" imgH="1771429" progId="Paint.Picture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44" y="576"/>
                            <a:ext cx="984" cy="6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078" name="Line 72"/>
              <p:cNvSpPr>
                <a:spLocks noChangeShapeType="1"/>
              </p:cNvSpPr>
              <p:nvPr/>
            </p:nvSpPr>
            <p:spPr bwMode="auto">
              <a:xfrm>
                <a:off x="4464" y="1440"/>
                <a:ext cx="10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079" name="Line 73"/>
              <p:cNvSpPr>
                <a:spLocks noChangeShapeType="1"/>
              </p:cNvSpPr>
              <p:nvPr/>
            </p:nvSpPr>
            <p:spPr bwMode="auto">
              <a:xfrm flipH="1">
                <a:off x="4011" y="1440"/>
                <a:ext cx="453" cy="45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4080" name="Object 18"/>
              <p:cNvGraphicFramePr>
                <a:graphicFrameLocks noChangeAspect="1"/>
              </p:cNvGraphicFramePr>
              <p:nvPr/>
            </p:nvGraphicFramePr>
            <p:xfrm>
              <a:off x="4424" y="1480"/>
              <a:ext cx="136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551" name="Equation" r:id="rId5" imgW="200092" imgH="219002" progId="Equation.3">
                      <p:embed/>
                    </p:oleObj>
                  </mc:Choice>
                  <mc:Fallback>
                    <p:oleObj name="Equation" r:id="rId5" imgW="200092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4" y="1480"/>
                            <a:ext cx="136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1" name="Object 19"/>
              <p:cNvGraphicFramePr>
                <a:graphicFrameLocks noChangeAspect="1"/>
              </p:cNvGraphicFramePr>
              <p:nvPr/>
            </p:nvGraphicFramePr>
            <p:xfrm>
              <a:off x="4128" y="181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552" name="Equation" r:id="rId7" imgW="209416" imgH="219002" progId="Equation.3">
                      <p:embed/>
                    </p:oleObj>
                  </mc:Choice>
                  <mc:Fallback>
                    <p:oleObj name="Equation" r:id="rId7" imgW="209416" imgH="2190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28" y="181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2" name="Object 20"/>
              <p:cNvGraphicFramePr>
                <a:graphicFrameLocks noChangeAspect="1"/>
              </p:cNvGraphicFramePr>
              <p:nvPr/>
            </p:nvGraphicFramePr>
            <p:xfrm>
              <a:off x="5416" y="1488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553" name="Equation" r:id="rId9" imgW="219097" imgH="295348" progId="Equation.3">
                      <p:embed/>
                    </p:oleObj>
                  </mc:Choice>
                  <mc:Fallback>
                    <p:oleObj name="Equation" r:id="rId9" imgW="219097" imgH="29534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16" y="1488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083" name="Object 21"/>
              <p:cNvGraphicFramePr>
                <a:graphicFrameLocks noChangeAspect="1"/>
              </p:cNvGraphicFramePr>
              <p:nvPr/>
            </p:nvGraphicFramePr>
            <p:xfrm>
              <a:off x="4280" y="480"/>
              <a:ext cx="136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554" name="Equation" r:id="rId11" imgW="200092" imgH="200005" progId="Equation.3">
                      <p:embed/>
                    </p:oleObj>
                  </mc:Choice>
                  <mc:Fallback>
                    <p:oleObj name="Equation" r:id="rId11" imgW="200092" imgH="20000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0" y="480"/>
                            <a:ext cx="136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4075" name="Line 91"/>
            <p:cNvSpPr>
              <a:spLocks noChangeShapeType="1"/>
            </p:cNvSpPr>
            <p:nvPr/>
          </p:nvSpPr>
          <p:spPr bwMode="auto">
            <a:xfrm flipV="1">
              <a:off x="4464" y="480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77"/>
            <p:cNvSpPr>
              <a:spLocks noChangeShapeType="1"/>
            </p:cNvSpPr>
            <p:nvPr/>
          </p:nvSpPr>
          <p:spPr bwMode="auto">
            <a:xfrm flipV="1">
              <a:off x="4464" y="986"/>
              <a:ext cx="0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8434388" y="858839"/>
            <a:ext cx="1547812" cy="1131887"/>
            <a:chOff x="4353" y="541"/>
            <a:chExt cx="975" cy="713"/>
          </a:xfrm>
        </p:grpSpPr>
        <p:graphicFrame>
          <p:nvGraphicFramePr>
            <p:cNvPr id="44071" name="Object 16"/>
            <p:cNvGraphicFramePr>
              <a:graphicFrameLocks noChangeAspect="1"/>
            </p:cNvGraphicFramePr>
            <p:nvPr/>
          </p:nvGraphicFramePr>
          <p:xfrm>
            <a:off x="4353" y="571"/>
            <a:ext cx="975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555" name="BMP 图象" r:id="rId13" imgW="2580952" imgH="1790476" progId="Paint.Picture">
                    <p:embed/>
                  </p:oleObj>
                </mc:Choice>
                <mc:Fallback>
                  <p:oleObj name="BMP 图象" r:id="rId13" imgW="2580952" imgH="1790476" progId="Paint.Picture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571"/>
                          <a:ext cx="975" cy="6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2" name="Line 97"/>
            <p:cNvSpPr>
              <a:spLocks noChangeShapeType="1"/>
            </p:cNvSpPr>
            <p:nvPr/>
          </p:nvSpPr>
          <p:spPr bwMode="auto">
            <a:xfrm flipV="1">
              <a:off x="4464" y="986"/>
              <a:ext cx="0" cy="2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Line 98"/>
            <p:cNvSpPr>
              <a:spLocks noChangeShapeType="1"/>
            </p:cNvSpPr>
            <p:nvPr/>
          </p:nvSpPr>
          <p:spPr bwMode="auto">
            <a:xfrm flipV="1">
              <a:off x="4464" y="541"/>
              <a:ext cx="0" cy="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036" name="Line 21"/>
          <p:cNvSpPr>
            <a:spLocks noChangeShapeType="1"/>
          </p:cNvSpPr>
          <p:nvPr/>
        </p:nvSpPr>
        <p:spPr bwMode="auto">
          <a:xfrm>
            <a:off x="9220200" y="692650"/>
            <a:ext cx="0" cy="615950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343333" y="1516672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 smtClean="0">
                <a:solidFill>
                  <a:srgbClr val="FF0000"/>
                </a:solidFill>
                <a:ea typeface="楷体_GB2312" pitchFamily="49" charset="-122"/>
              </a:rPr>
              <a:t>定理</a:t>
            </a:r>
            <a:r>
              <a:rPr lang="en-US" altLang="zh-CN" b="1" dirty="0" smtClean="0">
                <a:solidFill>
                  <a:srgbClr val="FF0000"/>
                </a:solidFill>
                <a:ea typeface="楷体_GB2312" pitchFamily="49" charset="-122"/>
              </a:rPr>
              <a:t>1:</a:t>
            </a:r>
            <a:r>
              <a:rPr lang="en-US" altLang="zh-CN" dirty="0" smtClean="0">
                <a:solidFill>
                  <a:schemeClr val="tx1"/>
                </a:solidFill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设有光滑曲面</a:t>
            </a:r>
            <a:endParaRPr lang="zh-CN" altLang="en-US" b="1" dirty="0">
              <a:solidFill>
                <a:schemeClr val="tx1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491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981580"/>
              </p:ext>
            </p:extLst>
          </p:nvPr>
        </p:nvGraphicFramePr>
        <p:xfrm>
          <a:off x="2868798" y="1946078"/>
          <a:ext cx="43656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56" name="Equation" r:id="rId16" imgW="1695405" imgH="228680" progId="Equation.DSMT4">
                  <p:embed/>
                </p:oleObj>
              </mc:Choice>
              <mc:Fallback>
                <p:oleObj name="Equation" r:id="rId16" imgW="1695405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798" y="1946078"/>
                        <a:ext cx="43656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8" name="Text Box 26"/>
          <p:cNvSpPr txBox="1">
            <a:spLocks noChangeArrowheads="1"/>
          </p:cNvSpPr>
          <p:nvPr/>
        </p:nvSpPr>
        <p:spPr bwMode="auto">
          <a:xfrm>
            <a:off x="1381126" y="2437609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f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x, y, 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在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 上连续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,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49179" name="Text Box 27"/>
          <p:cNvSpPr txBox="1">
            <a:spLocks noChangeArrowheads="1"/>
          </p:cNvSpPr>
          <p:nvPr/>
        </p:nvSpPr>
        <p:spPr bwMode="auto">
          <a:xfrm>
            <a:off x="3835055" y="3054097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存在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且有</a:t>
            </a:r>
          </a:p>
        </p:txBody>
      </p:sp>
      <p:graphicFrame>
        <p:nvGraphicFramePr>
          <p:cNvPr id="491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83299"/>
              </p:ext>
            </p:extLst>
          </p:nvPr>
        </p:nvGraphicFramePr>
        <p:xfrm>
          <a:off x="1582046" y="2943226"/>
          <a:ext cx="2286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57" name="Equation" r:id="rId18" imgW="1015920" imgH="380880" progId="Equation.DSMT4">
                  <p:embed/>
                </p:oleObj>
              </mc:Choice>
              <mc:Fallback>
                <p:oleObj name="Equation" r:id="rId18" imgW="1015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2046" y="2943226"/>
                        <a:ext cx="2286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780733"/>
              </p:ext>
            </p:extLst>
          </p:nvPr>
        </p:nvGraphicFramePr>
        <p:xfrm>
          <a:off x="2479675" y="4337843"/>
          <a:ext cx="296862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58" name="Equation" r:id="rId20" imgW="1269720" imgH="419040" progId="Equation.DSMT4">
                  <p:embed/>
                </p:oleObj>
              </mc:Choice>
              <mc:Fallback>
                <p:oleObj name="Equation" r:id="rId20" imgW="1269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4337843"/>
                        <a:ext cx="296862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511785"/>
              </p:ext>
            </p:extLst>
          </p:nvPr>
        </p:nvGraphicFramePr>
        <p:xfrm>
          <a:off x="1781607" y="3643060"/>
          <a:ext cx="2420505" cy="940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59" name="Equation" r:id="rId22" imgW="1015920" imgH="380880" progId="Equation.DSMT4">
                  <p:embed/>
                </p:oleObj>
              </mc:Choice>
              <mc:Fallback>
                <p:oleObj name="Equation" r:id="rId22" imgW="10159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607" y="3643060"/>
                        <a:ext cx="2420505" cy="9409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030366"/>
              </p:ext>
            </p:extLst>
          </p:nvPr>
        </p:nvGraphicFramePr>
        <p:xfrm>
          <a:off x="4273550" y="4459894"/>
          <a:ext cx="103187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0" name="Equation" r:id="rId24" imgW="457200" imgH="190327" progId="Equation.DSMT4">
                  <p:embed/>
                </p:oleObj>
              </mc:Choice>
              <mc:Fallback>
                <p:oleObj name="Equation" r:id="rId24" imgW="457200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4459894"/>
                        <a:ext cx="103187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8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421389"/>
              </p:ext>
            </p:extLst>
          </p:nvPr>
        </p:nvGraphicFramePr>
        <p:xfrm>
          <a:off x="5448300" y="4406901"/>
          <a:ext cx="4252912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1" name="Equation" r:id="rId26" imgW="1981080" imgH="304560" progId="Equation.DSMT4">
                  <p:embed/>
                </p:oleObj>
              </mc:Choice>
              <mc:Fallback>
                <p:oleObj name="Equation" r:id="rId26" imgW="19810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4406901"/>
                        <a:ext cx="4252912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87" name="Rectangle 35"/>
          <p:cNvSpPr>
            <a:spLocks noGrp="1" noChangeArrowheads="1"/>
          </p:cNvSpPr>
          <p:nvPr>
            <p:ph type="title" idx="4294967295"/>
          </p:nvPr>
        </p:nvSpPr>
        <p:spPr>
          <a:xfrm>
            <a:off x="1263777" y="701355"/>
            <a:ext cx="6046438" cy="890476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altLang="zh-CN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10.2.2</a:t>
            </a:r>
            <a:r>
              <a:rPr lang="zh-CN" altLang="en-US" sz="3600" b="1" dirty="0" smtClean="0">
                <a:solidFill>
                  <a:srgbClr val="FF0000"/>
                </a:solidFill>
                <a:ea typeface="楷体_GB2312" pitchFamily="49" charset="-122"/>
              </a:rPr>
              <a:t>计算</a:t>
            </a:r>
            <a:r>
              <a:rPr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法  </a:t>
            </a:r>
            <a:r>
              <a:rPr lang="zh-CN" altLang="en-US" sz="3100" b="1" dirty="0">
                <a:solidFill>
                  <a:srgbClr val="FF0000"/>
                </a:solidFill>
              </a:rPr>
              <a:t>转化为某个坐标面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内</a:t>
            </a:r>
            <a:r>
              <a:rPr lang="en-US" altLang="zh-CN" sz="3100" b="1" dirty="0" smtClean="0">
                <a:solidFill>
                  <a:srgbClr val="FF0000"/>
                </a:solidFill>
              </a:rPr>
              <a:t/>
            </a:r>
            <a:br>
              <a:rPr lang="en-US" altLang="zh-CN" sz="3100" b="1" dirty="0" smtClean="0">
                <a:solidFill>
                  <a:srgbClr val="FF0000"/>
                </a:solidFill>
              </a:rPr>
            </a:br>
            <a:r>
              <a:rPr lang="zh-CN" altLang="en-US" sz="3100" b="1" dirty="0" smtClean="0">
                <a:solidFill>
                  <a:srgbClr val="FF0000"/>
                </a:solidFill>
              </a:rPr>
              <a:t>投影</a:t>
            </a:r>
            <a:r>
              <a:rPr lang="zh-CN" altLang="en-US" sz="3100" b="1" dirty="0">
                <a:solidFill>
                  <a:srgbClr val="FF0000"/>
                </a:solidFill>
              </a:rPr>
              <a:t>区域上的二重积分</a:t>
            </a:r>
          </a:p>
        </p:txBody>
      </p:sp>
      <p:sp>
        <p:nvSpPr>
          <p:cNvPr id="49189" name="Text Box 37"/>
          <p:cNvSpPr txBox="1">
            <a:spLocks noChangeArrowheads="1"/>
          </p:cNvSpPr>
          <p:nvPr/>
        </p:nvSpPr>
        <p:spPr bwMode="auto">
          <a:xfrm>
            <a:off x="4872424" y="2472534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则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曲面积分</a:t>
            </a:r>
          </a:p>
        </p:txBody>
      </p:sp>
      <p:sp>
        <p:nvSpPr>
          <p:cNvPr id="49190" name="Text Box 38"/>
          <p:cNvSpPr txBox="1">
            <a:spLocks noChangeArrowheads="1"/>
          </p:cNvSpPr>
          <p:nvPr/>
        </p:nvSpPr>
        <p:spPr bwMode="auto">
          <a:xfrm>
            <a:off x="1276944" y="519600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1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1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1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楷体_GB2312" pitchFamily="49" charset="-122"/>
              </a:rPr>
              <a:t>证明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由定义知</a:t>
            </a:r>
            <a:endParaRPr lang="zh-CN" altLang="en-US" b="1" dirty="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49191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755677"/>
              </p:ext>
            </p:extLst>
          </p:nvPr>
        </p:nvGraphicFramePr>
        <p:xfrm>
          <a:off x="2665869" y="5598328"/>
          <a:ext cx="257810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2" name="Equation" r:id="rId28" imgW="1130040" imgH="380880" progId="Equation.DSMT4">
                  <p:embed/>
                </p:oleObj>
              </mc:Choice>
              <mc:Fallback>
                <p:oleObj name="Equation" r:id="rId28" imgW="1130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869" y="5598328"/>
                        <a:ext cx="257810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85902"/>
              </p:ext>
            </p:extLst>
          </p:nvPr>
        </p:nvGraphicFramePr>
        <p:xfrm>
          <a:off x="6492875" y="5699125"/>
          <a:ext cx="23463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3" name="Equation" r:id="rId30" imgW="1095487" imgH="219002" progId="Equation.DSMT4">
                  <p:embed/>
                </p:oleObj>
              </mc:Choice>
              <mc:Fallback>
                <p:oleObj name="Equation" r:id="rId30" imgW="1095487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75" y="5699125"/>
                        <a:ext cx="23463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5668111"/>
              </p:ext>
            </p:extLst>
          </p:nvPr>
        </p:nvGraphicFramePr>
        <p:xfrm>
          <a:off x="5938839" y="5482651"/>
          <a:ext cx="6699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4" name="Equation" r:id="rId32" imgW="295118" imgH="419007" progId="Equation.DSMT4">
                  <p:embed/>
                </p:oleObj>
              </mc:Choice>
              <mc:Fallback>
                <p:oleObj name="Equation" r:id="rId32" imgW="295118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9" y="5482651"/>
                        <a:ext cx="6699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9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57412"/>
              </p:ext>
            </p:extLst>
          </p:nvPr>
        </p:nvGraphicFramePr>
        <p:xfrm>
          <a:off x="5281614" y="5668962"/>
          <a:ext cx="65722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5" name="Equation" r:id="rId34" imgW="257108" imgH="266673" progId="Equation.DSMT4">
                  <p:embed/>
                </p:oleObj>
              </mc:Choice>
              <mc:Fallback>
                <p:oleObj name="Equation" r:id="rId34" imgW="257108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1614" y="5668962"/>
                        <a:ext cx="65722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8394701" y="1295400"/>
            <a:ext cx="1598613" cy="1828800"/>
            <a:chOff x="4328" y="816"/>
            <a:chExt cx="1007" cy="1152"/>
          </a:xfrm>
        </p:grpSpPr>
        <p:sp>
          <p:nvSpPr>
            <p:cNvPr id="44066" name="Freeform 90"/>
            <p:cNvSpPr>
              <a:spLocks/>
            </p:cNvSpPr>
            <p:nvPr/>
          </p:nvSpPr>
          <p:spPr bwMode="auto">
            <a:xfrm>
              <a:off x="4328" y="1536"/>
              <a:ext cx="1007" cy="432"/>
            </a:xfrm>
            <a:custGeom>
              <a:avLst/>
              <a:gdLst>
                <a:gd name="T0" fmla="*/ 907 w 1040"/>
                <a:gd name="T1" fmla="*/ 61 h 576"/>
                <a:gd name="T2" fmla="*/ 385 w 1040"/>
                <a:gd name="T3" fmla="*/ 20 h 576"/>
                <a:gd name="T4" fmla="*/ 37 w 1040"/>
                <a:gd name="T5" fmla="*/ 182 h 576"/>
                <a:gd name="T6" fmla="*/ 603 w 1040"/>
                <a:gd name="T7" fmla="*/ 223 h 576"/>
                <a:gd name="T8" fmla="*/ 907 w 1040"/>
                <a:gd name="T9" fmla="*/ 61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40"/>
                <a:gd name="T16" fmla="*/ 0 h 576"/>
                <a:gd name="T17" fmla="*/ 1040 w 104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40" h="576">
                  <a:moveTo>
                    <a:pt x="1000" y="144"/>
                  </a:moveTo>
                  <a:cubicBezTo>
                    <a:pt x="960" y="64"/>
                    <a:pt x="584" y="0"/>
                    <a:pt x="424" y="48"/>
                  </a:cubicBezTo>
                  <a:cubicBezTo>
                    <a:pt x="264" y="96"/>
                    <a:pt x="0" y="352"/>
                    <a:pt x="40" y="432"/>
                  </a:cubicBezTo>
                  <a:cubicBezTo>
                    <a:pt x="80" y="512"/>
                    <a:pt x="504" y="576"/>
                    <a:pt x="664" y="528"/>
                  </a:cubicBezTo>
                  <a:cubicBezTo>
                    <a:pt x="824" y="480"/>
                    <a:pt x="1040" y="224"/>
                    <a:pt x="1000" y="144"/>
                  </a:cubicBezTo>
                  <a:close/>
                </a:path>
              </a:pathLst>
            </a:custGeom>
            <a:solidFill>
              <a:srgbClr val="005AB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7" name="Line 81"/>
            <p:cNvSpPr>
              <a:spLocks noChangeShapeType="1"/>
            </p:cNvSpPr>
            <p:nvPr/>
          </p:nvSpPr>
          <p:spPr bwMode="auto">
            <a:xfrm>
              <a:off x="4368" y="960"/>
              <a:ext cx="0" cy="9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82"/>
            <p:cNvSpPr>
              <a:spLocks noChangeShapeType="1"/>
            </p:cNvSpPr>
            <p:nvPr/>
          </p:nvSpPr>
          <p:spPr bwMode="auto">
            <a:xfrm>
              <a:off x="5014" y="1200"/>
              <a:ext cx="0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Line 83"/>
            <p:cNvSpPr>
              <a:spLocks noChangeShapeType="1"/>
            </p:cNvSpPr>
            <p:nvPr/>
          </p:nvSpPr>
          <p:spPr bwMode="auto">
            <a:xfrm>
              <a:off x="5304" y="816"/>
              <a:ext cx="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Line 84"/>
            <p:cNvSpPr>
              <a:spLocks noChangeShapeType="1"/>
            </p:cNvSpPr>
            <p:nvPr/>
          </p:nvSpPr>
          <p:spPr bwMode="auto">
            <a:xfrm>
              <a:off x="4752" y="1104"/>
              <a:ext cx="0" cy="45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9144001" y="1371601"/>
            <a:ext cx="180975" cy="1401763"/>
            <a:chOff x="4800" y="864"/>
            <a:chExt cx="114" cy="883"/>
          </a:xfrm>
        </p:grpSpPr>
        <p:sp>
          <p:nvSpPr>
            <p:cNvPr id="44063" name="Line 100"/>
            <p:cNvSpPr>
              <a:spLocks noChangeShapeType="1"/>
            </p:cNvSpPr>
            <p:nvPr/>
          </p:nvSpPr>
          <p:spPr bwMode="auto">
            <a:xfrm>
              <a:off x="4800" y="864"/>
              <a:ext cx="0" cy="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4" name="Line 102"/>
            <p:cNvSpPr>
              <a:spLocks noChangeShapeType="1"/>
            </p:cNvSpPr>
            <p:nvPr/>
          </p:nvSpPr>
          <p:spPr bwMode="auto">
            <a:xfrm>
              <a:off x="4914" y="864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5" name="AutoShape 103"/>
            <p:cNvSpPr>
              <a:spLocks noChangeArrowheads="1"/>
            </p:cNvSpPr>
            <p:nvPr/>
          </p:nvSpPr>
          <p:spPr bwMode="auto">
            <a:xfrm rot="2751306">
              <a:off x="4815" y="1674"/>
              <a:ext cx="73" cy="73"/>
            </a:xfrm>
            <a:prstGeom prst="parallelogram">
              <a:avLst>
                <a:gd name="adj" fmla="val 25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1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1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1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261" name="Object 12"/>
          <p:cNvGraphicFramePr>
            <a:graphicFrameLocks noChangeAspect="1"/>
          </p:cNvGraphicFramePr>
          <p:nvPr/>
        </p:nvGraphicFramePr>
        <p:xfrm>
          <a:off x="8623301" y="2616200"/>
          <a:ext cx="56832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6" name="Equation" r:id="rId36" imgW="580913" imgH="485675" progId="Equation.3">
                  <p:embed/>
                </p:oleObj>
              </mc:Choice>
              <mc:Fallback>
                <p:oleObj name="Equation" r:id="rId36" imgW="580913" imgH="485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1" y="2616200"/>
                        <a:ext cx="568325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263" name="Object 13"/>
          <p:cNvGraphicFramePr>
            <a:graphicFrameLocks noChangeAspect="1"/>
          </p:cNvGraphicFramePr>
          <p:nvPr/>
        </p:nvGraphicFramePr>
        <p:xfrm>
          <a:off x="9024938" y="3387726"/>
          <a:ext cx="14859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7" name="Equation" r:id="rId38" imgW="704984" imgH="219002" progId="Equation.DSMT4">
                  <p:embed/>
                </p:oleObj>
              </mc:Choice>
              <mc:Fallback>
                <p:oleObj name="Equation" r:id="rId38" imgW="704984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4938" y="3387726"/>
                        <a:ext cx="1485900" cy="4730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4" name="Line 112"/>
          <p:cNvSpPr>
            <a:spLocks noChangeShapeType="1"/>
          </p:cNvSpPr>
          <p:nvPr/>
        </p:nvSpPr>
        <p:spPr bwMode="auto">
          <a:xfrm flipH="1" flipV="1">
            <a:off x="9220200" y="1295400"/>
            <a:ext cx="762000" cy="2057400"/>
          </a:xfrm>
          <a:prstGeom prst="line">
            <a:avLst/>
          </a:prstGeom>
          <a:noFill/>
          <a:ln w="127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9268" name="Object 14"/>
          <p:cNvGraphicFramePr>
            <a:graphicFrameLocks noChangeAspect="1"/>
          </p:cNvGraphicFramePr>
          <p:nvPr/>
        </p:nvGraphicFramePr>
        <p:xfrm>
          <a:off x="7666038" y="3413125"/>
          <a:ext cx="10541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8" name="Equation" r:id="rId40" imgW="514216" imgH="228680" progId="Equation.DSMT4">
                  <p:embed/>
                </p:oleObj>
              </mc:Choice>
              <mc:Fallback>
                <p:oleObj name="Equation" r:id="rId40" imgW="514216" imgH="228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6038" y="3413125"/>
                        <a:ext cx="1054100" cy="488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69" name="Line 117"/>
          <p:cNvSpPr>
            <a:spLocks noChangeShapeType="1"/>
          </p:cNvSpPr>
          <p:nvPr/>
        </p:nvSpPr>
        <p:spPr bwMode="auto">
          <a:xfrm flipV="1">
            <a:off x="8534400" y="2743200"/>
            <a:ext cx="6858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270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643428"/>
              </p:ext>
            </p:extLst>
          </p:nvPr>
        </p:nvGraphicFramePr>
        <p:xfrm>
          <a:off x="9666287" y="788987"/>
          <a:ext cx="254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569" name="Equation" r:id="rId42" imgW="238103" imgH="285670" progId="Equation.3">
                  <p:embed/>
                </p:oleObj>
              </mc:Choice>
              <mc:Fallback>
                <p:oleObj name="Equation" r:id="rId42" imgW="238103" imgH="2856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66287" y="788987"/>
                        <a:ext cx="254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7325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9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9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4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4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9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5" grpId="0" autoUpdateAnimBg="0"/>
      <p:bldP spid="49178" grpId="0" autoUpdateAnimBg="0"/>
      <p:bldP spid="49179" grpId="0" autoUpdateAnimBg="0"/>
      <p:bldP spid="49189" grpId="0" autoUpdateAnimBg="0"/>
      <p:bldP spid="49190" grpId="0" autoUpdateAnimBg="0"/>
      <p:bldP spid="49264" grpId="0" animBg="1"/>
      <p:bldP spid="4926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542732"/>
              </p:ext>
            </p:extLst>
          </p:nvPr>
        </p:nvGraphicFramePr>
        <p:xfrm>
          <a:off x="2419850" y="820299"/>
          <a:ext cx="10271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2" name="Equation" r:id="rId3" imgW="409508" imgH="219002" progId="Equation.DSMT4">
                  <p:embed/>
                </p:oleObj>
              </mc:Choice>
              <mc:Fallback>
                <p:oleObj name="Equation" r:id="rId3" imgW="409508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850" y="820299"/>
                        <a:ext cx="102711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050476"/>
              </p:ext>
            </p:extLst>
          </p:nvPr>
        </p:nvGraphicFramePr>
        <p:xfrm>
          <a:off x="3407025" y="667819"/>
          <a:ext cx="5064125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3" name="Equation" r:id="rId5" imgW="2476440" imgH="355320" progId="Equation.DSMT4">
                  <p:embed/>
                </p:oleObj>
              </mc:Choice>
              <mc:Fallback>
                <p:oleObj name="Equation" r:id="rId5" imgW="247644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025" y="667819"/>
                        <a:ext cx="5064125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073025"/>
              </p:ext>
            </p:extLst>
          </p:nvPr>
        </p:nvGraphicFramePr>
        <p:xfrm>
          <a:off x="3048794" y="1524501"/>
          <a:ext cx="58959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4" name="Equation" r:id="rId7" imgW="2489040" imgH="304560" progId="Equation.DSMT4">
                  <p:embed/>
                </p:oleObj>
              </mc:Choice>
              <mc:Fallback>
                <p:oleObj name="Equation" r:id="rId7" imgW="24890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794" y="1524501"/>
                        <a:ext cx="58959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7646380"/>
              </p:ext>
            </p:extLst>
          </p:nvPr>
        </p:nvGraphicFramePr>
        <p:xfrm>
          <a:off x="2219043" y="2867797"/>
          <a:ext cx="96996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5" name="Equation" r:id="rId9" imgW="371497" imgH="266673" progId="Equation.DSMT4">
                  <p:embed/>
                </p:oleObj>
              </mc:Choice>
              <mc:Fallback>
                <p:oleObj name="Equation" r:id="rId9" imgW="371497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043" y="2867797"/>
                        <a:ext cx="969963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108412"/>
              </p:ext>
            </p:extLst>
          </p:nvPr>
        </p:nvGraphicFramePr>
        <p:xfrm>
          <a:off x="3127377" y="2723356"/>
          <a:ext cx="66516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6" name="Equation" r:id="rId11" imgW="295118" imgH="419007" progId="Equation.DSMT4">
                  <p:embed/>
                </p:oleObj>
              </mc:Choice>
              <mc:Fallback>
                <p:oleObj name="Equation" r:id="rId11" imgW="295118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7" y="2723356"/>
                        <a:ext cx="66516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996465"/>
              </p:ext>
            </p:extLst>
          </p:nvPr>
        </p:nvGraphicFramePr>
        <p:xfrm>
          <a:off x="4745039" y="3473269"/>
          <a:ext cx="554990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7" name="Equation" r:id="rId13" imgW="2361960" imgH="304560" progId="Equation.DSMT4">
                  <p:embed/>
                </p:oleObj>
              </mc:Choice>
              <mc:Fallback>
                <p:oleObj name="Equation" r:id="rId13" imgW="2361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5039" y="3473269"/>
                        <a:ext cx="554990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Object 8"/>
          <p:cNvGraphicFramePr>
            <a:graphicFrameLocks noChangeAspect="1"/>
          </p:cNvGraphicFramePr>
          <p:nvPr/>
        </p:nvGraphicFramePr>
        <p:xfrm>
          <a:off x="2263776" y="4079876"/>
          <a:ext cx="969963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8" name="Equation" r:id="rId15" imgW="371497" imgH="266673" progId="Equation.DSMT4">
                  <p:embed/>
                </p:oleObj>
              </mc:Choice>
              <mc:Fallback>
                <p:oleObj name="Equation" r:id="rId15" imgW="371497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6" y="4079876"/>
                        <a:ext cx="969963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Object 9"/>
          <p:cNvGraphicFramePr>
            <a:graphicFrameLocks noChangeAspect="1"/>
          </p:cNvGraphicFramePr>
          <p:nvPr/>
        </p:nvGraphicFramePr>
        <p:xfrm>
          <a:off x="3171825" y="3910013"/>
          <a:ext cx="6667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69" name="Equation" r:id="rId17" imgW="295118" imgH="419007" progId="Equation.DSMT4">
                  <p:embed/>
                </p:oleObj>
              </mc:Choice>
              <mc:Fallback>
                <p:oleObj name="Equation" r:id="rId17" imgW="295118" imgH="4190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3910013"/>
                        <a:ext cx="6667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633641"/>
              </p:ext>
            </p:extLst>
          </p:nvPr>
        </p:nvGraphicFramePr>
        <p:xfrm>
          <a:off x="4756150" y="4749800"/>
          <a:ext cx="54054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0" name="Equation" r:id="rId19" imgW="2361960" imgH="304560" progId="Equation.DSMT4">
                  <p:embed/>
                </p:oleObj>
              </mc:Choice>
              <mc:Fallback>
                <p:oleObj name="Equation" r:id="rId19" imgW="23619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749800"/>
                        <a:ext cx="5405438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194485"/>
              </p:ext>
            </p:extLst>
          </p:nvPr>
        </p:nvGraphicFramePr>
        <p:xfrm>
          <a:off x="2451102" y="5545140"/>
          <a:ext cx="7843837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1" name="Equation" r:id="rId21" imgW="3276360" imgH="431640" progId="Equation.DSMT4">
                  <p:embed/>
                </p:oleObj>
              </mc:Choice>
              <mc:Fallback>
                <p:oleObj name="Equation" r:id="rId21" imgW="3276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2" y="5545140"/>
                        <a:ext cx="7843837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2"/>
          <p:cNvGraphicFramePr>
            <a:graphicFrameLocks noChangeAspect="1"/>
          </p:cNvGraphicFramePr>
          <p:nvPr/>
        </p:nvGraphicFramePr>
        <p:xfrm>
          <a:off x="4367213" y="5721351"/>
          <a:ext cx="11414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2" name="Equation" r:id="rId23" imgW="457200" imgH="190327" progId="Equation.DSMT4">
                  <p:embed/>
                </p:oleObj>
              </mc:Choice>
              <mc:Fallback>
                <p:oleObj name="Equation" r:id="rId23" imgW="457200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5721351"/>
                        <a:ext cx="114141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81366"/>
              </p:ext>
            </p:extLst>
          </p:nvPr>
        </p:nvGraphicFramePr>
        <p:xfrm>
          <a:off x="3505200" y="2885394"/>
          <a:ext cx="318611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3" name="Equation" r:id="rId25" imgW="1238205" imgH="219002" progId="Equation.DSMT4">
                  <p:embed/>
                </p:oleObj>
              </mc:Choice>
              <mc:Fallback>
                <p:oleObj name="Equation" r:id="rId25" imgW="1238205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85394"/>
                        <a:ext cx="318611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4" name="Line 2066"/>
          <p:cNvSpPr>
            <a:spLocks noChangeShapeType="1"/>
          </p:cNvSpPr>
          <p:nvPr/>
        </p:nvSpPr>
        <p:spPr bwMode="auto">
          <a:xfrm>
            <a:off x="5233195" y="3467100"/>
            <a:ext cx="1139825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196" name="Object 14"/>
          <p:cNvGraphicFramePr>
            <a:graphicFrameLocks noChangeAspect="1"/>
          </p:cNvGraphicFramePr>
          <p:nvPr/>
        </p:nvGraphicFramePr>
        <p:xfrm>
          <a:off x="3617913" y="4132263"/>
          <a:ext cx="316706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4" name="Equation" r:id="rId27" imgW="1238205" imgH="219002" progId="Equation.DSMT4">
                  <p:embed/>
                </p:oleObj>
              </mc:Choice>
              <mc:Fallback>
                <p:oleObj name="Equation" r:id="rId27" imgW="1238205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4132263"/>
                        <a:ext cx="316706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88"/>
          <p:cNvGrpSpPr>
            <a:grpSpLocks/>
          </p:cNvGrpSpPr>
          <p:nvPr/>
        </p:nvGrpSpPr>
        <p:grpSpPr bwMode="auto">
          <a:xfrm>
            <a:off x="6056945" y="4132263"/>
            <a:ext cx="2971800" cy="0"/>
            <a:chOff x="2832" y="2496"/>
            <a:chExt cx="1872" cy="0"/>
          </a:xfrm>
        </p:grpSpPr>
        <p:sp>
          <p:nvSpPr>
            <p:cNvPr id="45076" name="Line 2077"/>
            <p:cNvSpPr>
              <a:spLocks noChangeShapeType="1"/>
            </p:cNvSpPr>
            <p:nvPr/>
          </p:nvSpPr>
          <p:spPr bwMode="auto">
            <a:xfrm>
              <a:off x="2832" y="2496"/>
              <a:ext cx="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Line 2078"/>
            <p:cNvSpPr>
              <a:spLocks noChangeShapeType="1"/>
            </p:cNvSpPr>
            <p:nvPr/>
          </p:nvSpPr>
          <p:spPr bwMode="auto">
            <a:xfrm>
              <a:off x="4128" y="2496"/>
              <a:ext cx="576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021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317360"/>
              </p:ext>
            </p:extLst>
          </p:nvPr>
        </p:nvGraphicFramePr>
        <p:xfrm>
          <a:off x="2095500" y="2052412"/>
          <a:ext cx="2900363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75" name="Equation" r:id="rId29" imgW="1143000" imgH="380880" progId="Equation.DSMT4">
                  <p:embed/>
                </p:oleObj>
              </mc:Choice>
              <mc:Fallback>
                <p:oleObj name="Equation" r:id="rId29" imgW="11430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2052412"/>
                        <a:ext cx="2900363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2087"/>
          <p:cNvSpPr txBox="1">
            <a:spLocks noChangeArrowheads="1"/>
          </p:cNvSpPr>
          <p:nvPr/>
        </p:nvSpPr>
        <p:spPr bwMode="auto">
          <a:xfrm>
            <a:off x="1822450" y="820299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而</a:t>
            </a:r>
          </a:p>
        </p:txBody>
      </p:sp>
      <p:sp>
        <p:nvSpPr>
          <p:cNvPr id="50217" name="Text Box 2089"/>
          <p:cNvSpPr txBox="1">
            <a:spLocks noChangeArrowheads="1"/>
          </p:cNvSpPr>
          <p:nvPr/>
        </p:nvSpPr>
        <p:spPr bwMode="auto">
          <a:xfrm>
            <a:off x="8882063" y="4270374"/>
            <a:ext cx="1190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1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1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1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(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光滑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lang="en-US" altLang="zh-CN" sz="24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A2B8D-00A0-4679-B0BA-229886F4F77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297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4" grpId="0" animBg="1"/>
      <p:bldP spid="50217" grpId="0" build="p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9943</TotalTime>
  <Words>735</Words>
  <Application>Microsoft Office PowerPoint</Application>
  <PresentationFormat>宽屏</PresentationFormat>
  <Paragraphs>242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37</vt:i4>
      </vt:variant>
    </vt:vector>
  </HeadingPairs>
  <TitlesOfParts>
    <vt:vector size="57" baseType="lpstr">
      <vt:lpstr>Yu Gothic UI Light</vt:lpstr>
      <vt:lpstr>仿宋_GB2312</vt:lpstr>
      <vt:lpstr>黑体</vt:lpstr>
      <vt:lpstr>华文宋体</vt:lpstr>
      <vt:lpstr>华文行楷</vt:lpstr>
      <vt:lpstr>楷体_GB2312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Office 主题</vt:lpstr>
      <vt:lpstr>BMP 图象</vt:lpstr>
      <vt:lpstr>Equation</vt:lpstr>
      <vt:lpstr>公式</vt:lpstr>
      <vt:lpstr>MathType 6.0 Equation</vt:lpstr>
      <vt:lpstr>文档</vt:lpstr>
      <vt:lpstr>Document</vt:lpstr>
      <vt:lpstr>PowerPoint 演示文稿</vt:lpstr>
      <vt:lpstr>10.2 、第一型曲面积分的定义与性质</vt:lpstr>
      <vt:lpstr>定义:</vt:lpstr>
      <vt:lpstr>PowerPoint 演示文稿</vt:lpstr>
      <vt:lpstr>PowerPoint 演示文稿</vt:lpstr>
      <vt:lpstr>PowerPoint 演示文稿</vt:lpstr>
      <vt:lpstr>PowerPoint 演示文稿</vt:lpstr>
      <vt:lpstr>10.2.2计算法  转化为某个坐标面内 投影区域上的二重积分</vt:lpstr>
      <vt:lpstr>PowerPoint 演示文稿</vt:lpstr>
      <vt:lpstr>PowerPoint 演示文稿</vt:lpstr>
      <vt:lpstr>PowerPoint 演示文稿</vt:lpstr>
      <vt:lpstr>例1. 设  是四面体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例7. 计算曲面积分</vt:lpstr>
      <vt:lpstr>思考:</vt:lpstr>
      <vt:lpstr>例8.</vt:lpstr>
      <vt:lpstr>PowerPoint 演示文稿</vt:lpstr>
      <vt:lpstr>例9.  计算</vt:lpstr>
      <vt:lpstr>例10.  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168</cp:revision>
  <dcterms:created xsi:type="dcterms:W3CDTF">2020-02-27T11:25:15Z</dcterms:created>
  <dcterms:modified xsi:type="dcterms:W3CDTF">2023-04-10T11:09:16Z</dcterms:modified>
</cp:coreProperties>
</file>