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88" r:id="rId4"/>
    <p:sldId id="289" r:id="rId5"/>
    <p:sldId id="294" r:id="rId6"/>
    <p:sldId id="259" r:id="rId7"/>
    <p:sldId id="260" r:id="rId8"/>
    <p:sldId id="261" r:id="rId9"/>
    <p:sldId id="262" r:id="rId10"/>
    <p:sldId id="263" r:id="rId11"/>
    <p:sldId id="264" r:id="rId12"/>
    <p:sldId id="286" r:id="rId13"/>
    <p:sldId id="287" r:id="rId14"/>
    <p:sldId id="265" r:id="rId15"/>
    <p:sldId id="267" r:id="rId16"/>
    <p:sldId id="292" r:id="rId17"/>
    <p:sldId id="269" r:id="rId18"/>
    <p:sldId id="290" r:id="rId19"/>
    <p:sldId id="291" r:id="rId20"/>
    <p:sldId id="308" r:id="rId21"/>
    <p:sldId id="309" r:id="rId22"/>
    <p:sldId id="306" r:id="rId23"/>
    <p:sldId id="305" r:id="rId24"/>
    <p:sldId id="307" r:id="rId25"/>
    <p:sldId id="272" r:id="rId26"/>
    <p:sldId id="273" r:id="rId27"/>
    <p:sldId id="296" r:id="rId28"/>
    <p:sldId id="274" r:id="rId29"/>
    <p:sldId id="275" r:id="rId30"/>
    <p:sldId id="304" r:id="rId31"/>
    <p:sldId id="310" r:id="rId32"/>
    <p:sldId id="279" r:id="rId33"/>
    <p:sldId id="314" r:id="rId34"/>
    <p:sldId id="315" r:id="rId35"/>
    <p:sldId id="316" r:id="rId36"/>
    <p:sldId id="317" r:id="rId37"/>
    <p:sldId id="320" r:id="rId38"/>
    <p:sldId id="280" r:id="rId39"/>
    <p:sldId id="281" r:id="rId40"/>
    <p:sldId id="297" r:id="rId41"/>
    <p:sldId id="299" r:id="rId42"/>
    <p:sldId id="298" r:id="rId43"/>
    <p:sldId id="301" r:id="rId44"/>
    <p:sldId id="302" r:id="rId45"/>
    <p:sldId id="311" r:id="rId46"/>
    <p:sldId id="312" r:id="rId47"/>
    <p:sldId id="313" r:id="rId48"/>
    <p:sldId id="318" r:id="rId49"/>
    <p:sldId id="319" r:id="rId50"/>
    <p:sldId id="32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FF"/>
    <a:srgbClr val="FF0000"/>
    <a:srgbClr val="0000FF"/>
    <a:srgbClr val="FF00FF"/>
    <a:srgbClr val="99CC00"/>
    <a:srgbClr val="000066"/>
    <a:srgbClr val="000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e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e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3.wmf"/><Relationship Id="rId3" Type="http://schemas.openxmlformats.org/officeDocument/2006/relationships/image" Target="../media/image173.e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e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Relationship Id="rId14" Type="http://schemas.openxmlformats.org/officeDocument/2006/relationships/image" Target="../media/image1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Relationship Id="rId14" Type="http://schemas.openxmlformats.org/officeDocument/2006/relationships/image" Target="../media/image1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0" Type="http://schemas.openxmlformats.org/officeDocument/2006/relationships/image" Target="../media/image223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image" Target="../media/image238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12" Type="http://schemas.openxmlformats.org/officeDocument/2006/relationships/image" Target="../media/image237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11" Type="http://schemas.openxmlformats.org/officeDocument/2006/relationships/image" Target="../media/image236.wmf"/><Relationship Id="rId5" Type="http://schemas.openxmlformats.org/officeDocument/2006/relationships/image" Target="../media/image230.wmf"/><Relationship Id="rId15" Type="http://schemas.openxmlformats.org/officeDocument/2006/relationships/image" Target="../media/image240.wmf"/><Relationship Id="rId10" Type="http://schemas.openxmlformats.org/officeDocument/2006/relationships/image" Target="../media/image235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Relationship Id="rId14" Type="http://schemas.openxmlformats.org/officeDocument/2006/relationships/image" Target="../media/image23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3" Type="http://schemas.openxmlformats.org/officeDocument/2006/relationships/image" Target="../media/image243.wmf"/><Relationship Id="rId7" Type="http://schemas.openxmlformats.org/officeDocument/2006/relationships/image" Target="../media/image226.wmf"/><Relationship Id="rId12" Type="http://schemas.openxmlformats.org/officeDocument/2006/relationships/image" Target="../media/image231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11" Type="http://schemas.openxmlformats.org/officeDocument/2006/relationships/image" Target="../media/image230.wmf"/><Relationship Id="rId5" Type="http://schemas.openxmlformats.org/officeDocument/2006/relationships/image" Target="../media/image245.wmf"/><Relationship Id="rId15" Type="http://schemas.openxmlformats.org/officeDocument/2006/relationships/image" Target="../media/image248.wmf"/><Relationship Id="rId10" Type="http://schemas.openxmlformats.org/officeDocument/2006/relationships/image" Target="../media/image229.wmf"/><Relationship Id="rId4" Type="http://schemas.openxmlformats.org/officeDocument/2006/relationships/image" Target="../media/image244.wmf"/><Relationship Id="rId9" Type="http://schemas.openxmlformats.org/officeDocument/2006/relationships/image" Target="../media/image228.wmf"/><Relationship Id="rId14" Type="http://schemas.openxmlformats.org/officeDocument/2006/relationships/image" Target="../media/image24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image" Target="../media/image252.wmf"/><Relationship Id="rId18" Type="http://schemas.openxmlformats.org/officeDocument/2006/relationships/image" Target="../media/image257.wmf"/><Relationship Id="rId3" Type="http://schemas.openxmlformats.org/officeDocument/2006/relationships/image" Target="../media/image245.wmf"/><Relationship Id="rId7" Type="http://schemas.openxmlformats.org/officeDocument/2006/relationships/image" Target="../media/image228.wmf"/><Relationship Id="rId12" Type="http://schemas.openxmlformats.org/officeDocument/2006/relationships/image" Target="../media/image251.wmf"/><Relationship Id="rId17" Type="http://schemas.openxmlformats.org/officeDocument/2006/relationships/image" Target="../media/image256.wmf"/><Relationship Id="rId2" Type="http://schemas.openxmlformats.org/officeDocument/2006/relationships/image" Target="../media/image250.wmf"/><Relationship Id="rId16" Type="http://schemas.openxmlformats.org/officeDocument/2006/relationships/image" Target="../media/image255.wmf"/><Relationship Id="rId1" Type="http://schemas.openxmlformats.org/officeDocument/2006/relationships/image" Target="../media/image249.wmf"/><Relationship Id="rId6" Type="http://schemas.openxmlformats.org/officeDocument/2006/relationships/image" Target="../media/image227.wmf"/><Relationship Id="rId11" Type="http://schemas.openxmlformats.org/officeDocument/2006/relationships/image" Target="../media/image232.wmf"/><Relationship Id="rId5" Type="http://schemas.openxmlformats.org/officeDocument/2006/relationships/image" Target="../media/image226.wmf"/><Relationship Id="rId15" Type="http://schemas.openxmlformats.org/officeDocument/2006/relationships/image" Target="../media/image254.wmf"/><Relationship Id="rId10" Type="http://schemas.openxmlformats.org/officeDocument/2006/relationships/image" Target="../media/image231.wmf"/><Relationship Id="rId19" Type="http://schemas.openxmlformats.org/officeDocument/2006/relationships/image" Target="../media/image258.wmf"/><Relationship Id="rId4" Type="http://schemas.openxmlformats.org/officeDocument/2006/relationships/image" Target="../media/image246.wmf"/><Relationship Id="rId9" Type="http://schemas.openxmlformats.org/officeDocument/2006/relationships/image" Target="../media/image230.wmf"/><Relationship Id="rId14" Type="http://schemas.openxmlformats.org/officeDocument/2006/relationships/image" Target="../media/image25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emf"/><Relationship Id="rId18" Type="http://schemas.openxmlformats.org/officeDocument/2006/relationships/image" Target="../media/image276.wmf"/><Relationship Id="rId3" Type="http://schemas.openxmlformats.org/officeDocument/2006/relationships/image" Target="../media/image261.wmf"/><Relationship Id="rId21" Type="http://schemas.openxmlformats.org/officeDocument/2006/relationships/image" Target="../media/image279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17" Type="http://schemas.openxmlformats.org/officeDocument/2006/relationships/image" Target="../media/image275.wmf"/><Relationship Id="rId2" Type="http://schemas.openxmlformats.org/officeDocument/2006/relationships/image" Target="../media/image260.wmf"/><Relationship Id="rId16" Type="http://schemas.openxmlformats.org/officeDocument/2006/relationships/image" Target="../media/image274.wmf"/><Relationship Id="rId20" Type="http://schemas.openxmlformats.org/officeDocument/2006/relationships/image" Target="../media/image278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5" Type="http://schemas.openxmlformats.org/officeDocument/2006/relationships/image" Target="../media/image273.wmf"/><Relationship Id="rId10" Type="http://schemas.openxmlformats.org/officeDocument/2006/relationships/image" Target="../media/image268.wmf"/><Relationship Id="rId19" Type="http://schemas.openxmlformats.org/officeDocument/2006/relationships/image" Target="../media/image277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Relationship Id="rId14" Type="http://schemas.openxmlformats.org/officeDocument/2006/relationships/image" Target="../media/image27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3.wmf"/><Relationship Id="rId7" Type="http://schemas.openxmlformats.org/officeDocument/2006/relationships/image" Target="../media/image277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76.wmf"/><Relationship Id="rId5" Type="http://schemas.openxmlformats.org/officeDocument/2006/relationships/image" Target="../media/image270.wmf"/><Relationship Id="rId4" Type="http://schemas.openxmlformats.org/officeDocument/2006/relationships/image" Target="../media/image284.jpeg"/><Relationship Id="rId9" Type="http://schemas.openxmlformats.org/officeDocument/2006/relationships/image" Target="../media/image2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image" Target="../media/image295.wmf"/><Relationship Id="rId18" Type="http://schemas.openxmlformats.org/officeDocument/2006/relationships/image" Target="../media/image298.wmf"/><Relationship Id="rId3" Type="http://schemas.openxmlformats.org/officeDocument/2006/relationships/image" Target="../media/image288.wmf"/><Relationship Id="rId21" Type="http://schemas.openxmlformats.org/officeDocument/2006/relationships/image" Target="../media/image301.wmf"/><Relationship Id="rId7" Type="http://schemas.openxmlformats.org/officeDocument/2006/relationships/image" Target="../media/image269.wmf"/><Relationship Id="rId12" Type="http://schemas.openxmlformats.org/officeDocument/2006/relationships/image" Target="../media/image294.wmf"/><Relationship Id="rId17" Type="http://schemas.openxmlformats.org/officeDocument/2006/relationships/image" Target="../media/image297.wmf"/><Relationship Id="rId2" Type="http://schemas.openxmlformats.org/officeDocument/2006/relationships/image" Target="../media/image287.wmf"/><Relationship Id="rId16" Type="http://schemas.openxmlformats.org/officeDocument/2006/relationships/image" Target="../media/image279.wmf"/><Relationship Id="rId20" Type="http://schemas.openxmlformats.org/officeDocument/2006/relationships/image" Target="../media/image300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11" Type="http://schemas.openxmlformats.org/officeDocument/2006/relationships/image" Target="../media/image293.wmf"/><Relationship Id="rId5" Type="http://schemas.openxmlformats.org/officeDocument/2006/relationships/image" Target="../media/image290.wmf"/><Relationship Id="rId15" Type="http://schemas.openxmlformats.org/officeDocument/2006/relationships/image" Target="../media/image278.wmf"/><Relationship Id="rId10" Type="http://schemas.openxmlformats.org/officeDocument/2006/relationships/image" Target="../media/image272.wmf"/><Relationship Id="rId19" Type="http://schemas.openxmlformats.org/officeDocument/2006/relationships/image" Target="../media/image299.wmf"/><Relationship Id="rId4" Type="http://schemas.openxmlformats.org/officeDocument/2006/relationships/image" Target="../media/image289.wmf"/><Relationship Id="rId9" Type="http://schemas.openxmlformats.org/officeDocument/2006/relationships/image" Target="../media/image292.wmf"/><Relationship Id="rId14" Type="http://schemas.openxmlformats.org/officeDocument/2006/relationships/image" Target="../media/image29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315.wmf"/><Relationship Id="rId7" Type="http://schemas.openxmlformats.org/officeDocument/2006/relationships/image" Target="../media/image259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10" Type="http://schemas.openxmlformats.org/officeDocument/2006/relationships/image" Target="../media/image262.wmf"/><Relationship Id="rId4" Type="http://schemas.openxmlformats.org/officeDocument/2006/relationships/image" Target="../media/image316.wmf"/><Relationship Id="rId9" Type="http://schemas.openxmlformats.org/officeDocument/2006/relationships/image" Target="../media/image26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260.wmf"/><Relationship Id="rId3" Type="http://schemas.openxmlformats.org/officeDocument/2006/relationships/image" Target="../media/image321.wmf"/><Relationship Id="rId7" Type="http://schemas.openxmlformats.org/officeDocument/2006/relationships/image" Target="../media/image325.wmf"/><Relationship Id="rId12" Type="http://schemas.openxmlformats.org/officeDocument/2006/relationships/image" Target="../media/image259.wmf"/><Relationship Id="rId2" Type="http://schemas.openxmlformats.org/officeDocument/2006/relationships/image" Target="../media/image320.wmf"/><Relationship Id="rId16" Type="http://schemas.openxmlformats.org/officeDocument/2006/relationships/image" Target="../media/image330.wmf"/><Relationship Id="rId1" Type="http://schemas.openxmlformats.org/officeDocument/2006/relationships/image" Target="../media/image319.wmf"/><Relationship Id="rId6" Type="http://schemas.openxmlformats.org/officeDocument/2006/relationships/image" Target="../media/image324.wmf"/><Relationship Id="rId11" Type="http://schemas.openxmlformats.org/officeDocument/2006/relationships/image" Target="../media/image329.wmf"/><Relationship Id="rId5" Type="http://schemas.openxmlformats.org/officeDocument/2006/relationships/image" Target="../media/image323.wmf"/><Relationship Id="rId15" Type="http://schemas.openxmlformats.org/officeDocument/2006/relationships/image" Target="../media/image262.wmf"/><Relationship Id="rId10" Type="http://schemas.openxmlformats.org/officeDocument/2006/relationships/image" Target="../media/image328.wmf"/><Relationship Id="rId4" Type="http://schemas.openxmlformats.org/officeDocument/2006/relationships/image" Target="../media/image322.wmf"/><Relationship Id="rId9" Type="http://schemas.openxmlformats.org/officeDocument/2006/relationships/image" Target="../media/image327.wmf"/><Relationship Id="rId14" Type="http://schemas.openxmlformats.org/officeDocument/2006/relationships/image" Target="../media/image26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12" Type="http://schemas.openxmlformats.org/officeDocument/2006/relationships/image" Target="../media/image262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11" Type="http://schemas.openxmlformats.org/officeDocument/2006/relationships/image" Target="../media/image261.wmf"/><Relationship Id="rId5" Type="http://schemas.openxmlformats.org/officeDocument/2006/relationships/image" Target="../media/image335.wmf"/><Relationship Id="rId10" Type="http://schemas.openxmlformats.org/officeDocument/2006/relationships/image" Target="../media/image260.wmf"/><Relationship Id="rId4" Type="http://schemas.openxmlformats.org/officeDocument/2006/relationships/image" Target="../media/image334.wmf"/><Relationship Id="rId9" Type="http://schemas.openxmlformats.org/officeDocument/2006/relationships/image" Target="../media/image25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7" Type="http://schemas.openxmlformats.org/officeDocument/2006/relationships/image" Target="../media/image343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image" Target="../media/image329.wmf"/><Relationship Id="rId7" Type="http://schemas.openxmlformats.org/officeDocument/2006/relationships/image" Target="../media/image262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6" Type="http://schemas.openxmlformats.org/officeDocument/2006/relationships/image" Target="../media/image261.wmf"/><Relationship Id="rId11" Type="http://schemas.openxmlformats.org/officeDocument/2006/relationships/image" Target="../media/image340.wmf"/><Relationship Id="rId5" Type="http://schemas.openxmlformats.org/officeDocument/2006/relationships/image" Target="../media/image260.wmf"/><Relationship Id="rId10" Type="http://schemas.openxmlformats.org/officeDocument/2006/relationships/image" Target="../media/image339.wmf"/><Relationship Id="rId4" Type="http://schemas.openxmlformats.org/officeDocument/2006/relationships/image" Target="../media/image259.wmf"/><Relationship Id="rId9" Type="http://schemas.openxmlformats.org/officeDocument/2006/relationships/image" Target="../media/image34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image" Target="../media/image360.wmf"/><Relationship Id="rId18" Type="http://schemas.openxmlformats.org/officeDocument/2006/relationships/image" Target="../media/image262.wmf"/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12" Type="http://schemas.openxmlformats.org/officeDocument/2006/relationships/image" Target="../media/image359.wmf"/><Relationship Id="rId17" Type="http://schemas.openxmlformats.org/officeDocument/2006/relationships/image" Target="../media/image261.wmf"/><Relationship Id="rId2" Type="http://schemas.openxmlformats.org/officeDocument/2006/relationships/image" Target="../media/image349.wmf"/><Relationship Id="rId16" Type="http://schemas.openxmlformats.org/officeDocument/2006/relationships/image" Target="../media/image260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11" Type="http://schemas.openxmlformats.org/officeDocument/2006/relationships/image" Target="../media/image358.wmf"/><Relationship Id="rId5" Type="http://schemas.openxmlformats.org/officeDocument/2006/relationships/image" Target="../media/image352.wmf"/><Relationship Id="rId15" Type="http://schemas.openxmlformats.org/officeDocument/2006/relationships/image" Target="../media/image259.wmf"/><Relationship Id="rId10" Type="http://schemas.openxmlformats.org/officeDocument/2006/relationships/image" Target="../media/image357.wmf"/><Relationship Id="rId19" Type="http://schemas.openxmlformats.org/officeDocument/2006/relationships/image" Target="../media/image362.wmf"/><Relationship Id="rId4" Type="http://schemas.openxmlformats.org/officeDocument/2006/relationships/image" Target="../media/image351.wmf"/><Relationship Id="rId9" Type="http://schemas.openxmlformats.org/officeDocument/2006/relationships/image" Target="../media/image356.wmf"/><Relationship Id="rId14" Type="http://schemas.openxmlformats.org/officeDocument/2006/relationships/image" Target="../media/image36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13" Type="http://schemas.openxmlformats.org/officeDocument/2006/relationships/image" Target="../media/image260.wmf"/><Relationship Id="rId3" Type="http://schemas.openxmlformats.org/officeDocument/2006/relationships/image" Target="../media/image365.wmf"/><Relationship Id="rId7" Type="http://schemas.openxmlformats.org/officeDocument/2006/relationships/image" Target="../media/image369.wmf"/><Relationship Id="rId12" Type="http://schemas.openxmlformats.org/officeDocument/2006/relationships/image" Target="../media/image259.wmf"/><Relationship Id="rId2" Type="http://schemas.openxmlformats.org/officeDocument/2006/relationships/image" Target="../media/image364.wmf"/><Relationship Id="rId16" Type="http://schemas.openxmlformats.org/officeDocument/2006/relationships/image" Target="../media/image373.wmf"/><Relationship Id="rId1" Type="http://schemas.openxmlformats.org/officeDocument/2006/relationships/image" Target="../media/image363.wmf"/><Relationship Id="rId6" Type="http://schemas.openxmlformats.org/officeDocument/2006/relationships/image" Target="../media/image368.wmf"/><Relationship Id="rId11" Type="http://schemas.openxmlformats.org/officeDocument/2006/relationships/image" Target="../media/image358.wmf"/><Relationship Id="rId5" Type="http://schemas.openxmlformats.org/officeDocument/2006/relationships/image" Target="../media/image367.wmf"/><Relationship Id="rId15" Type="http://schemas.openxmlformats.org/officeDocument/2006/relationships/image" Target="../media/image262.wmf"/><Relationship Id="rId10" Type="http://schemas.openxmlformats.org/officeDocument/2006/relationships/image" Target="../media/image372.wmf"/><Relationship Id="rId4" Type="http://schemas.openxmlformats.org/officeDocument/2006/relationships/image" Target="../media/image366.wmf"/><Relationship Id="rId9" Type="http://schemas.openxmlformats.org/officeDocument/2006/relationships/image" Target="../media/image371.wmf"/><Relationship Id="rId14" Type="http://schemas.openxmlformats.org/officeDocument/2006/relationships/image" Target="../media/image26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image" Target="../media/image373.wmf"/><Relationship Id="rId3" Type="http://schemas.openxmlformats.org/officeDocument/2006/relationships/image" Target="../media/image365.wmf"/><Relationship Id="rId7" Type="http://schemas.openxmlformats.org/officeDocument/2006/relationships/image" Target="../media/image370.wmf"/><Relationship Id="rId12" Type="http://schemas.openxmlformats.org/officeDocument/2006/relationships/image" Target="../media/image262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6" Type="http://schemas.openxmlformats.org/officeDocument/2006/relationships/image" Target="../media/image375.wmf"/><Relationship Id="rId11" Type="http://schemas.openxmlformats.org/officeDocument/2006/relationships/image" Target="../media/image261.wmf"/><Relationship Id="rId5" Type="http://schemas.openxmlformats.org/officeDocument/2006/relationships/image" Target="../media/image368.wmf"/><Relationship Id="rId10" Type="http://schemas.openxmlformats.org/officeDocument/2006/relationships/image" Target="../media/image260.wmf"/><Relationship Id="rId4" Type="http://schemas.openxmlformats.org/officeDocument/2006/relationships/image" Target="../media/image374.wmf"/><Relationship Id="rId9" Type="http://schemas.openxmlformats.org/officeDocument/2006/relationships/image" Target="../media/image259.wmf"/><Relationship Id="rId14" Type="http://schemas.openxmlformats.org/officeDocument/2006/relationships/image" Target="../media/image3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2.wmf"/><Relationship Id="rId5" Type="http://schemas.openxmlformats.org/officeDocument/2006/relationships/image" Target="../media/image17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13" Type="http://schemas.openxmlformats.org/officeDocument/2006/relationships/image" Target="../media/image389.wmf"/><Relationship Id="rId3" Type="http://schemas.openxmlformats.org/officeDocument/2006/relationships/image" Target="../media/image379.wmf"/><Relationship Id="rId7" Type="http://schemas.openxmlformats.org/officeDocument/2006/relationships/image" Target="../media/image383.wmf"/><Relationship Id="rId12" Type="http://schemas.openxmlformats.org/officeDocument/2006/relationships/image" Target="../media/image388.wmf"/><Relationship Id="rId2" Type="http://schemas.openxmlformats.org/officeDocument/2006/relationships/image" Target="../media/image378.wmf"/><Relationship Id="rId16" Type="http://schemas.openxmlformats.org/officeDocument/2006/relationships/image" Target="../media/image392.wmf"/><Relationship Id="rId1" Type="http://schemas.openxmlformats.org/officeDocument/2006/relationships/image" Target="../media/image377.wmf"/><Relationship Id="rId6" Type="http://schemas.openxmlformats.org/officeDocument/2006/relationships/image" Target="../media/image382.wmf"/><Relationship Id="rId11" Type="http://schemas.openxmlformats.org/officeDocument/2006/relationships/image" Target="../media/image387.wmf"/><Relationship Id="rId5" Type="http://schemas.openxmlformats.org/officeDocument/2006/relationships/image" Target="../media/image381.wmf"/><Relationship Id="rId15" Type="http://schemas.openxmlformats.org/officeDocument/2006/relationships/image" Target="../media/image391.wmf"/><Relationship Id="rId10" Type="http://schemas.openxmlformats.org/officeDocument/2006/relationships/image" Target="../media/image386.wmf"/><Relationship Id="rId4" Type="http://schemas.openxmlformats.org/officeDocument/2006/relationships/image" Target="../media/image380.wmf"/><Relationship Id="rId9" Type="http://schemas.openxmlformats.org/officeDocument/2006/relationships/image" Target="../media/image385.wmf"/><Relationship Id="rId14" Type="http://schemas.openxmlformats.org/officeDocument/2006/relationships/image" Target="../media/image390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97.wmf"/><Relationship Id="rId3" Type="http://schemas.openxmlformats.org/officeDocument/2006/relationships/image" Target="../media/image390.wmf"/><Relationship Id="rId7" Type="http://schemas.openxmlformats.org/officeDocument/2006/relationships/image" Target="../media/image392.wmf"/><Relationship Id="rId12" Type="http://schemas.openxmlformats.org/officeDocument/2006/relationships/image" Target="../media/image396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87.wmf"/><Relationship Id="rId11" Type="http://schemas.openxmlformats.org/officeDocument/2006/relationships/image" Target="../media/image395.wmf"/><Relationship Id="rId5" Type="http://schemas.openxmlformats.org/officeDocument/2006/relationships/image" Target="../media/image386.wmf"/><Relationship Id="rId15" Type="http://schemas.openxmlformats.org/officeDocument/2006/relationships/image" Target="../media/image399.wmf"/><Relationship Id="rId10" Type="http://schemas.openxmlformats.org/officeDocument/2006/relationships/image" Target="../media/image394.wmf"/><Relationship Id="rId4" Type="http://schemas.openxmlformats.org/officeDocument/2006/relationships/image" Target="../media/image391.wmf"/><Relationship Id="rId9" Type="http://schemas.openxmlformats.org/officeDocument/2006/relationships/image" Target="../media/image393.wmf"/><Relationship Id="rId14" Type="http://schemas.openxmlformats.org/officeDocument/2006/relationships/image" Target="../media/image39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image" Target="../media/image387.wmf"/><Relationship Id="rId3" Type="http://schemas.openxmlformats.org/officeDocument/2006/relationships/image" Target="../media/image381.wmf"/><Relationship Id="rId7" Type="http://schemas.openxmlformats.org/officeDocument/2006/relationships/image" Target="../media/image385.wmf"/><Relationship Id="rId12" Type="http://schemas.openxmlformats.org/officeDocument/2006/relationships/image" Target="../media/image386.wmf"/><Relationship Id="rId17" Type="http://schemas.openxmlformats.org/officeDocument/2006/relationships/image" Target="../media/image404.wmf"/><Relationship Id="rId2" Type="http://schemas.openxmlformats.org/officeDocument/2006/relationships/image" Target="../media/image380.wmf"/><Relationship Id="rId16" Type="http://schemas.openxmlformats.org/officeDocument/2006/relationships/image" Target="../media/image403.wmf"/><Relationship Id="rId1" Type="http://schemas.openxmlformats.org/officeDocument/2006/relationships/image" Target="../media/image379.wmf"/><Relationship Id="rId6" Type="http://schemas.openxmlformats.org/officeDocument/2006/relationships/image" Target="../media/image384.wmf"/><Relationship Id="rId11" Type="http://schemas.openxmlformats.org/officeDocument/2006/relationships/image" Target="../media/image391.wmf"/><Relationship Id="rId5" Type="http://schemas.openxmlformats.org/officeDocument/2006/relationships/image" Target="../media/image401.wmf"/><Relationship Id="rId15" Type="http://schemas.openxmlformats.org/officeDocument/2006/relationships/image" Target="../media/image402.wmf"/><Relationship Id="rId10" Type="http://schemas.openxmlformats.org/officeDocument/2006/relationships/image" Target="../media/image390.wmf"/><Relationship Id="rId4" Type="http://schemas.openxmlformats.org/officeDocument/2006/relationships/image" Target="../media/image400.wmf"/><Relationship Id="rId9" Type="http://schemas.openxmlformats.org/officeDocument/2006/relationships/image" Target="../media/image389.wmf"/><Relationship Id="rId14" Type="http://schemas.openxmlformats.org/officeDocument/2006/relationships/image" Target="../media/image39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97.wmf"/><Relationship Id="rId18" Type="http://schemas.openxmlformats.org/officeDocument/2006/relationships/image" Target="../media/image410.wmf"/><Relationship Id="rId3" Type="http://schemas.openxmlformats.org/officeDocument/2006/relationships/image" Target="../media/image390.wmf"/><Relationship Id="rId7" Type="http://schemas.openxmlformats.org/officeDocument/2006/relationships/image" Target="../media/image392.wmf"/><Relationship Id="rId12" Type="http://schemas.openxmlformats.org/officeDocument/2006/relationships/image" Target="../media/image407.wmf"/><Relationship Id="rId17" Type="http://schemas.openxmlformats.org/officeDocument/2006/relationships/image" Target="../media/image409.wmf"/><Relationship Id="rId2" Type="http://schemas.openxmlformats.org/officeDocument/2006/relationships/image" Target="../media/image389.wmf"/><Relationship Id="rId16" Type="http://schemas.openxmlformats.org/officeDocument/2006/relationships/image" Target="../media/image408.wmf"/><Relationship Id="rId1" Type="http://schemas.openxmlformats.org/officeDocument/2006/relationships/image" Target="../media/image388.wmf"/><Relationship Id="rId6" Type="http://schemas.openxmlformats.org/officeDocument/2006/relationships/image" Target="../media/image387.wmf"/><Relationship Id="rId11" Type="http://schemas.openxmlformats.org/officeDocument/2006/relationships/image" Target="../media/image406.wmf"/><Relationship Id="rId5" Type="http://schemas.openxmlformats.org/officeDocument/2006/relationships/image" Target="../media/image386.wmf"/><Relationship Id="rId15" Type="http://schemas.openxmlformats.org/officeDocument/2006/relationships/image" Target="../media/image399.wmf"/><Relationship Id="rId10" Type="http://schemas.openxmlformats.org/officeDocument/2006/relationships/image" Target="../media/image405.wmf"/><Relationship Id="rId4" Type="http://schemas.openxmlformats.org/officeDocument/2006/relationships/image" Target="../media/image391.wmf"/><Relationship Id="rId9" Type="http://schemas.openxmlformats.org/officeDocument/2006/relationships/image" Target="../media/image393.wmf"/><Relationship Id="rId14" Type="http://schemas.openxmlformats.org/officeDocument/2006/relationships/image" Target="../media/image39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13" Type="http://schemas.openxmlformats.org/officeDocument/2006/relationships/image" Target="../media/image299.wmf"/><Relationship Id="rId3" Type="http://schemas.openxmlformats.org/officeDocument/2006/relationships/image" Target="../media/image412.wmf"/><Relationship Id="rId7" Type="http://schemas.openxmlformats.org/officeDocument/2006/relationships/image" Target="../media/image269.wmf"/><Relationship Id="rId12" Type="http://schemas.openxmlformats.org/officeDocument/2006/relationships/image" Target="../media/image298.wmf"/><Relationship Id="rId2" Type="http://schemas.openxmlformats.org/officeDocument/2006/relationships/image" Target="../media/image411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11" Type="http://schemas.openxmlformats.org/officeDocument/2006/relationships/image" Target="../media/image297.wmf"/><Relationship Id="rId5" Type="http://schemas.openxmlformats.org/officeDocument/2006/relationships/image" Target="../media/image290.wmf"/><Relationship Id="rId15" Type="http://schemas.openxmlformats.org/officeDocument/2006/relationships/image" Target="../media/image417.wmf"/><Relationship Id="rId10" Type="http://schemas.openxmlformats.org/officeDocument/2006/relationships/image" Target="../media/image415.wmf"/><Relationship Id="rId4" Type="http://schemas.openxmlformats.org/officeDocument/2006/relationships/image" Target="../media/image289.wmf"/><Relationship Id="rId9" Type="http://schemas.openxmlformats.org/officeDocument/2006/relationships/image" Target="../media/image414.wmf"/><Relationship Id="rId14" Type="http://schemas.openxmlformats.org/officeDocument/2006/relationships/image" Target="../media/image41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image" Target="../media/image421.wmf"/><Relationship Id="rId18" Type="http://schemas.openxmlformats.org/officeDocument/2006/relationships/image" Target="../media/image426.wmf"/><Relationship Id="rId3" Type="http://schemas.openxmlformats.org/officeDocument/2006/relationships/image" Target="../media/image268.wmf"/><Relationship Id="rId7" Type="http://schemas.openxmlformats.org/officeDocument/2006/relationships/image" Target="../media/image279.wmf"/><Relationship Id="rId12" Type="http://schemas.openxmlformats.org/officeDocument/2006/relationships/image" Target="../media/image420.wmf"/><Relationship Id="rId17" Type="http://schemas.openxmlformats.org/officeDocument/2006/relationships/image" Target="../media/image425.wmf"/><Relationship Id="rId2" Type="http://schemas.openxmlformats.org/officeDocument/2006/relationships/image" Target="../media/image290.wmf"/><Relationship Id="rId16" Type="http://schemas.openxmlformats.org/officeDocument/2006/relationships/image" Target="../media/image424.wmf"/><Relationship Id="rId1" Type="http://schemas.openxmlformats.org/officeDocument/2006/relationships/image" Target="../media/image289.wmf"/><Relationship Id="rId6" Type="http://schemas.openxmlformats.org/officeDocument/2006/relationships/image" Target="../media/image278.wmf"/><Relationship Id="rId11" Type="http://schemas.openxmlformats.org/officeDocument/2006/relationships/image" Target="../media/image419.wmf"/><Relationship Id="rId5" Type="http://schemas.openxmlformats.org/officeDocument/2006/relationships/image" Target="../media/image418.wmf"/><Relationship Id="rId15" Type="http://schemas.openxmlformats.org/officeDocument/2006/relationships/image" Target="../media/image423.wmf"/><Relationship Id="rId10" Type="http://schemas.openxmlformats.org/officeDocument/2006/relationships/image" Target="../media/image299.wmf"/><Relationship Id="rId19" Type="http://schemas.openxmlformats.org/officeDocument/2006/relationships/image" Target="../media/image427.wmf"/><Relationship Id="rId4" Type="http://schemas.openxmlformats.org/officeDocument/2006/relationships/image" Target="../media/image269.wmf"/><Relationship Id="rId9" Type="http://schemas.openxmlformats.org/officeDocument/2006/relationships/image" Target="../media/image298.wmf"/><Relationship Id="rId14" Type="http://schemas.openxmlformats.org/officeDocument/2006/relationships/image" Target="../media/image422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wmf"/><Relationship Id="rId3" Type="http://schemas.openxmlformats.org/officeDocument/2006/relationships/image" Target="../media/image299.wmf"/><Relationship Id="rId7" Type="http://schemas.openxmlformats.org/officeDocument/2006/relationships/image" Target="../media/image430.wmf"/><Relationship Id="rId12" Type="http://schemas.openxmlformats.org/officeDocument/2006/relationships/image" Target="../media/image434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429.wmf"/><Relationship Id="rId11" Type="http://schemas.openxmlformats.org/officeDocument/2006/relationships/image" Target="../media/image427.wmf"/><Relationship Id="rId5" Type="http://schemas.openxmlformats.org/officeDocument/2006/relationships/image" Target="../media/image414.wmf"/><Relationship Id="rId10" Type="http://schemas.openxmlformats.org/officeDocument/2006/relationships/image" Target="../media/image433.wmf"/><Relationship Id="rId4" Type="http://schemas.openxmlformats.org/officeDocument/2006/relationships/image" Target="../media/image428.wmf"/><Relationship Id="rId9" Type="http://schemas.openxmlformats.org/officeDocument/2006/relationships/image" Target="../media/image43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3" Type="http://schemas.openxmlformats.org/officeDocument/2006/relationships/image" Target="../media/image299.wmf"/><Relationship Id="rId7" Type="http://schemas.openxmlformats.org/officeDocument/2006/relationships/image" Target="../media/image414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437.wmf"/><Relationship Id="rId5" Type="http://schemas.openxmlformats.org/officeDocument/2006/relationships/image" Target="../media/image436.wmf"/><Relationship Id="rId4" Type="http://schemas.openxmlformats.org/officeDocument/2006/relationships/image" Target="../media/image435.wmf"/><Relationship Id="rId9" Type="http://schemas.openxmlformats.org/officeDocument/2006/relationships/image" Target="../media/image43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3" Type="http://schemas.openxmlformats.org/officeDocument/2006/relationships/image" Target="../media/image299.wmf"/><Relationship Id="rId7" Type="http://schemas.openxmlformats.org/officeDocument/2006/relationships/image" Target="../media/image442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432.wmf"/><Relationship Id="rId11" Type="http://schemas.openxmlformats.org/officeDocument/2006/relationships/image" Target="../media/image446.wmf"/><Relationship Id="rId5" Type="http://schemas.openxmlformats.org/officeDocument/2006/relationships/image" Target="../media/image441.wmf"/><Relationship Id="rId10" Type="http://schemas.openxmlformats.org/officeDocument/2006/relationships/image" Target="../media/image445.wmf"/><Relationship Id="rId4" Type="http://schemas.openxmlformats.org/officeDocument/2006/relationships/image" Target="../media/image440.wmf"/><Relationship Id="rId9" Type="http://schemas.openxmlformats.org/officeDocument/2006/relationships/image" Target="../media/image44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wmf"/><Relationship Id="rId3" Type="http://schemas.openxmlformats.org/officeDocument/2006/relationships/image" Target="../media/image449.wmf"/><Relationship Id="rId7" Type="http://schemas.openxmlformats.org/officeDocument/2006/relationships/image" Target="../media/image453.wmf"/><Relationship Id="rId12" Type="http://schemas.openxmlformats.org/officeDocument/2006/relationships/image" Target="../media/image458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452.wmf"/><Relationship Id="rId11" Type="http://schemas.openxmlformats.org/officeDocument/2006/relationships/image" Target="../media/image457.wmf"/><Relationship Id="rId5" Type="http://schemas.openxmlformats.org/officeDocument/2006/relationships/image" Target="../media/image451.wmf"/><Relationship Id="rId10" Type="http://schemas.openxmlformats.org/officeDocument/2006/relationships/image" Target="../media/image456.wmf"/><Relationship Id="rId4" Type="http://schemas.openxmlformats.org/officeDocument/2006/relationships/image" Target="../media/image450.wmf"/><Relationship Id="rId9" Type="http://schemas.openxmlformats.org/officeDocument/2006/relationships/image" Target="../media/image45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21" Type="http://schemas.openxmlformats.org/officeDocument/2006/relationships/image" Target="../media/image49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e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24" Type="http://schemas.openxmlformats.org/officeDocument/2006/relationships/image" Target="../media/image52.wmf"/><Relationship Id="rId5" Type="http://schemas.openxmlformats.org/officeDocument/2006/relationships/image" Target="../media/image33.wmf"/><Relationship Id="rId15" Type="http://schemas.openxmlformats.org/officeDocument/2006/relationships/image" Target="../media/image43.emf"/><Relationship Id="rId23" Type="http://schemas.openxmlformats.org/officeDocument/2006/relationships/image" Target="../media/image51.wmf"/><Relationship Id="rId10" Type="http://schemas.openxmlformats.org/officeDocument/2006/relationships/image" Target="../media/image38.wmf"/><Relationship Id="rId19" Type="http://schemas.openxmlformats.org/officeDocument/2006/relationships/image" Target="../media/image47.e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Relationship Id="rId22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11" Type="http://schemas.openxmlformats.org/officeDocument/2006/relationships/image" Target="../media/image80.e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10" Type="http://schemas.openxmlformats.org/officeDocument/2006/relationships/image" Target="../media/image79.e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w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01932-0A66-4DEF-9236-1EB5A447759C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C071-8F2A-4B42-9DA7-C3B21EAA2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3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2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3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B9B486-16C2-4246-8263-C30DAEB77D68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3588" y="762000"/>
            <a:ext cx="6094412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0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9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BF8F-6070-4564-811A-734A95FB7683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7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DE96-61B5-427A-B055-6D71CA6B2313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5AC-FD6D-4266-8B61-40FE96FE74E5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9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91C-794E-48CE-9B67-09D6C7526551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DFB9-3136-4664-B4B6-E3CF079EB87C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8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452-2D61-4787-A123-934010385008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757-F92F-4715-8C9A-970A30F54D97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2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4C55-D4C5-47A6-BD96-605BA35BCFF0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39-EB57-4D2D-A115-B6291F324625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4B31-227A-4FAF-AC92-8460E584B5B0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86D5-9D4B-4960-9BC6-AC28D156D982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45AA-BC6A-445A-B1E0-F86CD99C943F}" type="datetime1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2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3.e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97.jpeg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0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1.wmf"/><Relationship Id="rId9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1.wmf"/><Relationship Id="rId26" Type="http://schemas.openxmlformats.org/officeDocument/2006/relationships/image" Target="../media/image125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24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120.png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53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Relationship Id="rId27" Type="http://schemas.openxmlformats.org/officeDocument/2006/relationships/oleObject" Target="../embeddings/oleObject1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3.png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8.wmf"/><Relationship Id="rId17" Type="http://schemas.openxmlformats.org/officeDocument/2006/relationships/image" Target="../media/image16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7.wmf"/><Relationship Id="rId19" Type="http://schemas.openxmlformats.org/officeDocument/2006/relationships/image" Target="../media/image154.png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8.emf"/><Relationship Id="rId26" Type="http://schemas.openxmlformats.org/officeDocument/2006/relationships/image" Target="../media/image182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3.wmf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197.wmf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1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9.w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12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24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9.bin"/><Relationship Id="rId18" Type="http://schemas.openxmlformats.org/officeDocument/2006/relationships/oleObject" Target="../embeddings/oleObject232.bin"/><Relationship Id="rId26" Type="http://schemas.openxmlformats.org/officeDocument/2006/relationships/oleObject" Target="../embeddings/oleObject236.bin"/><Relationship Id="rId3" Type="http://schemas.openxmlformats.org/officeDocument/2006/relationships/oleObject" Target="../embeddings/oleObject224.bin"/><Relationship Id="rId21" Type="http://schemas.openxmlformats.org/officeDocument/2006/relationships/image" Target="../media/image234.wmf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1.bin"/><Relationship Id="rId25" Type="http://schemas.openxmlformats.org/officeDocument/2006/relationships/image" Target="../media/image236.wmf"/><Relationship Id="rId33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20" Type="http://schemas.openxmlformats.org/officeDocument/2006/relationships/oleObject" Target="../embeddings/oleObject233.bin"/><Relationship Id="rId29" Type="http://schemas.openxmlformats.org/officeDocument/2006/relationships/image" Target="../media/image23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28.bin"/><Relationship Id="rId24" Type="http://schemas.openxmlformats.org/officeDocument/2006/relationships/oleObject" Target="../embeddings/oleObject235.bin"/><Relationship Id="rId32" Type="http://schemas.openxmlformats.org/officeDocument/2006/relationships/oleObject" Target="../embeddings/oleObject239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image" Target="../media/image235.wmf"/><Relationship Id="rId28" Type="http://schemas.openxmlformats.org/officeDocument/2006/relationships/oleObject" Target="../embeddings/oleObject237.bin"/><Relationship Id="rId10" Type="http://schemas.openxmlformats.org/officeDocument/2006/relationships/image" Target="../media/image229.wmf"/><Relationship Id="rId19" Type="http://schemas.openxmlformats.org/officeDocument/2006/relationships/image" Target="../media/image233.wmf"/><Relationship Id="rId31" Type="http://schemas.openxmlformats.org/officeDocument/2006/relationships/image" Target="../media/image23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1.wmf"/><Relationship Id="rId22" Type="http://schemas.openxmlformats.org/officeDocument/2006/relationships/oleObject" Target="../embeddings/oleObject234.bin"/><Relationship Id="rId27" Type="http://schemas.openxmlformats.org/officeDocument/2006/relationships/image" Target="../media/image237.wmf"/><Relationship Id="rId30" Type="http://schemas.openxmlformats.org/officeDocument/2006/relationships/oleObject" Target="../embeddings/oleObject238.bin"/><Relationship Id="rId8" Type="http://schemas.openxmlformats.org/officeDocument/2006/relationships/image" Target="../media/image228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29" Type="http://schemas.openxmlformats.org/officeDocument/2006/relationships/oleObject" Target="../embeddings/oleObject25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30.wmf"/><Relationship Id="rId32" Type="http://schemas.openxmlformats.org/officeDocument/2006/relationships/oleObject" Target="../embeddings/oleObject255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32.wmf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248.bin"/><Relationship Id="rId31" Type="http://schemas.openxmlformats.org/officeDocument/2006/relationships/image" Target="../media/image247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46.wmf"/><Relationship Id="rId22" Type="http://schemas.openxmlformats.org/officeDocument/2006/relationships/image" Target="../media/image229.wmf"/><Relationship Id="rId27" Type="http://schemas.openxmlformats.org/officeDocument/2006/relationships/oleObject" Target="../embeddings/oleObject252.bin"/><Relationship Id="rId30" Type="http://schemas.openxmlformats.org/officeDocument/2006/relationships/oleObject" Target="../embeddings/oleObject254.bin"/><Relationship Id="rId8" Type="http://schemas.openxmlformats.org/officeDocument/2006/relationships/image" Target="../media/image243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29.wmf"/><Relationship Id="rId26" Type="http://schemas.openxmlformats.org/officeDocument/2006/relationships/oleObject" Target="../embeddings/oleObject268.bin"/><Relationship Id="rId39" Type="http://schemas.openxmlformats.org/officeDocument/2006/relationships/image" Target="../media/image256.wmf"/><Relationship Id="rId21" Type="http://schemas.openxmlformats.org/officeDocument/2006/relationships/oleObject" Target="../embeddings/oleObject265.bin"/><Relationship Id="rId34" Type="http://schemas.openxmlformats.org/officeDocument/2006/relationships/oleObject" Target="../embeddings/oleObject272.bin"/><Relationship Id="rId42" Type="http://schemas.openxmlformats.org/officeDocument/2006/relationships/oleObject" Target="../embeddings/oleObject277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29" Type="http://schemas.openxmlformats.org/officeDocument/2006/relationships/image" Target="../media/image252.wmf"/><Relationship Id="rId41" Type="http://schemas.openxmlformats.org/officeDocument/2006/relationships/image" Target="../media/image25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232.wmf"/><Relationship Id="rId32" Type="http://schemas.openxmlformats.org/officeDocument/2006/relationships/oleObject" Target="../embeddings/oleObject271.bin"/><Relationship Id="rId37" Type="http://schemas.openxmlformats.org/officeDocument/2006/relationships/oleObject" Target="../embeddings/oleObject274.bin"/><Relationship Id="rId40" Type="http://schemas.openxmlformats.org/officeDocument/2006/relationships/oleObject" Target="../embeddings/oleObject276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28" Type="http://schemas.openxmlformats.org/officeDocument/2006/relationships/oleObject" Target="../embeddings/oleObject269.bin"/><Relationship Id="rId36" Type="http://schemas.openxmlformats.org/officeDocument/2006/relationships/oleObject" Target="../embeddings/oleObject273.bin"/><Relationship Id="rId10" Type="http://schemas.openxmlformats.org/officeDocument/2006/relationships/image" Target="../media/image246.wmf"/><Relationship Id="rId19" Type="http://schemas.openxmlformats.org/officeDocument/2006/relationships/oleObject" Target="../embeddings/oleObject264.bin"/><Relationship Id="rId31" Type="http://schemas.openxmlformats.org/officeDocument/2006/relationships/image" Target="../media/image253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27.wmf"/><Relationship Id="rId22" Type="http://schemas.openxmlformats.org/officeDocument/2006/relationships/image" Target="../media/image231.wmf"/><Relationship Id="rId27" Type="http://schemas.openxmlformats.org/officeDocument/2006/relationships/image" Target="../media/image251.wmf"/><Relationship Id="rId30" Type="http://schemas.openxmlformats.org/officeDocument/2006/relationships/oleObject" Target="../embeddings/oleObject270.bin"/><Relationship Id="rId35" Type="http://schemas.openxmlformats.org/officeDocument/2006/relationships/image" Target="../media/image255.wmf"/><Relationship Id="rId43" Type="http://schemas.openxmlformats.org/officeDocument/2006/relationships/image" Target="../media/image258.wmf"/><Relationship Id="rId8" Type="http://schemas.openxmlformats.org/officeDocument/2006/relationships/image" Target="../media/image245.wmf"/><Relationship Id="rId3" Type="http://schemas.openxmlformats.org/officeDocument/2006/relationships/oleObject" Target="../embeddings/oleObject256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33" Type="http://schemas.openxmlformats.org/officeDocument/2006/relationships/image" Target="../media/image254.wmf"/><Relationship Id="rId38" Type="http://schemas.openxmlformats.org/officeDocument/2006/relationships/oleObject" Target="../embeddings/oleObject275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wmf"/><Relationship Id="rId18" Type="http://schemas.openxmlformats.org/officeDocument/2006/relationships/oleObject" Target="../embeddings/oleObject285.bin"/><Relationship Id="rId26" Type="http://schemas.openxmlformats.org/officeDocument/2006/relationships/oleObject" Target="../embeddings/oleObject289.bin"/><Relationship Id="rId39" Type="http://schemas.openxmlformats.org/officeDocument/2006/relationships/image" Target="../media/image276.wmf"/><Relationship Id="rId21" Type="http://schemas.openxmlformats.org/officeDocument/2006/relationships/image" Target="../media/image267.wmf"/><Relationship Id="rId34" Type="http://schemas.openxmlformats.org/officeDocument/2006/relationships/oleObject" Target="../embeddings/oleObject293.bin"/><Relationship Id="rId42" Type="http://schemas.openxmlformats.org/officeDocument/2006/relationships/oleObject" Target="../embeddings/oleObject297.bin"/><Relationship Id="rId7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4.bin"/><Relationship Id="rId29" Type="http://schemas.openxmlformats.org/officeDocument/2006/relationships/image" Target="../media/image271.e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62.wmf"/><Relationship Id="rId24" Type="http://schemas.openxmlformats.org/officeDocument/2006/relationships/oleObject" Target="../embeddings/oleObject288.bin"/><Relationship Id="rId32" Type="http://schemas.openxmlformats.org/officeDocument/2006/relationships/oleObject" Target="../embeddings/oleObject292.bin"/><Relationship Id="rId37" Type="http://schemas.openxmlformats.org/officeDocument/2006/relationships/image" Target="../media/image275.wmf"/><Relationship Id="rId40" Type="http://schemas.openxmlformats.org/officeDocument/2006/relationships/oleObject" Target="../embeddings/oleObject296.bin"/><Relationship Id="rId45" Type="http://schemas.openxmlformats.org/officeDocument/2006/relationships/image" Target="../media/image279.wmf"/><Relationship Id="rId5" Type="http://schemas.openxmlformats.org/officeDocument/2006/relationships/image" Target="../media/image259.wmf"/><Relationship Id="rId15" Type="http://schemas.openxmlformats.org/officeDocument/2006/relationships/image" Target="../media/image264.wmf"/><Relationship Id="rId23" Type="http://schemas.openxmlformats.org/officeDocument/2006/relationships/image" Target="../media/image268.wmf"/><Relationship Id="rId28" Type="http://schemas.openxmlformats.org/officeDocument/2006/relationships/oleObject" Target="../embeddings/oleObject290.bin"/><Relationship Id="rId36" Type="http://schemas.openxmlformats.org/officeDocument/2006/relationships/oleObject" Target="../embeddings/oleObject294.bin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66.wmf"/><Relationship Id="rId31" Type="http://schemas.openxmlformats.org/officeDocument/2006/relationships/image" Target="../media/image272.wmf"/><Relationship Id="rId44" Type="http://schemas.openxmlformats.org/officeDocument/2006/relationships/oleObject" Target="../embeddings/oleObject298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61.wmf"/><Relationship Id="rId14" Type="http://schemas.openxmlformats.org/officeDocument/2006/relationships/oleObject" Target="../embeddings/oleObject283.bin"/><Relationship Id="rId22" Type="http://schemas.openxmlformats.org/officeDocument/2006/relationships/oleObject" Target="../embeddings/oleObject287.bin"/><Relationship Id="rId27" Type="http://schemas.openxmlformats.org/officeDocument/2006/relationships/image" Target="../media/image270.wmf"/><Relationship Id="rId30" Type="http://schemas.openxmlformats.org/officeDocument/2006/relationships/oleObject" Target="../embeddings/oleObject291.bin"/><Relationship Id="rId35" Type="http://schemas.openxmlformats.org/officeDocument/2006/relationships/image" Target="../media/image274.wmf"/><Relationship Id="rId43" Type="http://schemas.openxmlformats.org/officeDocument/2006/relationships/image" Target="../media/image278.wmf"/><Relationship Id="rId8" Type="http://schemas.openxmlformats.org/officeDocument/2006/relationships/oleObject" Target="../embeddings/oleObject280.bin"/><Relationship Id="rId3" Type="http://schemas.openxmlformats.org/officeDocument/2006/relationships/image" Target="../media/image280.png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65.wmf"/><Relationship Id="rId25" Type="http://schemas.openxmlformats.org/officeDocument/2006/relationships/image" Target="../media/image269.wmf"/><Relationship Id="rId33" Type="http://schemas.openxmlformats.org/officeDocument/2006/relationships/image" Target="../media/image273.wmf"/><Relationship Id="rId38" Type="http://schemas.openxmlformats.org/officeDocument/2006/relationships/oleObject" Target="../embeddings/oleObject295.bin"/><Relationship Id="rId20" Type="http://schemas.openxmlformats.org/officeDocument/2006/relationships/oleObject" Target="../embeddings/oleObject286.bin"/><Relationship Id="rId41" Type="http://schemas.openxmlformats.org/officeDocument/2006/relationships/image" Target="../media/image2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image" Target="../media/image276.wmf"/><Relationship Id="rId18" Type="http://schemas.openxmlformats.org/officeDocument/2006/relationships/oleObject" Target="../embeddings/oleObject306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oleObject" Target="../embeddings/oleObject303.bin"/><Relationship Id="rId17" Type="http://schemas.openxmlformats.org/officeDocument/2006/relationships/image" Target="../media/image2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2.wmf"/><Relationship Id="rId11" Type="http://schemas.openxmlformats.org/officeDocument/2006/relationships/image" Target="../media/image284.jpeg"/><Relationship Id="rId5" Type="http://schemas.openxmlformats.org/officeDocument/2006/relationships/oleObject" Target="../embeddings/oleObject300.bin"/><Relationship Id="rId15" Type="http://schemas.openxmlformats.org/officeDocument/2006/relationships/image" Target="../media/image277.wmf"/><Relationship Id="rId10" Type="http://schemas.openxmlformats.org/officeDocument/2006/relationships/image" Target="../media/image270.wmf"/><Relationship Id="rId19" Type="http://schemas.openxmlformats.org/officeDocument/2006/relationships/image" Target="../media/image286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291.wmf"/><Relationship Id="rId26" Type="http://schemas.openxmlformats.org/officeDocument/2006/relationships/image" Target="../media/image294.wmf"/><Relationship Id="rId39" Type="http://schemas.openxmlformats.org/officeDocument/2006/relationships/oleObject" Target="../embeddings/oleObject325.bin"/><Relationship Id="rId21" Type="http://schemas.openxmlformats.org/officeDocument/2006/relationships/oleObject" Target="../embeddings/oleObject316.bin"/><Relationship Id="rId34" Type="http://schemas.openxmlformats.org/officeDocument/2006/relationships/image" Target="../media/image279.wmf"/><Relationship Id="rId42" Type="http://schemas.openxmlformats.org/officeDocument/2006/relationships/image" Target="../media/image300.wmf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292.wmf"/><Relationship Id="rId29" Type="http://schemas.openxmlformats.org/officeDocument/2006/relationships/oleObject" Target="../embeddings/oleObject320.bin"/><Relationship Id="rId41" Type="http://schemas.openxmlformats.org/officeDocument/2006/relationships/oleObject" Target="../embeddings/oleObject326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293.wmf"/><Relationship Id="rId32" Type="http://schemas.openxmlformats.org/officeDocument/2006/relationships/image" Target="../media/image278.wmf"/><Relationship Id="rId37" Type="http://schemas.openxmlformats.org/officeDocument/2006/relationships/oleObject" Target="../embeddings/oleObject324.bin"/><Relationship Id="rId40" Type="http://schemas.openxmlformats.org/officeDocument/2006/relationships/image" Target="../media/image299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295.wmf"/><Relationship Id="rId36" Type="http://schemas.openxmlformats.org/officeDocument/2006/relationships/image" Target="../media/image297.wmf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315.bin"/><Relationship Id="rId31" Type="http://schemas.openxmlformats.org/officeDocument/2006/relationships/oleObject" Target="../embeddings/oleObject321.bin"/><Relationship Id="rId44" Type="http://schemas.openxmlformats.org/officeDocument/2006/relationships/image" Target="../media/image301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68.wmf"/><Relationship Id="rId22" Type="http://schemas.openxmlformats.org/officeDocument/2006/relationships/image" Target="../media/image272.wmf"/><Relationship Id="rId27" Type="http://schemas.openxmlformats.org/officeDocument/2006/relationships/oleObject" Target="../embeddings/oleObject319.bin"/><Relationship Id="rId30" Type="http://schemas.openxmlformats.org/officeDocument/2006/relationships/image" Target="../media/image296.wmf"/><Relationship Id="rId35" Type="http://schemas.openxmlformats.org/officeDocument/2006/relationships/oleObject" Target="../embeddings/oleObject323.bin"/><Relationship Id="rId43" Type="http://schemas.openxmlformats.org/officeDocument/2006/relationships/oleObject" Target="../embeddings/oleObject327.bin"/><Relationship Id="rId8" Type="http://schemas.openxmlformats.org/officeDocument/2006/relationships/image" Target="../media/image288.wmf"/><Relationship Id="rId3" Type="http://schemas.openxmlformats.org/officeDocument/2006/relationships/oleObject" Target="../embeddings/oleObject307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33" Type="http://schemas.openxmlformats.org/officeDocument/2006/relationships/oleObject" Target="../embeddings/oleObject322.bin"/><Relationship Id="rId38" Type="http://schemas.openxmlformats.org/officeDocument/2006/relationships/image" Target="../media/image2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0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31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9.wmf"/><Relationship Id="rId12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11.wmf"/><Relationship Id="rId5" Type="http://schemas.openxmlformats.org/officeDocument/2006/relationships/image" Target="../media/image308.wmf"/><Relationship Id="rId10" Type="http://schemas.openxmlformats.org/officeDocument/2006/relationships/oleObject" Target="../embeddings/oleObject337.bin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339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18.wmf"/><Relationship Id="rId22" Type="http://schemas.openxmlformats.org/officeDocument/2006/relationships/image" Target="../media/image262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3.wmf"/><Relationship Id="rId18" Type="http://schemas.openxmlformats.org/officeDocument/2006/relationships/oleObject" Target="../embeddings/oleObject356.bin"/><Relationship Id="rId26" Type="http://schemas.openxmlformats.org/officeDocument/2006/relationships/oleObject" Target="../embeddings/oleObject36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27.wmf"/><Relationship Id="rId34" Type="http://schemas.openxmlformats.org/officeDocument/2006/relationships/oleObject" Target="../embeddings/oleObject364.bin"/><Relationship Id="rId7" Type="http://schemas.openxmlformats.org/officeDocument/2006/relationships/image" Target="../media/image320.wmf"/><Relationship Id="rId12" Type="http://schemas.openxmlformats.org/officeDocument/2006/relationships/oleObject" Target="../embeddings/oleObject353.bin"/><Relationship Id="rId17" Type="http://schemas.openxmlformats.org/officeDocument/2006/relationships/image" Target="../media/image325.wmf"/><Relationship Id="rId25" Type="http://schemas.openxmlformats.org/officeDocument/2006/relationships/image" Target="../media/image329.wmf"/><Relationship Id="rId33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7.bin"/><Relationship Id="rId29" Type="http://schemas.openxmlformats.org/officeDocument/2006/relationships/image" Target="../media/image260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50.bin"/><Relationship Id="rId11" Type="http://schemas.openxmlformats.org/officeDocument/2006/relationships/image" Target="../media/image322.wmf"/><Relationship Id="rId24" Type="http://schemas.openxmlformats.org/officeDocument/2006/relationships/oleObject" Target="../embeddings/oleObject359.bin"/><Relationship Id="rId32" Type="http://schemas.openxmlformats.org/officeDocument/2006/relationships/oleObject" Target="../embeddings/oleObject363.bin"/><Relationship Id="rId5" Type="http://schemas.openxmlformats.org/officeDocument/2006/relationships/image" Target="../media/image319.wmf"/><Relationship Id="rId15" Type="http://schemas.openxmlformats.org/officeDocument/2006/relationships/image" Target="../media/image324.wmf"/><Relationship Id="rId23" Type="http://schemas.openxmlformats.org/officeDocument/2006/relationships/image" Target="../media/image328.wmf"/><Relationship Id="rId28" Type="http://schemas.openxmlformats.org/officeDocument/2006/relationships/oleObject" Target="../embeddings/oleObject361.bin"/><Relationship Id="rId10" Type="http://schemas.openxmlformats.org/officeDocument/2006/relationships/oleObject" Target="../embeddings/oleObject352.bin"/><Relationship Id="rId19" Type="http://schemas.openxmlformats.org/officeDocument/2006/relationships/image" Target="../media/image326.wmf"/><Relationship Id="rId31" Type="http://schemas.openxmlformats.org/officeDocument/2006/relationships/image" Target="../media/image261.wmf"/><Relationship Id="rId4" Type="http://schemas.openxmlformats.org/officeDocument/2006/relationships/oleObject" Target="../embeddings/oleObject349.bin"/><Relationship Id="rId9" Type="http://schemas.openxmlformats.org/officeDocument/2006/relationships/image" Target="../media/image321.wmf"/><Relationship Id="rId14" Type="http://schemas.openxmlformats.org/officeDocument/2006/relationships/oleObject" Target="../embeddings/oleObject354.bin"/><Relationship Id="rId22" Type="http://schemas.openxmlformats.org/officeDocument/2006/relationships/oleObject" Target="../embeddings/oleObject358.bin"/><Relationship Id="rId27" Type="http://schemas.openxmlformats.org/officeDocument/2006/relationships/image" Target="../media/image259.wmf"/><Relationship Id="rId30" Type="http://schemas.openxmlformats.org/officeDocument/2006/relationships/oleObject" Target="../embeddings/oleObject362.bin"/><Relationship Id="rId35" Type="http://schemas.openxmlformats.org/officeDocument/2006/relationships/image" Target="../media/image330.wmf"/><Relationship Id="rId8" Type="http://schemas.openxmlformats.org/officeDocument/2006/relationships/oleObject" Target="../embeddings/oleObject35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29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365.bin"/><Relationship Id="rId21" Type="http://schemas.openxmlformats.org/officeDocument/2006/relationships/oleObject" Target="../embeddings/oleObject374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72.bin"/><Relationship Id="rId25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2.wmf"/><Relationship Id="rId11" Type="http://schemas.openxmlformats.org/officeDocument/2006/relationships/oleObject" Target="../embeddings/oleObject369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23" Type="http://schemas.openxmlformats.org/officeDocument/2006/relationships/oleObject" Target="../embeddings/oleObject375.bin"/><Relationship Id="rId10" Type="http://schemas.openxmlformats.org/officeDocument/2006/relationships/image" Target="../media/image334.wmf"/><Relationship Id="rId19" Type="http://schemas.openxmlformats.org/officeDocument/2006/relationships/oleObject" Target="../embeddings/oleObject373.bin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36.wmf"/><Relationship Id="rId22" Type="http://schemas.openxmlformats.org/officeDocument/2006/relationships/image" Target="../media/image26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40.wmf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46.wmf"/><Relationship Id="rId3" Type="http://schemas.openxmlformats.org/officeDocument/2006/relationships/oleObject" Target="../embeddings/oleObject384.bin"/><Relationship Id="rId21" Type="http://schemas.openxmlformats.org/officeDocument/2006/relationships/oleObject" Target="../embeddings/oleObject393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260.wmf"/><Relationship Id="rId17" Type="http://schemas.openxmlformats.org/officeDocument/2006/relationships/oleObject" Target="../embeddings/oleObject3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2.wmf"/><Relationship Id="rId20" Type="http://schemas.openxmlformats.org/officeDocument/2006/relationships/image" Target="../media/image34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88.bin"/><Relationship Id="rId24" Type="http://schemas.openxmlformats.org/officeDocument/2006/relationships/image" Target="../media/image340.wmf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394.bin"/><Relationship Id="rId10" Type="http://schemas.openxmlformats.org/officeDocument/2006/relationships/image" Target="../media/image259.wmf"/><Relationship Id="rId19" Type="http://schemas.openxmlformats.org/officeDocument/2006/relationships/oleObject" Target="../embeddings/oleObject392.bin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261.wmf"/><Relationship Id="rId22" Type="http://schemas.openxmlformats.org/officeDocument/2006/relationships/image" Target="../media/image339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355.wmf"/><Relationship Id="rId26" Type="http://schemas.openxmlformats.org/officeDocument/2006/relationships/image" Target="../media/image359.wmf"/><Relationship Id="rId39" Type="http://schemas.openxmlformats.org/officeDocument/2006/relationships/oleObject" Target="../embeddings/oleObject413.bin"/><Relationship Id="rId21" Type="http://schemas.openxmlformats.org/officeDocument/2006/relationships/oleObject" Target="../embeddings/oleObject404.bin"/><Relationship Id="rId34" Type="http://schemas.openxmlformats.org/officeDocument/2006/relationships/image" Target="../media/image260.wmf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52.wmf"/><Relationship Id="rId17" Type="http://schemas.openxmlformats.org/officeDocument/2006/relationships/oleObject" Target="../embeddings/oleObject402.bin"/><Relationship Id="rId25" Type="http://schemas.openxmlformats.org/officeDocument/2006/relationships/oleObject" Target="../embeddings/oleObject406.bin"/><Relationship Id="rId33" Type="http://schemas.openxmlformats.org/officeDocument/2006/relationships/oleObject" Target="../embeddings/oleObject410.bin"/><Relationship Id="rId38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4.wmf"/><Relationship Id="rId20" Type="http://schemas.openxmlformats.org/officeDocument/2006/relationships/image" Target="../media/image356.wmf"/><Relationship Id="rId29" Type="http://schemas.openxmlformats.org/officeDocument/2006/relationships/oleObject" Target="../embeddings/oleObject408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99.bin"/><Relationship Id="rId24" Type="http://schemas.openxmlformats.org/officeDocument/2006/relationships/image" Target="../media/image358.wmf"/><Relationship Id="rId32" Type="http://schemas.openxmlformats.org/officeDocument/2006/relationships/image" Target="../media/image259.wmf"/><Relationship Id="rId37" Type="http://schemas.openxmlformats.org/officeDocument/2006/relationships/oleObject" Target="../embeddings/oleObject412.bin"/><Relationship Id="rId40" Type="http://schemas.openxmlformats.org/officeDocument/2006/relationships/image" Target="../media/image362.wmf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23" Type="http://schemas.openxmlformats.org/officeDocument/2006/relationships/oleObject" Target="../embeddings/oleObject405.bin"/><Relationship Id="rId28" Type="http://schemas.openxmlformats.org/officeDocument/2006/relationships/image" Target="../media/image360.wmf"/><Relationship Id="rId36" Type="http://schemas.openxmlformats.org/officeDocument/2006/relationships/image" Target="../media/image261.wmf"/><Relationship Id="rId10" Type="http://schemas.openxmlformats.org/officeDocument/2006/relationships/image" Target="../media/image351.wmf"/><Relationship Id="rId19" Type="http://schemas.openxmlformats.org/officeDocument/2006/relationships/oleObject" Target="../embeddings/oleObject403.bin"/><Relationship Id="rId31" Type="http://schemas.openxmlformats.org/officeDocument/2006/relationships/oleObject" Target="../embeddings/oleObject409.bin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53.wmf"/><Relationship Id="rId22" Type="http://schemas.openxmlformats.org/officeDocument/2006/relationships/image" Target="../media/image357.wmf"/><Relationship Id="rId27" Type="http://schemas.openxmlformats.org/officeDocument/2006/relationships/oleObject" Target="../embeddings/oleObject407.bin"/><Relationship Id="rId30" Type="http://schemas.openxmlformats.org/officeDocument/2006/relationships/image" Target="../media/image361.wmf"/><Relationship Id="rId35" Type="http://schemas.openxmlformats.org/officeDocument/2006/relationships/oleObject" Target="../embeddings/oleObject411.bin"/><Relationship Id="rId8" Type="http://schemas.openxmlformats.org/officeDocument/2006/relationships/image" Target="../media/image350.wmf"/><Relationship Id="rId3" Type="http://schemas.openxmlformats.org/officeDocument/2006/relationships/oleObject" Target="../embeddings/oleObject395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9.bin"/><Relationship Id="rId18" Type="http://schemas.openxmlformats.org/officeDocument/2006/relationships/image" Target="../media/image370.wmf"/><Relationship Id="rId26" Type="http://schemas.openxmlformats.org/officeDocument/2006/relationships/image" Target="../media/image259.wmf"/><Relationship Id="rId3" Type="http://schemas.openxmlformats.org/officeDocument/2006/relationships/oleObject" Target="../embeddings/oleObject414.bin"/><Relationship Id="rId21" Type="http://schemas.openxmlformats.org/officeDocument/2006/relationships/oleObject" Target="../embeddings/oleObject423.bin"/><Relationship Id="rId34" Type="http://schemas.openxmlformats.org/officeDocument/2006/relationships/image" Target="../media/image373.wmf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367.wmf"/><Relationship Id="rId17" Type="http://schemas.openxmlformats.org/officeDocument/2006/relationships/oleObject" Target="../embeddings/oleObject421.bin"/><Relationship Id="rId25" Type="http://schemas.openxmlformats.org/officeDocument/2006/relationships/oleObject" Target="../embeddings/oleObject425.bin"/><Relationship Id="rId33" Type="http://schemas.openxmlformats.org/officeDocument/2006/relationships/oleObject" Target="../embeddings/oleObject4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9.wmf"/><Relationship Id="rId20" Type="http://schemas.openxmlformats.org/officeDocument/2006/relationships/image" Target="../media/image371.wmf"/><Relationship Id="rId29" Type="http://schemas.openxmlformats.org/officeDocument/2006/relationships/oleObject" Target="../embeddings/oleObject427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418.bin"/><Relationship Id="rId24" Type="http://schemas.openxmlformats.org/officeDocument/2006/relationships/image" Target="../media/image358.wmf"/><Relationship Id="rId32" Type="http://schemas.openxmlformats.org/officeDocument/2006/relationships/image" Target="../media/image262.wmf"/><Relationship Id="rId5" Type="http://schemas.openxmlformats.org/officeDocument/2006/relationships/oleObject" Target="../embeddings/oleObject415.bin"/><Relationship Id="rId15" Type="http://schemas.openxmlformats.org/officeDocument/2006/relationships/oleObject" Target="../embeddings/oleObject420.bin"/><Relationship Id="rId23" Type="http://schemas.openxmlformats.org/officeDocument/2006/relationships/oleObject" Target="../embeddings/oleObject424.bin"/><Relationship Id="rId28" Type="http://schemas.openxmlformats.org/officeDocument/2006/relationships/image" Target="../media/image260.wmf"/><Relationship Id="rId10" Type="http://schemas.openxmlformats.org/officeDocument/2006/relationships/image" Target="../media/image366.wmf"/><Relationship Id="rId19" Type="http://schemas.openxmlformats.org/officeDocument/2006/relationships/oleObject" Target="../embeddings/oleObject422.bin"/><Relationship Id="rId31" Type="http://schemas.openxmlformats.org/officeDocument/2006/relationships/oleObject" Target="../embeddings/oleObject428.bin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368.wmf"/><Relationship Id="rId22" Type="http://schemas.openxmlformats.org/officeDocument/2006/relationships/image" Target="../media/image372.wmf"/><Relationship Id="rId27" Type="http://schemas.openxmlformats.org/officeDocument/2006/relationships/oleObject" Target="../embeddings/oleObject426.bin"/><Relationship Id="rId30" Type="http://schemas.openxmlformats.org/officeDocument/2006/relationships/image" Target="../media/image261.wmf"/><Relationship Id="rId8" Type="http://schemas.openxmlformats.org/officeDocument/2006/relationships/image" Target="../media/image36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435.bin"/><Relationship Id="rId18" Type="http://schemas.openxmlformats.org/officeDocument/2006/relationships/image" Target="../media/image358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430.bin"/><Relationship Id="rId21" Type="http://schemas.openxmlformats.org/officeDocument/2006/relationships/oleObject" Target="../embeddings/oleObject439.bin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437.bin"/><Relationship Id="rId25" Type="http://schemas.openxmlformats.org/officeDocument/2006/relationships/oleObject" Target="../embeddings/oleObject4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0.wmf"/><Relationship Id="rId20" Type="http://schemas.openxmlformats.org/officeDocument/2006/relationships/image" Target="../media/image259.wmf"/><Relationship Id="rId29" Type="http://schemas.openxmlformats.org/officeDocument/2006/relationships/oleObject" Target="../embeddings/oleObject443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434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23" Type="http://schemas.openxmlformats.org/officeDocument/2006/relationships/oleObject" Target="../embeddings/oleObject440.bin"/><Relationship Id="rId28" Type="http://schemas.openxmlformats.org/officeDocument/2006/relationships/image" Target="../media/image373.wmf"/><Relationship Id="rId10" Type="http://schemas.openxmlformats.org/officeDocument/2006/relationships/image" Target="../media/image374.wmf"/><Relationship Id="rId19" Type="http://schemas.openxmlformats.org/officeDocument/2006/relationships/oleObject" Target="../embeddings/oleObject438.bin"/><Relationship Id="rId31" Type="http://schemas.openxmlformats.org/officeDocument/2006/relationships/oleObject" Target="../embeddings/oleObject444.bin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375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442.bin"/><Relationship Id="rId30" Type="http://schemas.openxmlformats.org/officeDocument/2006/relationships/image" Target="../media/image376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0.bin"/><Relationship Id="rId18" Type="http://schemas.openxmlformats.org/officeDocument/2006/relationships/image" Target="../media/image384.wmf"/><Relationship Id="rId26" Type="http://schemas.openxmlformats.org/officeDocument/2006/relationships/image" Target="../media/image388.wmf"/><Relationship Id="rId3" Type="http://schemas.openxmlformats.org/officeDocument/2006/relationships/oleObject" Target="../embeddings/oleObject445.bin"/><Relationship Id="rId21" Type="http://schemas.openxmlformats.org/officeDocument/2006/relationships/oleObject" Target="../embeddings/oleObject454.bin"/><Relationship Id="rId34" Type="http://schemas.openxmlformats.org/officeDocument/2006/relationships/image" Target="../media/image392.wmf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381.wmf"/><Relationship Id="rId17" Type="http://schemas.openxmlformats.org/officeDocument/2006/relationships/oleObject" Target="../embeddings/oleObject452.bin"/><Relationship Id="rId25" Type="http://schemas.openxmlformats.org/officeDocument/2006/relationships/oleObject" Target="../embeddings/oleObject456.bin"/><Relationship Id="rId33" Type="http://schemas.openxmlformats.org/officeDocument/2006/relationships/oleObject" Target="../embeddings/oleObject4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3.wmf"/><Relationship Id="rId20" Type="http://schemas.openxmlformats.org/officeDocument/2006/relationships/image" Target="../media/image385.wmf"/><Relationship Id="rId29" Type="http://schemas.openxmlformats.org/officeDocument/2006/relationships/oleObject" Target="../embeddings/oleObject458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449.bin"/><Relationship Id="rId24" Type="http://schemas.openxmlformats.org/officeDocument/2006/relationships/image" Target="../media/image387.wmf"/><Relationship Id="rId32" Type="http://schemas.openxmlformats.org/officeDocument/2006/relationships/image" Target="../media/image391.wmf"/><Relationship Id="rId5" Type="http://schemas.openxmlformats.org/officeDocument/2006/relationships/oleObject" Target="../embeddings/oleObject446.bin"/><Relationship Id="rId15" Type="http://schemas.openxmlformats.org/officeDocument/2006/relationships/oleObject" Target="../embeddings/oleObject451.bin"/><Relationship Id="rId23" Type="http://schemas.openxmlformats.org/officeDocument/2006/relationships/oleObject" Target="../embeddings/oleObject455.bin"/><Relationship Id="rId28" Type="http://schemas.openxmlformats.org/officeDocument/2006/relationships/image" Target="../media/image389.wmf"/><Relationship Id="rId10" Type="http://schemas.openxmlformats.org/officeDocument/2006/relationships/image" Target="../media/image380.wmf"/><Relationship Id="rId19" Type="http://schemas.openxmlformats.org/officeDocument/2006/relationships/oleObject" Target="../embeddings/oleObject453.bin"/><Relationship Id="rId31" Type="http://schemas.openxmlformats.org/officeDocument/2006/relationships/oleObject" Target="../embeddings/oleObject459.bin"/><Relationship Id="rId4" Type="http://schemas.openxmlformats.org/officeDocument/2006/relationships/image" Target="../media/image377.wmf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382.wmf"/><Relationship Id="rId22" Type="http://schemas.openxmlformats.org/officeDocument/2006/relationships/image" Target="../media/image386.wmf"/><Relationship Id="rId27" Type="http://schemas.openxmlformats.org/officeDocument/2006/relationships/oleObject" Target="../embeddings/oleObject457.bin"/><Relationship Id="rId30" Type="http://schemas.openxmlformats.org/officeDocument/2006/relationships/image" Target="../media/image390.wmf"/><Relationship Id="rId8" Type="http://schemas.openxmlformats.org/officeDocument/2006/relationships/image" Target="../media/image37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379.wmf"/><Relationship Id="rId26" Type="http://schemas.openxmlformats.org/officeDocument/2006/relationships/image" Target="../media/image396.wmf"/><Relationship Id="rId3" Type="http://schemas.openxmlformats.org/officeDocument/2006/relationships/oleObject" Target="../embeddings/oleObject461.bin"/><Relationship Id="rId21" Type="http://schemas.openxmlformats.org/officeDocument/2006/relationships/oleObject" Target="../embeddings/oleObject470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468.bin"/><Relationship Id="rId25" Type="http://schemas.openxmlformats.org/officeDocument/2006/relationships/oleObject" Target="../embeddings/oleObject47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2.wmf"/><Relationship Id="rId20" Type="http://schemas.openxmlformats.org/officeDocument/2006/relationships/image" Target="../media/image393.wmf"/><Relationship Id="rId29" Type="http://schemas.openxmlformats.org/officeDocument/2006/relationships/oleObject" Target="../embeddings/oleObject474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65.bin"/><Relationship Id="rId24" Type="http://schemas.openxmlformats.org/officeDocument/2006/relationships/image" Target="../media/image395.wmf"/><Relationship Id="rId32" Type="http://schemas.openxmlformats.org/officeDocument/2006/relationships/image" Target="../media/image399.wmf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23" Type="http://schemas.openxmlformats.org/officeDocument/2006/relationships/oleObject" Target="../embeddings/oleObject471.bin"/><Relationship Id="rId28" Type="http://schemas.openxmlformats.org/officeDocument/2006/relationships/image" Target="../media/image397.wmf"/><Relationship Id="rId10" Type="http://schemas.openxmlformats.org/officeDocument/2006/relationships/image" Target="../media/image391.wmf"/><Relationship Id="rId19" Type="http://schemas.openxmlformats.org/officeDocument/2006/relationships/oleObject" Target="../embeddings/oleObject469.bin"/><Relationship Id="rId31" Type="http://schemas.openxmlformats.org/officeDocument/2006/relationships/oleObject" Target="../embeddings/oleObject475.bin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387.wmf"/><Relationship Id="rId22" Type="http://schemas.openxmlformats.org/officeDocument/2006/relationships/image" Target="../media/image394.wmf"/><Relationship Id="rId27" Type="http://schemas.openxmlformats.org/officeDocument/2006/relationships/oleObject" Target="../embeddings/oleObject473.bin"/><Relationship Id="rId30" Type="http://schemas.openxmlformats.org/officeDocument/2006/relationships/image" Target="../media/image398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1.bin"/><Relationship Id="rId18" Type="http://schemas.openxmlformats.org/officeDocument/2006/relationships/image" Target="../media/image388.wmf"/><Relationship Id="rId26" Type="http://schemas.openxmlformats.org/officeDocument/2006/relationships/image" Target="../media/image386.wmf"/><Relationship Id="rId3" Type="http://schemas.openxmlformats.org/officeDocument/2006/relationships/oleObject" Target="../embeddings/oleObject476.bin"/><Relationship Id="rId21" Type="http://schemas.openxmlformats.org/officeDocument/2006/relationships/oleObject" Target="../embeddings/oleObject485.bin"/><Relationship Id="rId34" Type="http://schemas.openxmlformats.org/officeDocument/2006/relationships/image" Target="../media/image403.wmf"/><Relationship Id="rId7" Type="http://schemas.openxmlformats.org/officeDocument/2006/relationships/oleObject" Target="../embeddings/oleObject478.bin"/><Relationship Id="rId12" Type="http://schemas.openxmlformats.org/officeDocument/2006/relationships/image" Target="../media/image401.wmf"/><Relationship Id="rId17" Type="http://schemas.openxmlformats.org/officeDocument/2006/relationships/oleObject" Target="../embeddings/oleObject483.bin"/><Relationship Id="rId25" Type="http://schemas.openxmlformats.org/officeDocument/2006/relationships/oleObject" Target="../embeddings/oleObject487.bin"/><Relationship Id="rId33" Type="http://schemas.openxmlformats.org/officeDocument/2006/relationships/oleObject" Target="../embeddings/oleObject4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5.wmf"/><Relationship Id="rId20" Type="http://schemas.openxmlformats.org/officeDocument/2006/relationships/image" Target="../media/image389.wmf"/><Relationship Id="rId29" Type="http://schemas.openxmlformats.org/officeDocument/2006/relationships/oleObject" Target="../embeddings/oleObject489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480.bin"/><Relationship Id="rId24" Type="http://schemas.openxmlformats.org/officeDocument/2006/relationships/image" Target="../media/image391.wmf"/><Relationship Id="rId32" Type="http://schemas.openxmlformats.org/officeDocument/2006/relationships/image" Target="../media/image402.wmf"/><Relationship Id="rId5" Type="http://schemas.openxmlformats.org/officeDocument/2006/relationships/oleObject" Target="../embeddings/oleObject477.bin"/><Relationship Id="rId15" Type="http://schemas.openxmlformats.org/officeDocument/2006/relationships/oleObject" Target="../embeddings/oleObject482.bin"/><Relationship Id="rId23" Type="http://schemas.openxmlformats.org/officeDocument/2006/relationships/oleObject" Target="../embeddings/oleObject486.bin"/><Relationship Id="rId28" Type="http://schemas.openxmlformats.org/officeDocument/2006/relationships/image" Target="../media/image387.wmf"/><Relationship Id="rId36" Type="http://schemas.openxmlformats.org/officeDocument/2006/relationships/image" Target="../media/image404.wmf"/><Relationship Id="rId10" Type="http://schemas.openxmlformats.org/officeDocument/2006/relationships/image" Target="../media/image400.wmf"/><Relationship Id="rId19" Type="http://schemas.openxmlformats.org/officeDocument/2006/relationships/oleObject" Target="../embeddings/oleObject484.bin"/><Relationship Id="rId31" Type="http://schemas.openxmlformats.org/officeDocument/2006/relationships/oleObject" Target="../embeddings/oleObject490.bin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479.bin"/><Relationship Id="rId14" Type="http://schemas.openxmlformats.org/officeDocument/2006/relationships/image" Target="../media/image384.wmf"/><Relationship Id="rId22" Type="http://schemas.openxmlformats.org/officeDocument/2006/relationships/image" Target="../media/image390.wmf"/><Relationship Id="rId27" Type="http://schemas.openxmlformats.org/officeDocument/2006/relationships/oleObject" Target="../embeddings/oleObject488.bin"/><Relationship Id="rId30" Type="http://schemas.openxmlformats.org/officeDocument/2006/relationships/image" Target="../media/image392.wmf"/><Relationship Id="rId35" Type="http://schemas.openxmlformats.org/officeDocument/2006/relationships/oleObject" Target="../embeddings/oleObject492.bin"/><Relationship Id="rId8" Type="http://schemas.openxmlformats.org/officeDocument/2006/relationships/image" Target="../media/image381.w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8.bin"/><Relationship Id="rId18" Type="http://schemas.openxmlformats.org/officeDocument/2006/relationships/image" Target="../media/image379.wmf"/><Relationship Id="rId26" Type="http://schemas.openxmlformats.org/officeDocument/2006/relationships/image" Target="../media/image407.wmf"/><Relationship Id="rId21" Type="http://schemas.openxmlformats.org/officeDocument/2006/relationships/oleObject" Target="../embeddings/oleObject502.bin"/><Relationship Id="rId34" Type="http://schemas.openxmlformats.org/officeDocument/2006/relationships/image" Target="../media/image408.wmf"/><Relationship Id="rId7" Type="http://schemas.openxmlformats.org/officeDocument/2006/relationships/oleObject" Target="../embeddings/oleObject495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500.bin"/><Relationship Id="rId25" Type="http://schemas.openxmlformats.org/officeDocument/2006/relationships/oleObject" Target="../embeddings/oleObject504.bin"/><Relationship Id="rId33" Type="http://schemas.openxmlformats.org/officeDocument/2006/relationships/oleObject" Target="../embeddings/oleObject508.bin"/><Relationship Id="rId38" Type="http://schemas.openxmlformats.org/officeDocument/2006/relationships/image" Target="../media/image41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2.wmf"/><Relationship Id="rId20" Type="http://schemas.openxmlformats.org/officeDocument/2006/relationships/image" Target="../media/image393.wmf"/><Relationship Id="rId29" Type="http://schemas.openxmlformats.org/officeDocument/2006/relationships/oleObject" Target="../embeddings/oleObject506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97.bin"/><Relationship Id="rId24" Type="http://schemas.openxmlformats.org/officeDocument/2006/relationships/image" Target="../media/image406.wmf"/><Relationship Id="rId32" Type="http://schemas.openxmlformats.org/officeDocument/2006/relationships/image" Target="../media/image399.wmf"/><Relationship Id="rId37" Type="http://schemas.openxmlformats.org/officeDocument/2006/relationships/oleObject" Target="../embeddings/oleObject510.bin"/><Relationship Id="rId5" Type="http://schemas.openxmlformats.org/officeDocument/2006/relationships/oleObject" Target="../embeddings/oleObject494.bin"/><Relationship Id="rId15" Type="http://schemas.openxmlformats.org/officeDocument/2006/relationships/oleObject" Target="../embeddings/oleObject499.bin"/><Relationship Id="rId23" Type="http://schemas.openxmlformats.org/officeDocument/2006/relationships/oleObject" Target="../embeddings/oleObject503.bin"/><Relationship Id="rId28" Type="http://schemas.openxmlformats.org/officeDocument/2006/relationships/image" Target="../media/image397.wmf"/><Relationship Id="rId36" Type="http://schemas.openxmlformats.org/officeDocument/2006/relationships/image" Target="../media/image409.wmf"/><Relationship Id="rId10" Type="http://schemas.openxmlformats.org/officeDocument/2006/relationships/image" Target="../media/image391.wmf"/><Relationship Id="rId19" Type="http://schemas.openxmlformats.org/officeDocument/2006/relationships/oleObject" Target="../embeddings/oleObject501.bin"/><Relationship Id="rId31" Type="http://schemas.openxmlformats.org/officeDocument/2006/relationships/oleObject" Target="../embeddings/oleObject507.bin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96.bin"/><Relationship Id="rId14" Type="http://schemas.openxmlformats.org/officeDocument/2006/relationships/image" Target="../media/image387.wmf"/><Relationship Id="rId22" Type="http://schemas.openxmlformats.org/officeDocument/2006/relationships/image" Target="../media/image405.wmf"/><Relationship Id="rId27" Type="http://schemas.openxmlformats.org/officeDocument/2006/relationships/oleObject" Target="../embeddings/oleObject505.bin"/><Relationship Id="rId30" Type="http://schemas.openxmlformats.org/officeDocument/2006/relationships/image" Target="../media/image398.wmf"/><Relationship Id="rId35" Type="http://schemas.openxmlformats.org/officeDocument/2006/relationships/oleObject" Target="../embeddings/oleObject509.bin"/><Relationship Id="rId8" Type="http://schemas.openxmlformats.org/officeDocument/2006/relationships/image" Target="../media/image390.wmf"/><Relationship Id="rId3" Type="http://schemas.openxmlformats.org/officeDocument/2006/relationships/oleObject" Target="../embeddings/oleObject49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413.wmf"/><Relationship Id="rId26" Type="http://schemas.openxmlformats.org/officeDocument/2006/relationships/image" Target="../media/image298.wmf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518.bin"/><Relationship Id="rId25" Type="http://schemas.openxmlformats.org/officeDocument/2006/relationships/oleObject" Target="../embeddings/oleObject5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414.wmf"/><Relationship Id="rId29" Type="http://schemas.openxmlformats.org/officeDocument/2006/relationships/oleObject" Target="../embeddings/oleObject524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1.wmf"/><Relationship Id="rId11" Type="http://schemas.openxmlformats.org/officeDocument/2006/relationships/oleObject" Target="../embeddings/oleObject515.bin"/><Relationship Id="rId24" Type="http://schemas.openxmlformats.org/officeDocument/2006/relationships/image" Target="../media/image297.wmf"/><Relationship Id="rId32" Type="http://schemas.openxmlformats.org/officeDocument/2006/relationships/image" Target="../media/image417.wmf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23" Type="http://schemas.openxmlformats.org/officeDocument/2006/relationships/oleObject" Target="../embeddings/oleObject521.bin"/><Relationship Id="rId28" Type="http://schemas.openxmlformats.org/officeDocument/2006/relationships/image" Target="../media/image299.wmf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519.bin"/><Relationship Id="rId31" Type="http://schemas.openxmlformats.org/officeDocument/2006/relationships/oleObject" Target="../embeddings/oleObject525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268.wmf"/><Relationship Id="rId22" Type="http://schemas.openxmlformats.org/officeDocument/2006/relationships/image" Target="../media/image415.wmf"/><Relationship Id="rId27" Type="http://schemas.openxmlformats.org/officeDocument/2006/relationships/oleObject" Target="../embeddings/oleObject523.bin"/><Relationship Id="rId30" Type="http://schemas.openxmlformats.org/officeDocument/2006/relationships/image" Target="../media/image416.wmf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1.bin"/><Relationship Id="rId18" Type="http://schemas.openxmlformats.org/officeDocument/2006/relationships/image" Target="../media/image297.wmf"/><Relationship Id="rId26" Type="http://schemas.openxmlformats.org/officeDocument/2006/relationships/image" Target="../media/image420.wmf"/><Relationship Id="rId39" Type="http://schemas.openxmlformats.org/officeDocument/2006/relationships/oleObject" Target="../embeddings/oleObject544.bin"/><Relationship Id="rId21" Type="http://schemas.openxmlformats.org/officeDocument/2006/relationships/oleObject" Target="../embeddings/oleObject535.bin"/><Relationship Id="rId34" Type="http://schemas.openxmlformats.org/officeDocument/2006/relationships/image" Target="../media/image424.wmf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418.wmf"/><Relationship Id="rId17" Type="http://schemas.openxmlformats.org/officeDocument/2006/relationships/oleObject" Target="../embeddings/oleObject533.bin"/><Relationship Id="rId25" Type="http://schemas.openxmlformats.org/officeDocument/2006/relationships/oleObject" Target="../embeddings/oleObject537.bin"/><Relationship Id="rId33" Type="http://schemas.openxmlformats.org/officeDocument/2006/relationships/oleObject" Target="../embeddings/oleObject541.bin"/><Relationship Id="rId38" Type="http://schemas.openxmlformats.org/officeDocument/2006/relationships/image" Target="../media/image4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20" Type="http://schemas.openxmlformats.org/officeDocument/2006/relationships/image" Target="../media/image298.wmf"/><Relationship Id="rId29" Type="http://schemas.openxmlformats.org/officeDocument/2006/relationships/oleObject" Target="../embeddings/oleObject539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530.bin"/><Relationship Id="rId24" Type="http://schemas.openxmlformats.org/officeDocument/2006/relationships/image" Target="../media/image419.wmf"/><Relationship Id="rId32" Type="http://schemas.openxmlformats.org/officeDocument/2006/relationships/image" Target="../media/image423.wmf"/><Relationship Id="rId37" Type="http://schemas.openxmlformats.org/officeDocument/2006/relationships/oleObject" Target="../embeddings/oleObject543.bin"/><Relationship Id="rId40" Type="http://schemas.openxmlformats.org/officeDocument/2006/relationships/image" Target="../media/image427.wmf"/><Relationship Id="rId5" Type="http://schemas.openxmlformats.org/officeDocument/2006/relationships/oleObject" Target="../embeddings/oleObject527.bin"/><Relationship Id="rId15" Type="http://schemas.openxmlformats.org/officeDocument/2006/relationships/oleObject" Target="../embeddings/oleObject532.bin"/><Relationship Id="rId23" Type="http://schemas.openxmlformats.org/officeDocument/2006/relationships/oleObject" Target="../embeddings/oleObject536.bin"/><Relationship Id="rId28" Type="http://schemas.openxmlformats.org/officeDocument/2006/relationships/image" Target="../media/image421.wmf"/><Relationship Id="rId36" Type="http://schemas.openxmlformats.org/officeDocument/2006/relationships/image" Target="../media/image425.wmf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534.bin"/><Relationship Id="rId31" Type="http://schemas.openxmlformats.org/officeDocument/2006/relationships/oleObject" Target="../embeddings/oleObject540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278.wmf"/><Relationship Id="rId22" Type="http://schemas.openxmlformats.org/officeDocument/2006/relationships/image" Target="../media/image299.wmf"/><Relationship Id="rId27" Type="http://schemas.openxmlformats.org/officeDocument/2006/relationships/oleObject" Target="../embeddings/oleObject538.bin"/><Relationship Id="rId30" Type="http://schemas.openxmlformats.org/officeDocument/2006/relationships/image" Target="../media/image422.wmf"/><Relationship Id="rId35" Type="http://schemas.openxmlformats.org/officeDocument/2006/relationships/oleObject" Target="../embeddings/oleObject542.bin"/><Relationship Id="rId8" Type="http://schemas.openxmlformats.org/officeDocument/2006/relationships/image" Target="../media/image268.wmf"/><Relationship Id="rId3" Type="http://schemas.openxmlformats.org/officeDocument/2006/relationships/oleObject" Target="../embeddings/oleObject52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550.bin"/><Relationship Id="rId18" Type="http://schemas.openxmlformats.org/officeDocument/2006/relationships/image" Target="../media/image431.wmf"/><Relationship Id="rId26" Type="http://schemas.openxmlformats.org/officeDocument/2006/relationships/image" Target="../media/image434.wmf"/><Relationship Id="rId3" Type="http://schemas.openxmlformats.org/officeDocument/2006/relationships/oleObject" Target="../embeddings/oleObject545.bin"/><Relationship Id="rId21" Type="http://schemas.openxmlformats.org/officeDocument/2006/relationships/oleObject" Target="../embeddings/oleObject554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414.wmf"/><Relationship Id="rId17" Type="http://schemas.openxmlformats.org/officeDocument/2006/relationships/oleObject" Target="../embeddings/oleObject552.bin"/><Relationship Id="rId25" Type="http://schemas.openxmlformats.org/officeDocument/2006/relationships/oleObject" Target="../embeddings/oleObject5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0.wmf"/><Relationship Id="rId20" Type="http://schemas.openxmlformats.org/officeDocument/2006/relationships/image" Target="../media/image432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549.bin"/><Relationship Id="rId24" Type="http://schemas.openxmlformats.org/officeDocument/2006/relationships/image" Target="../media/image427.wmf"/><Relationship Id="rId5" Type="http://schemas.openxmlformats.org/officeDocument/2006/relationships/oleObject" Target="../embeddings/oleObject546.bin"/><Relationship Id="rId15" Type="http://schemas.openxmlformats.org/officeDocument/2006/relationships/oleObject" Target="../embeddings/oleObject551.bin"/><Relationship Id="rId23" Type="http://schemas.openxmlformats.org/officeDocument/2006/relationships/oleObject" Target="../embeddings/oleObject555.bin"/><Relationship Id="rId10" Type="http://schemas.openxmlformats.org/officeDocument/2006/relationships/image" Target="../media/image428.wmf"/><Relationship Id="rId19" Type="http://schemas.openxmlformats.org/officeDocument/2006/relationships/oleObject" Target="../embeddings/oleObject553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548.bin"/><Relationship Id="rId14" Type="http://schemas.openxmlformats.org/officeDocument/2006/relationships/image" Target="../media/image429.wmf"/><Relationship Id="rId22" Type="http://schemas.openxmlformats.org/officeDocument/2006/relationships/image" Target="../media/image43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438.wmf"/><Relationship Id="rId3" Type="http://schemas.openxmlformats.org/officeDocument/2006/relationships/oleObject" Target="../embeddings/oleObject557.bin"/><Relationship Id="rId7" Type="http://schemas.openxmlformats.org/officeDocument/2006/relationships/oleObject" Target="../embeddings/oleObject559.bin"/><Relationship Id="rId12" Type="http://schemas.openxmlformats.org/officeDocument/2006/relationships/image" Target="../media/image436.wmf"/><Relationship Id="rId17" Type="http://schemas.openxmlformats.org/officeDocument/2006/relationships/oleObject" Target="../embeddings/oleObject5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4.wmf"/><Relationship Id="rId20" Type="http://schemas.openxmlformats.org/officeDocument/2006/relationships/image" Target="../media/image439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561.bin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10" Type="http://schemas.openxmlformats.org/officeDocument/2006/relationships/image" Target="../media/image435.wmf"/><Relationship Id="rId19" Type="http://schemas.openxmlformats.org/officeDocument/2006/relationships/oleObject" Target="../embeddings/oleObject565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43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571.bin"/><Relationship Id="rId18" Type="http://schemas.openxmlformats.org/officeDocument/2006/relationships/image" Target="../media/image443.wmf"/><Relationship Id="rId3" Type="http://schemas.openxmlformats.org/officeDocument/2006/relationships/oleObject" Target="../embeddings/oleObject566.bin"/><Relationship Id="rId21" Type="http://schemas.openxmlformats.org/officeDocument/2006/relationships/oleObject" Target="../embeddings/oleObject575.bin"/><Relationship Id="rId7" Type="http://schemas.openxmlformats.org/officeDocument/2006/relationships/oleObject" Target="../embeddings/oleObject568.bin"/><Relationship Id="rId12" Type="http://schemas.openxmlformats.org/officeDocument/2006/relationships/image" Target="../media/image441.wmf"/><Relationship Id="rId17" Type="http://schemas.openxmlformats.org/officeDocument/2006/relationships/oleObject" Target="../embeddings/oleObject5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2.wmf"/><Relationship Id="rId20" Type="http://schemas.openxmlformats.org/officeDocument/2006/relationships/image" Target="../media/image444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570.bin"/><Relationship Id="rId24" Type="http://schemas.openxmlformats.org/officeDocument/2006/relationships/image" Target="../media/image446.wmf"/><Relationship Id="rId5" Type="http://schemas.openxmlformats.org/officeDocument/2006/relationships/oleObject" Target="../embeddings/oleObject567.bin"/><Relationship Id="rId15" Type="http://schemas.openxmlformats.org/officeDocument/2006/relationships/oleObject" Target="../embeddings/oleObject572.bin"/><Relationship Id="rId23" Type="http://schemas.openxmlformats.org/officeDocument/2006/relationships/oleObject" Target="../embeddings/oleObject576.bin"/><Relationship Id="rId10" Type="http://schemas.openxmlformats.org/officeDocument/2006/relationships/image" Target="../media/image440.wmf"/><Relationship Id="rId19" Type="http://schemas.openxmlformats.org/officeDocument/2006/relationships/oleObject" Target="../embeddings/oleObject574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569.bin"/><Relationship Id="rId14" Type="http://schemas.openxmlformats.org/officeDocument/2006/relationships/image" Target="../media/image432.wmf"/><Relationship Id="rId22" Type="http://schemas.openxmlformats.org/officeDocument/2006/relationships/image" Target="../media/image44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oleObject" Target="../embeddings/oleObject582.bin"/><Relationship Id="rId18" Type="http://schemas.openxmlformats.org/officeDocument/2006/relationships/image" Target="../media/image454.wmf"/><Relationship Id="rId26" Type="http://schemas.openxmlformats.org/officeDocument/2006/relationships/image" Target="../media/image458.wmf"/><Relationship Id="rId3" Type="http://schemas.openxmlformats.org/officeDocument/2006/relationships/oleObject" Target="../embeddings/oleObject577.bin"/><Relationship Id="rId21" Type="http://schemas.openxmlformats.org/officeDocument/2006/relationships/oleObject" Target="../embeddings/oleObject586.bin"/><Relationship Id="rId7" Type="http://schemas.openxmlformats.org/officeDocument/2006/relationships/oleObject" Target="../embeddings/oleObject579.bin"/><Relationship Id="rId12" Type="http://schemas.openxmlformats.org/officeDocument/2006/relationships/image" Target="../media/image451.wmf"/><Relationship Id="rId17" Type="http://schemas.openxmlformats.org/officeDocument/2006/relationships/oleObject" Target="../embeddings/oleObject584.bin"/><Relationship Id="rId25" Type="http://schemas.openxmlformats.org/officeDocument/2006/relationships/oleObject" Target="../embeddings/oleObject5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3.wmf"/><Relationship Id="rId20" Type="http://schemas.openxmlformats.org/officeDocument/2006/relationships/image" Target="../media/image455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48.wmf"/><Relationship Id="rId11" Type="http://schemas.openxmlformats.org/officeDocument/2006/relationships/oleObject" Target="../embeddings/oleObject581.bin"/><Relationship Id="rId24" Type="http://schemas.openxmlformats.org/officeDocument/2006/relationships/image" Target="../media/image457.wmf"/><Relationship Id="rId5" Type="http://schemas.openxmlformats.org/officeDocument/2006/relationships/oleObject" Target="../embeddings/oleObject578.bin"/><Relationship Id="rId15" Type="http://schemas.openxmlformats.org/officeDocument/2006/relationships/oleObject" Target="../embeddings/oleObject583.bin"/><Relationship Id="rId23" Type="http://schemas.openxmlformats.org/officeDocument/2006/relationships/oleObject" Target="../embeddings/oleObject587.bin"/><Relationship Id="rId10" Type="http://schemas.openxmlformats.org/officeDocument/2006/relationships/image" Target="../media/image450.wmf"/><Relationship Id="rId19" Type="http://schemas.openxmlformats.org/officeDocument/2006/relationships/oleObject" Target="../embeddings/oleObject585.bin"/><Relationship Id="rId4" Type="http://schemas.openxmlformats.org/officeDocument/2006/relationships/image" Target="../media/image447.wmf"/><Relationship Id="rId9" Type="http://schemas.openxmlformats.org/officeDocument/2006/relationships/oleObject" Target="../embeddings/oleObject580.bin"/><Relationship Id="rId14" Type="http://schemas.openxmlformats.org/officeDocument/2006/relationships/image" Target="../media/image452.wmf"/><Relationship Id="rId22" Type="http://schemas.openxmlformats.org/officeDocument/2006/relationships/image" Target="../media/image456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47" Type="http://schemas.openxmlformats.org/officeDocument/2006/relationships/image" Target="../media/image50.wmf"/><Relationship Id="rId50" Type="http://schemas.openxmlformats.org/officeDocument/2006/relationships/oleObject" Target="../embeddings/oleObject52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9" Type="http://schemas.openxmlformats.org/officeDocument/2006/relationships/oleObject" Target="../embeddings/oleObject41.bin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32" Type="http://schemas.openxmlformats.org/officeDocument/2006/relationships/image" Target="../media/image43.emf"/><Relationship Id="rId37" Type="http://schemas.openxmlformats.org/officeDocument/2006/relationships/oleObject" Target="../embeddings/oleObject45.bin"/><Relationship Id="rId40" Type="http://schemas.openxmlformats.org/officeDocument/2006/relationships/image" Target="../media/image47.emf"/><Relationship Id="rId45" Type="http://schemas.openxmlformats.org/officeDocument/2006/relationships/oleObject" Target="../embeddings/oleObject49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1.wmf"/><Relationship Id="rId36" Type="http://schemas.openxmlformats.org/officeDocument/2006/relationships/image" Target="../media/image45.emf"/><Relationship Id="rId49" Type="http://schemas.openxmlformats.org/officeDocument/2006/relationships/image" Target="../media/image5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4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4.bin"/><Relationship Id="rId43" Type="http://schemas.openxmlformats.org/officeDocument/2006/relationships/oleObject" Target="../embeddings/oleObject48.bin"/><Relationship Id="rId48" Type="http://schemas.openxmlformats.org/officeDocument/2006/relationships/oleObject" Target="../embeddings/oleObject51.bin"/><Relationship Id="rId8" Type="http://schemas.openxmlformats.org/officeDocument/2006/relationships/image" Target="../media/image31.wmf"/><Relationship Id="rId51" Type="http://schemas.openxmlformats.org/officeDocument/2006/relationships/image" Target="../media/image52.wmf"/><Relationship Id="rId3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6.wmf"/><Relationship Id="rId46" Type="http://schemas.openxmlformats.org/officeDocument/2006/relationships/oleObject" Target="../embeddings/oleObject50.bin"/><Relationship Id="rId20" Type="http://schemas.openxmlformats.org/officeDocument/2006/relationships/image" Target="../media/image37.wmf"/><Relationship Id="rId41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1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19" Type="http://schemas.openxmlformats.org/officeDocument/2006/relationships/image" Target="../media/image60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19" Type="http://schemas.openxmlformats.org/officeDocument/2006/relationships/image" Target="../media/image69.png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9" Type="http://schemas.openxmlformats.org/officeDocument/2006/relationships/image" Target="../media/image87.wmf"/><Relationship Id="rId21" Type="http://schemas.openxmlformats.org/officeDocument/2006/relationships/image" Target="../media/image78.wmf"/><Relationship Id="rId34" Type="http://schemas.openxmlformats.org/officeDocument/2006/relationships/oleObject" Target="../embeddings/oleObject85.bin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6.wmf"/><Relationship Id="rId25" Type="http://schemas.openxmlformats.org/officeDocument/2006/relationships/image" Target="../media/image80.emf"/><Relationship Id="rId33" Type="http://schemas.openxmlformats.org/officeDocument/2006/relationships/image" Target="../media/image84.wmf"/><Relationship Id="rId38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4.bin"/><Relationship Id="rId37" Type="http://schemas.openxmlformats.org/officeDocument/2006/relationships/image" Target="../media/image86.wmf"/><Relationship Id="rId5" Type="http://schemas.openxmlformats.org/officeDocument/2006/relationships/image" Target="../media/image70.emf"/><Relationship Id="rId15" Type="http://schemas.openxmlformats.org/officeDocument/2006/relationships/image" Target="../media/image75.wmf"/><Relationship Id="rId23" Type="http://schemas.openxmlformats.org/officeDocument/2006/relationships/image" Target="../media/image79.emf"/><Relationship Id="rId28" Type="http://schemas.openxmlformats.org/officeDocument/2006/relationships/oleObject" Target="../embeddings/oleObject82.bin"/><Relationship Id="rId36" Type="http://schemas.openxmlformats.org/officeDocument/2006/relationships/oleObject" Target="../embeddings/oleObject86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7.wmf"/><Relationship Id="rId31" Type="http://schemas.openxmlformats.org/officeDocument/2006/relationships/image" Target="../media/image83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83.bin"/><Relationship Id="rId35" Type="http://schemas.openxmlformats.org/officeDocument/2006/relationships/image" Target="../media/image85.wmf"/><Relationship Id="rId8" Type="http://schemas.openxmlformats.org/officeDocument/2006/relationships/oleObject" Target="../embeddings/oleObject72.bin"/><Relationship Id="rId3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43563" y="39116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公式" r:id="rId3" imgW="190440" imgH="419040" progId="Equation.3">
                  <p:embed/>
                </p:oleObj>
              </mc:Choice>
              <mc:Fallback>
                <p:oleObj name="公式" r:id="rId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9116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93190" y="2309356"/>
            <a:ext cx="5688012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4400" b="1" smtClean="0">
                <a:solidFill>
                  <a:srgbClr val="FF0000"/>
                </a:solidFill>
                <a:ea typeface="黑体" panose="02010609060101010101" pitchFamily="49" charset="-122"/>
              </a:rPr>
              <a:t>10.2 </a:t>
            </a:r>
            <a:r>
              <a:rPr lang="en-US" altLang="zh-CN" sz="4400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  <a:ea typeface="+mn-ea"/>
              </a:rPr>
              <a:t>型曲面积分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56638" y="365836"/>
            <a:ext cx="1648208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43343" y="72369"/>
            <a:ext cx="3429000" cy="1066800"/>
            <a:chOff x="3792" y="70"/>
            <a:chExt cx="1968" cy="672"/>
          </a:xfrm>
        </p:grpSpPr>
        <p:sp>
          <p:nvSpPr>
            <p:cNvPr id="6160" name="AutoShape 3" descr="粉色砂纸"/>
            <p:cNvSpPr>
              <a:spLocks noChangeArrowheads="1"/>
            </p:cNvSpPr>
            <p:nvPr/>
          </p:nvSpPr>
          <p:spPr bwMode="auto">
            <a:xfrm>
              <a:off x="3792" y="70"/>
              <a:ext cx="1968" cy="672"/>
            </a:xfrm>
            <a:prstGeom prst="bevel">
              <a:avLst>
                <a:gd name="adj" fmla="val 654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Text Box 4"/>
            <p:cNvSpPr txBox="1">
              <a:spLocks noChangeArrowheads="1"/>
            </p:cNvSpPr>
            <p:nvPr/>
          </p:nvSpPr>
          <p:spPr bwMode="auto">
            <a:xfrm>
              <a:off x="3792" y="105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9"/>
                  </a:solidFill>
                </a:rPr>
                <a:t>常向量</a:t>
              </a:r>
              <a:r>
                <a:rPr lang="en-US" altLang="zh-CN" sz="2800" b="1" dirty="0">
                  <a:solidFill>
                    <a:srgbClr val="000099"/>
                  </a:solidFill>
                </a:rPr>
                <a:t>,</a:t>
              </a:r>
              <a:r>
                <a:rPr lang="zh-CN" altLang="en-US" sz="2800" b="1" dirty="0">
                  <a:solidFill>
                    <a:srgbClr val="000099"/>
                  </a:solidFill>
                </a:rPr>
                <a:t>有向平面</a:t>
              </a:r>
            </a:p>
          </p:txBody>
        </p:sp>
      </p:grpSp>
      <p:graphicFrame>
        <p:nvGraphicFramePr>
          <p:cNvPr id="5058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41159"/>
              </p:ext>
            </p:extLst>
          </p:nvPr>
        </p:nvGraphicFramePr>
        <p:xfrm>
          <a:off x="3124201" y="3497927"/>
          <a:ext cx="1089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" name="公式" r:id="rId4" imgW="444240" imgH="228600" progId="Equation.3">
                  <p:embed/>
                </p:oleObj>
              </mc:Choice>
              <mc:Fallback>
                <p:oleObj name="公式" r:id="rId4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497927"/>
                        <a:ext cx="10890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2514601" y="4155282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</a:rPr>
              <a:t>求和</a:t>
            </a:r>
          </a:p>
        </p:txBody>
      </p:sp>
      <p:graphicFrame>
        <p:nvGraphicFramePr>
          <p:cNvPr id="5058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61737"/>
              </p:ext>
            </p:extLst>
          </p:nvPr>
        </p:nvGraphicFramePr>
        <p:xfrm>
          <a:off x="4629150" y="5367994"/>
          <a:ext cx="2381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" name="Equation" r:id="rId6" imgW="2400120" imgH="952200" progId="Equation.3">
                  <p:embed/>
                </p:oleObj>
              </mc:Choice>
              <mc:Fallback>
                <p:oleObj name="Equation" r:id="rId6" imgW="24001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5367994"/>
                        <a:ext cx="23812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4" name="Text Box 8"/>
          <p:cNvSpPr txBox="1">
            <a:spLocks noChangeArrowheads="1"/>
          </p:cNvSpPr>
          <p:nvPr/>
        </p:nvSpPr>
        <p:spPr bwMode="auto">
          <a:xfrm>
            <a:off x="2569175" y="2370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</a:rPr>
              <a:t>取近似</a:t>
            </a:r>
          </a:p>
        </p:txBody>
      </p:sp>
      <p:sp>
        <p:nvSpPr>
          <p:cNvPr id="6158" name="Text Box 9"/>
          <p:cNvSpPr txBox="1">
            <a:spLocks noChangeArrowheads="1"/>
          </p:cNvSpPr>
          <p:nvPr/>
        </p:nvSpPr>
        <p:spPr bwMode="auto">
          <a:xfrm>
            <a:off x="2402599" y="1170882"/>
            <a:ext cx="5055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又设该</a:t>
            </a:r>
            <a:r>
              <a:rPr lang="zh-CN" altLang="en-US" sz="2800" b="1" dirty="0"/>
              <a:t>点处曲面</a:t>
            </a:r>
            <a:r>
              <a:rPr lang="en-US" altLang="zh-CN" sz="2800" i="1" dirty="0"/>
              <a:t>Σ</a:t>
            </a:r>
            <a:r>
              <a:rPr lang="zh-CN" altLang="en-US" sz="2800" b="1" dirty="0"/>
              <a:t>的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单位</a:t>
            </a:r>
            <a:r>
              <a:rPr lang="zh-CN" altLang="en-US" sz="2800" b="1" dirty="0">
                <a:solidFill>
                  <a:srgbClr val="000099"/>
                </a:solidFill>
              </a:rPr>
              <a:t>法向量</a:t>
            </a:r>
          </a:p>
        </p:txBody>
      </p:sp>
      <p:graphicFrame>
        <p:nvGraphicFramePr>
          <p:cNvPr id="5058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23453"/>
              </p:ext>
            </p:extLst>
          </p:nvPr>
        </p:nvGraphicFramePr>
        <p:xfrm>
          <a:off x="2569175" y="3002626"/>
          <a:ext cx="6019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" name="Equation" r:id="rId8" imgW="5943600" imgH="457200" progId="Equation.3">
                  <p:embed/>
                </p:oleObj>
              </mc:Choice>
              <mc:Fallback>
                <p:oleObj name="Equation" r:id="rId8" imgW="594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175" y="3002626"/>
                        <a:ext cx="6019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74177"/>
              </p:ext>
            </p:extLst>
          </p:nvPr>
        </p:nvGraphicFramePr>
        <p:xfrm>
          <a:off x="4340140" y="3481388"/>
          <a:ext cx="16033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140" y="3481388"/>
                        <a:ext cx="16033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233184"/>
              </p:ext>
            </p:extLst>
          </p:nvPr>
        </p:nvGraphicFramePr>
        <p:xfrm>
          <a:off x="6776651" y="3641725"/>
          <a:ext cx="2133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" name="公式" r:id="rId12" imgW="927000" imgH="203040" progId="Equation.3">
                  <p:embed/>
                </p:oleObj>
              </mc:Choice>
              <mc:Fallback>
                <p:oleObj name="公式" r:id="rId12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651" y="3641725"/>
                        <a:ext cx="2133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693352"/>
              </p:ext>
            </p:extLst>
          </p:nvPr>
        </p:nvGraphicFramePr>
        <p:xfrm>
          <a:off x="8261618" y="649906"/>
          <a:ext cx="2096398" cy="47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" name="Equation" r:id="rId14" imgW="1041120" imgH="203040" progId="Equation.DSMT4">
                  <p:embed/>
                </p:oleObj>
              </mc:Choice>
              <mc:Fallback>
                <p:oleObj name="Equation" r:id="rId14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618" y="649906"/>
                        <a:ext cx="2096398" cy="47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07438"/>
              </p:ext>
            </p:extLst>
          </p:nvPr>
        </p:nvGraphicFramePr>
        <p:xfrm>
          <a:off x="10252736" y="605769"/>
          <a:ext cx="1200880" cy="45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" name="Equation" r:id="rId16" imgW="533160" imgH="177480" progId="Equation.DSMT4">
                  <p:embed/>
                </p:oleObj>
              </mc:Choice>
              <mc:Fallback>
                <p:oleObj name="Equation" r:id="rId16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2736" y="605769"/>
                        <a:ext cx="1200880" cy="458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2514600" y="478710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通过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流向指定侧的流量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5058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00008"/>
              </p:ext>
            </p:extLst>
          </p:nvPr>
        </p:nvGraphicFramePr>
        <p:xfrm>
          <a:off x="3668713" y="1703589"/>
          <a:ext cx="4989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" name="Equation" r:id="rId18" imgW="1917360" imgH="253800" progId="Equation.DSMT4">
                  <p:embed/>
                </p:oleObj>
              </mc:Choice>
              <mc:Fallback>
                <p:oleObj name="Equation" r:id="rId18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703589"/>
                        <a:ext cx="49895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398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2" grpId="0" autoUpdateAnimBg="0"/>
      <p:bldP spid="505864" grpId="0" autoUpdateAnimBg="0"/>
      <p:bldP spid="5058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6114535" y="2123457"/>
            <a:ext cx="685800" cy="381000"/>
          </a:xfrm>
          <a:prstGeom prst="parallelogram">
            <a:avLst>
              <a:gd name="adj" fmla="val 33250"/>
            </a:avLst>
          </a:prstGeom>
          <a:gradFill rotWithShape="0">
            <a:gsLst>
              <a:gs pos="0">
                <a:srgbClr val="FF9933"/>
              </a:gs>
              <a:gs pos="50000">
                <a:srgbClr val="FFFFFF"/>
              </a:gs>
              <a:gs pos="100000">
                <a:srgbClr val="FF9933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6883" name="AutoShape 3"/>
          <p:cNvSpPr>
            <a:spLocks noChangeArrowheads="1"/>
          </p:cNvSpPr>
          <p:nvPr/>
        </p:nvSpPr>
        <p:spPr bwMode="auto">
          <a:xfrm>
            <a:off x="5210432" y="1299073"/>
            <a:ext cx="1143000" cy="381000"/>
          </a:xfrm>
          <a:prstGeom prst="parallelogram">
            <a:avLst>
              <a:gd name="adj" fmla="val 55417"/>
            </a:avLst>
          </a:prstGeom>
          <a:gradFill rotWithShape="0">
            <a:gsLst>
              <a:gs pos="0">
                <a:srgbClr val="FF9933"/>
              </a:gs>
              <a:gs pos="50000">
                <a:srgbClr val="FFFFFF"/>
              </a:gs>
              <a:gs pos="100000">
                <a:srgbClr val="FF9933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64539"/>
              </p:ext>
            </p:extLst>
          </p:nvPr>
        </p:nvGraphicFramePr>
        <p:xfrm>
          <a:off x="2667000" y="934095"/>
          <a:ext cx="66294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6" name="公式" r:id="rId3" imgW="2743200" imgH="672840" progId="Equation.3">
                  <p:embed/>
                </p:oleObj>
              </mc:Choice>
              <mc:Fallback>
                <p:oleObj name="公式" r:id="rId3" imgW="27432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34095"/>
                        <a:ext cx="66294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69933"/>
              </p:ext>
            </p:extLst>
          </p:nvPr>
        </p:nvGraphicFramePr>
        <p:xfrm>
          <a:off x="2800865" y="2559052"/>
          <a:ext cx="6934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" name="公式" r:id="rId5" imgW="2882880" imgH="685800" progId="Equation.3">
                  <p:embed/>
                </p:oleObj>
              </mc:Choice>
              <mc:Fallback>
                <p:oleObj name="公式" r:id="rId5" imgW="28828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865" y="2559052"/>
                        <a:ext cx="6934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2667000" y="4205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取极限</a:t>
            </a:r>
          </a:p>
        </p:txBody>
      </p:sp>
      <p:graphicFrame>
        <p:nvGraphicFramePr>
          <p:cNvPr id="506887" name="Object 4"/>
          <p:cNvGraphicFramePr>
            <a:graphicFrameLocks noChangeAspect="1"/>
          </p:cNvGraphicFramePr>
          <p:nvPr/>
        </p:nvGraphicFramePr>
        <p:xfrm>
          <a:off x="3267076" y="4876800"/>
          <a:ext cx="10001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" name="Equation" r:id="rId7" imgW="939600" imgH="317160" progId="Equation.3">
                  <p:embed/>
                </p:oleObj>
              </mc:Choice>
              <mc:Fallback>
                <p:oleObj name="Equation" r:id="rId7" imgW="939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6" y="4876800"/>
                        <a:ext cx="10001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8" name="Object 5"/>
          <p:cNvGraphicFramePr>
            <a:graphicFrameLocks noChangeAspect="1"/>
          </p:cNvGraphicFramePr>
          <p:nvPr/>
        </p:nvGraphicFramePr>
        <p:xfrm>
          <a:off x="3179764" y="5410201"/>
          <a:ext cx="45164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Equation" r:id="rId9" imgW="4533840" imgH="444240" progId="Equation.3">
                  <p:embed/>
                </p:oleObj>
              </mc:Choice>
              <mc:Fallback>
                <p:oleObj name="Equation" r:id="rId9" imgW="4533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4" y="5410201"/>
                        <a:ext cx="45164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213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3" grpId="0" animBg="1"/>
      <p:bldP spid="5068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945480"/>
              </p:ext>
            </p:extLst>
          </p:nvPr>
        </p:nvGraphicFramePr>
        <p:xfrm>
          <a:off x="2026730" y="2078148"/>
          <a:ext cx="5366712" cy="52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1" name="Equation" r:id="rId4" imgW="2222280" imgH="215640" progId="Equation.DSMT4">
                  <p:embed/>
                </p:oleObj>
              </mc:Choice>
              <mc:Fallback>
                <p:oleObj name="Equation" r:id="rId4" imgW="222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730" y="2078148"/>
                        <a:ext cx="5366712" cy="522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114610"/>
              </p:ext>
            </p:extLst>
          </p:nvPr>
        </p:nvGraphicFramePr>
        <p:xfrm>
          <a:off x="7528183" y="2115069"/>
          <a:ext cx="336094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2" name="Equation" r:id="rId6" imgW="1473120" imgH="203040" progId="Equation.DSMT4">
                  <p:embed/>
                </p:oleObj>
              </mc:Choice>
              <mc:Fallback>
                <p:oleObj name="Equation" r:id="rId6" imgW="1473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183" y="2115069"/>
                        <a:ext cx="3360941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73349"/>
              </p:ext>
            </p:extLst>
          </p:nvPr>
        </p:nvGraphicFramePr>
        <p:xfrm>
          <a:off x="1129289" y="2598135"/>
          <a:ext cx="7308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3" name="Equation" r:id="rId8" imgW="3035160" imgH="203040" progId="Equation.DSMT4">
                  <p:embed/>
                </p:oleObj>
              </mc:Choice>
              <mc:Fallback>
                <p:oleObj name="Equation" r:id="rId8" imgW="303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2598135"/>
                        <a:ext cx="73088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17533"/>
              </p:ext>
            </p:extLst>
          </p:nvPr>
        </p:nvGraphicFramePr>
        <p:xfrm>
          <a:off x="1129289" y="3116214"/>
          <a:ext cx="5644657" cy="57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4" name="Equation" r:id="rId10" imgW="2806560" imgH="241200" progId="Equation.DSMT4">
                  <p:embed/>
                </p:oleObj>
              </mc:Choice>
              <mc:Fallback>
                <p:oleObj name="Equation" r:id="rId10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3116214"/>
                        <a:ext cx="5644657" cy="575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26037"/>
              </p:ext>
            </p:extLst>
          </p:nvPr>
        </p:nvGraphicFramePr>
        <p:xfrm>
          <a:off x="6731225" y="3177402"/>
          <a:ext cx="4582571" cy="50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5" name="Equation" r:id="rId12" imgW="1942920" imgH="215640" progId="Equation.DSMT4">
                  <p:embed/>
                </p:oleObj>
              </mc:Choice>
              <mc:Fallback>
                <p:oleObj name="Equation" r:id="rId12" imgW="1942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225" y="3177402"/>
                        <a:ext cx="4582571" cy="50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37492"/>
              </p:ext>
            </p:extLst>
          </p:nvPr>
        </p:nvGraphicFramePr>
        <p:xfrm>
          <a:off x="1088448" y="3693864"/>
          <a:ext cx="101060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6" name="Equation" r:id="rId14" imgW="4419360" imgH="380880" progId="Equation.DSMT4">
                  <p:embed/>
                </p:oleObj>
              </mc:Choice>
              <mc:Fallback>
                <p:oleObj name="Equation" r:id="rId14" imgW="4419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448" y="3693864"/>
                        <a:ext cx="101060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71815"/>
              </p:ext>
            </p:extLst>
          </p:nvPr>
        </p:nvGraphicFramePr>
        <p:xfrm>
          <a:off x="1129289" y="5296370"/>
          <a:ext cx="1597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7" name="Equation" r:id="rId16" imgW="698400" imgH="203040" progId="Equation.DSMT4">
                  <p:embed/>
                </p:oleObj>
              </mc:Choice>
              <mc:Fallback>
                <p:oleObj name="Equation" r:id="rId16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5296370"/>
                        <a:ext cx="15970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9538"/>
              </p:ext>
            </p:extLst>
          </p:nvPr>
        </p:nvGraphicFramePr>
        <p:xfrm>
          <a:off x="1098589" y="4603501"/>
          <a:ext cx="10095884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8" name="Equation" r:id="rId18" imgW="4381200" imgH="215640" progId="Equation.DSMT4">
                  <p:embed/>
                </p:oleObj>
              </mc:Choice>
              <mc:Fallback>
                <p:oleObj name="Equation" r:id="rId18" imgW="438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89" y="4603501"/>
                        <a:ext cx="10095884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1129289" y="1440157"/>
            <a:ext cx="746976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基于第一型曲面积分的定义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098589" y="739736"/>
            <a:ext cx="36711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三、概念与性质</a:t>
            </a:r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1081663" y="202493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49762"/>
              </p:ext>
            </p:extLst>
          </p:nvPr>
        </p:nvGraphicFramePr>
        <p:xfrm>
          <a:off x="2665699" y="5207105"/>
          <a:ext cx="8648097" cy="8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9" name="Equation" r:id="rId20" imgW="3949560" imgH="380880" progId="Equation.DSMT4">
                  <p:embed/>
                </p:oleObj>
              </mc:Choice>
              <mc:Fallback>
                <p:oleObj name="Equation" r:id="rId20" imgW="3949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65699" y="5207105"/>
                        <a:ext cx="8648097" cy="88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/>
      <p:bldP spid="4178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55499"/>
              </p:ext>
            </p:extLst>
          </p:nvPr>
        </p:nvGraphicFramePr>
        <p:xfrm>
          <a:off x="1185678" y="1093230"/>
          <a:ext cx="92567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9" name="Equation" r:id="rId3" imgW="3911400" imgH="380880" progId="Equation.DSMT4">
                  <p:embed/>
                </p:oleObj>
              </mc:Choice>
              <mc:Fallback>
                <p:oleObj name="Equation" r:id="rId3" imgW="391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678" y="1093230"/>
                        <a:ext cx="925671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968680"/>
              </p:ext>
            </p:extLst>
          </p:nvPr>
        </p:nvGraphicFramePr>
        <p:xfrm>
          <a:off x="1185678" y="2002830"/>
          <a:ext cx="2968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0" name="Equation" r:id="rId5" imgW="1282680" imgH="241200" progId="Equation.DSMT4">
                  <p:embed/>
                </p:oleObj>
              </mc:Choice>
              <mc:Fallback>
                <p:oleObj name="Equation" r:id="rId5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5678" y="2002830"/>
                        <a:ext cx="29686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54447"/>
              </p:ext>
            </p:extLst>
          </p:nvPr>
        </p:nvGraphicFramePr>
        <p:xfrm>
          <a:off x="1725428" y="3586313"/>
          <a:ext cx="8716963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1" name="Equation" r:id="rId7" imgW="3682800" imgH="774360" progId="Equation.DSMT4">
                  <p:embed/>
                </p:oleObj>
              </mc:Choice>
              <mc:Fallback>
                <p:oleObj name="Equation" r:id="rId7" imgW="36828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5428" y="3586313"/>
                        <a:ext cx="8716963" cy="1833563"/>
                      </a:xfrm>
                      <a:prstGeom prst="rect">
                        <a:avLst/>
                      </a:prstGeom>
                      <a:ln w="41275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4303" y="2046310"/>
                <a:ext cx="4562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沿曲面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的第二型曲面积分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03" y="2046310"/>
                <a:ext cx="4562467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670" t="-15116" r="-213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974960" y="2752915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  <a:latin typeface="+mn-ea"/>
              </a:rPr>
              <a:t>两种曲面积分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关系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85781"/>
              </p:ext>
            </p:extLst>
          </p:nvPr>
        </p:nvGraphicFramePr>
        <p:xfrm>
          <a:off x="2064228" y="1798809"/>
          <a:ext cx="37163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4" name="Equation" r:id="rId3" imgW="3568680" imgH="419040" progId="Equation.3">
                  <p:embed/>
                </p:oleObj>
              </mc:Choice>
              <mc:Fallback>
                <p:oleObj name="Equation" r:id="rId3" imgW="3568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28" y="1798809"/>
                        <a:ext cx="37163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89545"/>
              </p:ext>
            </p:extLst>
          </p:nvPr>
        </p:nvGraphicFramePr>
        <p:xfrm>
          <a:off x="5816782" y="1782699"/>
          <a:ext cx="4798967" cy="52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5" name="Equation" r:id="rId5" imgW="1955520" imgH="215640" progId="Equation.DSMT4">
                  <p:embed/>
                </p:oleObj>
              </mc:Choice>
              <mc:Fallback>
                <p:oleObj name="Equation" r:id="rId5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782" y="1782699"/>
                        <a:ext cx="4798967" cy="52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65554"/>
              </p:ext>
            </p:extLst>
          </p:nvPr>
        </p:nvGraphicFramePr>
        <p:xfrm>
          <a:off x="1292678" y="2349696"/>
          <a:ext cx="9657807" cy="54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6" name="Equation" r:id="rId7" imgW="4025880" imgH="228600" progId="Equation.DSMT4">
                  <p:embed/>
                </p:oleObj>
              </mc:Choice>
              <mc:Fallback>
                <p:oleObj name="Equation" r:id="rId7" imgW="4025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78" y="2349696"/>
                        <a:ext cx="9657807" cy="54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29165"/>
              </p:ext>
            </p:extLst>
          </p:nvPr>
        </p:nvGraphicFramePr>
        <p:xfrm>
          <a:off x="1219200" y="2948290"/>
          <a:ext cx="3221980" cy="58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7" name="Equation" r:id="rId9" imgW="1320480" imgH="241200" progId="Equation.DSMT4">
                  <p:embed/>
                </p:oleObj>
              </mc:Choice>
              <mc:Fallback>
                <p:oleObj name="Equation" r:id="rId9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48290"/>
                        <a:ext cx="3221980" cy="58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10115"/>
              </p:ext>
            </p:extLst>
          </p:nvPr>
        </p:nvGraphicFramePr>
        <p:xfrm>
          <a:off x="4356475" y="2911058"/>
          <a:ext cx="5443188" cy="54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8" name="Equation" r:id="rId11" imgW="2298600" imgH="228600" progId="Equation.DSMT4">
                  <p:embed/>
                </p:oleObj>
              </mc:Choice>
              <mc:Fallback>
                <p:oleObj name="Equation" r:id="rId11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475" y="2911058"/>
                        <a:ext cx="5443188" cy="54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35065"/>
              </p:ext>
            </p:extLst>
          </p:nvPr>
        </p:nvGraphicFramePr>
        <p:xfrm>
          <a:off x="9788435" y="2939013"/>
          <a:ext cx="1162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9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8435" y="2939013"/>
                        <a:ext cx="1162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95942"/>
              </p:ext>
            </p:extLst>
          </p:nvPr>
        </p:nvGraphicFramePr>
        <p:xfrm>
          <a:off x="1219200" y="3617845"/>
          <a:ext cx="5601919" cy="50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0" name="Equation" r:id="rId15" imgW="2387520" imgH="215640" progId="Equation.DSMT4">
                  <p:embed/>
                </p:oleObj>
              </mc:Choice>
              <mc:Fallback>
                <p:oleObj name="Equation" r:id="rId15" imgW="2387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17845"/>
                        <a:ext cx="5601919" cy="50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1103791" y="917737"/>
            <a:ext cx="98466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按分割、近似求和、取极限的固有程式定义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1219200" y="169855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28245"/>
              </p:ext>
            </p:extLst>
          </p:nvPr>
        </p:nvGraphicFramePr>
        <p:xfrm>
          <a:off x="6696667" y="3326518"/>
          <a:ext cx="3333507" cy="86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1" name="Equation" r:id="rId17" imgW="1650960" imgH="431640" progId="Equation.DSMT4">
                  <p:embed/>
                </p:oleObj>
              </mc:Choice>
              <mc:Fallback>
                <p:oleObj name="Equation" r:id="rId17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667" y="3326518"/>
                        <a:ext cx="3333507" cy="866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928545" y="3500080"/>
            <a:ext cx="112357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存在</a:t>
            </a:r>
            <a:r>
              <a:rPr lang="en-US" altLang="zh-CN" sz="2800" b="1" dirty="0"/>
              <a:t>,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91387" y="4146396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则称此极限为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759954"/>
              </p:ext>
            </p:extLst>
          </p:nvPr>
        </p:nvGraphicFramePr>
        <p:xfrm>
          <a:off x="3422884" y="4196665"/>
          <a:ext cx="4793381" cy="50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2" name="Equation" r:id="rId19" imgW="2120760" imgH="215640" progId="Equation.DSMT4">
                  <p:embed/>
                </p:oleObj>
              </mc:Choice>
              <mc:Fallback>
                <p:oleObj name="Equation" r:id="rId19" imgW="2120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884" y="4196665"/>
                        <a:ext cx="4793381" cy="50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157947" y="4131228"/>
            <a:ext cx="2894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第二型曲面积分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179422" y="472819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记作</a:t>
            </a: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44982"/>
              </p:ext>
            </p:extLst>
          </p:nvPr>
        </p:nvGraphicFramePr>
        <p:xfrm>
          <a:off x="2064228" y="4616278"/>
          <a:ext cx="2607032" cy="85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3" name="Equation" r:id="rId21" imgW="1155600" imgH="380880" progId="Equation.DSMT4">
                  <p:embed/>
                </p:oleObj>
              </mc:Choice>
              <mc:Fallback>
                <p:oleObj name="Equation" r:id="rId21" imgW="115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28" y="4616278"/>
                        <a:ext cx="2607032" cy="859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81803" y="4665508"/>
            <a:ext cx="60252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6285"/>
              </p:ext>
            </p:extLst>
          </p:nvPr>
        </p:nvGraphicFramePr>
        <p:xfrm>
          <a:off x="2454753" y="5380727"/>
          <a:ext cx="29352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4" name="Equation" r:id="rId23" imgW="2793960" imgH="812520" progId="Equation.3">
                  <p:embed/>
                </p:oleObj>
              </mc:Choice>
              <mc:Fallback>
                <p:oleObj name="Equation" r:id="rId23" imgW="27939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753" y="5380727"/>
                        <a:ext cx="29352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074751"/>
              </p:ext>
            </p:extLst>
          </p:nvPr>
        </p:nvGraphicFramePr>
        <p:xfrm>
          <a:off x="5544100" y="5184619"/>
          <a:ext cx="4103933" cy="1045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5" name="Equation" r:id="rId25" imgW="3708360" imgH="952200" progId="Equation.3">
                  <p:embed/>
                </p:oleObj>
              </mc:Choice>
              <mc:Fallback>
                <p:oleObj name="Equation" r:id="rId25" imgW="3708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0" y="5184619"/>
                        <a:ext cx="4103933" cy="1045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808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/>
      <p:bldP spid="417804" grpId="0" autoUpdateAnimBg="0"/>
      <p:bldP spid="14" grpId="0" autoUpdateAnimBg="0"/>
      <p:bldP spid="16" grpId="0" autoUpdateAnimBg="0"/>
      <p:bldP spid="18" grpId="0" autoUpdateAnimBg="0"/>
      <p:bldP spid="19" grpId="0" autoUpdateAnimBg="0"/>
      <p:bldP spid="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1813001" y="99698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</a:rPr>
              <a:t>类似可定义</a:t>
            </a:r>
          </a:p>
        </p:txBody>
      </p:sp>
      <p:graphicFrame>
        <p:nvGraphicFramePr>
          <p:cNvPr id="5099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04201"/>
              </p:ext>
            </p:extLst>
          </p:nvPr>
        </p:nvGraphicFramePr>
        <p:xfrm>
          <a:off x="2674532" y="1527943"/>
          <a:ext cx="2509746" cy="86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0" name="Equation" r:id="rId3" imgW="1104840" imgH="380880" progId="Equation.DSMT4">
                  <p:embed/>
                </p:oleObj>
              </mc:Choice>
              <mc:Fallback>
                <p:oleObj name="Equation" r:id="rId3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532" y="1527943"/>
                        <a:ext cx="2509746" cy="864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0547"/>
              </p:ext>
            </p:extLst>
          </p:nvPr>
        </p:nvGraphicFramePr>
        <p:xfrm>
          <a:off x="2706689" y="2447261"/>
          <a:ext cx="2477589" cy="85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" name="Equation" r:id="rId5" imgW="1104840" imgH="380880" progId="Equation.DSMT4">
                  <p:embed/>
                </p:oleObj>
              </mc:Choice>
              <mc:Fallback>
                <p:oleObj name="Equation" r:id="rId5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9" y="2447261"/>
                        <a:ext cx="2477589" cy="854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736911"/>
              </p:ext>
            </p:extLst>
          </p:nvPr>
        </p:nvGraphicFramePr>
        <p:xfrm>
          <a:off x="5216435" y="1431834"/>
          <a:ext cx="4049485" cy="98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" name="Equation" r:id="rId7" imgW="1765080" imgH="431640" progId="Equation.DSMT4">
                  <p:embed/>
                </p:oleObj>
              </mc:Choice>
              <mc:Fallback>
                <p:oleObj name="Equation" r:id="rId7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35" y="1431834"/>
                        <a:ext cx="4049485" cy="98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372397"/>
              </p:ext>
            </p:extLst>
          </p:nvPr>
        </p:nvGraphicFramePr>
        <p:xfrm>
          <a:off x="5216435" y="2337849"/>
          <a:ext cx="3979816" cy="96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3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35" y="2337849"/>
                        <a:ext cx="3979816" cy="96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1751761" y="3356700"/>
            <a:ext cx="22098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组合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形式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099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30748"/>
              </p:ext>
            </p:extLst>
          </p:nvPr>
        </p:nvGraphicFramePr>
        <p:xfrm>
          <a:off x="1751761" y="3985513"/>
          <a:ext cx="8818652" cy="91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4" name="Equation" r:id="rId11" imgW="3936960" imgH="380880" progId="Equation.DSMT4">
                  <p:embed/>
                </p:oleObj>
              </mc:Choice>
              <mc:Fallback>
                <p:oleObj name="Equation" r:id="rId11" imgW="3936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761" y="3985513"/>
                        <a:ext cx="8818652" cy="918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11433"/>
              </p:ext>
            </p:extLst>
          </p:nvPr>
        </p:nvGraphicFramePr>
        <p:xfrm>
          <a:off x="1742871" y="4971814"/>
          <a:ext cx="79359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5" name="Equation" r:id="rId13" imgW="3429000" imgH="241200" progId="Equation.DSMT4">
                  <p:embed/>
                </p:oleObj>
              </mc:Choice>
              <mc:Fallback>
                <p:oleObj name="Equation" r:id="rId13" imgW="3429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42871" y="4971814"/>
                        <a:ext cx="7935913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42871" y="5665414"/>
                <a:ext cx="4562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沿曲面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的第二型曲面积分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71" y="5665414"/>
                <a:ext cx="4562467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2807" t="-13953" r="-2139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85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650" y="11044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79386" y="1081426"/>
            <a:ext cx="3893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/>
              <a:t>(1) </a:t>
            </a:r>
            <a:r>
              <a:rPr lang="zh-CN" altLang="en-US" sz="2800" b="1" dirty="0" smtClean="0"/>
              <a:t>如</a:t>
            </a:r>
            <a:r>
              <a:rPr lang="zh-CN" altLang="en-US" sz="2800" b="1" dirty="0"/>
              <a:t>曲面为</a:t>
            </a:r>
            <a:r>
              <a:rPr lang="zh-CN" altLang="en-US" sz="2800" b="1" dirty="0">
                <a:solidFill>
                  <a:srgbClr val="0000FF"/>
                </a:solidFill>
              </a:rPr>
              <a:t>封闭曲面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8812"/>
              </p:ext>
            </p:extLst>
          </p:nvPr>
        </p:nvGraphicFramePr>
        <p:xfrm>
          <a:off x="5075045" y="978321"/>
          <a:ext cx="36306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4" name="Equation" r:id="rId3" imgW="1688760" imgH="380880" progId="Equation.DSMT4">
                  <p:embed/>
                </p:oleObj>
              </mc:Choice>
              <mc:Fallback>
                <p:oleObj name="Equation" r:id="rId3" imgW="1688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045" y="978321"/>
                        <a:ext cx="363061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62947" y="3095051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 smtClean="0"/>
              <a:t>对于双侧曲面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993129"/>
              </p:ext>
            </p:extLst>
          </p:nvPr>
        </p:nvGraphicFramePr>
        <p:xfrm>
          <a:off x="4444235" y="3096241"/>
          <a:ext cx="3377861" cy="486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5" name="Equation" r:id="rId5" imgW="1498320" imgH="215640" progId="Equation.DSMT4">
                  <p:embed/>
                </p:oleObj>
              </mc:Choice>
              <mc:Fallback>
                <p:oleObj name="Equation" r:id="rId5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4235" y="3096241"/>
                        <a:ext cx="3377861" cy="486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43912"/>
              </p:ext>
            </p:extLst>
          </p:nvPr>
        </p:nvGraphicFramePr>
        <p:xfrm>
          <a:off x="7735363" y="3093922"/>
          <a:ext cx="23479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6" name="Equation" r:id="rId7" imgW="1041120" imgH="215640" progId="Equation.DSMT4">
                  <p:embed/>
                </p:oleObj>
              </mc:Choice>
              <mc:Fallback>
                <p:oleObj name="Equation" r:id="rId7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35363" y="3093922"/>
                        <a:ext cx="234791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20598" y="30564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26851"/>
              </p:ext>
            </p:extLst>
          </p:nvPr>
        </p:nvGraphicFramePr>
        <p:xfrm>
          <a:off x="3591158" y="3626610"/>
          <a:ext cx="34559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7" name="Equation" r:id="rId9" imgW="1536480" imgH="393480" progId="Equation.DSMT4">
                  <p:embed/>
                </p:oleObj>
              </mc:Choice>
              <mc:Fallback>
                <p:oleObj name="Equation" r:id="rId9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1158" y="3626610"/>
                        <a:ext cx="3455988" cy="93186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230701" y="4416503"/>
            <a:ext cx="6327728" cy="587358"/>
            <a:chOff x="1280640" y="4260603"/>
            <a:chExt cx="6327728" cy="587358"/>
          </a:xfrm>
        </p:grpSpPr>
        <p:sp>
          <p:nvSpPr>
            <p:cNvPr id="11" name="文本框 10"/>
            <p:cNvSpPr txBox="1"/>
            <p:nvPr/>
          </p:nvSpPr>
          <p:spPr>
            <a:xfrm>
              <a:off x="1280640" y="4260603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633232"/>
                </p:ext>
              </p:extLst>
            </p:nvPr>
          </p:nvGraphicFramePr>
          <p:xfrm>
            <a:off x="2042376" y="4307341"/>
            <a:ext cx="5565992" cy="540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8" name="Equation" r:id="rId11" imgW="2349360" imgH="228600" progId="Equation.DSMT4">
                    <p:embed/>
                  </p:oleObj>
                </mc:Choice>
                <mc:Fallback>
                  <p:oleObj name="Equation" r:id="rId11" imgW="2349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42376" y="4307341"/>
                          <a:ext cx="5565992" cy="540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7558429" y="44573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17742"/>
              </p:ext>
            </p:extLst>
          </p:nvPr>
        </p:nvGraphicFramePr>
        <p:xfrm>
          <a:off x="3645519" y="4854176"/>
          <a:ext cx="36560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9" name="Equation" r:id="rId13" imgW="1625400" imgH="469800" progId="Equation.DSMT4">
                  <p:embed/>
                </p:oleObj>
              </mc:Choice>
              <mc:Fallback>
                <p:oleObj name="Equation" r:id="rId13" imgW="1625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5519" y="4854176"/>
                        <a:ext cx="3656012" cy="111125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136822" y="5771968"/>
            <a:ext cx="2444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 </a:t>
            </a:r>
            <a:r>
              <a:rPr lang="en-US" altLang="zh-CN" sz="2800" b="1" dirty="0" smtClean="0"/>
              <a:t>(5)</a:t>
            </a:r>
            <a:r>
              <a:rPr lang="zh-CN" altLang="en-US" sz="2800" b="1" dirty="0" smtClean="0"/>
              <a:t>当</a:t>
            </a:r>
            <a:r>
              <a:rPr lang="zh-CN" altLang="en-US" sz="2800" b="1" dirty="0"/>
              <a:t>曲面</a:t>
            </a:r>
            <a:r>
              <a:rPr lang="en-US" altLang="zh-CN" sz="2800" b="1" i="1" dirty="0" smtClean="0"/>
              <a:t>Σ</a:t>
            </a:r>
            <a:r>
              <a:rPr lang="zh-CN" altLang="en-US" sz="2800" b="1" dirty="0" smtClean="0"/>
              <a:t>为</a:t>
            </a:r>
            <a:endParaRPr lang="en-US" altLang="zh-CN" sz="2800" b="1" dirty="0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3417514" y="5815740"/>
            <a:ext cx="41120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母线平行于</a:t>
            </a:r>
            <a:r>
              <a:rPr lang="en-US" altLang="zh-CN" sz="2800" b="1" i="1" dirty="0" smtClean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轴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的柱面时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530025"/>
              </p:ext>
            </p:extLst>
          </p:nvPr>
        </p:nvGraphicFramePr>
        <p:xfrm>
          <a:off x="7365397" y="5646737"/>
          <a:ext cx="30114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0" name="Equation" r:id="rId15" imgW="1346040" imgH="380880" progId="Equation.DSMT4">
                  <p:embed/>
                </p:oleObj>
              </mc:Choice>
              <mc:Fallback>
                <p:oleObj name="Equation" r:id="rId15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397" y="5646737"/>
                        <a:ext cx="30114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155389" y="1768574"/>
            <a:ext cx="4852527" cy="568325"/>
            <a:chOff x="1280639" y="1370230"/>
            <a:chExt cx="4852527" cy="568325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22762"/>
                </p:ext>
              </p:extLst>
            </p:nvPr>
          </p:nvGraphicFramePr>
          <p:xfrm>
            <a:off x="1851678" y="1370230"/>
            <a:ext cx="4281488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41" name="Equation" r:id="rId17" imgW="1815840" imgH="241200" progId="Equation.DSMT4">
                    <p:embed/>
                  </p:oleObj>
                </mc:Choice>
                <mc:Fallback>
                  <p:oleObj name="Equation" r:id="rId17" imgW="1815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851678" y="1370230"/>
                          <a:ext cx="4281488" cy="568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280639" y="137023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007916" y="18136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4287"/>
              </p:ext>
            </p:extLst>
          </p:nvPr>
        </p:nvGraphicFramePr>
        <p:xfrm>
          <a:off x="2915510" y="2299584"/>
          <a:ext cx="5741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2" name="Equation" r:id="rId19" imgW="2552400" imgH="380880" progId="Equation.DSMT4">
                  <p:embed/>
                </p:oleObj>
              </mc:Choice>
              <mc:Fallback>
                <p:oleObj name="Equation" r:id="rId19" imgW="2552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5510" y="2299584"/>
                        <a:ext cx="5741987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8" grpId="0"/>
      <p:bldP spid="14" grpId="0"/>
      <p:bldP spid="18" grpId="0" autoUpdateAnimBg="0"/>
      <p:bldP spid="20" grpId="0" autoUpdateAnimBg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6"/>
          <p:cNvGrpSpPr>
            <a:grpSpLocks/>
          </p:cNvGrpSpPr>
          <p:nvPr/>
        </p:nvGrpSpPr>
        <p:grpSpPr bwMode="auto">
          <a:xfrm>
            <a:off x="6629400" y="2209800"/>
            <a:ext cx="3048000" cy="2590800"/>
            <a:chOff x="3168" y="2880"/>
            <a:chExt cx="1920" cy="1632"/>
          </a:xfrm>
        </p:grpSpPr>
        <p:grpSp>
          <p:nvGrpSpPr>
            <p:cNvPr id="12336" name="Group 1096"/>
            <p:cNvGrpSpPr>
              <a:grpSpLocks/>
            </p:cNvGrpSpPr>
            <p:nvPr/>
          </p:nvGrpSpPr>
          <p:grpSpPr bwMode="auto">
            <a:xfrm>
              <a:off x="3360" y="3032"/>
              <a:ext cx="1595" cy="808"/>
              <a:chOff x="3470" y="1496"/>
              <a:chExt cx="1595" cy="808"/>
            </a:xfrm>
          </p:grpSpPr>
          <p:sp>
            <p:nvSpPr>
              <p:cNvPr id="12343" name="Freeform 1054"/>
              <p:cNvSpPr>
                <a:spLocks/>
              </p:cNvSpPr>
              <p:nvPr/>
            </p:nvSpPr>
            <p:spPr bwMode="auto">
              <a:xfrm>
                <a:off x="3470" y="1496"/>
                <a:ext cx="1595" cy="808"/>
              </a:xfrm>
              <a:custGeom>
                <a:avLst/>
                <a:gdLst>
                  <a:gd name="T0" fmla="*/ 7 w 1595"/>
                  <a:gd name="T1" fmla="*/ 473 h 808"/>
                  <a:gd name="T2" fmla="*/ 161 w 1595"/>
                  <a:gd name="T3" fmla="*/ 266 h 808"/>
                  <a:gd name="T4" fmla="*/ 228 w 1595"/>
                  <a:gd name="T5" fmla="*/ 190 h 808"/>
                  <a:gd name="T6" fmla="*/ 396 w 1595"/>
                  <a:gd name="T7" fmla="*/ 86 h 808"/>
                  <a:gd name="T8" fmla="*/ 623 w 1595"/>
                  <a:gd name="T9" fmla="*/ 19 h 808"/>
                  <a:gd name="T10" fmla="*/ 797 w 1595"/>
                  <a:gd name="T11" fmla="*/ 1 h 808"/>
                  <a:gd name="T12" fmla="*/ 971 w 1595"/>
                  <a:gd name="T13" fmla="*/ 13 h 808"/>
                  <a:gd name="T14" fmla="*/ 1115 w 1595"/>
                  <a:gd name="T15" fmla="*/ 31 h 808"/>
                  <a:gd name="T16" fmla="*/ 1259 w 1595"/>
                  <a:gd name="T17" fmla="*/ 80 h 808"/>
                  <a:gd name="T18" fmla="*/ 1365 w 1595"/>
                  <a:gd name="T19" fmla="*/ 135 h 808"/>
                  <a:gd name="T20" fmla="*/ 1433 w 1595"/>
                  <a:gd name="T21" fmla="*/ 199 h 808"/>
                  <a:gd name="T22" fmla="*/ 1493 w 1595"/>
                  <a:gd name="T23" fmla="*/ 254 h 808"/>
                  <a:gd name="T24" fmla="*/ 1562 w 1595"/>
                  <a:gd name="T25" fmla="*/ 364 h 808"/>
                  <a:gd name="T26" fmla="*/ 1592 w 1595"/>
                  <a:gd name="T27" fmla="*/ 462 h 808"/>
                  <a:gd name="T28" fmla="*/ 1584 w 1595"/>
                  <a:gd name="T29" fmla="*/ 462 h 808"/>
                  <a:gd name="T30" fmla="*/ 1577 w 1595"/>
                  <a:gd name="T31" fmla="*/ 462 h 808"/>
                  <a:gd name="T32" fmla="*/ 1540 w 1595"/>
                  <a:gd name="T33" fmla="*/ 446 h 808"/>
                  <a:gd name="T34" fmla="*/ 1487 w 1595"/>
                  <a:gd name="T35" fmla="*/ 437 h 808"/>
                  <a:gd name="T36" fmla="*/ 1389 w 1595"/>
                  <a:gd name="T37" fmla="*/ 455 h 808"/>
                  <a:gd name="T38" fmla="*/ 1327 w 1595"/>
                  <a:gd name="T39" fmla="*/ 490 h 808"/>
                  <a:gd name="T40" fmla="*/ 1230 w 1595"/>
                  <a:gd name="T41" fmla="*/ 544 h 808"/>
                  <a:gd name="T42" fmla="*/ 1120 w 1595"/>
                  <a:gd name="T43" fmla="*/ 651 h 808"/>
                  <a:gd name="T44" fmla="*/ 1061 w 1595"/>
                  <a:gd name="T45" fmla="*/ 712 h 808"/>
                  <a:gd name="T46" fmla="*/ 1026 w 1595"/>
                  <a:gd name="T47" fmla="*/ 765 h 808"/>
                  <a:gd name="T48" fmla="*/ 1006 w 1595"/>
                  <a:gd name="T49" fmla="*/ 789 h 808"/>
                  <a:gd name="T50" fmla="*/ 964 w 1595"/>
                  <a:gd name="T51" fmla="*/ 650 h 808"/>
                  <a:gd name="T52" fmla="*/ 840 w 1595"/>
                  <a:gd name="T53" fmla="*/ 527 h 808"/>
                  <a:gd name="T54" fmla="*/ 707 w 1595"/>
                  <a:gd name="T55" fmla="*/ 473 h 808"/>
                  <a:gd name="T56" fmla="*/ 459 w 1595"/>
                  <a:gd name="T57" fmla="*/ 412 h 808"/>
                  <a:gd name="T58" fmla="*/ 273 w 1595"/>
                  <a:gd name="T59" fmla="*/ 412 h 808"/>
                  <a:gd name="T60" fmla="*/ 122 w 1595"/>
                  <a:gd name="T61" fmla="*/ 430 h 808"/>
                  <a:gd name="T62" fmla="*/ 7 w 1595"/>
                  <a:gd name="T63" fmla="*/ 473 h 8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595"/>
                  <a:gd name="T97" fmla="*/ 0 h 808"/>
                  <a:gd name="T98" fmla="*/ 1595 w 1595"/>
                  <a:gd name="T99" fmla="*/ 808 h 80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595" h="808">
                    <a:moveTo>
                      <a:pt x="7" y="473"/>
                    </a:moveTo>
                    <a:cubicBezTo>
                      <a:pt x="14" y="446"/>
                      <a:pt x="124" y="313"/>
                      <a:pt x="161" y="266"/>
                    </a:cubicBezTo>
                    <a:cubicBezTo>
                      <a:pt x="198" y="219"/>
                      <a:pt x="189" y="220"/>
                      <a:pt x="228" y="190"/>
                    </a:cubicBezTo>
                    <a:cubicBezTo>
                      <a:pt x="267" y="160"/>
                      <a:pt x="330" y="115"/>
                      <a:pt x="396" y="86"/>
                    </a:cubicBezTo>
                    <a:cubicBezTo>
                      <a:pt x="461" y="57"/>
                      <a:pt x="555" y="33"/>
                      <a:pt x="623" y="19"/>
                    </a:cubicBezTo>
                    <a:cubicBezTo>
                      <a:pt x="690" y="5"/>
                      <a:pt x="739" y="1"/>
                      <a:pt x="797" y="1"/>
                    </a:cubicBezTo>
                    <a:cubicBezTo>
                      <a:pt x="855" y="0"/>
                      <a:pt x="918" y="8"/>
                      <a:pt x="971" y="13"/>
                    </a:cubicBezTo>
                    <a:cubicBezTo>
                      <a:pt x="1024" y="17"/>
                      <a:pt x="1067" y="19"/>
                      <a:pt x="1115" y="31"/>
                    </a:cubicBezTo>
                    <a:cubicBezTo>
                      <a:pt x="1163" y="42"/>
                      <a:pt x="1218" y="62"/>
                      <a:pt x="1259" y="80"/>
                    </a:cubicBezTo>
                    <a:cubicBezTo>
                      <a:pt x="1301" y="97"/>
                      <a:pt x="1336" y="115"/>
                      <a:pt x="1365" y="135"/>
                    </a:cubicBezTo>
                    <a:cubicBezTo>
                      <a:pt x="1394" y="155"/>
                      <a:pt x="1411" y="179"/>
                      <a:pt x="1433" y="199"/>
                    </a:cubicBezTo>
                    <a:cubicBezTo>
                      <a:pt x="1454" y="219"/>
                      <a:pt x="1471" y="227"/>
                      <a:pt x="1493" y="254"/>
                    </a:cubicBezTo>
                    <a:cubicBezTo>
                      <a:pt x="1515" y="281"/>
                      <a:pt x="1545" y="329"/>
                      <a:pt x="1562" y="364"/>
                    </a:cubicBezTo>
                    <a:cubicBezTo>
                      <a:pt x="1578" y="398"/>
                      <a:pt x="1588" y="446"/>
                      <a:pt x="1592" y="462"/>
                    </a:cubicBezTo>
                    <a:cubicBezTo>
                      <a:pt x="1595" y="478"/>
                      <a:pt x="1587" y="462"/>
                      <a:pt x="1584" y="462"/>
                    </a:cubicBezTo>
                    <a:cubicBezTo>
                      <a:pt x="1582" y="462"/>
                      <a:pt x="1584" y="465"/>
                      <a:pt x="1577" y="462"/>
                    </a:cubicBezTo>
                    <a:cubicBezTo>
                      <a:pt x="1570" y="459"/>
                      <a:pt x="1555" y="450"/>
                      <a:pt x="1540" y="446"/>
                    </a:cubicBezTo>
                    <a:cubicBezTo>
                      <a:pt x="1525" y="442"/>
                      <a:pt x="1512" y="436"/>
                      <a:pt x="1487" y="437"/>
                    </a:cubicBezTo>
                    <a:cubicBezTo>
                      <a:pt x="1462" y="438"/>
                      <a:pt x="1416" y="446"/>
                      <a:pt x="1389" y="455"/>
                    </a:cubicBezTo>
                    <a:cubicBezTo>
                      <a:pt x="1362" y="464"/>
                      <a:pt x="1353" y="475"/>
                      <a:pt x="1327" y="490"/>
                    </a:cubicBezTo>
                    <a:cubicBezTo>
                      <a:pt x="1301" y="505"/>
                      <a:pt x="1264" y="517"/>
                      <a:pt x="1230" y="544"/>
                    </a:cubicBezTo>
                    <a:cubicBezTo>
                      <a:pt x="1196" y="571"/>
                      <a:pt x="1148" y="623"/>
                      <a:pt x="1120" y="651"/>
                    </a:cubicBezTo>
                    <a:cubicBezTo>
                      <a:pt x="1092" y="679"/>
                      <a:pt x="1077" y="693"/>
                      <a:pt x="1061" y="712"/>
                    </a:cubicBezTo>
                    <a:cubicBezTo>
                      <a:pt x="1045" y="731"/>
                      <a:pt x="1035" y="752"/>
                      <a:pt x="1026" y="765"/>
                    </a:cubicBezTo>
                    <a:cubicBezTo>
                      <a:pt x="1017" y="778"/>
                      <a:pt x="1016" y="808"/>
                      <a:pt x="1006" y="789"/>
                    </a:cubicBezTo>
                    <a:cubicBezTo>
                      <a:pt x="996" y="770"/>
                      <a:pt x="992" y="694"/>
                      <a:pt x="964" y="650"/>
                    </a:cubicBezTo>
                    <a:cubicBezTo>
                      <a:pt x="936" y="606"/>
                      <a:pt x="883" y="556"/>
                      <a:pt x="840" y="527"/>
                    </a:cubicBezTo>
                    <a:cubicBezTo>
                      <a:pt x="797" y="498"/>
                      <a:pt x="770" y="492"/>
                      <a:pt x="707" y="473"/>
                    </a:cubicBezTo>
                    <a:cubicBezTo>
                      <a:pt x="644" y="454"/>
                      <a:pt x="531" y="422"/>
                      <a:pt x="459" y="412"/>
                    </a:cubicBezTo>
                    <a:cubicBezTo>
                      <a:pt x="387" y="402"/>
                      <a:pt x="329" y="409"/>
                      <a:pt x="273" y="412"/>
                    </a:cubicBezTo>
                    <a:cubicBezTo>
                      <a:pt x="217" y="415"/>
                      <a:pt x="166" y="420"/>
                      <a:pt x="122" y="430"/>
                    </a:cubicBezTo>
                    <a:cubicBezTo>
                      <a:pt x="78" y="440"/>
                      <a:pt x="0" y="500"/>
                      <a:pt x="7" y="47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0066"/>
                  </a:gs>
                  <a:gs pos="100000">
                    <a:srgbClr val="FFCCCC"/>
                  </a:gs>
                </a:gsLst>
                <a:path path="rect">
                  <a:fillToRect r="100000" b="100000"/>
                </a:path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02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4104038"/>
                  </p:ext>
                </p:extLst>
              </p:nvPr>
            </p:nvGraphicFramePr>
            <p:xfrm>
              <a:off x="4443" y="1974"/>
              <a:ext cx="140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76" name="Equation" r:id="rId3" imgW="139680" imgH="152280" progId="Equation.DSMT4">
                      <p:embed/>
                    </p:oleObj>
                  </mc:Choice>
                  <mc:Fallback>
                    <p:oleObj name="Equation" r:id="rId3" imgW="1396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3" y="1974"/>
                            <a:ext cx="140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37" name="Group 1175"/>
            <p:cNvGrpSpPr>
              <a:grpSpLocks/>
            </p:cNvGrpSpPr>
            <p:nvPr/>
          </p:nvGrpSpPr>
          <p:grpSpPr bwMode="auto">
            <a:xfrm>
              <a:off x="3168" y="2880"/>
              <a:ext cx="1920" cy="1632"/>
              <a:chOff x="3168" y="2880"/>
              <a:chExt cx="1920" cy="1632"/>
            </a:xfrm>
          </p:grpSpPr>
          <p:grpSp>
            <p:nvGrpSpPr>
              <p:cNvPr id="12338" name="Group 1174"/>
              <p:cNvGrpSpPr>
                <a:grpSpLocks/>
              </p:cNvGrpSpPr>
              <p:nvPr/>
            </p:nvGrpSpPr>
            <p:grpSpPr bwMode="auto">
              <a:xfrm>
                <a:off x="3168" y="2918"/>
                <a:ext cx="1920" cy="1594"/>
                <a:chOff x="3504" y="2918"/>
                <a:chExt cx="1920" cy="1594"/>
              </a:xfrm>
            </p:grpSpPr>
            <p:graphicFrame>
              <p:nvGraphicFramePr>
                <p:cNvPr id="12298" name="Object 10"/>
                <p:cNvGraphicFramePr>
                  <a:graphicFrameLocks noChangeAspect="1"/>
                </p:cNvGraphicFramePr>
                <p:nvPr/>
              </p:nvGraphicFramePr>
              <p:xfrm>
                <a:off x="3886" y="4032"/>
                <a:ext cx="14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77" name="Equation" r:id="rId5" imgW="291960" imgH="317160" progId="Equation.3">
                        <p:embed/>
                      </p:oleObj>
                    </mc:Choice>
                    <mc:Fallback>
                      <p:oleObj name="Equation" r:id="rId5" imgW="29196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6" y="4032"/>
                              <a:ext cx="14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40" name="Line 1051"/>
                <p:cNvSpPr>
                  <a:spLocks noChangeShapeType="1"/>
                </p:cNvSpPr>
                <p:nvPr/>
              </p:nvSpPr>
              <p:spPr bwMode="auto">
                <a:xfrm flipV="1">
                  <a:off x="3932" y="3456"/>
                  <a:ext cx="4" cy="57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1" name="Line 1052"/>
                <p:cNvSpPr>
                  <a:spLocks noChangeShapeType="1"/>
                </p:cNvSpPr>
                <p:nvPr/>
              </p:nvSpPr>
              <p:spPr bwMode="auto">
                <a:xfrm flipH="1">
                  <a:off x="3504" y="4022"/>
                  <a:ext cx="432" cy="3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2" name="Line 1053"/>
                <p:cNvSpPr>
                  <a:spLocks noChangeShapeType="1"/>
                </p:cNvSpPr>
                <p:nvPr/>
              </p:nvSpPr>
              <p:spPr bwMode="auto">
                <a:xfrm>
                  <a:off x="3932" y="4018"/>
                  <a:ext cx="1444" cy="1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299" name="Object 11"/>
                <p:cNvGraphicFramePr>
                  <a:graphicFrameLocks noChangeAspect="1"/>
                </p:cNvGraphicFramePr>
                <p:nvPr/>
              </p:nvGraphicFramePr>
              <p:xfrm>
                <a:off x="5255" y="4092"/>
                <a:ext cx="16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78" name="Equation" r:id="rId7" imgW="139680" imgH="164880" progId="Equation.3">
                        <p:embed/>
                      </p:oleObj>
                    </mc:Choice>
                    <mc:Fallback>
                      <p:oleObj name="Equation" r:id="rId7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55" y="4092"/>
                              <a:ext cx="16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0" name="Object 12"/>
                <p:cNvGraphicFramePr>
                  <a:graphicFrameLocks noChangeAspect="1"/>
                </p:cNvGraphicFramePr>
                <p:nvPr/>
              </p:nvGraphicFramePr>
              <p:xfrm>
                <a:off x="3530" y="4363"/>
                <a:ext cx="166" cy="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79" name="Equation" r:id="rId9" imgW="139680" imgH="139680" progId="Equation.3">
                        <p:embed/>
                      </p:oleObj>
                    </mc:Choice>
                    <mc:Fallback>
                      <p:oleObj name="Equation" r:id="rId9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0" y="4363"/>
                              <a:ext cx="166" cy="1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1" name="Object 13"/>
                <p:cNvGraphicFramePr>
                  <a:graphicFrameLocks noChangeAspect="1"/>
                </p:cNvGraphicFramePr>
                <p:nvPr/>
              </p:nvGraphicFramePr>
              <p:xfrm>
                <a:off x="3792" y="2918"/>
                <a:ext cx="141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80" name="Equation" r:id="rId11" imgW="114120" imgH="139680" progId="Equation.3">
                        <p:embed/>
                      </p:oleObj>
                    </mc:Choice>
                    <mc:Fallback>
                      <p:oleObj name="Equation" r:id="rId11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918"/>
                              <a:ext cx="141" cy="1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339" name="Line 1059"/>
              <p:cNvSpPr>
                <a:spLocks noChangeShapeType="1"/>
              </p:cNvSpPr>
              <p:nvPr/>
            </p:nvSpPr>
            <p:spPr bwMode="auto">
              <a:xfrm flipV="1">
                <a:off x="3600" y="2880"/>
                <a:ext cx="0" cy="43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53652" name="Object 2"/>
          <p:cNvGraphicFramePr>
            <a:graphicFrameLocks noChangeAspect="1"/>
          </p:cNvGraphicFramePr>
          <p:nvPr/>
        </p:nvGraphicFramePr>
        <p:xfrm>
          <a:off x="8686800" y="2193926"/>
          <a:ext cx="1371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1" name="公式" r:id="rId13" imgW="1346040" imgH="342720" progId="Equation.3">
                  <p:embed/>
                </p:oleObj>
              </mc:Choice>
              <mc:Fallback>
                <p:oleObj name="公式" r:id="rId13" imgW="1346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193926"/>
                        <a:ext cx="1371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129046"/>
              </p:ext>
            </p:extLst>
          </p:nvPr>
        </p:nvGraphicFramePr>
        <p:xfrm>
          <a:off x="1627188" y="2369685"/>
          <a:ext cx="3989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2" name="Equation" r:id="rId15" imgW="1701720" imgH="215640" progId="Equation.DSMT4">
                  <p:embed/>
                </p:oleObj>
              </mc:Choice>
              <mc:Fallback>
                <p:oleObj name="Equation" r:id="rId15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369685"/>
                        <a:ext cx="3989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64612"/>
              </p:ext>
            </p:extLst>
          </p:nvPr>
        </p:nvGraphicFramePr>
        <p:xfrm>
          <a:off x="1718706" y="3642441"/>
          <a:ext cx="615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3" name="Equation" r:id="rId17" imgW="647640" imgH="469800" progId="Equation.3">
                  <p:embed/>
                </p:oleObj>
              </mc:Choice>
              <mc:Fallback>
                <p:oleObj name="Equation" r:id="rId17" imgW="647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706" y="3642441"/>
                        <a:ext cx="615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1087"/>
              </p:ext>
            </p:extLst>
          </p:nvPr>
        </p:nvGraphicFramePr>
        <p:xfrm>
          <a:off x="3528493" y="3536907"/>
          <a:ext cx="25352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4" name="Equation" r:id="rId19" imgW="1054080" imgH="241200" progId="Equation.DSMT4">
                  <p:embed/>
                </p:oleObj>
              </mc:Choice>
              <mc:Fallback>
                <p:oleObj name="Equation" r:id="rId19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493" y="3536907"/>
                        <a:ext cx="25352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1088"/>
          <p:cNvSpPr>
            <a:spLocks noChangeArrowheads="1"/>
          </p:cNvSpPr>
          <p:nvPr/>
        </p:nvSpPr>
        <p:spPr bwMode="auto">
          <a:xfrm>
            <a:off x="2086769" y="970871"/>
            <a:ext cx="745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四、第二型曲面积分的计算法</a:t>
            </a:r>
          </a:p>
        </p:txBody>
      </p:sp>
      <p:sp>
        <p:nvSpPr>
          <p:cNvPr id="453697" name="Text Box 1089"/>
          <p:cNvSpPr txBox="1">
            <a:spLocks noChangeArrowheads="1"/>
          </p:cNvSpPr>
          <p:nvPr/>
        </p:nvSpPr>
        <p:spPr bwMode="auto">
          <a:xfrm>
            <a:off x="1493833" y="1815974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设积分曲面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</a:t>
            </a:r>
            <a:r>
              <a:rPr lang="zh-CN" altLang="en-US" sz="2800" b="1" dirty="0" smtClean="0"/>
              <a:t>由方程</a:t>
            </a:r>
            <a:endParaRPr lang="zh-CN" altLang="en-US" sz="2800" b="1" dirty="0"/>
          </a:p>
        </p:txBody>
      </p:sp>
      <p:sp>
        <p:nvSpPr>
          <p:cNvPr id="453699" name="Text Box 1091"/>
          <p:cNvSpPr txBox="1">
            <a:spLocks noChangeArrowheads="1"/>
          </p:cNvSpPr>
          <p:nvPr/>
        </p:nvSpPr>
        <p:spPr bwMode="auto">
          <a:xfrm>
            <a:off x="1588584" y="2929794"/>
            <a:ext cx="4369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 dirty="0"/>
              <a:t>Σ</a:t>
            </a:r>
            <a:r>
              <a:rPr lang="zh-CN" altLang="en-US" sz="2800" b="1" dirty="0"/>
              <a:t>在</a:t>
            </a:r>
            <a:r>
              <a:rPr lang="en-US" altLang="zh-CN" sz="2800" b="1" i="1" dirty="0" err="1"/>
              <a:t>xOy</a:t>
            </a:r>
            <a:r>
              <a:rPr lang="zh-CN" altLang="en-US" sz="2800" b="1" dirty="0"/>
              <a:t>面上的投影区域</a:t>
            </a:r>
            <a:r>
              <a:rPr lang="zh-CN" altLang="en-US" sz="2800" b="1" dirty="0" smtClean="0"/>
              <a:t>为</a:t>
            </a:r>
            <a:endParaRPr lang="zh-CN" altLang="en-US" sz="2800" b="1" dirty="0"/>
          </a:p>
        </p:txBody>
      </p:sp>
      <p:sp>
        <p:nvSpPr>
          <p:cNvPr id="453701" name="Text Box 1093"/>
          <p:cNvSpPr txBox="1">
            <a:spLocks noChangeArrowheads="1"/>
          </p:cNvSpPr>
          <p:nvPr/>
        </p:nvSpPr>
        <p:spPr bwMode="auto">
          <a:xfrm>
            <a:off x="2677558" y="3577261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函数</a:t>
            </a:r>
            <a:endParaRPr lang="zh-CN" altLang="en-US" sz="2800" b="1" i="1" dirty="0"/>
          </a:p>
        </p:txBody>
      </p:sp>
      <p:sp>
        <p:nvSpPr>
          <p:cNvPr id="453702" name="Text Box 1094"/>
          <p:cNvSpPr txBox="1">
            <a:spLocks noChangeArrowheads="1"/>
          </p:cNvSpPr>
          <p:nvPr/>
        </p:nvSpPr>
        <p:spPr bwMode="auto">
          <a:xfrm>
            <a:off x="1566364" y="4110167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上具有</a:t>
            </a:r>
            <a:r>
              <a:rPr lang="zh-CN" altLang="en-US" sz="2800" b="1" dirty="0"/>
              <a:t>一阶连续偏导数</a:t>
            </a:r>
            <a:r>
              <a:rPr lang="en-US" altLang="zh-CN" sz="2800" b="1" dirty="0"/>
              <a:t>,</a:t>
            </a:r>
            <a:endParaRPr lang="en-US" altLang="zh-CN" sz="2800" b="1" i="1" dirty="0"/>
          </a:p>
        </p:txBody>
      </p:sp>
      <p:grpSp>
        <p:nvGrpSpPr>
          <p:cNvPr id="6" name="Group 1178"/>
          <p:cNvGrpSpPr>
            <a:grpSpLocks/>
          </p:cNvGrpSpPr>
          <p:nvPr/>
        </p:nvGrpSpPr>
        <p:grpSpPr bwMode="auto">
          <a:xfrm>
            <a:off x="7010400" y="2514600"/>
            <a:ext cx="2438400" cy="2057400"/>
            <a:chOff x="3456" y="1584"/>
            <a:chExt cx="1536" cy="1296"/>
          </a:xfrm>
        </p:grpSpPr>
        <p:sp>
          <p:nvSpPr>
            <p:cNvPr id="12330" name="Oval 1063"/>
            <p:cNvSpPr>
              <a:spLocks noChangeArrowheads="1"/>
            </p:cNvSpPr>
            <p:nvPr/>
          </p:nvSpPr>
          <p:spPr bwMode="auto">
            <a:xfrm>
              <a:off x="3456" y="2400"/>
              <a:ext cx="1536" cy="480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1" name="Line 1055"/>
            <p:cNvSpPr>
              <a:spLocks noChangeShapeType="1"/>
            </p:cNvSpPr>
            <p:nvPr/>
          </p:nvSpPr>
          <p:spPr bwMode="auto">
            <a:xfrm>
              <a:off x="3456" y="20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1056"/>
            <p:cNvSpPr>
              <a:spLocks noChangeShapeType="1"/>
            </p:cNvSpPr>
            <p:nvPr/>
          </p:nvSpPr>
          <p:spPr bwMode="auto">
            <a:xfrm>
              <a:off x="4992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1057"/>
            <p:cNvSpPr>
              <a:spLocks noChangeShapeType="1"/>
            </p:cNvSpPr>
            <p:nvPr/>
          </p:nvSpPr>
          <p:spPr bwMode="auto">
            <a:xfrm>
              <a:off x="3888" y="158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1058"/>
            <p:cNvSpPr>
              <a:spLocks noChangeShapeType="1"/>
            </p:cNvSpPr>
            <p:nvPr/>
          </p:nvSpPr>
          <p:spPr bwMode="auto">
            <a:xfrm>
              <a:off x="3888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1064"/>
            <p:cNvSpPr>
              <a:spLocks noChangeShapeType="1"/>
            </p:cNvSpPr>
            <p:nvPr/>
          </p:nvSpPr>
          <p:spPr bwMode="auto">
            <a:xfrm>
              <a:off x="4416" y="230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3797" y="2630"/>
            <a:ext cx="2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85" name="公式" r:id="rId21" imgW="495000" imgH="419040" progId="Equation.3">
                    <p:embed/>
                  </p:oleObj>
                </mc:Choice>
                <mc:Fallback>
                  <p:oleObj name="公式" r:id="rId21" imgW="495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2630"/>
                          <a:ext cx="2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73"/>
          <p:cNvGrpSpPr>
            <a:grpSpLocks/>
          </p:cNvGrpSpPr>
          <p:nvPr/>
        </p:nvGrpSpPr>
        <p:grpSpPr bwMode="auto">
          <a:xfrm>
            <a:off x="8001004" y="2697162"/>
            <a:ext cx="754063" cy="1897061"/>
            <a:chOff x="3456" y="2947"/>
            <a:chExt cx="475" cy="1195"/>
          </a:xfrm>
        </p:grpSpPr>
        <p:grpSp>
          <p:nvGrpSpPr>
            <p:cNvPr id="12317" name="Group 1172"/>
            <p:cNvGrpSpPr>
              <a:grpSpLocks/>
            </p:cNvGrpSpPr>
            <p:nvPr/>
          </p:nvGrpSpPr>
          <p:grpSpPr bwMode="auto">
            <a:xfrm>
              <a:off x="3456" y="3024"/>
              <a:ext cx="475" cy="1118"/>
              <a:chOff x="3408" y="3024"/>
              <a:chExt cx="475" cy="1118"/>
            </a:xfrm>
          </p:grpSpPr>
          <p:sp>
            <p:nvSpPr>
              <p:cNvPr id="12318" name="AutoShape 1152"/>
              <p:cNvSpPr>
                <a:spLocks noChangeArrowheads="1"/>
              </p:cNvSpPr>
              <p:nvPr/>
            </p:nvSpPr>
            <p:spPr bwMode="auto">
              <a:xfrm rot="924313">
                <a:off x="3408" y="3873"/>
                <a:ext cx="288" cy="130"/>
              </a:xfrm>
              <a:prstGeom prst="parallelogram">
                <a:avLst>
                  <a:gd name="adj" fmla="val 55385"/>
                </a:avLst>
              </a:prstGeom>
              <a:solidFill>
                <a:srgbClr val="FF99CC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2319" name="Group 1171"/>
              <p:cNvGrpSpPr>
                <a:grpSpLocks/>
              </p:cNvGrpSpPr>
              <p:nvPr/>
            </p:nvGrpSpPr>
            <p:grpSpPr bwMode="auto">
              <a:xfrm>
                <a:off x="3408" y="3024"/>
                <a:ext cx="475" cy="1118"/>
                <a:chOff x="3408" y="3024"/>
                <a:chExt cx="475" cy="1118"/>
              </a:xfrm>
            </p:grpSpPr>
            <p:sp>
              <p:nvSpPr>
                <p:cNvPr id="12320" name="AutoShape 1151"/>
                <p:cNvSpPr>
                  <a:spLocks noChangeArrowheads="1"/>
                </p:cNvSpPr>
                <p:nvPr/>
              </p:nvSpPr>
              <p:spPr bwMode="auto">
                <a:xfrm rot="924313">
                  <a:off x="3408" y="3024"/>
                  <a:ext cx="288" cy="130"/>
                </a:xfrm>
                <a:prstGeom prst="parallelogram">
                  <a:avLst>
                    <a:gd name="adj" fmla="val 55385"/>
                  </a:avLst>
                </a:prstGeom>
                <a:solidFill>
                  <a:srgbClr val="339966">
                    <a:alpha val="50195"/>
                  </a:srgbClr>
                </a:solidFill>
                <a:ln w="222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1229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7917087"/>
                    </p:ext>
                  </p:extLst>
                </p:nvPr>
              </p:nvGraphicFramePr>
              <p:xfrm>
                <a:off x="3420" y="3884"/>
                <a:ext cx="463" cy="2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086" name="Equation" r:id="rId23" imgW="406080" imgH="241200" progId="Equation.DSMT4">
                        <p:embed/>
                      </p:oleObj>
                    </mc:Choice>
                    <mc:Fallback>
                      <p:oleObj name="Equation" r:id="rId23" imgW="4060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0" y="3884"/>
                              <a:ext cx="463" cy="2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321" name="Group 1155"/>
                <p:cNvGrpSpPr>
                  <a:grpSpLocks/>
                </p:cNvGrpSpPr>
                <p:nvPr/>
              </p:nvGrpSpPr>
              <p:grpSpPr bwMode="auto">
                <a:xfrm>
                  <a:off x="3408" y="3062"/>
                  <a:ext cx="288" cy="963"/>
                  <a:chOff x="4128" y="960"/>
                  <a:chExt cx="288" cy="963"/>
                </a:xfrm>
              </p:grpSpPr>
              <p:sp>
                <p:nvSpPr>
                  <p:cNvPr id="12322" name="Line 115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056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3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200"/>
                    <a:ext cx="0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4" name="Line 1158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056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5" name="Line 1159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00"/>
                    <a:ext cx="0" cy="57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6" name="Line 1160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96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7" name="Line 1161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8" name="Line 1162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05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9" name="Line 1163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1251"/>
                    <a:ext cx="0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3456" y="2947"/>
            <a:ext cx="2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87" name="Equation" r:id="rId25" imgW="190440" imgH="177480" progId="Equation.3">
                    <p:embed/>
                  </p:oleObj>
                </mc:Choice>
                <mc:Fallback>
                  <p:oleObj name="Equation" r:id="rId25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47"/>
                          <a:ext cx="25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77"/>
          <p:cNvGrpSpPr>
            <a:grpSpLocks/>
          </p:cNvGrpSpPr>
          <p:nvPr/>
        </p:nvGrpSpPr>
        <p:grpSpPr bwMode="auto">
          <a:xfrm>
            <a:off x="8229616" y="1785938"/>
            <a:ext cx="441326" cy="1033463"/>
            <a:chOff x="4224" y="1125"/>
            <a:chExt cx="278" cy="651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120165"/>
                </p:ext>
              </p:extLst>
            </p:nvPr>
          </p:nvGraphicFramePr>
          <p:xfrm>
            <a:off x="4334" y="1125"/>
            <a:ext cx="16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88" name="Equation" r:id="rId27" imgW="139680" imgH="177480" progId="Equation.DSMT4">
                    <p:embed/>
                  </p:oleObj>
                </mc:Choice>
                <mc:Fallback>
                  <p:oleObj name="Equation" r:id="rId27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1125"/>
                          <a:ext cx="16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1062"/>
            <p:cNvSpPr>
              <a:spLocks noChangeShapeType="1"/>
            </p:cNvSpPr>
            <p:nvPr/>
          </p:nvSpPr>
          <p:spPr bwMode="auto">
            <a:xfrm flipV="1">
              <a:off x="4224" y="1392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27188" y="4682332"/>
            <a:ext cx="4561176" cy="1194034"/>
            <a:chOff x="1591827" y="4327526"/>
            <a:chExt cx="4561176" cy="1194034"/>
          </a:xfrm>
        </p:grpSpPr>
        <p:sp>
          <p:nvSpPr>
            <p:cNvPr id="453703" name="Text Box 1095"/>
            <p:cNvSpPr txBox="1">
              <a:spLocks noChangeArrowheads="1"/>
            </p:cNvSpPr>
            <p:nvPr/>
          </p:nvSpPr>
          <p:spPr bwMode="auto">
            <a:xfrm>
              <a:off x="1591827" y="4327526"/>
              <a:ext cx="45611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 smtClean="0"/>
                <a:t>函数</a:t>
              </a:r>
              <a:r>
                <a:rPr lang="en-US" altLang="zh-CN" sz="2800" b="1" i="1" dirty="0" smtClean="0"/>
                <a:t>P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y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z</a:t>
              </a:r>
              <a:r>
                <a:rPr lang="en-US" altLang="zh-CN" sz="2800" b="1" dirty="0"/>
                <a:t>) </a:t>
              </a:r>
              <a:r>
                <a:rPr lang="zh-CN" altLang="en-US" sz="2800" b="1" dirty="0" smtClean="0"/>
                <a:t>，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y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z</a:t>
              </a:r>
              <a:r>
                <a:rPr lang="en-US" altLang="zh-CN" sz="2800" b="1" dirty="0"/>
                <a:t>) </a:t>
              </a:r>
              <a:r>
                <a:rPr lang="zh-CN" altLang="en-US" sz="2800" b="1" dirty="0" smtClean="0"/>
                <a:t>，</a:t>
              </a:r>
              <a:endParaRPr lang="en-US" altLang="zh-CN" sz="2800" b="1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27188" y="4998340"/>
              <a:ext cx="326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/>
                <a:t>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zh-CN" altLang="en-US" sz="2800" b="1" dirty="0"/>
                <a:t>上连续</a:t>
              </a:r>
              <a:r>
                <a:rPr lang="en-US" altLang="zh-CN" sz="2800" b="1" dirty="0"/>
                <a:t>.</a:t>
              </a:r>
              <a:endParaRPr lang="zh-CN" altLang="en-US" sz="2800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882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7" grpId="0" autoUpdateAnimBg="0"/>
      <p:bldP spid="453699" grpId="0" autoUpdateAnimBg="0"/>
      <p:bldP spid="453701" grpId="0" autoUpdateAnimBg="0"/>
      <p:bldP spid="4537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149" y="57592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则由关系式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21997"/>
              </p:ext>
            </p:extLst>
          </p:nvPr>
        </p:nvGraphicFramePr>
        <p:xfrm>
          <a:off x="1346898" y="957180"/>
          <a:ext cx="7183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0" name="Equation" r:id="rId3" imgW="3035160" imgH="380880" progId="Equation.DSMT4">
                  <p:embed/>
                </p:oleObj>
              </mc:Choice>
              <mc:Fallback>
                <p:oleObj name="Equation" r:id="rId3" imgW="3035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898" y="957180"/>
                        <a:ext cx="7183438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69149" y="36124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及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667091"/>
              </p:ext>
            </p:extLst>
          </p:nvPr>
        </p:nvGraphicFramePr>
        <p:xfrm>
          <a:off x="1193445" y="2300605"/>
          <a:ext cx="77279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1" name="Equation" r:id="rId5" imgW="3276360" imgH="507960" progId="Equation.DSMT4">
                  <p:embed/>
                </p:oleObj>
              </mc:Choice>
              <mc:Fallback>
                <p:oleObj name="Equation" r:id="rId5" imgW="3276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445" y="2300605"/>
                        <a:ext cx="7727950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66458"/>
              </p:ext>
            </p:extLst>
          </p:nvPr>
        </p:nvGraphicFramePr>
        <p:xfrm>
          <a:off x="2260600" y="3522663"/>
          <a:ext cx="4094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2" name="Equation" r:id="rId7" imgW="1777680" imgH="304560" progId="Equation.DSMT4">
                  <p:embed/>
                </p:oleObj>
              </mc:Choice>
              <mc:Fallback>
                <p:oleObj name="Equation" r:id="rId7" imgW="1777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0600" y="3522663"/>
                        <a:ext cx="40941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69294"/>
              </p:ext>
            </p:extLst>
          </p:nvPr>
        </p:nvGraphicFramePr>
        <p:xfrm>
          <a:off x="1464907" y="4199496"/>
          <a:ext cx="7185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3" name="Equation" r:id="rId9" imgW="3035160" imgH="380880" progId="Equation.DSMT4">
                  <p:embed/>
                </p:oleObj>
              </mc:Choice>
              <mc:Fallback>
                <p:oleObj name="Equation" r:id="rId9" imgW="3035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4907" y="4199496"/>
                        <a:ext cx="7185025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31358"/>
              </p:ext>
            </p:extLst>
          </p:nvPr>
        </p:nvGraphicFramePr>
        <p:xfrm>
          <a:off x="1145310" y="1756631"/>
          <a:ext cx="87772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4" name="Equation" r:id="rId11" imgW="3708360" imgH="380880" progId="Equation.DSMT4">
                  <p:embed/>
                </p:oleObj>
              </mc:Choice>
              <mc:Fallback>
                <p:oleObj name="Equation" r:id="rId11" imgW="3708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5310" y="1756631"/>
                        <a:ext cx="8777287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912037"/>
              </p:ext>
            </p:extLst>
          </p:nvPr>
        </p:nvGraphicFramePr>
        <p:xfrm>
          <a:off x="1533923" y="4908296"/>
          <a:ext cx="6942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5" name="Equation" r:id="rId13" imgW="2933640" imgH="419040" progId="Equation.DSMT4">
                  <p:embed/>
                </p:oleObj>
              </mc:Choice>
              <mc:Fallback>
                <p:oleObj name="Equation" r:id="rId13" imgW="2933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3923" y="4908296"/>
                        <a:ext cx="6942137" cy="9906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00602" y="42880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17259"/>
              </p:ext>
            </p:extLst>
          </p:nvPr>
        </p:nvGraphicFramePr>
        <p:xfrm>
          <a:off x="5389563" y="5726113"/>
          <a:ext cx="3457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6" name="Equation" r:id="rId15" imgW="1460160" imgH="203040" progId="Equation.DSMT4">
                  <p:embed/>
                </p:oleObj>
              </mc:Choice>
              <mc:Fallback>
                <p:oleObj name="Equation" r:id="rId15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89563" y="5726113"/>
                        <a:ext cx="3457575" cy="48101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678204" y="3421780"/>
                <a:ext cx="1346844" cy="64633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</a:rPr>
                  <a:t>上的第一</a:t>
                </a:r>
                <a:endParaRPr lang="en-US" altLang="zh-CN" b="1" dirty="0" smtClean="0">
                  <a:solidFill>
                    <a:srgbClr val="000099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000099"/>
                    </a:solidFill>
                  </a:rPr>
                  <a:t>型曲面积分</a:t>
                </a:r>
                <a:endParaRPr lang="zh-CN" altLang="en-US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04" y="3421780"/>
                <a:ext cx="1346844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3571" t="-6422" r="-3125" b="-917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871579" y="4856765"/>
            <a:ext cx="1043876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</a:rPr>
              <a:t>上的二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重积分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0285289" y="4148971"/>
            <a:ext cx="216457" cy="628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574551" y="473284"/>
                <a:ext cx="1346844" cy="64633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</a:rPr>
                  <a:t>上的第二</a:t>
                </a:r>
                <a:endParaRPr lang="en-US" altLang="zh-CN" b="1" dirty="0" smtClean="0">
                  <a:solidFill>
                    <a:srgbClr val="000099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000099"/>
                    </a:solidFill>
                  </a:rPr>
                  <a:t>型曲面积分</a:t>
                </a:r>
                <a:endParaRPr lang="zh-CN" altLang="en-US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51" y="473284"/>
                <a:ext cx="1346844" cy="646331"/>
              </a:xfrm>
              <a:prstGeom prst="rect">
                <a:avLst/>
              </a:prstGeom>
              <a:blipFill rotWithShape="0">
                <a:blip r:embed="rId18"/>
                <a:stretch>
                  <a:fillRect l="-3587" t="-7339" r="-3587" b="-917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9071549" y="477253"/>
            <a:ext cx="1953499" cy="646331"/>
            <a:chOff x="9071549" y="477253"/>
            <a:chExt cx="195349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9678204" y="477253"/>
                  <a:ext cx="1346844" cy="646331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0099"/>
                      </a:solidFill>
                    </a:rPr>
                    <a:t>上的第一</a:t>
                  </a:r>
                  <a:endParaRPr lang="en-US" altLang="zh-CN" b="1" dirty="0" smtClean="0">
                    <a:solidFill>
                      <a:srgbClr val="000099"/>
                    </a:solidFill>
                  </a:endParaRPr>
                </a:p>
                <a:p>
                  <a:r>
                    <a:rPr lang="zh-CN" altLang="en-US" b="1" dirty="0" smtClean="0">
                      <a:solidFill>
                        <a:srgbClr val="000099"/>
                      </a:solidFill>
                    </a:rPr>
                    <a:t>型曲面积分</a:t>
                  </a:r>
                  <a:endParaRPr lang="zh-CN" altLang="en-US" b="1" dirty="0">
                    <a:solidFill>
                      <a:srgbClr val="000099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8204" y="477253"/>
                  <a:ext cx="1346844" cy="64633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71" t="-6422" r="-3125" b="-9174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箭头 20"/>
            <p:cNvSpPr/>
            <p:nvPr/>
          </p:nvSpPr>
          <p:spPr>
            <a:xfrm>
              <a:off x="9071549" y="681865"/>
              <a:ext cx="469615" cy="1810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28703" y="2640719"/>
            <a:ext cx="961829" cy="337674"/>
            <a:chOff x="10871105" y="1393982"/>
            <a:chExt cx="961829" cy="337674"/>
          </a:xfrm>
        </p:grpSpPr>
        <p:sp>
          <p:nvSpPr>
            <p:cNvPr id="26" name="八角星 25"/>
            <p:cNvSpPr/>
            <p:nvPr/>
          </p:nvSpPr>
          <p:spPr>
            <a:xfrm>
              <a:off x="10871105" y="1401409"/>
              <a:ext cx="287195" cy="330247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八角星 27"/>
            <p:cNvSpPr/>
            <p:nvPr/>
          </p:nvSpPr>
          <p:spPr>
            <a:xfrm>
              <a:off x="11516458" y="1393982"/>
              <a:ext cx="316476" cy="337674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48277" y="5061369"/>
            <a:ext cx="3281002" cy="424595"/>
            <a:chOff x="6166319" y="3879283"/>
            <a:chExt cx="3281002" cy="424595"/>
          </a:xfrm>
        </p:grpSpPr>
        <p:sp>
          <p:nvSpPr>
            <p:cNvPr id="29" name="八角星 28"/>
            <p:cNvSpPr/>
            <p:nvPr/>
          </p:nvSpPr>
          <p:spPr>
            <a:xfrm>
              <a:off x="9130845" y="3884257"/>
              <a:ext cx="316476" cy="401687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八角星 29"/>
            <p:cNvSpPr/>
            <p:nvPr/>
          </p:nvSpPr>
          <p:spPr>
            <a:xfrm>
              <a:off x="6166319" y="3879283"/>
              <a:ext cx="343203" cy="424595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十二角星 30"/>
          <p:cNvSpPr/>
          <p:nvPr/>
        </p:nvSpPr>
        <p:spPr>
          <a:xfrm>
            <a:off x="4249949" y="2598779"/>
            <a:ext cx="478569" cy="424567"/>
          </a:xfrm>
          <a:prstGeom prst="star12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二角星 31"/>
          <p:cNvSpPr/>
          <p:nvPr/>
        </p:nvSpPr>
        <p:spPr>
          <a:xfrm>
            <a:off x="1729196" y="5039902"/>
            <a:ext cx="405276" cy="416090"/>
          </a:xfrm>
          <a:prstGeom prst="star12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71353" y="4285729"/>
            <a:ext cx="7673815" cy="1872634"/>
          </a:xfrm>
          <a:prstGeom prst="rect">
            <a:avLst/>
          </a:prstGeom>
          <a:noFill/>
          <a:ln w="34925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 animBg="1"/>
      <p:bldP spid="17" grpId="0" animBg="1"/>
      <p:bldP spid="18" grpId="0" animBg="1"/>
      <p:bldP spid="20" grpId="0" animBg="1"/>
      <p:bldP spid="31" grpId="0" animBg="1"/>
      <p:bldP spid="32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02366"/>
              </p:ext>
            </p:extLst>
          </p:nvPr>
        </p:nvGraphicFramePr>
        <p:xfrm>
          <a:off x="6546850" y="33655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3655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99991"/>
              </p:ext>
            </p:extLst>
          </p:nvPr>
        </p:nvGraphicFramePr>
        <p:xfrm>
          <a:off x="885792" y="605234"/>
          <a:ext cx="101155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1" name="Equation" r:id="rId5" imgW="4495680" imgH="812520" progId="Equation.DSMT4">
                  <p:embed/>
                </p:oleObj>
              </mc:Choice>
              <mc:Fallback>
                <p:oleObj name="Equation" r:id="rId5" imgW="44956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5792" y="605234"/>
                        <a:ext cx="10115550" cy="1922462"/>
                      </a:xfrm>
                      <a:prstGeom prst="rect">
                        <a:avLst/>
                      </a:prstGeom>
                      <a:ln w="38100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十二角星 5"/>
          <p:cNvSpPr/>
          <p:nvPr/>
        </p:nvSpPr>
        <p:spPr>
          <a:xfrm>
            <a:off x="1082104" y="1673613"/>
            <a:ext cx="424872" cy="415637"/>
          </a:xfrm>
          <a:prstGeom prst="star12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01570"/>
              </p:ext>
            </p:extLst>
          </p:nvPr>
        </p:nvGraphicFramePr>
        <p:xfrm>
          <a:off x="685800" y="2548804"/>
          <a:ext cx="3714074" cy="50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2" name="Equation" r:id="rId7" imgW="1587240" imgH="215640" progId="Equation.DSMT4">
                  <p:embed/>
                </p:oleObj>
              </mc:Choice>
              <mc:Fallback>
                <p:oleObj name="Equation" r:id="rId7" imgW="1587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548804"/>
                        <a:ext cx="3714074" cy="505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20993"/>
              </p:ext>
            </p:extLst>
          </p:nvPr>
        </p:nvGraphicFramePr>
        <p:xfrm>
          <a:off x="4399874" y="2557102"/>
          <a:ext cx="3387234" cy="4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3" name="Equation" r:id="rId9" imgW="1384200" imgH="203040" progId="Equation.DSMT4">
                  <p:embed/>
                </p:oleObj>
              </mc:Choice>
              <mc:Fallback>
                <p:oleObj name="Equation" r:id="rId9" imgW="1384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9874" y="2557102"/>
                        <a:ext cx="3387234" cy="496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6545"/>
              </p:ext>
            </p:extLst>
          </p:nvPr>
        </p:nvGraphicFramePr>
        <p:xfrm>
          <a:off x="7887246" y="2557030"/>
          <a:ext cx="332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4" name="Equation" r:id="rId11" imgW="1358640" imgH="203040" progId="Equation.DSMT4">
                  <p:embed/>
                </p:oleObj>
              </mc:Choice>
              <mc:Fallback>
                <p:oleObj name="Equation" r:id="rId11" imgW="1358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87246" y="2557030"/>
                        <a:ext cx="332740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1302"/>
              </p:ext>
            </p:extLst>
          </p:nvPr>
        </p:nvGraphicFramePr>
        <p:xfrm>
          <a:off x="1266825" y="3068927"/>
          <a:ext cx="520943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5" name="Equation" r:id="rId13" imgW="2095200" imgH="241200" progId="Equation.DSMT4">
                  <p:embed/>
                </p:oleObj>
              </mc:Choice>
              <mc:Fallback>
                <p:oleObj name="Equation" r:id="rId1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66825" y="3068927"/>
                        <a:ext cx="5209435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56432"/>
              </p:ext>
            </p:extLst>
          </p:nvPr>
        </p:nvGraphicFramePr>
        <p:xfrm>
          <a:off x="6416675" y="3146425"/>
          <a:ext cx="4646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6" name="Equation" r:id="rId15" imgW="1917360" imgH="228600" progId="Equation.DSMT4">
                  <p:embed/>
                </p:oleObj>
              </mc:Choice>
              <mc:Fallback>
                <p:oleObj name="Equation" r:id="rId15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16675" y="3146425"/>
                        <a:ext cx="4646613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096" y="30962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6083" y="3572399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有类似公式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191207" y="4116727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8030"/>
              </p:ext>
            </p:extLst>
          </p:nvPr>
        </p:nvGraphicFramePr>
        <p:xfrm>
          <a:off x="3556863" y="4083246"/>
          <a:ext cx="6197049" cy="93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7" name="Equation" r:id="rId17" imgW="2920680" imgH="419040" progId="Equation.DSMT4">
                  <p:embed/>
                </p:oleObj>
              </mc:Choice>
              <mc:Fallback>
                <p:oleObj name="Equation" r:id="rId17" imgW="292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56863" y="4083246"/>
                        <a:ext cx="6197049" cy="93359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0645"/>
              </p:ext>
            </p:extLst>
          </p:nvPr>
        </p:nvGraphicFramePr>
        <p:xfrm>
          <a:off x="3566994" y="4896213"/>
          <a:ext cx="6221970" cy="95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8" name="Equation" r:id="rId19" imgW="2857320" imgH="419040" progId="Equation.DSMT4">
                  <p:embed/>
                </p:oleObj>
              </mc:Choice>
              <mc:Fallback>
                <p:oleObj name="Equation" r:id="rId19" imgW="285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66994" y="4896213"/>
                        <a:ext cx="6221970" cy="958171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608232"/>
              </p:ext>
            </p:extLst>
          </p:nvPr>
        </p:nvGraphicFramePr>
        <p:xfrm>
          <a:off x="3566994" y="5723251"/>
          <a:ext cx="6221970" cy="92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9" name="Equation" r:id="rId21" imgW="2882880" imgH="406080" progId="Equation.DSMT4">
                  <p:embed/>
                </p:oleObj>
              </mc:Choice>
              <mc:Fallback>
                <p:oleObj name="Equation" r:id="rId21" imgW="2882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66994" y="5723251"/>
                        <a:ext cx="6221970" cy="920815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360439" y="3977285"/>
            <a:ext cx="6288823" cy="2610771"/>
          </a:xfrm>
          <a:prstGeom prst="rect">
            <a:avLst/>
          </a:prstGeom>
          <a:noFill/>
          <a:ln w="31750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157242" y="5506398"/>
            <a:ext cx="16547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曲面分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上</a:t>
            </a:r>
            <a:r>
              <a:rPr lang="zh-CN" altLang="en-US" sz="2800" b="1" dirty="0" smtClean="0"/>
              <a:t>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0000FF"/>
                </a:solidFill>
              </a:rPr>
              <a:t>下</a:t>
            </a:r>
            <a:r>
              <a:rPr lang="zh-CN" altLang="en-US" sz="2800" b="1" dirty="0"/>
              <a:t>侧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256637" y="5548552"/>
            <a:ext cx="16269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曲面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内</a:t>
            </a:r>
            <a:r>
              <a:rPr lang="zh-CN" altLang="en-US" sz="2800" b="1" dirty="0" smtClean="0"/>
              <a:t>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0000FF"/>
                </a:solidFill>
              </a:rPr>
              <a:t>外</a:t>
            </a:r>
            <a:r>
              <a:rPr lang="zh-CN" altLang="en-US" sz="2800" b="1" dirty="0"/>
              <a:t>侧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3012494" y="1322034"/>
            <a:ext cx="1611950" cy="519112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有向曲面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1414839" y="1993825"/>
            <a:ext cx="216422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通常</a:t>
            </a:r>
            <a:r>
              <a:rPr lang="zh-CN" altLang="en-US" sz="2800" b="1" dirty="0">
                <a:solidFill>
                  <a:srgbClr val="0000FF"/>
                </a:solidFill>
              </a:rPr>
              <a:t>光滑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曲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面</a:t>
            </a:r>
            <a:r>
              <a:rPr lang="zh-CN" altLang="en-US" sz="2800" b="1" dirty="0">
                <a:solidFill>
                  <a:srgbClr val="0000FF"/>
                </a:solidFill>
              </a:rPr>
              <a:t>都有两侧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5848" name="Rectangle 17"/>
          <p:cNvSpPr>
            <a:spLocks noChangeArrowheads="1"/>
          </p:cNvSpPr>
          <p:nvPr/>
        </p:nvSpPr>
        <p:spPr bwMode="auto">
          <a:xfrm>
            <a:off x="1300452" y="451722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一、预备知识</a:t>
            </a:r>
          </a:p>
        </p:txBody>
      </p:sp>
      <p:pic>
        <p:nvPicPr>
          <p:cNvPr id="407570" name="Picture 18" descr="lc-7(3)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18" y="3262552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7571" name="Picture 19" descr="lc-10-5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96" y="325329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168571" y="1886104"/>
            <a:ext cx="2805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如流体从曲面的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这一侧流向另一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侧的流量问题等</a:t>
            </a:r>
            <a:r>
              <a:rPr lang="en-US" altLang="zh-CN" sz="2800" b="1" dirty="0" smtClean="0"/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76" y="3271844"/>
            <a:ext cx="3097504" cy="22860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569367" y="5665565"/>
            <a:ext cx="1266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曲面只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有一侧</a:t>
            </a:r>
            <a:endParaRPr lang="en-US" altLang="zh-CN" sz="2800" b="1" dirty="0" smtClean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371036" y="1181956"/>
            <a:ext cx="9624" cy="56760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14180" y="1329860"/>
            <a:ext cx="234872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不可定向曲面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949585" y="231699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“</a:t>
            </a:r>
            <a:r>
              <a:rPr lang="zh-CN" altLang="en-US" sz="2800" b="1" dirty="0"/>
              <a:t>莫比乌斯带</a:t>
            </a:r>
            <a:r>
              <a:rPr lang="zh-CN" altLang="en-US" sz="2800" b="1" dirty="0" smtClean="0"/>
              <a:t>”</a:t>
            </a:r>
            <a:endParaRPr lang="en-US" altLang="zh-CN" sz="2800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0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59" grpId="0" animBg="1" autoUpdateAnimBg="0"/>
      <p:bldP spid="407560" grpId="0" autoUpdateAnimBg="0"/>
      <p:bldP spid="2" grpId="0"/>
      <p:bldP spid="4" grpId="0" build="p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19497"/>
              </p:ext>
            </p:extLst>
          </p:nvPr>
        </p:nvGraphicFramePr>
        <p:xfrm>
          <a:off x="2453168" y="1972512"/>
          <a:ext cx="2667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3" name="Equation" r:id="rId3" imgW="2501640" imgH="812520" progId="Equation.3">
                  <p:embed/>
                </p:oleObj>
              </mc:Choice>
              <mc:Fallback>
                <p:oleObj name="Equation" r:id="rId3" imgW="2501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168" y="1972512"/>
                        <a:ext cx="2667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77427"/>
              </p:ext>
            </p:extLst>
          </p:nvPr>
        </p:nvGraphicFramePr>
        <p:xfrm>
          <a:off x="2309755" y="2788225"/>
          <a:ext cx="2062822" cy="51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4" name="Equation" r:id="rId5" imgW="863280" imgH="215640" progId="Equation.DSMT4">
                  <p:embed/>
                </p:oleObj>
              </mc:Choice>
              <mc:Fallback>
                <p:oleObj name="Equation" r:id="rId5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55" y="2788225"/>
                        <a:ext cx="2062822" cy="51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80305"/>
              </p:ext>
            </p:extLst>
          </p:nvPr>
        </p:nvGraphicFramePr>
        <p:xfrm>
          <a:off x="2609328" y="3681966"/>
          <a:ext cx="45783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5" name="公式" r:id="rId7" imgW="1815840" imgH="431640" progId="Equation.3">
                  <p:embed/>
                </p:oleObj>
              </mc:Choice>
              <mc:Fallback>
                <p:oleObj name="公式" r:id="rId7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28" y="3681966"/>
                        <a:ext cx="45783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52282"/>
              </p:ext>
            </p:extLst>
          </p:nvPr>
        </p:nvGraphicFramePr>
        <p:xfrm>
          <a:off x="3008029" y="5533186"/>
          <a:ext cx="2729095" cy="93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6" name="Equation" r:id="rId9" imgW="1117440" imgH="380880" progId="Equation.DSMT4">
                  <p:embed/>
                </p:oleObj>
              </mc:Choice>
              <mc:Fallback>
                <p:oleObj name="Equation" r:id="rId9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029" y="5533186"/>
                        <a:ext cx="2729095" cy="93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13390" y="3448693"/>
            <a:ext cx="2514600" cy="1295400"/>
            <a:chOff x="3363" y="1624"/>
            <a:chExt cx="1584" cy="816"/>
          </a:xfrm>
        </p:grpSpPr>
        <p:sp>
          <p:nvSpPr>
            <p:cNvPr id="13329" name="AutoShape 7"/>
            <p:cNvSpPr>
              <a:spLocks noChangeArrowheads="1"/>
            </p:cNvSpPr>
            <p:nvPr/>
          </p:nvSpPr>
          <p:spPr bwMode="auto">
            <a:xfrm>
              <a:off x="3363" y="1624"/>
              <a:ext cx="1584" cy="816"/>
            </a:xfrm>
            <a:prstGeom prst="irregularSeal1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0" name="Text Box 8"/>
            <p:cNvSpPr txBox="1">
              <a:spLocks noChangeArrowheads="1"/>
            </p:cNvSpPr>
            <p:nvPr/>
          </p:nvSpPr>
          <p:spPr bwMode="auto">
            <a:xfrm>
              <a:off x="3663" y="1849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</a:rPr>
                <a:t>取</a:t>
              </a:r>
              <a:r>
                <a:rPr lang="zh-CN" altLang="en-US" sz="2800" dirty="0">
                  <a:solidFill>
                    <a:srgbClr val="FF0000"/>
                  </a:solidFill>
                </a:rPr>
                <a:t>上</a:t>
              </a:r>
              <a:r>
                <a:rPr lang="zh-CN" altLang="en-US" sz="2800" dirty="0">
                  <a:solidFill>
                    <a:schemeClr val="bg1"/>
                  </a:solidFill>
                </a:rPr>
                <a:t>侧</a:t>
              </a:r>
              <a:endParaRPr lang="zh-CN" altLang="en-US" sz="2800" dirty="0"/>
            </a:p>
          </p:txBody>
        </p:sp>
      </p:grpSp>
      <p:graphicFrame>
        <p:nvGraphicFramePr>
          <p:cNvPr id="5120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14477"/>
              </p:ext>
            </p:extLst>
          </p:nvPr>
        </p:nvGraphicFramePr>
        <p:xfrm>
          <a:off x="5120168" y="1764597"/>
          <a:ext cx="43608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7" name="公式" r:id="rId11" imgW="1777680" imgH="431640" progId="Equation.3">
                  <p:embed/>
                </p:oleObj>
              </mc:Choice>
              <mc:Fallback>
                <p:oleObj name="公式" r:id="rId11" imgW="1777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168" y="1764597"/>
                        <a:ext cx="43608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67104"/>
              </p:ext>
            </p:extLst>
          </p:nvPr>
        </p:nvGraphicFramePr>
        <p:xfrm>
          <a:off x="4587875" y="2806531"/>
          <a:ext cx="14795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8" name="Equation" r:id="rId13" imgW="622080" imgH="203040" progId="Equation.DSMT4">
                  <p:embed/>
                </p:oleObj>
              </mc:Choice>
              <mc:Fallback>
                <p:oleObj name="Equation" r:id="rId13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806531"/>
                        <a:ext cx="14795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152004"/>
              </p:ext>
            </p:extLst>
          </p:nvPr>
        </p:nvGraphicFramePr>
        <p:xfrm>
          <a:off x="2453168" y="3266688"/>
          <a:ext cx="266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9" name="公式" r:id="rId15" imgW="1130040" imgH="228600" progId="Equation.3">
                  <p:embed/>
                </p:oleObj>
              </mc:Choice>
              <mc:Fallback>
                <p:oleObj name="公式" r:id="rId15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168" y="3266688"/>
                        <a:ext cx="266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29442"/>
              </p:ext>
            </p:extLst>
          </p:nvPr>
        </p:nvGraphicFramePr>
        <p:xfrm>
          <a:off x="2657803" y="4610002"/>
          <a:ext cx="5334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0" name="公式" r:id="rId17" imgW="2171520" imgH="431640" progId="Equation.3">
                  <p:embed/>
                </p:oleObj>
              </mc:Choice>
              <mc:Fallback>
                <p:oleObj name="公式" r:id="rId17" imgW="2171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803" y="4610002"/>
                        <a:ext cx="5334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12995"/>
              </p:ext>
            </p:extLst>
          </p:nvPr>
        </p:nvGraphicFramePr>
        <p:xfrm>
          <a:off x="5774188" y="5533186"/>
          <a:ext cx="4051915" cy="92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1" name="Equation" r:id="rId19" imgW="1663560" imgH="380880" progId="Equation.DSMT4">
                  <p:embed/>
                </p:oleObj>
              </mc:Choice>
              <mc:Fallback>
                <p:oleObj name="Equation" r:id="rId19" imgW="1663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88" y="5533186"/>
                        <a:ext cx="4051915" cy="928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202854" y="569585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graphicFrame>
        <p:nvGraphicFramePr>
          <p:cNvPr id="51200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54544"/>
              </p:ext>
            </p:extLst>
          </p:nvPr>
        </p:nvGraphicFramePr>
        <p:xfrm>
          <a:off x="6327553" y="6107468"/>
          <a:ext cx="444137" cy="42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2" name="Equation" r:id="rId21" imgW="253800" imgH="241200" progId="Equation.DSMT4">
                  <p:embed/>
                </p:oleObj>
              </mc:Choice>
              <mc:Fallback>
                <p:oleObj name="Equation" r:id="rId21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553" y="6107468"/>
                        <a:ext cx="444137" cy="42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723735"/>
              </p:ext>
            </p:extLst>
          </p:nvPr>
        </p:nvGraphicFramePr>
        <p:xfrm>
          <a:off x="7800146" y="5656553"/>
          <a:ext cx="1182140" cy="51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3" name="Equation" r:id="rId23" imgW="469800" imgH="203040" progId="Equation.DSMT4">
                  <p:embed/>
                </p:oleObj>
              </mc:Choice>
              <mc:Fallback>
                <p:oleObj name="Equation" r:id="rId23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146" y="5656553"/>
                        <a:ext cx="1182140" cy="51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316560"/>
              </p:ext>
            </p:extLst>
          </p:nvPr>
        </p:nvGraphicFramePr>
        <p:xfrm>
          <a:off x="6083280" y="574970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4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280" y="5749708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1358"/>
              </p:ext>
            </p:extLst>
          </p:nvPr>
        </p:nvGraphicFramePr>
        <p:xfrm>
          <a:off x="6195977" y="2720083"/>
          <a:ext cx="3208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5" name="Equation" r:id="rId27" imgW="1193760" imgH="241200" progId="Equation.DSMT4">
                  <p:embed/>
                </p:oleObj>
              </mc:Choice>
              <mc:Fallback>
                <p:oleObj name="Equation" r:id="rId2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977" y="2720083"/>
                        <a:ext cx="32083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14840"/>
              </p:ext>
            </p:extLst>
          </p:nvPr>
        </p:nvGraphicFramePr>
        <p:xfrm>
          <a:off x="1447780" y="870189"/>
          <a:ext cx="9271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6" name="Equation" r:id="rId29" imgW="4203360" imgH="419040" progId="Equation.DSMT4">
                  <p:embed/>
                </p:oleObj>
              </mc:Choice>
              <mc:Fallback>
                <p:oleObj name="Equation" r:id="rId29" imgW="4203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47780" y="870189"/>
                        <a:ext cx="9271000" cy="971550"/>
                      </a:xfrm>
                      <a:prstGeom prst="rect">
                        <a:avLst/>
                      </a:prstGeom>
                      <a:ln w="31750" cmpd="dbl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70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47010"/>
              </p:ext>
            </p:extLst>
          </p:nvPr>
        </p:nvGraphicFramePr>
        <p:xfrm>
          <a:off x="2721832" y="1215787"/>
          <a:ext cx="1882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8" name="Equation" r:id="rId3" imgW="1854000" imgH="431640" progId="Equation.3">
                  <p:embed/>
                </p:oleObj>
              </mc:Choice>
              <mc:Fallback>
                <p:oleObj name="Equation" r:id="rId3" imgW="1854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832" y="1215787"/>
                        <a:ext cx="18827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27625"/>
              </p:ext>
            </p:extLst>
          </p:nvPr>
        </p:nvGraphicFramePr>
        <p:xfrm>
          <a:off x="2632199" y="1600825"/>
          <a:ext cx="2837302" cy="96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9" name="Equation" r:id="rId5" imgW="1117440" imgH="380880" progId="Equation.DSMT4">
                  <p:embed/>
                </p:oleObj>
              </mc:Choice>
              <mc:Fallback>
                <p:oleObj name="Equation" r:id="rId5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199" y="1600825"/>
                        <a:ext cx="2837302" cy="96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36261"/>
              </p:ext>
            </p:extLst>
          </p:nvPr>
        </p:nvGraphicFramePr>
        <p:xfrm>
          <a:off x="2897189" y="2492824"/>
          <a:ext cx="42624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0" name="Equation" r:id="rId7" imgW="4546440" imgH="444240" progId="Equation.3">
                  <p:embed/>
                </p:oleObj>
              </mc:Choice>
              <mc:Fallback>
                <p:oleObj name="Equation" r:id="rId7" imgW="454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2492824"/>
                        <a:ext cx="42624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00345"/>
              </p:ext>
            </p:extLst>
          </p:nvPr>
        </p:nvGraphicFramePr>
        <p:xfrm>
          <a:off x="2632199" y="2926959"/>
          <a:ext cx="2792601" cy="96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1" name="Equation" r:id="rId9" imgW="1104840" imgH="380880" progId="Equation.DSMT4">
                  <p:embed/>
                </p:oleObj>
              </mc:Choice>
              <mc:Fallback>
                <p:oleObj name="Equation" r:id="rId9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199" y="2926959"/>
                        <a:ext cx="2792601" cy="965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07252"/>
              </p:ext>
            </p:extLst>
          </p:nvPr>
        </p:nvGraphicFramePr>
        <p:xfrm>
          <a:off x="2897190" y="4006202"/>
          <a:ext cx="4179114" cy="40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2" name="Equation" r:id="rId11" imgW="4546440" imgH="444240" progId="Equation.3">
                  <p:embed/>
                </p:oleObj>
              </mc:Choice>
              <mc:Fallback>
                <p:oleObj name="Equation" r:id="rId11" imgW="454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90" y="4006202"/>
                        <a:ext cx="4179114" cy="40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7" name="Object 7"/>
          <p:cNvGraphicFramePr>
            <a:graphicFrameLocks noChangeAspect="1"/>
          </p:cNvGraphicFramePr>
          <p:nvPr>
            <p:extLst/>
          </p:nvPr>
        </p:nvGraphicFramePr>
        <p:xfrm>
          <a:off x="2665850" y="4435083"/>
          <a:ext cx="2725300" cy="9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3" name="Equation" r:id="rId13" imgW="1104840" imgH="380880" progId="Equation.DSMT4">
                  <p:embed/>
                </p:oleObj>
              </mc:Choice>
              <mc:Fallback>
                <p:oleObj name="Equation" r:id="rId13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50" y="4435083"/>
                        <a:ext cx="2725300" cy="93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8" name="Text Box 8"/>
          <p:cNvSpPr txBox="1">
            <a:spLocks noChangeArrowheads="1"/>
          </p:cNvSpPr>
          <p:nvPr/>
        </p:nvSpPr>
        <p:spPr bwMode="auto">
          <a:xfrm>
            <a:off x="3071813" y="5373689"/>
            <a:ext cx="6477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第二型曲面积分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必须注意曲面所取的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49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92818"/>
              </p:ext>
            </p:extLst>
          </p:nvPr>
        </p:nvGraphicFramePr>
        <p:xfrm>
          <a:off x="4694239" y="1142284"/>
          <a:ext cx="1913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4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9" y="1142284"/>
                        <a:ext cx="19138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22187"/>
              </p:ext>
            </p:extLst>
          </p:nvPr>
        </p:nvGraphicFramePr>
        <p:xfrm>
          <a:off x="6457334" y="1107189"/>
          <a:ext cx="3436532" cy="65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5" name="Equation" r:id="rId17" imgW="1257120" imgH="241200" progId="Equation.DSMT4">
                  <p:embed/>
                </p:oleObj>
              </mc:Choice>
              <mc:Fallback>
                <p:oleObj name="Equation" r:id="rId17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334" y="1107189"/>
                        <a:ext cx="3436532" cy="650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65359"/>
              </p:ext>
            </p:extLst>
          </p:nvPr>
        </p:nvGraphicFramePr>
        <p:xfrm>
          <a:off x="5438925" y="1604000"/>
          <a:ext cx="3994716" cy="100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6" name="Equation" r:id="rId19" imgW="1663560" imgH="419040" progId="Equation.DSMT4">
                  <p:embed/>
                </p:oleObj>
              </mc:Choice>
              <mc:Fallback>
                <p:oleObj name="Equation" r:id="rId19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925" y="1604000"/>
                        <a:ext cx="3994716" cy="1008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32051"/>
              </p:ext>
            </p:extLst>
          </p:nvPr>
        </p:nvGraphicFramePr>
        <p:xfrm>
          <a:off x="5369785" y="2955694"/>
          <a:ext cx="4063856" cy="103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7" name="Equation" r:id="rId21" imgW="1650960" imgH="419040" progId="Equation.DSMT4">
                  <p:embed/>
                </p:oleObj>
              </mc:Choice>
              <mc:Fallback>
                <p:oleObj name="Equation" r:id="rId21" imgW="1650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785" y="2955694"/>
                        <a:ext cx="4063856" cy="1033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88677"/>
              </p:ext>
            </p:extLst>
          </p:nvPr>
        </p:nvGraphicFramePr>
        <p:xfrm>
          <a:off x="5402535" y="4449382"/>
          <a:ext cx="4031106" cy="99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8" name="Equation" r:id="rId23" imgW="1650960" imgH="406080" progId="Equation.DSMT4">
                  <p:embed/>
                </p:oleObj>
              </mc:Choice>
              <mc:Fallback>
                <p:oleObj name="Equation" r:id="rId23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535" y="4449382"/>
                        <a:ext cx="4031106" cy="99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495550" y="5373688"/>
            <a:ext cx="685800" cy="609600"/>
            <a:chOff x="624" y="3408"/>
            <a:chExt cx="432" cy="384"/>
          </a:xfrm>
        </p:grpSpPr>
        <p:sp>
          <p:nvSpPr>
            <p:cNvPr id="14355" name="Oval 15"/>
            <p:cNvSpPr>
              <a:spLocks noChangeArrowheads="1"/>
            </p:cNvSpPr>
            <p:nvPr/>
          </p:nvSpPr>
          <p:spPr bwMode="auto">
            <a:xfrm>
              <a:off x="624" y="3408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0076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666" y="340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FF66"/>
                  </a:solidFill>
                  <a:latin typeface="宋体" panose="02010600030101010101" pitchFamily="2" charset="-122"/>
                </a:rPr>
                <a:t>注</a:t>
              </a:r>
            </a:p>
          </p:txBody>
        </p:sp>
      </p:grpSp>
      <p:graphicFrame>
        <p:nvGraphicFramePr>
          <p:cNvPr id="4249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84196"/>
              </p:ext>
            </p:extLst>
          </p:nvPr>
        </p:nvGraphicFramePr>
        <p:xfrm>
          <a:off x="5659710" y="1864210"/>
          <a:ext cx="348874" cy="24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9" name="Equation" r:id="rId25" imgW="139680" imgH="101520" progId="Equation.DSMT4">
                  <p:embed/>
                </p:oleObj>
              </mc:Choice>
              <mc:Fallback>
                <p:oleObj name="Equation" r:id="rId2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710" y="1864210"/>
                        <a:ext cx="348874" cy="248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74007"/>
              </p:ext>
            </p:extLst>
          </p:nvPr>
        </p:nvGraphicFramePr>
        <p:xfrm>
          <a:off x="5654571" y="315339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0" name="Equation" r:id="rId27" imgW="139680" imgH="152280" progId="Equation.DSMT4">
                  <p:embed/>
                </p:oleObj>
              </mc:Choice>
              <mc:Fallback>
                <p:oleObj name="Equation" r:id="rId27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571" y="315339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5"/>
          <p:cNvGraphicFramePr>
            <a:graphicFrameLocks noChangeAspect="1"/>
          </p:cNvGraphicFramePr>
          <p:nvPr>
            <p:extLst/>
          </p:nvPr>
        </p:nvGraphicFramePr>
        <p:xfrm>
          <a:off x="5659710" y="4612107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1" name="Equation" r:id="rId29" imgW="139680" imgH="152280" progId="Equation.DSMT4">
                  <p:embed/>
                </p:oleObj>
              </mc:Choice>
              <mc:Fallback>
                <p:oleObj name="Equation" r:id="rId29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710" y="4612107"/>
                        <a:ext cx="354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8975726" y="5373688"/>
            <a:ext cx="72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378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8" grpId="0" autoUpdateAnimBg="0"/>
      <p:bldP spid="4249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2845869" y="703356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94773"/>
              </p:ext>
            </p:extLst>
          </p:nvPr>
        </p:nvGraphicFramePr>
        <p:xfrm>
          <a:off x="1659944" y="1176381"/>
          <a:ext cx="89169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" name="Equation" r:id="rId3" imgW="3733560" imgH="380880" progId="Equation.DSMT4">
                  <p:embed/>
                </p:oleObj>
              </mc:Choice>
              <mc:Fallback>
                <p:oleObj name="Equation" r:id="rId3" imgW="373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944" y="1176381"/>
                        <a:ext cx="8916987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41739"/>
              </p:ext>
            </p:extLst>
          </p:nvPr>
        </p:nvGraphicFramePr>
        <p:xfrm>
          <a:off x="1169387" y="2008664"/>
          <a:ext cx="67040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0" name="Equation" r:id="rId5" imgW="2806560" imgH="279360" progId="Equation.DSMT4">
                  <p:embed/>
                </p:oleObj>
              </mc:Choice>
              <mc:Fallback>
                <p:oleObj name="Equation" r:id="rId5" imgW="280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9387" y="2008664"/>
                        <a:ext cx="67040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76245"/>
              </p:ext>
            </p:extLst>
          </p:nvPr>
        </p:nvGraphicFramePr>
        <p:xfrm>
          <a:off x="8007047" y="2073406"/>
          <a:ext cx="1657351" cy="47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1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7047" y="2073406"/>
                        <a:ext cx="1657351" cy="47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863967" y="2808741"/>
            <a:ext cx="10352704" cy="3370195"/>
            <a:chOff x="432" y="240"/>
            <a:chExt cx="5184" cy="3696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608667" y="3270807"/>
            <a:ext cx="896826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50000"/>
              </a:spcBef>
              <a:buAutoNum type="arabicParenBoth"/>
            </a:pPr>
            <a:r>
              <a:rPr lang="zh-CN" altLang="en-US" sz="2800" b="1" dirty="0" smtClean="0"/>
              <a:t>认定</a:t>
            </a:r>
            <a:r>
              <a:rPr lang="zh-CN" altLang="en-US" sz="2800" b="1" dirty="0"/>
              <a:t>对哪两个坐标的积分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表</a:t>
            </a:r>
            <a:r>
              <a:rPr lang="zh-CN" altLang="en-US" sz="2800" b="1" dirty="0" smtClean="0"/>
              <a:t>为这</a:t>
            </a:r>
            <a:r>
              <a:rPr lang="zh-CN" altLang="en-US" sz="2800" b="1" dirty="0"/>
              <a:t>两个</a:t>
            </a:r>
            <a:r>
              <a:rPr lang="zh-CN" altLang="en-US" sz="2800" b="1" dirty="0" smtClean="0"/>
              <a:t>变量</a:t>
            </a:r>
            <a:endParaRPr lang="en-US" altLang="zh-CN" sz="2800" b="1" dirty="0" smtClean="0"/>
          </a:p>
          <a:p>
            <a:pPr>
              <a:spcBef>
                <a:spcPct val="50000"/>
              </a:spcBef>
            </a:pPr>
            <a:r>
              <a:rPr lang="zh-CN" altLang="en-US" sz="2800" b="1" dirty="0" smtClean="0"/>
              <a:t>     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并确定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的投影域</a:t>
            </a:r>
            <a:r>
              <a:rPr lang="en-US" altLang="zh-CN" sz="2800" b="1" dirty="0"/>
              <a:t>.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608667" y="4493839"/>
            <a:ext cx="9105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将</a:t>
            </a:r>
            <a:r>
              <a:rPr lang="en-US" altLang="zh-CN" sz="2800" b="1" i="1" dirty="0"/>
              <a:t>Σ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的方程代入被积函数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化为投影域</a:t>
            </a:r>
            <a:r>
              <a:rPr lang="zh-CN" altLang="en-US" sz="2800" b="1" dirty="0" smtClean="0"/>
              <a:t>上的</a:t>
            </a:r>
            <a:r>
              <a:rPr lang="zh-CN" altLang="en-US" sz="2800" b="1" dirty="0"/>
              <a:t>二重积分</a:t>
            </a:r>
            <a:r>
              <a:rPr lang="en-US" altLang="zh-CN" sz="2800" b="1" dirty="0"/>
              <a:t>.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608667" y="5134555"/>
            <a:ext cx="910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根据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法向量的方向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确定</a:t>
            </a:r>
            <a:r>
              <a:rPr lang="zh-CN" altLang="en-US" sz="2800" b="1" dirty="0" smtClean="0"/>
              <a:t>二重积分前</a:t>
            </a:r>
            <a:r>
              <a:rPr lang="zh-CN" altLang="en-US" sz="2800" b="1" dirty="0"/>
              <a:t>的正负号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38068" y="1884322"/>
            <a:ext cx="7442128" cy="1821"/>
            <a:chOff x="2962781" y="1593783"/>
            <a:chExt cx="7442128" cy="182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962781" y="1593783"/>
              <a:ext cx="1888351" cy="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637000" y="1595031"/>
              <a:ext cx="1888351" cy="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407472" y="1593783"/>
              <a:ext cx="19974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  <p:bldP spid="425991" grpId="0" autoUpdateAnimBg="0"/>
      <p:bldP spid="4259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155769" y="500519"/>
            <a:ext cx="53119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67290"/>
              </p:ext>
            </p:extLst>
          </p:nvPr>
        </p:nvGraphicFramePr>
        <p:xfrm>
          <a:off x="410197" y="1104548"/>
          <a:ext cx="11365906" cy="521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64"/>
                <a:gridCol w="3211746"/>
                <a:gridCol w="3201896"/>
                <a:gridCol w="3159200"/>
              </a:tblGrid>
              <a:tr h="1036027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积分</a:t>
                      </a:r>
                      <a:endParaRPr lang="en-US" altLang="zh-CN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形式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860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曲面表达、投影域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362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化为投影域上的二重积分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36110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正负号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的选取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43524"/>
              </p:ext>
            </p:extLst>
          </p:nvPr>
        </p:nvGraphicFramePr>
        <p:xfrm>
          <a:off x="2444416" y="1143055"/>
          <a:ext cx="27638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2" name="Equation" r:id="rId3" imgW="1155600" imgH="380880" progId="Equation.DSMT4">
                  <p:embed/>
                </p:oleObj>
              </mc:Choice>
              <mc:Fallback>
                <p:oleObj name="Equation" r:id="rId3" imgW="1155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416" y="1143055"/>
                        <a:ext cx="2763838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214672"/>
              </p:ext>
            </p:extLst>
          </p:nvPr>
        </p:nvGraphicFramePr>
        <p:xfrm>
          <a:off x="2648251" y="2202905"/>
          <a:ext cx="2128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3"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8251" y="2202905"/>
                        <a:ext cx="2128838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957137"/>
              </p:ext>
            </p:extLst>
          </p:nvPr>
        </p:nvGraphicFramePr>
        <p:xfrm>
          <a:off x="2291612" y="3364722"/>
          <a:ext cx="3069447" cy="154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4" name="Equation" r:id="rId7" imgW="1676160" imgH="774360" progId="Equation.DSMT4">
                  <p:embed/>
                </p:oleObj>
              </mc:Choice>
              <mc:Fallback>
                <p:oleObj name="Equation" r:id="rId7" imgW="16761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1612" y="3364722"/>
                        <a:ext cx="3069447" cy="154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00450"/>
              </p:ext>
            </p:extLst>
          </p:nvPr>
        </p:nvGraphicFramePr>
        <p:xfrm>
          <a:off x="2291612" y="5158608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5" name="Equation" r:id="rId9" imgW="1333440" imgH="431640" progId="Equation.DSMT4">
                  <p:embed/>
                </p:oleObj>
              </mc:Choice>
              <mc:Fallback>
                <p:oleObj name="Equation" r:id="rId9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1612" y="5158608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03391"/>
              </p:ext>
            </p:extLst>
          </p:nvPr>
        </p:nvGraphicFramePr>
        <p:xfrm>
          <a:off x="5491163" y="3365500"/>
          <a:ext cx="30003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6" name="Equation" r:id="rId11" imgW="1638000" imgH="774360" progId="Equation.DSMT4">
                  <p:embed/>
                </p:oleObj>
              </mc:Choice>
              <mc:Fallback>
                <p:oleObj name="Equation" r:id="rId11" imgW="16380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1163" y="3365500"/>
                        <a:ext cx="30003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4502"/>
              </p:ext>
            </p:extLst>
          </p:nvPr>
        </p:nvGraphicFramePr>
        <p:xfrm>
          <a:off x="8645525" y="3365500"/>
          <a:ext cx="3022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7" name="Equation" r:id="rId13" imgW="1650960" imgH="774360" progId="Equation.DSMT4">
                  <p:embed/>
                </p:oleObj>
              </mc:Choice>
              <mc:Fallback>
                <p:oleObj name="Equation" r:id="rId13" imgW="1650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45525" y="3365500"/>
                        <a:ext cx="3022600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75426"/>
              </p:ext>
            </p:extLst>
          </p:nvPr>
        </p:nvGraphicFramePr>
        <p:xfrm>
          <a:off x="5476500" y="5158608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8" name="Equation" r:id="rId15" imgW="1333440" imgH="431640" progId="Equation.DSMT4">
                  <p:embed/>
                </p:oleObj>
              </mc:Choice>
              <mc:Fallback>
                <p:oleObj name="Equation" r:id="rId15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76500" y="5158608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65921"/>
              </p:ext>
            </p:extLst>
          </p:nvPr>
        </p:nvGraphicFramePr>
        <p:xfrm>
          <a:off x="8661388" y="5102119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9" name="Equation" r:id="rId17" imgW="1333440" imgH="431640" progId="Equation.DSMT4">
                  <p:embed/>
                </p:oleObj>
              </mc:Choice>
              <mc:Fallback>
                <p:oleObj name="Equation" r:id="rId17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61388" y="5102119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54563"/>
              </p:ext>
            </p:extLst>
          </p:nvPr>
        </p:nvGraphicFramePr>
        <p:xfrm>
          <a:off x="5688013" y="2273300"/>
          <a:ext cx="21859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20" name="Equation" r:id="rId19" imgW="977760" imgH="431640" progId="Equation.DSMT4">
                  <p:embed/>
                </p:oleObj>
              </mc:Choice>
              <mc:Fallback>
                <p:oleObj name="Equation" r:id="rId19" imgW="97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88013" y="2273300"/>
                        <a:ext cx="2185987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78776"/>
              </p:ext>
            </p:extLst>
          </p:nvPr>
        </p:nvGraphicFramePr>
        <p:xfrm>
          <a:off x="8934450" y="2273300"/>
          <a:ext cx="218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21" name="Equation" r:id="rId21" imgW="977760" imgH="431640" progId="Equation.DSMT4">
                  <p:embed/>
                </p:oleObj>
              </mc:Choice>
              <mc:Fallback>
                <p:oleObj name="Equation" r:id="rId21" imgW="97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34450" y="2273300"/>
                        <a:ext cx="2184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40501"/>
              </p:ext>
            </p:extLst>
          </p:nvPr>
        </p:nvGraphicFramePr>
        <p:xfrm>
          <a:off x="5565775" y="1160463"/>
          <a:ext cx="27035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22" name="Equation" r:id="rId23" imgW="1130040" imgH="380880" progId="Equation.DSMT4">
                  <p:embed/>
                </p:oleObj>
              </mc:Choice>
              <mc:Fallback>
                <p:oleObj name="Equation" r:id="rId23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5775" y="1160463"/>
                        <a:ext cx="2703513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24887"/>
              </p:ext>
            </p:extLst>
          </p:nvPr>
        </p:nvGraphicFramePr>
        <p:xfrm>
          <a:off x="8805068" y="1143808"/>
          <a:ext cx="27035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23" name="Equation" r:id="rId25" imgW="1130040" imgH="380880" progId="Equation.DSMT4">
                  <p:embed/>
                </p:oleObj>
              </mc:Choice>
              <mc:Fallback>
                <p:oleObj name="Equation" r:id="rId25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805068" y="1143808"/>
                        <a:ext cx="2703513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333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205390" y="581988"/>
            <a:ext cx="53787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49084"/>
              </p:ext>
            </p:extLst>
          </p:nvPr>
        </p:nvGraphicFramePr>
        <p:xfrm>
          <a:off x="274859" y="1143583"/>
          <a:ext cx="11492566" cy="48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93"/>
                <a:gridCol w="3227024"/>
                <a:gridCol w="3217127"/>
                <a:gridCol w="3246822"/>
              </a:tblGrid>
              <a:tr h="121483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曲面</a:t>
                      </a:r>
                      <a:endParaRPr lang="en-US" altLang="zh-CN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特点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8763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法向量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的余弦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362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化为投影域上的二重积分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99378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正负号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的选取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92601"/>
              </p:ext>
            </p:extLst>
          </p:nvPr>
        </p:nvGraphicFramePr>
        <p:xfrm>
          <a:off x="2270661" y="1233846"/>
          <a:ext cx="2588862" cy="104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1" name="Equation" r:id="rId3" imgW="1104840" imgH="444240" progId="Equation.DSMT4">
                  <p:embed/>
                </p:oleObj>
              </mc:Choice>
              <mc:Fallback>
                <p:oleObj name="Equation" r:id="rId3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0661" y="1233846"/>
                        <a:ext cx="2588862" cy="104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335715"/>
              </p:ext>
            </p:extLst>
          </p:nvPr>
        </p:nvGraphicFramePr>
        <p:xfrm>
          <a:off x="2323057" y="2366421"/>
          <a:ext cx="2809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" name="Equation" r:id="rId5" imgW="1257120" imgH="431640" progId="Equation.DSMT4">
                  <p:embed/>
                </p:oleObj>
              </mc:Choice>
              <mc:Fallback>
                <p:oleObj name="Equation" r:id="rId5" imgW="125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3057" y="2366421"/>
                        <a:ext cx="28098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959921"/>
              </p:ext>
            </p:extLst>
          </p:nvPr>
        </p:nvGraphicFramePr>
        <p:xfrm>
          <a:off x="2170658" y="3368249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3" name="Equation" r:id="rId7" imgW="1701720" imgH="774360" progId="Equation.DSMT4">
                  <p:embed/>
                </p:oleObj>
              </mc:Choice>
              <mc:Fallback>
                <p:oleObj name="Equation" r:id="rId7" imgW="1701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0658" y="3368249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9995"/>
              </p:ext>
            </p:extLst>
          </p:nvPr>
        </p:nvGraphicFramePr>
        <p:xfrm>
          <a:off x="2125255" y="5014442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4" name="Equation" r:id="rId9" imgW="1333440" imgH="431640" progId="Equation.DSMT4">
                  <p:embed/>
                </p:oleObj>
              </mc:Choice>
              <mc:Fallback>
                <p:oleObj name="Equation" r:id="rId9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255" y="5014442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73530"/>
              </p:ext>
            </p:extLst>
          </p:nvPr>
        </p:nvGraphicFramePr>
        <p:xfrm>
          <a:off x="5400913" y="5013151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5" name="Equation" r:id="rId11" imgW="1333440" imgH="431640" progId="Equation.DSMT4">
                  <p:embed/>
                </p:oleObj>
              </mc:Choice>
              <mc:Fallback>
                <p:oleObj name="Equation" r:id="rId11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00913" y="5013151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07982"/>
              </p:ext>
            </p:extLst>
          </p:nvPr>
        </p:nvGraphicFramePr>
        <p:xfrm>
          <a:off x="8584169" y="5013151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6" name="Equation" r:id="rId13" imgW="1333440" imgH="431640" progId="Equation.DSMT4">
                  <p:embed/>
                </p:oleObj>
              </mc:Choice>
              <mc:Fallback>
                <p:oleObj name="Equation" r:id="rId13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4169" y="5013151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43392"/>
              </p:ext>
            </p:extLst>
          </p:nvPr>
        </p:nvGraphicFramePr>
        <p:xfrm>
          <a:off x="5610786" y="1219922"/>
          <a:ext cx="2411665" cy="10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7" name="Equation" r:id="rId15" imgW="1015920" imgH="444240" progId="Equation.DSMT4">
                  <p:embed/>
                </p:oleObj>
              </mc:Choice>
              <mc:Fallback>
                <p:oleObj name="Equation" r:id="rId15" imgW="101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0786" y="1219922"/>
                        <a:ext cx="2411665" cy="1053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2308"/>
              </p:ext>
            </p:extLst>
          </p:nvPr>
        </p:nvGraphicFramePr>
        <p:xfrm>
          <a:off x="8822617" y="1233846"/>
          <a:ext cx="24606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8" name="Equation" r:id="rId17" imgW="1028520" imgH="444240" progId="Equation.DSMT4">
                  <p:embed/>
                </p:oleObj>
              </mc:Choice>
              <mc:Fallback>
                <p:oleObj name="Equation" r:id="rId17" imgW="1028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2617" y="1233846"/>
                        <a:ext cx="2460625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67198"/>
              </p:ext>
            </p:extLst>
          </p:nvPr>
        </p:nvGraphicFramePr>
        <p:xfrm>
          <a:off x="5610786" y="2349697"/>
          <a:ext cx="278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9" name="Equation" r:id="rId19" imgW="1244520" imgH="431640" progId="Equation.DSMT4">
                  <p:embed/>
                </p:oleObj>
              </mc:Choice>
              <mc:Fallback>
                <p:oleObj name="Equation" r:id="rId19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10786" y="2349697"/>
                        <a:ext cx="27813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04812"/>
              </p:ext>
            </p:extLst>
          </p:nvPr>
        </p:nvGraphicFramePr>
        <p:xfrm>
          <a:off x="8822617" y="2349697"/>
          <a:ext cx="2752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0" name="Equation" r:id="rId21" imgW="1231560" imgH="431640" progId="Equation.DSMT4">
                  <p:embed/>
                </p:oleObj>
              </mc:Choice>
              <mc:Fallback>
                <p:oleObj name="Equation" r:id="rId21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822617" y="2349697"/>
                        <a:ext cx="275272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79978"/>
              </p:ext>
            </p:extLst>
          </p:nvPr>
        </p:nvGraphicFramePr>
        <p:xfrm>
          <a:off x="5306767" y="3404877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1" name="Equation" r:id="rId23" imgW="1701720" imgH="774360" progId="Equation.DSMT4">
                  <p:embed/>
                </p:oleObj>
              </mc:Choice>
              <mc:Fallback>
                <p:oleObj name="Equation" r:id="rId23" imgW="1701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06767" y="3404877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85226"/>
              </p:ext>
            </p:extLst>
          </p:nvPr>
        </p:nvGraphicFramePr>
        <p:xfrm>
          <a:off x="8537096" y="3368249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2" name="Equation" r:id="rId25" imgW="1701720" imgH="774360" progId="Equation.DSMT4">
                  <p:embed/>
                </p:oleObj>
              </mc:Choice>
              <mc:Fallback>
                <p:oleObj name="Equation" r:id="rId25" imgW="1701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37096" y="3368249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595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8116887" y="2347914"/>
            <a:ext cx="3962400" cy="3048000"/>
            <a:chOff x="-528" y="2688"/>
            <a:chExt cx="2496" cy="1920"/>
          </a:xfrm>
        </p:grpSpPr>
        <p:grpSp>
          <p:nvGrpSpPr>
            <p:cNvPr id="15413" name="Group 75"/>
            <p:cNvGrpSpPr>
              <a:grpSpLocks/>
            </p:cNvGrpSpPr>
            <p:nvPr/>
          </p:nvGrpSpPr>
          <p:grpSpPr bwMode="auto">
            <a:xfrm>
              <a:off x="-528" y="2688"/>
              <a:ext cx="2496" cy="1920"/>
              <a:chOff x="-528" y="2688"/>
              <a:chExt cx="2496" cy="1920"/>
            </a:xfrm>
          </p:grpSpPr>
          <p:grpSp>
            <p:nvGrpSpPr>
              <p:cNvPr id="15414" name="Group 72"/>
              <p:cNvGrpSpPr>
                <a:grpSpLocks/>
              </p:cNvGrpSpPr>
              <p:nvPr/>
            </p:nvGrpSpPr>
            <p:grpSpPr bwMode="auto">
              <a:xfrm>
                <a:off x="-528" y="2688"/>
                <a:ext cx="2496" cy="1920"/>
                <a:chOff x="-336" y="2688"/>
                <a:chExt cx="2496" cy="1920"/>
              </a:xfrm>
            </p:grpSpPr>
            <p:sp>
              <p:nvSpPr>
                <p:cNvPr id="1541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15" y="2733"/>
                  <a:ext cx="0" cy="12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07" y="3936"/>
                  <a:ext cx="160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371" name="Object 11"/>
                <p:cNvGraphicFramePr>
                  <a:graphicFrameLocks noChangeAspect="1"/>
                </p:cNvGraphicFramePr>
                <p:nvPr/>
              </p:nvGraphicFramePr>
              <p:xfrm>
                <a:off x="-270" y="4432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165" name="Equation" r:id="rId3" imgW="139680" imgH="139680" progId="Equation.3">
                        <p:embed/>
                      </p:oleObj>
                    </mc:Choice>
                    <mc:Fallback>
                      <p:oleObj name="Equation" r:id="rId3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270" y="4432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2" name="Object 12"/>
                <p:cNvGraphicFramePr>
                  <a:graphicFrameLocks noChangeAspect="1"/>
                </p:cNvGraphicFramePr>
                <p:nvPr/>
              </p:nvGraphicFramePr>
              <p:xfrm>
                <a:off x="1987" y="3984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166" name="Equation" r:id="rId5" imgW="139680" imgH="164880" progId="Equation.3">
                        <p:embed/>
                      </p:oleObj>
                    </mc:Choice>
                    <mc:Fallback>
                      <p:oleObj name="Equation" r:id="rId5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7" y="3984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17" name="Freeform 51"/>
                <p:cNvSpPr>
                  <a:spLocks/>
                </p:cNvSpPr>
                <p:nvPr/>
              </p:nvSpPr>
              <p:spPr bwMode="auto">
                <a:xfrm>
                  <a:off x="-336" y="3934"/>
                  <a:ext cx="855" cy="515"/>
                </a:xfrm>
                <a:custGeom>
                  <a:avLst/>
                  <a:gdLst>
                    <a:gd name="T0" fmla="*/ 1222 w 759"/>
                    <a:gd name="T1" fmla="*/ 0 h 457"/>
                    <a:gd name="T2" fmla="*/ 0 w 759"/>
                    <a:gd name="T3" fmla="*/ 737 h 457"/>
                    <a:gd name="T4" fmla="*/ 0 60000 65536"/>
                    <a:gd name="T5" fmla="*/ 0 60000 65536"/>
                    <a:gd name="T6" fmla="*/ 0 w 759"/>
                    <a:gd name="T7" fmla="*/ 0 h 457"/>
                    <a:gd name="T8" fmla="*/ 759 w 759"/>
                    <a:gd name="T9" fmla="*/ 457 h 45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59" h="457">
                      <a:moveTo>
                        <a:pt x="759" y="0"/>
                      </a:moveTo>
                      <a:lnTo>
                        <a:pt x="0" y="457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373" name="Object 13"/>
                <p:cNvGraphicFramePr>
                  <a:graphicFrameLocks noChangeAspect="1"/>
                </p:cNvGraphicFramePr>
                <p:nvPr/>
              </p:nvGraphicFramePr>
              <p:xfrm>
                <a:off x="338" y="268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167" name="Equation" r:id="rId7" imgW="114120" imgH="139680" progId="Equation.3">
                        <p:embed/>
                      </p:oleObj>
                    </mc:Choice>
                    <mc:Fallback>
                      <p:oleObj name="Equation" r:id="rId7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8" y="268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70" name="Object 10"/>
              <p:cNvGraphicFramePr>
                <a:graphicFrameLocks noChangeAspect="1"/>
              </p:cNvGraphicFramePr>
              <p:nvPr/>
            </p:nvGraphicFramePr>
            <p:xfrm>
              <a:off x="240" y="3936"/>
              <a:ext cx="20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68" name="Equation" r:id="rId9" imgW="164880" imgH="177480" progId="Equation.3">
                      <p:embed/>
                    </p:oleObj>
                  </mc:Choice>
                  <mc:Fallback>
                    <p:oleObj name="Equation" r:id="rId9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3936"/>
                            <a:ext cx="20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-268" y="4272"/>
            <a:ext cx="46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9" name="Equation" r:id="rId11" imgW="1002960" imgH="393480" progId="Equation.3">
                    <p:embed/>
                  </p:oleObj>
                </mc:Choice>
                <mc:Fallback>
                  <p:oleObj name="Equation" r:id="rId11" imgW="1002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8" y="4272"/>
                          <a:ext cx="46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1304" y="3936"/>
            <a:ext cx="4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0" name="Equation" r:id="rId13" imgW="1028520" imgH="393480" progId="Equation.3">
                    <p:embed/>
                  </p:oleObj>
                </mc:Choice>
                <mc:Fallback>
                  <p:oleObj name="Equation" r:id="rId13" imgW="10285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936"/>
                          <a:ext cx="4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336" y="2987"/>
            <a:ext cx="4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1" name="Equation" r:id="rId15" imgW="1028520" imgH="393480" progId="Equation.3">
                    <p:embed/>
                  </p:oleObj>
                </mc:Choice>
                <mc:Fallback>
                  <p:oleObj name="Equation" r:id="rId15" imgW="10285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987"/>
                          <a:ext cx="4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8572070" y="3110347"/>
            <a:ext cx="2568575" cy="1755775"/>
            <a:chOff x="254" y="2875"/>
            <a:chExt cx="1618" cy="1106"/>
          </a:xfrm>
        </p:grpSpPr>
        <p:grpSp>
          <p:nvGrpSpPr>
            <p:cNvPr id="15404" name="Group 77"/>
            <p:cNvGrpSpPr>
              <a:grpSpLocks/>
            </p:cNvGrpSpPr>
            <p:nvPr/>
          </p:nvGrpSpPr>
          <p:grpSpPr bwMode="auto">
            <a:xfrm>
              <a:off x="263" y="2875"/>
              <a:ext cx="1600" cy="1106"/>
              <a:chOff x="-217" y="3163"/>
              <a:chExt cx="1600" cy="1106"/>
            </a:xfrm>
          </p:grpSpPr>
          <p:grpSp>
            <p:nvGrpSpPr>
              <p:cNvPr id="15407" name="Group 62"/>
              <p:cNvGrpSpPr>
                <a:grpSpLocks/>
              </p:cNvGrpSpPr>
              <p:nvPr/>
            </p:nvGrpSpPr>
            <p:grpSpPr bwMode="auto">
              <a:xfrm>
                <a:off x="-217" y="3163"/>
                <a:ext cx="1600" cy="1106"/>
                <a:chOff x="704" y="2533"/>
                <a:chExt cx="1600" cy="1106"/>
              </a:xfrm>
            </p:grpSpPr>
            <p:grpSp>
              <p:nvGrpSpPr>
                <p:cNvPr id="15408" name="Group 61"/>
                <p:cNvGrpSpPr>
                  <a:grpSpLocks/>
                </p:cNvGrpSpPr>
                <p:nvPr/>
              </p:nvGrpSpPr>
              <p:grpSpPr bwMode="auto">
                <a:xfrm>
                  <a:off x="704" y="2533"/>
                  <a:ext cx="1600" cy="1099"/>
                  <a:chOff x="704" y="2533"/>
                  <a:chExt cx="1600" cy="1099"/>
                </a:xfrm>
              </p:grpSpPr>
              <p:sp>
                <p:nvSpPr>
                  <p:cNvPr id="15410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713" y="3296"/>
                    <a:ext cx="1591" cy="336"/>
                  </a:xfrm>
                  <a:prstGeom prst="parallelogram">
                    <a:avLst>
                      <a:gd name="adj" fmla="val 156544"/>
                    </a:avLst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411" name="Freeform 55"/>
                  <p:cNvSpPr>
                    <a:spLocks/>
                  </p:cNvSpPr>
                  <p:nvPr/>
                </p:nvSpPr>
                <p:spPr bwMode="auto">
                  <a:xfrm>
                    <a:off x="704" y="2533"/>
                    <a:ext cx="544" cy="1097"/>
                  </a:xfrm>
                  <a:custGeom>
                    <a:avLst/>
                    <a:gdLst>
                      <a:gd name="T0" fmla="*/ 539 w 544"/>
                      <a:gd name="T1" fmla="*/ 0 h 1097"/>
                      <a:gd name="T2" fmla="*/ 544 w 544"/>
                      <a:gd name="T3" fmla="*/ 777 h 1097"/>
                      <a:gd name="T4" fmla="*/ 0 w 544"/>
                      <a:gd name="T5" fmla="*/ 1097 h 1097"/>
                      <a:gd name="T6" fmla="*/ 0 w 544"/>
                      <a:gd name="T7" fmla="*/ 347 h 1097"/>
                      <a:gd name="T8" fmla="*/ 539 w 544"/>
                      <a:gd name="T9" fmla="*/ 0 h 10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4"/>
                      <a:gd name="T16" fmla="*/ 0 h 1097"/>
                      <a:gd name="T17" fmla="*/ 544 w 544"/>
                      <a:gd name="T18" fmla="*/ 1097 h 10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4" h="1097">
                        <a:moveTo>
                          <a:pt x="539" y="0"/>
                        </a:moveTo>
                        <a:lnTo>
                          <a:pt x="544" y="777"/>
                        </a:lnTo>
                        <a:lnTo>
                          <a:pt x="0" y="1097"/>
                        </a:lnTo>
                        <a:lnTo>
                          <a:pt x="0" y="347"/>
                        </a:lnTo>
                        <a:lnTo>
                          <a:pt x="539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2544"/>
                    <a:ext cx="1063" cy="76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5409" name="Freeform 58"/>
                <p:cNvSpPr>
                  <a:spLocks/>
                </p:cNvSpPr>
                <p:nvPr/>
              </p:nvSpPr>
              <p:spPr bwMode="auto">
                <a:xfrm>
                  <a:off x="1776" y="2533"/>
                  <a:ext cx="528" cy="1106"/>
                </a:xfrm>
                <a:custGeom>
                  <a:avLst/>
                  <a:gdLst>
                    <a:gd name="T0" fmla="*/ 528 w 528"/>
                    <a:gd name="T1" fmla="*/ 0 h 1106"/>
                    <a:gd name="T2" fmla="*/ 528 w 528"/>
                    <a:gd name="T3" fmla="*/ 768 h 1106"/>
                    <a:gd name="T4" fmla="*/ 0 w 528"/>
                    <a:gd name="T5" fmla="*/ 1106 h 1106"/>
                    <a:gd name="T6" fmla="*/ 0 w 528"/>
                    <a:gd name="T7" fmla="*/ 338 h 1106"/>
                    <a:gd name="T8" fmla="*/ 528 w 528"/>
                    <a:gd name="T9" fmla="*/ 0 h 1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6"/>
                    <a:gd name="T17" fmla="*/ 528 w 528"/>
                    <a:gd name="T18" fmla="*/ 1106 h 11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6">
                      <a:moveTo>
                        <a:pt x="528" y="0"/>
                      </a:moveTo>
                      <a:lnTo>
                        <a:pt x="528" y="768"/>
                      </a:lnTo>
                      <a:lnTo>
                        <a:pt x="0" y="1106"/>
                      </a:lnTo>
                      <a:lnTo>
                        <a:pt x="0" y="338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50000">
                      <a:srgbClr val="00FFFF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5366" name="Object 6"/>
              <p:cNvGraphicFramePr>
                <a:graphicFrameLocks noChangeAspect="1"/>
              </p:cNvGraphicFramePr>
              <p:nvPr/>
            </p:nvGraphicFramePr>
            <p:xfrm>
              <a:off x="275" y="3936"/>
              <a:ext cx="20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72" name="Equation" r:id="rId17" imgW="164880" imgH="177480" progId="Equation.3">
                      <p:embed/>
                    </p:oleObj>
                  </mc:Choice>
                  <mc:Fallback>
                    <p:oleObj name="Equation" r:id="rId17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" y="3936"/>
                            <a:ext cx="20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05" name="Rectangle 54"/>
            <p:cNvSpPr>
              <a:spLocks noChangeArrowheads="1"/>
            </p:cNvSpPr>
            <p:nvPr/>
          </p:nvSpPr>
          <p:spPr bwMode="auto">
            <a:xfrm>
              <a:off x="258" y="3216"/>
              <a:ext cx="1086" cy="762"/>
            </a:xfrm>
            <a:prstGeom prst="rect">
              <a:avLst/>
            </a:prstGeom>
            <a:solidFill>
              <a:srgbClr val="00FF99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6" name="Freeform 57"/>
            <p:cNvSpPr>
              <a:spLocks/>
            </p:cNvSpPr>
            <p:nvPr/>
          </p:nvSpPr>
          <p:spPr bwMode="auto">
            <a:xfrm>
              <a:off x="254" y="2875"/>
              <a:ext cx="1618" cy="347"/>
            </a:xfrm>
            <a:custGeom>
              <a:avLst/>
              <a:gdLst>
                <a:gd name="T0" fmla="*/ 539 w 1618"/>
                <a:gd name="T1" fmla="*/ 0 h 347"/>
                <a:gd name="T2" fmla="*/ 0 w 1618"/>
                <a:gd name="T3" fmla="*/ 347 h 347"/>
                <a:gd name="T4" fmla="*/ 1079 w 1618"/>
                <a:gd name="T5" fmla="*/ 338 h 347"/>
                <a:gd name="T6" fmla="*/ 1618 w 1618"/>
                <a:gd name="T7" fmla="*/ 0 h 347"/>
                <a:gd name="T8" fmla="*/ 539 w 1618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8"/>
                <a:gd name="T16" fmla="*/ 0 h 347"/>
                <a:gd name="T17" fmla="*/ 1618 w 1618"/>
                <a:gd name="T18" fmla="*/ 347 h 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8" h="347">
                  <a:moveTo>
                    <a:pt x="539" y="0"/>
                  </a:moveTo>
                  <a:lnTo>
                    <a:pt x="0" y="347"/>
                  </a:lnTo>
                  <a:lnTo>
                    <a:pt x="1079" y="338"/>
                  </a:lnTo>
                  <a:lnTo>
                    <a:pt x="1618" y="0"/>
                  </a:lnTo>
                  <a:lnTo>
                    <a:pt x="539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0000"/>
                </a:gs>
                <a:gs pos="100000">
                  <a:srgbClr val="FFFFFF"/>
                </a:gs>
              </a:gsLst>
              <a:lin ang="27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6" name="Text Box 7"/>
          <p:cNvSpPr txBox="1">
            <a:spLocks noChangeArrowheads="1"/>
          </p:cNvSpPr>
          <p:nvPr/>
        </p:nvSpPr>
        <p:spPr bwMode="auto">
          <a:xfrm>
            <a:off x="867195" y="703003"/>
            <a:ext cx="839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30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797044"/>
              </p:ext>
            </p:extLst>
          </p:nvPr>
        </p:nvGraphicFramePr>
        <p:xfrm>
          <a:off x="1569151" y="599857"/>
          <a:ext cx="7077671" cy="97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3" name="Equation" r:id="rId18" imgW="2946240" imgH="380880" progId="Equation.DSMT4">
                  <p:embed/>
                </p:oleObj>
              </mc:Choice>
              <mc:Fallback>
                <p:oleObj name="Equation" r:id="rId18" imgW="2946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151" y="599857"/>
                        <a:ext cx="7077671" cy="973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8572070" y="726397"/>
            <a:ext cx="2568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是三个</a:t>
            </a:r>
            <a:r>
              <a:rPr lang="zh-CN" altLang="en-US" sz="2800" b="1" dirty="0" smtClean="0"/>
              <a:t>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6396037" y="1401792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所围成的正方体的表面的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0725619" y="3193113"/>
            <a:ext cx="838200" cy="533400"/>
            <a:chOff x="1776" y="2400"/>
            <a:chExt cx="528" cy="336"/>
          </a:xfrm>
        </p:grpSpPr>
        <p:sp>
          <p:nvSpPr>
            <p:cNvPr id="15402" name="Text Box 12"/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2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tx2"/>
                  </a:solidFill>
                </a:rPr>
                <a:t>2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403" name="Line 13"/>
            <p:cNvSpPr>
              <a:spLocks noChangeShapeType="1"/>
            </p:cNvSpPr>
            <p:nvPr/>
          </p:nvSpPr>
          <p:spPr bwMode="auto">
            <a:xfrm flipV="1">
              <a:off x="2016" y="240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8178589" y="3660492"/>
            <a:ext cx="1198563" cy="457200"/>
            <a:chOff x="750" y="2307"/>
            <a:chExt cx="755" cy="288"/>
          </a:xfrm>
        </p:grpSpPr>
        <p:sp>
          <p:nvSpPr>
            <p:cNvPr id="15400" name="Text Box 15"/>
            <p:cNvSpPr txBox="1">
              <a:spLocks noChangeArrowheads="1"/>
            </p:cNvSpPr>
            <p:nvPr/>
          </p:nvSpPr>
          <p:spPr bwMode="auto">
            <a:xfrm>
              <a:off x="1073" y="2307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4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401" name="Line 16"/>
            <p:cNvSpPr>
              <a:spLocks noChangeShapeType="1"/>
            </p:cNvSpPr>
            <p:nvPr/>
          </p:nvSpPr>
          <p:spPr bwMode="auto">
            <a:xfrm flipH="1">
              <a:off x="750" y="243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9797331" y="2736780"/>
            <a:ext cx="685800" cy="914400"/>
            <a:chOff x="4512" y="1632"/>
            <a:chExt cx="432" cy="576"/>
          </a:xfrm>
        </p:grpSpPr>
        <p:sp>
          <p:nvSpPr>
            <p:cNvPr id="15398" name="Text Box 18"/>
            <p:cNvSpPr txBox="1">
              <a:spLocks noChangeArrowheads="1"/>
            </p:cNvSpPr>
            <p:nvPr/>
          </p:nvSpPr>
          <p:spPr bwMode="auto">
            <a:xfrm>
              <a:off x="4512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66FF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rgbClr val="0066FF"/>
                  </a:solidFill>
                </a:rPr>
                <a:t>5</a:t>
              </a:r>
              <a:endParaRPr lang="en-US" altLang="zh-CN" sz="2800" dirty="0">
                <a:solidFill>
                  <a:srgbClr val="0066FF"/>
                </a:solidFill>
              </a:endParaRPr>
            </a:p>
          </p:txBody>
        </p:sp>
        <p:sp>
          <p:nvSpPr>
            <p:cNvPr id="15399" name="Line 19"/>
            <p:cNvSpPr>
              <a:spLocks noChangeShapeType="1"/>
            </p:cNvSpPr>
            <p:nvPr/>
          </p:nvSpPr>
          <p:spPr bwMode="auto">
            <a:xfrm flipV="1">
              <a:off x="4656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9558339" y="4403006"/>
            <a:ext cx="685800" cy="838200"/>
            <a:chOff x="4704" y="2592"/>
            <a:chExt cx="432" cy="528"/>
          </a:xfrm>
        </p:grpSpPr>
        <p:sp>
          <p:nvSpPr>
            <p:cNvPr id="15396" name="Text Box 21"/>
            <p:cNvSpPr txBox="1">
              <a:spLocks noChangeArrowheads="1"/>
            </p:cNvSpPr>
            <p:nvPr/>
          </p:nvSpPr>
          <p:spPr bwMode="auto">
            <a:xfrm>
              <a:off x="4704" y="25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6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397" name="Line 22"/>
            <p:cNvSpPr>
              <a:spLocks noChangeShapeType="1"/>
            </p:cNvSpPr>
            <p:nvPr/>
          </p:nvSpPr>
          <p:spPr bwMode="auto">
            <a:xfrm>
              <a:off x="4848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10428979" y="3865997"/>
            <a:ext cx="931863" cy="457200"/>
            <a:chOff x="1728" y="2256"/>
            <a:chExt cx="587" cy="288"/>
          </a:xfrm>
        </p:grpSpPr>
        <p:sp>
          <p:nvSpPr>
            <p:cNvPr id="15394" name="Text Box 27"/>
            <p:cNvSpPr txBox="1">
              <a:spLocks noChangeArrowheads="1"/>
            </p:cNvSpPr>
            <p:nvPr/>
          </p:nvSpPr>
          <p:spPr bwMode="auto">
            <a:xfrm>
              <a:off x="1728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2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tx2"/>
                  </a:solidFill>
                </a:rPr>
                <a:t>3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395" name="Line 28"/>
            <p:cNvSpPr>
              <a:spLocks noChangeShapeType="1"/>
            </p:cNvSpPr>
            <p:nvPr/>
          </p:nvSpPr>
          <p:spPr bwMode="auto">
            <a:xfrm flipV="1">
              <a:off x="1968" y="2331"/>
              <a:ext cx="347" cy="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30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84401"/>
              </p:ext>
            </p:extLst>
          </p:nvPr>
        </p:nvGraphicFramePr>
        <p:xfrm>
          <a:off x="1146174" y="4834225"/>
          <a:ext cx="62515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4" name="Equation" r:id="rId20" imgW="2577960" imgH="203040" progId="Equation.DSMT4">
                  <p:embed/>
                </p:oleObj>
              </mc:Choice>
              <mc:Fallback>
                <p:oleObj name="Equation" r:id="rId20" imgW="257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4" y="4834225"/>
                        <a:ext cx="62515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915987" y="2840166"/>
            <a:ext cx="7277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后表面、右</a:t>
            </a:r>
            <a:r>
              <a:rPr lang="zh-CN" altLang="en-US" sz="2800" b="1" dirty="0">
                <a:latin typeface="+mn-ea"/>
                <a:ea typeface="+mn-ea"/>
              </a:rPr>
              <a:t>表面</a:t>
            </a:r>
            <a:r>
              <a:rPr lang="zh-CN" altLang="en-US" sz="2800" b="1" dirty="0" smtClean="0">
                <a:latin typeface="+mn-ea"/>
                <a:ea typeface="+mn-ea"/>
              </a:rPr>
              <a:t>、左表面、上表面、下表面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i="1" dirty="0">
              <a:latin typeface="+mn-ea"/>
              <a:ea typeface="+mn-ea"/>
            </a:endParaRPr>
          </a:p>
        </p:txBody>
      </p:sp>
      <p:sp>
        <p:nvSpPr>
          <p:cNvPr id="429090" name="Text Box 34"/>
          <p:cNvSpPr txBox="1">
            <a:spLocks noChangeArrowheads="1"/>
          </p:cNvSpPr>
          <p:nvPr/>
        </p:nvSpPr>
        <p:spPr bwMode="auto">
          <a:xfrm>
            <a:off x="915987" y="218213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13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05308"/>
              </p:ext>
            </p:extLst>
          </p:nvPr>
        </p:nvGraphicFramePr>
        <p:xfrm>
          <a:off x="915987" y="3492399"/>
          <a:ext cx="6634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5" name="Equation" r:id="rId22" imgW="2793960" imgH="228600" progId="Equation.DSMT4">
                  <p:embed/>
                </p:oleObj>
              </mc:Choice>
              <mc:Fallback>
                <p:oleObj name="Equation" r:id="rId22" imgW="2793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7" y="3492399"/>
                        <a:ext cx="66341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43672"/>
              </p:ext>
            </p:extLst>
          </p:nvPr>
        </p:nvGraphicFramePr>
        <p:xfrm>
          <a:off x="2838212" y="1523685"/>
          <a:ext cx="3657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6" name="Equation" r:id="rId24" imgW="3530520" imgH="393480" progId="Equation.3">
                  <p:embed/>
                </p:oleObj>
              </mc:Choice>
              <mc:Fallback>
                <p:oleObj name="Equation" r:id="rId24" imgW="3530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12" y="1523685"/>
                        <a:ext cx="36576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4" name="Rectangle 38"/>
          <p:cNvSpPr>
            <a:spLocks noChangeArrowheads="1"/>
          </p:cNvSpPr>
          <p:nvPr/>
        </p:nvSpPr>
        <p:spPr bwMode="auto">
          <a:xfrm>
            <a:off x="10285243" y="1403607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外侧.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8718661" y="3833965"/>
            <a:ext cx="1225550" cy="782638"/>
            <a:chOff x="3356" y="2448"/>
            <a:chExt cx="772" cy="493"/>
          </a:xfrm>
        </p:grpSpPr>
        <p:sp>
          <p:nvSpPr>
            <p:cNvPr id="15392" name="Text Box 103"/>
            <p:cNvSpPr txBox="1">
              <a:spLocks noChangeArrowheads="1"/>
            </p:cNvSpPr>
            <p:nvPr/>
          </p:nvSpPr>
          <p:spPr bwMode="auto">
            <a:xfrm>
              <a:off x="3696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1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5393" name="Line 105"/>
            <p:cNvSpPr>
              <a:spLocks noChangeShapeType="1"/>
            </p:cNvSpPr>
            <p:nvPr/>
          </p:nvSpPr>
          <p:spPr bwMode="auto">
            <a:xfrm flipH="1">
              <a:off x="3356" y="2656"/>
              <a:ext cx="484" cy="28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89562" y="144267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标面与平面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78148"/>
              </p:ext>
            </p:extLst>
          </p:nvPr>
        </p:nvGraphicFramePr>
        <p:xfrm>
          <a:off x="1569151" y="2206185"/>
          <a:ext cx="7533685" cy="54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7" name="Equation" r:id="rId26" imgW="3136680" imgH="228600" progId="Equation.DSMT4">
                  <p:embed/>
                </p:oleObj>
              </mc:Choice>
              <mc:Fallback>
                <p:oleObj name="Equation" r:id="rId26" imgW="313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69151" y="2206185"/>
                        <a:ext cx="7533685" cy="549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91345"/>
              </p:ext>
            </p:extLst>
          </p:nvPr>
        </p:nvGraphicFramePr>
        <p:xfrm>
          <a:off x="867195" y="4094597"/>
          <a:ext cx="2830268" cy="55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8" name="Equation" r:id="rId28" imgW="1168200" imgH="228600" progId="Equation.DSMT4">
                  <p:embed/>
                </p:oleObj>
              </mc:Choice>
              <mc:Fallback>
                <p:oleObj name="Equation" r:id="rId28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67195" y="4094597"/>
                        <a:ext cx="2830268" cy="553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734599"/>
              </p:ext>
            </p:extLst>
          </p:nvPr>
        </p:nvGraphicFramePr>
        <p:xfrm>
          <a:off x="889562" y="5513817"/>
          <a:ext cx="3795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9" name="Equation" r:id="rId30" imgW="1485720" imgH="228600" progId="Equation.DSMT4">
                  <p:embed/>
                </p:oleObj>
              </mc:Choice>
              <mc:Fallback>
                <p:oleObj name="Equation" r:id="rId30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9562" y="5513817"/>
                        <a:ext cx="37957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30037"/>
              </p:ext>
            </p:extLst>
          </p:nvPr>
        </p:nvGraphicFramePr>
        <p:xfrm>
          <a:off x="4765464" y="5512175"/>
          <a:ext cx="4022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0" name="Equation" r:id="rId32" imgW="1574640" imgH="228600" progId="Equation.DSMT4">
                  <p:embed/>
                </p:oleObj>
              </mc:Choice>
              <mc:Fallback>
                <p:oleObj name="Equation" r:id="rId32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65464" y="5512175"/>
                        <a:ext cx="40227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53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87" grpId="0" autoUpdateAnimBg="0"/>
      <p:bldP spid="4290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7" name="Text Box 27"/>
          <p:cNvSpPr txBox="1">
            <a:spLocks noChangeArrowheads="1"/>
          </p:cNvSpPr>
          <p:nvPr/>
        </p:nvSpPr>
        <p:spPr bwMode="auto">
          <a:xfrm>
            <a:off x="884671" y="5348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从而，</a:t>
            </a:r>
            <a:endParaRPr lang="en-US" altLang="zh-CN" sz="2800" b="1" dirty="0"/>
          </a:p>
        </p:txBody>
      </p:sp>
      <p:graphicFrame>
        <p:nvGraphicFramePr>
          <p:cNvPr id="4301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82390"/>
              </p:ext>
            </p:extLst>
          </p:nvPr>
        </p:nvGraphicFramePr>
        <p:xfrm>
          <a:off x="4590698" y="2155557"/>
          <a:ext cx="2340680" cy="100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5" name="Equation" r:id="rId3" imgW="977760" imgH="419040" progId="Equation.DSMT4">
                  <p:embed/>
                </p:oleObj>
              </mc:Choice>
              <mc:Fallback>
                <p:oleObj name="Equation" r:id="rId3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698" y="2155557"/>
                        <a:ext cx="2340680" cy="1005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1466"/>
              </p:ext>
            </p:extLst>
          </p:nvPr>
        </p:nvGraphicFramePr>
        <p:xfrm>
          <a:off x="1283361" y="3892732"/>
          <a:ext cx="1542966" cy="101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6" name="Equation" r:id="rId5" imgW="634680" imgH="419040" progId="Equation.DSMT4">
                  <p:embed/>
                </p:oleObj>
              </mc:Choice>
              <mc:Fallback>
                <p:oleObj name="Equation" r:id="rId5" imgW="634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61" y="3892732"/>
                        <a:ext cx="1542966" cy="1015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81790"/>
              </p:ext>
            </p:extLst>
          </p:nvPr>
        </p:nvGraphicFramePr>
        <p:xfrm>
          <a:off x="1283361" y="3100613"/>
          <a:ext cx="5145354" cy="79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7" name="Equation" r:id="rId7" imgW="2145960" imgH="330120" progId="Equation.DSMT4">
                  <p:embed/>
                </p:oleObj>
              </mc:Choice>
              <mc:Fallback>
                <p:oleObj name="Equation" r:id="rId7" imgW="2145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61" y="3100613"/>
                        <a:ext cx="5145354" cy="79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69799"/>
              </p:ext>
            </p:extLst>
          </p:nvPr>
        </p:nvGraphicFramePr>
        <p:xfrm>
          <a:off x="1283396" y="2146300"/>
          <a:ext cx="2988307" cy="101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8" name="Equation" r:id="rId9" imgW="1231560" imgH="419040" progId="Equation.DSMT4">
                  <p:embed/>
                </p:oleObj>
              </mc:Choice>
              <mc:Fallback>
                <p:oleObj name="Equation" r:id="rId9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96" y="2146300"/>
                        <a:ext cx="2988307" cy="1014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07223"/>
              </p:ext>
            </p:extLst>
          </p:nvPr>
        </p:nvGraphicFramePr>
        <p:xfrm>
          <a:off x="1524721" y="230014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9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21" y="230014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12442"/>
              </p:ext>
            </p:extLst>
          </p:nvPr>
        </p:nvGraphicFramePr>
        <p:xfrm>
          <a:off x="4210124" y="2381901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0" name="Equation" r:id="rId13" imgW="139680" imgH="101520" progId="Equation.DSMT4">
                  <p:embed/>
                </p:oleObj>
              </mc:Choice>
              <mc:Fallback>
                <p:oleObj name="Equation" r:id="rId13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124" y="2381901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89"/>
          <p:cNvGrpSpPr>
            <a:grpSpLocks/>
          </p:cNvGrpSpPr>
          <p:nvPr/>
        </p:nvGrpSpPr>
        <p:grpSpPr bwMode="auto">
          <a:xfrm>
            <a:off x="8001000" y="255445"/>
            <a:ext cx="4038600" cy="3048000"/>
            <a:chOff x="3168" y="192"/>
            <a:chExt cx="2544" cy="1920"/>
          </a:xfrm>
        </p:grpSpPr>
        <p:grpSp>
          <p:nvGrpSpPr>
            <p:cNvPr id="16409" name="Group 47"/>
            <p:cNvGrpSpPr>
              <a:grpSpLocks/>
            </p:cNvGrpSpPr>
            <p:nvPr/>
          </p:nvGrpSpPr>
          <p:grpSpPr bwMode="auto">
            <a:xfrm>
              <a:off x="3216" y="192"/>
              <a:ext cx="2496" cy="1920"/>
              <a:chOff x="-528" y="2688"/>
              <a:chExt cx="2496" cy="1920"/>
            </a:xfrm>
          </p:grpSpPr>
          <p:grpSp>
            <p:nvGrpSpPr>
              <p:cNvPr id="16438" name="Group 48"/>
              <p:cNvGrpSpPr>
                <a:grpSpLocks/>
              </p:cNvGrpSpPr>
              <p:nvPr/>
            </p:nvGrpSpPr>
            <p:grpSpPr bwMode="auto">
              <a:xfrm>
                <a:off x="-528" y="2688"/>
                <a:ext cx="2496" cy="1920"/>
                <a:chOff x="-528" y="2688"/>
                <a:chExt cx="2496" cy="1920"/>
              </a:xfrm>
            </p:grpSpPr>
            <p:grpSp>
              <p:nvGrpSpPr>
                <p:cNvPr id="16439" name="Group 49"/>
                <p:cNvGrpSpPr>
                  <a:grpSpLocks/>
                </p:cNvGrpSpPr>
                <p:nvPr/>
              </p:nvGrpSpPr>
              <p:grpSpPr bwMode="auto">
                <a:xfrm>
                  <a:off x="-528" y="2688"/>
                  <a:ext cx="2496" cy="1920"/>
                  <a:chOff x="-336" y="2688"/>
                  <a:chExt cx="2496" cy="1920"/>
                </a:xfrm>
              </p:grpSpPr>
              <p:sp>
                <p:nvSpPr>
                  <p:cNvPr id="1644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5" y="2733"/>
                    <a:ext cx="0" cy="12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7" y="3936"/>
                    <a:ext cx="160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39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-270" y="44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191" name="Equation" r:id="rId15" imgW="139680" imgH="139680" progId="Equation.3">
                          <p:embed/>
                        </p:oleObj>
                      </mc:Choice>
                      <mc:Fallback>
                        <p:oleObj name="Equation" r:id="rId15" imgW="13968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70" y="44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39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987" y="3984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192" name="Equation" r:id="rId17" imgW="139680" imgH="164880" progId="Equation.3">
                          <p:embed/>
                        </p:oleObj>
                      </mc:Choice>
                      <mc:Fallback>
                        <p:oleObj name="Equation" r:id="rId17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7" y="3984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442" name="Freeform 54"/>
                  <p:cNvSpPr>
                    <a:spLocks/>
                  </p:cNvSpPr>
                  <p:nvPr/>
                </p:nvSpPr>
                <p:spPr bwMode="auto">
                  <a:xfrm>
                    <a:off x="-336" y="3934"/>
                    <a:ext cx="855" cy="515"/>
                  </a:xfrm>
                  <a:custGeom>
                    <a:avLst/>
                    <a:gdLst>
                      <a:gd name="T0" fmla="*/ 1222 w 759"/>
                      <a:gd name="T1" fmla="*/ 0 h 457"/>
                      <a:gd name="T2" fmla="*/ 0 w 759"/>
                      <a:gd name="T3" fmla="*/ 737 h 457"/>
                      <a:gd name="T4" fmla="*/ 0 60000 65536"/>
                      <a:gd name="T5" fmla="*/ 0 60000 65536"/>
                      <a:gd name="T6" fmla="*/ 0 w 759"/>
                      <a:gd name="T7" fmla="*/ 0 h 457"/>
                      <a:gd name="T8" fmla="*/ 759 w 759"/>
                      <a:gd name="T9" fmla="*/ 457 h 4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59" h="457">
                        <a:moveTo>
                          <a:pt x="759" y="0"/>
                        </a:moveTo>
                        <a:lnTo>
                          <a:pt x="0" y="457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40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8" y="2688"/>
                  <a:ext cx="142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193" name="Equation" r:id="rId19" imgW="114120" imgH="139680" progId="Equation.3">
                          <p:embed/>
                        </p:oleObj>
                      </mc:Choice>
                      <mc:Fallback>
                        <p:oleObj name="Equation" r:id="rId19" imgW="1141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" y="2688"/>
                                <a:ext cx="142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397" name="Object 13"/>
                <p:cNvGraphicFramePr>
                  <a:graphicFrameLocks noChangeAspect="1"/>
                </p:cNvGraphicFramePr>
                <p:nvPr/>
              </p:nvGraphicFramePr>
              <p:xfrm>
                <a:off x="240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94" name="Equation" r:id="rId21" imgW="164880" imgH="177480" progId="Equation.3">
                        <p:embed/>
                      </p:oleObj>
                    </mc:Choice>
                    <mc:Fallback>
                      <p:oleObj name="Equation" r:id="rId21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-268" y="4272"/>
              <a:ext cx="46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95" name="Equation" r:id="rId23" imgW="1002960" imgH="393480" progId="Equation.3">
                      <p:embed/>
                    </p:oleObj>
                  </mc:Choice>
                  <mc:Fallback>
                    <p:oleObj name="Equation" r:id="rId23" imgW="10029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68" y="4272"/>
                            <a:ext cx="46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1304" y="3936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96" name="Equation" r:id="rId25" imgW="1028520" imgH="393480" progId="Equation.3">
                      <p:embed/>
                    </p:oleObj>
                  </mc:Choice>
                  <mc:Fallback>
                    <p:oleObj name="Equation" r:id="rId25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3936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336" y="2987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97" name="Equation" r:id="rId27" imgW="1028520" imgH="393480" progId="Equation.3">
                      <p:embed/>
                    </p:oleObj>
                  </mc:Choice>
                  <mc:Fallback>
                    <p:oleObj name="Equation" r:id="rId27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2987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0" name="Group 60"/>
            <p:cNvGrpSpPr>
              <a:grpSpLocks/>
            </p:cNvGrpSpPr>
            <p:nvPr/>
          </p:nvGrpSpPr>
          <p:grpSpPr bwMode="auto">
            <a:xfrm>
              <a:off x="3504" y="667"/>
              <a:ext cx="1618" cy="1106"/>
              <a:chOff x="254" y="2875"/>
              <a:chExt cx="1618" cy="1106"/>
            </a:xfrm>
          </p:grpSpPr>
          <p:grpSp>
            <p:nvGrpSpPr>
              <p:cNvPr id="16429" name="Group 61"/>
              <p:cNvGrpSpPr>
                <a:grpSpLocks/>
              </p:cNvGrpSpPr>
              <p:nvPr/>
            </p:nvGrpSpPr>
            <p:grpSpPr bwMode="auto">
              <a:xfrm>
                <a:off x="263" y="2875"/>
                <a:ext cx="1600" cy="1106"/>
                <a:chOff x="-217" y="3163"/>
                <a:chExt cx="1600" cy="1106"/>
              </a:xfrm>
            </p:grpSpPr>
            <p:grpSp>
              <p:nvGrpSpPr>
                <p:cNvPr id="16432" name="Group 62"/>
                <p:cNvGrpSpPr>
                  <a:grpSpLocks/>
                </p:cNvGrpSpPr>
                <p:nvPr/>
              </p:nvGrpSpPr>
              <p:grpSpPr bwMode="auto">
                <a:xfrm>
                  <a:off x="-217" y="3163"/>
                  <a:ext cx="1600" cy="1106"/>
                  <a:chOff x="704" y="2533"/>
                  <a:chExt cx="1600" cy="1106"/>
                </a:xfrm>
              </p:grpSpPr>
              <p:grpSp>
                <p:nvGrpSpPr>
                  <p:cNvPr id="1643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04" y="2533"/>
                    <a:ext cx="1600" cy="1099"/>
                    <a:chOff x="704" y="2533"/>
                    <a:chExt cx="1600" cy="1099"/>
                  </a:xfrm>
                </p:grpSpPr>
                <p:sp>
                  <p:nvSpPr>
                    <p:cNvPr id="16435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3" y="3296"/>
                      <a:ext cx="1591" cy="336"/>
                    </a:xfrm>
                    <a:prstGeom prst="parallelogram">
                      <a:avLst>
                        <a:gd name="adj" fmla="val 156544"/>
                      </a:avLst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6436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704" y="2533"/>
                      <a:ext cx="544" cy="1097"/>
                    </a:xfrm>
                    <a:custGeom>
                      <a:avLst/>
                      <a:gdLst>
                        <a:gd name="T0" fmla="*/ 539 w 544"/>
                        <a:gd name="T1" fmla="*/ 0 h 1097"/>
                        <a:gd name="T2" fmla="*/ 544 w 544"/>
                        <a:gd name="T3" fmla="*/ 777 h 1097"/>
                        <a:gd name="T4" fmla="*/ 0 w 544"/>
                        <a:gd name="T5" fmla="*/ 1097 h 1097"/>
                        <a:gd name="T6" fmla="*/ 0 w 544"/>
                        <a:gd name="T7" fmla="*/ 347 h 1097"/>
                        <a:gd name="T8" fmla="*/ 539 w 544"/>
                        <a:gd name="T9" fmla="*/ 0 h 109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44"/>
                        <a:gd name="T16" fmla="*/ 0 h 1097"/>
                        <a:gd name="T17" fmla="*/ 544 w 544"/>
                        <a:gd name="T18" fmla="*/ 1097 h 109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44" h="1097">
                          <a:moveTo>
                            <a:pt x="539" y="0"/>
                          </a:moveTo>
                          <a:lnTo>
                            <a:pt x="544" y="777"/>
                          </a:lnTo>
                          <a:lnTo>
                            <a:pt x="0" y="1097"/>
                          </a:lnTo>
                          <a:lnTo>
                            <a:pt x="0" y="347"/>
                          </a:lnTo>
                          <a:lnTo>
                            <a:pt x="539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3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2544"/>
                      <a:ext cx="1063" cy="76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6434" name="Freeform 67"/>
                  <p:cNvSpPr>
                    <a:spLocks/>
                  </p:cNvSpPr>
                  <p:nvPr/>
                </p:nvSpPr>
                <p:spPr bwMode="auto">
                  <a:xfrm>
                    <a:off x="1776" y="2533"/>
                    <a:ext cx="528" cy="1106"/>
                  </a:xfrm>
                  <a:custGeom>
                    <a:avLst/>
                    <a:gdLst>
                      <a:gd name="T0" fmla="*/ 528 w 528"/>
                      <a:gd name="T1" fmla="*/ 0 h 1106"/>
                      <a:gd name="T2" fmla="*/ 528 w 528"/>
                      <a:gd name="T3" fmla="*/ 768 h 1106"/>
                      <a:gd name="T4" fmla="*/ 0 w 528"/>
                      <a:gd name="T5" fmla="*/ 1106 h 1106"/>
                      <a:gd name="T6" fmla="*/ 0 w 528"/>
                      <a:gd name="T7" fmla="*/ 338 h 1106"/>
                      <a:gd name="T8" fmla="*/ 528 w 528"/>
                      <a:gd name="T9" fmla="*/ 0 h 1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1106"/>
                      <a:gd name="T17" fmla="*/ 528 w 528"/>
                      <a:gd name="T18" fmla="*/ 1106 h 1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1106">
                        <a:moveTo>
                          <a:pt x="528" y="0"/>
                        </a:moveTo>
                        <a:lnTo>
                          <a:pt x="528" y="768"/>
                        </a:lnTo>
                        <a:lnTo>
                          <a:pt x="0" y="1106"/>
                        </a:lnTo>
                        <a:lnTo>
                          <a:pt x="0" y="338"/>
                        </a:lnTo>
                        <a:lnTo>
                          <a:pt x="528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50000">
                        <a:srgbClr val="00FFFF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6393" name="Object 9"/>
                <p:cNvGraphicFramePr>
                  <a:graphicFrameLocks noChangeAspect="1"/>
                </p:cNvGraphicFramePr>
                <p:nvPr/>
              </p:nvGraphicFramePr>
              <p:xfrm>
                <a:off x="275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198" name="Equation" r:id="rId29" imgW="164880" imgH="177480" progId="Equation.3">
                        <p:embed/>
                      </p:oleObj>
                    </mc:Choice>
                    <mc:Fallback>
                      <p:oleObj name="Equation" r:id="rId29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0" name="Rectangle 69"/>
              <p:cNvSpPr>
                <a:spLocks noChangeArrowheads="1"/>
              </p:cNvSpPr>
              <p:nvPr/>
            </p:nvSpPr>
            <p:spPr bwMode="auto">
              <a:xfrm>
                <a:off x="257" y="3211"/>
                <a:ext cx="1086" cy="762"/>
              </a:xfrm>
              <a:prstGeom prst="rect">
                <a:avLst/>
              </a:prstGeom>
              <a:solidFill>
                <a:srgbClr val="00FF99">
                  <a:alpha val="5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1" name="Freeform 70"/>
              <p:cNvSpPr>
                <a:spLocks/>
              </p:cNvSpPr>
              <p:nvPr/>
            </p:nvSpPr>
            <p:spPr bwMode="auto">
              <a:xfrm>
                <a:off x="254" y="2875"/>
                <a:ext cx="1618" cy="347"/>
              </a:xfrm>
              <a:custGeom>
                <a:avLst/>
                <a:gdLst>
                  <a:gd name="T0" fmla="*/ 539 w 1618"/>
                  <a:gd name="T1" fmla="*/ 0 h 347"/>
                  <a:gd name="T2" fmla="*/ 0 w 1618"/>
                  <a:gd name="T3" fmla="*/ 347 h 347"/>
                  <a:gd name="T4" fmla="*/ 1079 w 1618"/>
                  <a:gd name="T5" fmla="*/ 338 h 347"/>
                  <a:gd name="T6" fmla="*/ 1618 w 1618"/>
                  <a:gd name="T7" fmla="*/ 0 h 347"/>
                  <a:gd name="T8" fmla="*/ 539 w 1618"/>
                  <a:gd name="T9" fmla="*/ 0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8"/>
                  <a:gd name="T16" fmla="*/ 0 h 347"/>
                  <a:gd name="T17" fmla="*/ 1618 w 1618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8" h="347">
                    <a:moveTo>
                      <a:pt x="539" y="0"/>
                    </a:moveTo>
                    <a:lnTo>
                      <a:pt x="0" y="347"/>
                    </a:lnTo>
                    <a:lnTo>
                      <a:pt x="1079" y="338"/>
                    </a:lnTo>
                    <a:lnTo>
                      <a:pt x="1618" y="0"/>
                    </a:lnTo>
                    <a:lnTo>
                      <a:pt x="53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1" name="Group 71"/>
            <p:cNvGrpSpPr>
              <a:grpSpLocks/>
            </p:cNvGrpSpPr>
            <p:nvPr/>
          </p:nvGrpSpPr>
          <p:grpSpPr bwMode="auto">
            <a:xfrm>
              <a:off x="4832" y="731"/>
              <a:ext cx="539" cy="534"/>
              <a:chOff x="1904" y="2075"/>
              <a:chExt cx="539" cy="534"/>
            </a:xfrm>
          </p:grpSpPr>
          <p:sp>
            <p:nvSpPr>
              <p:cNvPr id="16427" name="Text Box 72"/>
              <p:cNvSpPr txBox="1">
                <a:spLocks noChangeArrowheads="1"/>
              </p:cNvSpPr>
              <p:nvPr/>
            </p:nvSpPr>
            <p:spPr bwMode="auto">
              <a:xfrm>
                <a:off x="1904" y="207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2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8" name="Line 73"/>
              <p:cNvSpPr>
                <a:spLocks noChangeShapeType="1"/>
              </p:cNvSpPr>
              <p:nvPr/>
            </p:nvSpPr>
            <p:spPr bwMode="auto">
              <a:xfrm flipV="1">
                <a:off x="2020" y="2593"/>
                <a:ext cx="423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2" name="Group 74"/>
            <p:cNvGrpSpPr>
              <a:grpSpLocks/>
            </p:cNvGrpSpPr>
            <p:nvPr/>
          </p:nvGrpSpPr>
          <p:grpSpPr bwMode="auto">
            <a:xfrm>
              <a:off x="3168" y="1008"/>
              <a:ext cx="768" cy="288"/>
              <a:chOff x="720" y="2304"/>
              <a:chExt cx="768" cy="288"/>
            </a:xfrm>
          </p:grpSpPr>
          <p:sp>
            <p:nvSpPr>
              <p:cNvPr id="16425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4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6" name="Line 76"/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3" name="Group 77"/>
            <p:cNvGrpSpPr>
              <a:grpSpLocks/>
            </p:cNvGrpSpPr>
            <p:nvPr/>
          </p:nvGrpSpPr>
          <p:grpSpPr bwMode="auto">
            <a:xfrm>
              <a:off x="3792" y="432"/>
              <a:ext cx="432" cy="576"/>
              <a:chOff x="4512" y="1632"/>
              <a:chExt cx="432" cy="576"/>
            </a:xfrm>
          </p:grpSpPr>
          <p:sp>
            <p:nvSpPr>
              <p:cNvPr id="16423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66FF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rgbClr val="0066FF"/>
                    </a:solidFill>
                  </a:rPr>
                  <a:t>5</a:t>
                </a:r>
                <a:endParaRPr lang="en-US" altLang="zh-CN" sz="2800">
                  <a:solidFill>
                    <a:srgbClr val="0066FF"/>
                  </a:solidFill>
                </a:endParaRPr>
              </a:p>
            </p:txBody>
          </p:sp>
          <p:sp>
            <p:nvSpPr>
              <p:cNvPr id="16424" name="Line 79"/>
              <p:cNvSpPr>
                <a:spLocks noChangeShapeType="1"/>
              </p:cNvSpPr>
              <p:nvPr/>
            </p:nvSpPr>
            <p:spPr bwMode="auto">
              <a:xfrm flipV="1">
                <a:off x="4656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4" name="Group 80"/>
            <p:cNvGrpSpPr>
              <a:grpSpLocks/>
            </p:cNvGrpSpPr>
            <p:nvPr/>
          </p:nvGrpSpPr>
          <p:grpSpPr bwMode="auto">
            <a:xfrm>
              <a:off x="4224" y="1488"/>
              <a:ext cx="432" cy="528"/>
              <a:chOff x="4704" y="2592"/>
              <a:chExt cx="432" cy="528"/>
            </a:xfrm>
          </p:grpSpPr>
          <p:sp>
            <p:nvSpPr>
              <p:cNvPr id="16421" name="Text Box 81"/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chemeClr val="bg1"/>
                    </a:solidFill>
                  </a:rPr>
                  <a:t>6</a:t>
                </a:r>
                <a:endParaRPr lang="en-US" altLang="zh-CN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2" name="Line 82"/>
              <p:cNvSpPr>
                <a:spLocks noChangeShapeType="1"/>
              </p:cNvSpPr>
              <p:nvPr/>
            </p:nvSpPr>
            <p:spPr bwMode="auto">
              <a:xfrm>
                <a:off x="4848" y="283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5" name="Group 83"/>
            <p:cNvGrpSpPr>
              <a:grpSpLocks/>
            </p:cNvGrpSpPr>
            <p:nvPr/>
          </p:nvGrpSpPr>
          <p:grpSpPr bwMode="auto">
            <a:xfrm>
              <a:off x="4670" y="660"/>
              <a:ext cx="660" cy="759"/>
              <a:chOff x="1646" y="2148"/>
              <a:chExt cx="660" cy="759"/>
            </a:xfrm>
          </p:grpSpPr>
          <p:sp>
            <p:nvSpPr>
              <p:cNvPr id="16419" name="Text Box 84"/>
              <p:cNvSpPr txBox="1">
                <a:spLocks noChangeArrowheads="1"/>
              </p:cNvSpPr>
              <p:nvPr/>
            </p:nvSpPr>
            <p:spPr bwMode="auto">
              <a:xfrm>
                <a:off x="1646" y="2619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3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0" name="Line 85"/>
              <p:cNvSpPr>
                <a:spLocks noChangeShapeType="1"/>
              </p:cNvSpPr>
              <p:nvPr/>
            </p:nvSpPr>
            <p:spPr bwMode="auto">
              <a:xfrm flipV="1">
                <a:off x="2032" y="2148"/>
                <a:ext cx="274" cy="1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6" name="Group 86"/>
            <p:cNvGrpSpPr>
              <a:grpSpLocks/>
            </p:cNvGrpSpPr>
            <p:nvPr/>
          </p:nvGrpSpPr>
          <p:grpSpPr bwMode="auto">
            <a:xfrm>
              <a:off x="3254" y="1383"/>
              <a:ext cx="875" cy="391"/>
              <a:chOff x="3254" y="2631"/>
              <a:chExt cx="875" cy="391"/>
            </a:xfrm>
          </p:grpSpPr>
          <p:sp>
            <p:nvSpPr>
              <p:cNvPr id="16417" name="Text Box 87"/>
              <p:cNvSpPr txBox="1">
                <a:spLocks noChangeArrowheads="1"/>
              </p:cNvSpPr>
              <p:nvPr/>
            </p:nvSpPr>
            <p:spPr bwMode="auto">
              <a:xfrm>
                <a:off x="3697" y="263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1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8" name="Line 88"/>
              <p:cNvSpPr>
                <a:spLocks noChangeShapeType="1"/>
              </p:cNvSpPr>
              <p:nvPr/>
            </p:nvSpPr>
            <p:spPr bwMode="auto">
              <a:xfrm flipH="1">
                <a:off x="3254" y="2726"/>
                <a:ext cx="474" cy="2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397386"/>
              </p:ext>
            </p:extLst>
          </p:nvPr>
        </p:nvGraphicFramePr>
        <p:xfrm>
          <a:off x="990998" y="1185142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9" name="Equation" r:id="rId30" imgW="2692080" imgH="406080" progId="Equation.DSMT4">
                  <p:embed/>
                </p:oleObj>
              </mc:Choice>
              <mc:Fallback>
                <p:oleObj name="Equation" r:id="rId30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0998" y="1185142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28511"/>
              </p:ext>
            </p:extLst>
          </p:nvPr>
        </p:nvGraphicFramePr>
        <p:xfrm>
          <a:off x="2920639" y="3892004"/>
          <a:ext cx="957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0" name="Equation" r:id="rId32" imgW="393480" imgH="419040" progId="Equation.DSMT4">
                  <p:embed/>
                </p:oleObj>
              </mc:Choice>
              <mc:Fallback>
                <p:oleObj name="Equation" r:id="rId32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639" y="3892004"/>
                        <a:ext cx="9572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226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7" name="Text Box 27"/>
          <p:cNvSpPr txBox="1">
            <a:spLocks noChangeArrowheads="1"/>
          </p:cNvSpPr>
          <p:nvPr/>
        </p:nvSpPr>
        <p:spPr bwMode="auto">
          <a:xfrm>
            <a:off x="884671" y="5348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同理，</a:t>
            </a:r>
            <a:endParaRPr lang="en-US" altLang="zh-CN" sz="2800" b="1" dirty="0"/>
          </a:p>
        </p:txBody>
      </p:sp>
      <p:graphicFrame>
        <p:nvGraphicFramePr>
          <p:cNvPr id="4301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01997"/>
              </p:ext>
            </p:extLst>
          </p:nvPr>
        </p:nvGraphicFramePr>
        <p:xfrm>
          <a:off x="3756685" y="2104882"/>
          <a:ext cx="160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8" name="Equation" r:id="rId3" imgW="672840" imgH="406080" progId="Equation.DSMT4">
                  <p:embed/>
                </p:oleObj>
              </mc:Choice>
              <mc:Fallback>
                <p:oleObj name="Equation" r:id="rId3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685" y="2104882"/>
                        <a:ext cx="160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7669"/>
              </p:ext>
            </p:extLst>
          </p:nvPr>
        </p:nvGraphicFramePr>
        <p:xfrm>
          <a:off x="1267486" y="2142985"/>
          <a:ext cx="2189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9" name="Equation" r:id="rId5" imgW="901440" imgH="406080" progId="Equation.DSMT4">
                  <p:embed/>
                </p:oleObj>
              </mc:Choice>
              <mc:Fallback>
                <p:oleObj name="Equation" r:id="rId5" imgW="901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486" y="2142985"/>
                        <a:ext cx="2189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6" name="Object 7"/>
          <p:cNvGraphicFramePr>
            <a:graphicFrameLocks noChangeAspect="1"/>
          </p:cNvGraphicFramePr>
          <p:nvPr>
            <p:extLst/>
          </p:nvPr>
        </p:nvGraphicFramePr>
        <p:xfrm>
          <a:off x="1524721" y="230014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0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21" y="230014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25139"/>
              </p:ext>
            </p:extLst>
          </p:nvPr>
        </p:nvGraphicFramePr>
        <p:xfrm>
          <a:off x="3434424" y="2381901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1" name="Equation" r:id="rId9" imgW="139680" imgH="101520" progId="Equation.DSMT4">
                  <p:embed/>
                </p:oleObj>
              </mc:Choice>
              <mc:Fallback>
                <p:oleObj name="Equation" r:id="rId9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424" y="2381901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89"/>
          <p:cNvGrpSpPr>
            <a:grpSpLocks/>
          </p:cNvGrpSpPr>
          <p:nvPr/>
        </p:nvGrpSpPr>
        <p:grpSpPr bwMode="auto">
          <a:xfrm>
            <a:off x="8001000" y="255445"/>
            <a:ext cx="4038600" cy="3048000"/>
            <a:chOff x="3168" y="192"/>
            <a:chExt cx="2544" cy="1920"/>
          </a:xfrm>
        </p:grpSpPr>
        <p:grpSp>
          <p:nvGrpSpPr>
            <p:cNvPr id="16409" name="Group 47"/>
            <p:cNvGrpSpPr>
              <a:grpSpLocks/>
            </p:cNvGrpSpPr>
            <p:nvPr/>
          </p:nvGrpSpPr>
          <p:grpSpPr bwMode="auto">
            <a:xfrm>
              <a:off x="3216" y="192"/>
              <a:ext cx="2496" cy="1920"/>
              <a:chOff x="-528" y="2688"/>
              <a:chExt cx="2496" cy="1920"/>
            </a:xfrm>
          </p:grpSpPr>
          <p:grpSp>
            <p:nvGrpSpPr>
              <p:cNvPr id="16438" name="Group 48"/>
              <p:cNvGrpSpPr>
                <a:grpSpLocks/>
              </p:cNvGrpSpPr>
              <p:nvPr/>
            </p:nvGrpSpPr>
            <p:grpSpPr bwMode="auto">
              <a:xfrm>
                <a:off x="-528" y="2688"/>
                <a:ext cx="2496" cy="1920"/>
                <a:chOff x="-528" y="2688"/>
                <a:chExt cx="2496" cy="1920"/>
              </a:xfrm>
            </p:grpSpPr>
            <p:grpSp>
              <p:nvGrpSpPr>
                <p:cNvPr id="16439" name="Group 49"/>
                <p:cNvGrpSpPr>
                  <a:grpSpLocks/>
                </p:cNvGrpSpPr>
                <p:nvPr/>
              </p:nvGrpSpPr>
              <p:grpSpPr bwMode="auto">
                <a:xfrm>
                  <a:off x="-528" y="2688"/>
                  <a:ext cx="2496" cy="1920"/>
                  <a:chOff x="-336" y="2688"/>
                  <a:chExt cx="2496" cy="1920"/>
                </a:xfrm>
              </p:grpSpPr>
              <p:sp>
                <p:nvSpPr>
                  <p:cNvPr id="1644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5" y="2733"/>
                    <a:ext cx="0" cy="12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7" y="3936"/>
                    <a:ext cx="160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39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-270" y="44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292" name="Equation" r:id="rId11" imgW="139680" imgH="139680" progId="Equation.3">
                          <p:embed/>
                        </p:oleObj>
                      </mc:Choice>
                      <mc:Fallback>
                        <p:oleObj name="Equation" r:id="rId11" imgW="13968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70" y="44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39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987" y="3984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293" name="Equation" r:id="rId13" imgW="139680" imgH="164880" progId="Equation.3">
                          <p:embed/>
                        </p:oleObj>
                      </mc:Choice>
                      <mc:Fallback>
                        <p:oleObj name="Equation" r:id="rId13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7" y="3984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442" name="Freeform 54"/>
                  <p:cNvSpPr>
                    <a:spLocks/>
                  </p:cNvSpPr>
                  <p:nvPr/>
                </p:nvSpPr>
                <p:spPr bwMode="auto">
                  <a:xfrm>
                    <a:off x="-336" y="3934"/>
                    <a:ext cx="855" cy="515"/>
                  </a:xfrm>
                  <a:custGeom>
                    <a:avLst/>
                    <a:gdLst>
                      <a:gd name="T0" fmla="*/ 1222 w 759"/>
                      <a:gd name="T1" fmla="*/ 0 h 457"/>
                      <a:gd name="T2" fmla="*/ 0 w 759"/>
                      <a:gd name="T3" fmla="*/ 737 h 457"/>
                      <a:gd name="T4" fmla="*/ 0 60000 65536"/>
                      <a:gd name="T5" fmla="*/ 0 60000 65536"/>
                      <a:gd name="T6" fmla="*/ 0 w 759"/>
                      <a:gd name="T7" fmla="*/ 0 h 457"/>
                      <a:gd name="T8" fmla="*/ 759 w 759"/>
                      <a:gd name="T9" fmla="*/ 457 h 4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59" h="457">
                        <a:moveTo>
                          <a:pt x="759" y="0"/>
                        </a:moveTo>
                        <a:lnTo>
                          <a:pt x="0" y="457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40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8" y="2688"/>
                  <a:ext cx="142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294" name="Equation" r:id="rId15" imgW="114120" imgH="139680" progId="Equation.3">
                          <p:embed/>
                        </p:oleObj>
                      </mc:Choice>
                      <mc:Fallback>
                        <p:oleObj name="Equation" r:id="rId15" imgW="1141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" y="2688"/>
                                <a:ext cx="142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397" name="Object 13"/>
                <p:cNvGraphicFramePr>
                  <a:graphicFrameLocks noChangeAspect="1"/>
                </p:cNvGraphicFramePr>
                <p:nvPr/>
              </p:nvGraphicFramePr>
              <p:xfrm>
                <a:off x="240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295" name="Equation" r:id="rId17" imgW="164880" imgH="177480" progId="Equation.3">
                        <p:embed/>
                      </p:oleObj>
                    </mc:Choice>
                    <mc:Fallback>
                      <p:oleObj name="Equation" r:id="rId17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-268" y="4272"/>
              <a:ext cx="46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96" name="Equation" r:id="rId19" imgW="1002960" imgH="393480" progId="Equation.3">
                      <p:embed/>
                    </p:oleObj>
                  </mc:Choice>
                  <mc:Fallback>
                    <p:oleObj name="Equation" r:id="rId19" imgW="10029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68" y="4272"/>
                            <a:ext cx="46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1304" y="3936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97" name="Equation" r:id="rId21" imgW="1028520" imgH="393480" progId="Equation.3">
                      <p:embed/>
                    </p:oleObj>
                  </mc:Choice>
                  <mc:Fallback>
                    <p:oleObj name="Equation" r:id="rId21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3936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336" y="2987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298" name="Equation" r:id="rId23" imgW="1028520" imgH="393480" progId="Equation.3">
                      <p:embed/>
                    </p:oleObj>
                  </mc:Choice>
                  <mc:Fallback>
                    <p:oleObj name="Equation" r:id="rId23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2987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0" name="Group 60"/>
            <p:cNvGrpSpPr>
              <a:grpSpLocks/>
            </p:cNvGrpSpPr>
            <p:nvPr/>
          </p:nvGrpSpPr>
          <p:grpSpPr bwMode="auto">
            <a:xfrm>
              <a:off x="3504" y="667"/>
              <a:ext cx="1618" cy="1106"/>
              <a:chOff x="254" y="2875"/>
              <a:chExt cx="1618" cy="1106"/>
            </a:xfrm>
          </p:grpSpPr>
          <p:grpSp>
            <p:nvGrpSpPr>
              <p:cNvPr id="16429" name="Group 61"/>
              <p:cNvGrpSpPr>
                <a:grpSpLocks/>
              </p:cNvGrpSpPr>
              <p:nvPr/>
            </p:nvGrpSpPr>
            <p:grpSpPr bwMode="auto">
              <a:xfrm>
                <a:off x="263" y="2875"/>
                <a:ext cx="1600" cy="1106"/>
                <a:chOff x="-217" y="3163"/>
                <a:chExt cx="1600" cy="1106"/>
              </a:xfrm>
            </p:grpSpPr>
            <p:grpSp>
              <p:nvGrpSpPr>
                <p:cNvPr id="16432" name="Group 62"/>
                <p:cNvGrpSpPr>
                  <a:grpSpLocks/>
                </p:cNvGrpSpPr>
                <p:nvPr/>
              </p:nvGrpSpPr>
              <p:grpSpPr bwMode="auto">
                <a:xfrm>
                  <a:off x="-217" y="3163"/>
                  <a:ext cx="1600" cy="1106"/>
                  <a:chOff x="704" y="2533"/>
                  <a:chExt cx="1600" cy="1106"/>
                </a:xfrm>
              </p:grpSpPr>
              <p:grpSp>
                <p:nvGrpSpPr>
                  <p:cNvPr id="1643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04" y="2533"/>
                    <a:ext cx="1600" cy="1099"/>
                    <a:chOff x="704" y="2533"/>
                    <a:chExt cx="1600" cy="1099"/>
                  </a:xfrm>
                </p:grpSpPr>
                <p:sp>
                  <p:nvSpPr>
                    <p:cNvPr id="16435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3" y="3296"/>
                      <a:ext cx="1591" cy="336"/>
                    </a:xfrm>
                    <a:prstGeom prst="parallelogram">
                      <a:avLst>
                        <a:gd name="adj" fmla="val 156544"/>
                      </a:avLst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6436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704" y="2533"/>
                      <a:ext cx="544" cy="1097"/>
                    </a:xfrm>
                    <a:custGeom>
                      <a:avLst/>
                      <a:gdLst>
                        <a:gd name="T0" fmla="*/ 539 w 544"/>
                        <a:gd name="T1" fmla="*/ 0 h 1097"/>
                        <a:gd name="T2" fmla="*/ 544 w 544"/>
                        <a:gd name="T3" fmla="*/ 777 h 1097"/>
                        <a:gd name="T4" fmla="*/ 0 w 544"/>
                        <a:gd name="T5" fmla="*/ 1097 h 1097"/>
                        <a:gd name="T6" fmla="*/ 0 w 544"/>
                        <a:gd name="T7" fmla="*/ 347 h 1097"/>
                        <a:gd name="T8" fmla="*/ 539 w 544"/>
                        <a:gd name="T9" fmla="*/ 0 h 109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44"/>
                        <a:gd name="T16" fmla="*/ 0 h 1097"/>
                        <a:gd name="T17" fmla="*/ 544 w 544"/>
                        <a:gd name="T18" fmla="*/ 1097 h 109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44" h="1097">
                          <a:moveTo>
                            <a:pt x="539" y="0"/>
                          </a:moveTo>
                          <a:lnTo>
                            <a:pt x="544" y="777"/>
                          </a:lnTo>
                          <a:lnTo>
                            <a:pt x="0" y="1097"/>
                          </a:lnTo>
                          <a:lnTo>
                            <a:pt x="0" y="347"/>
                          </a:lnTo>
                          <a:lnTo>
                            <a:pt x="539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3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2544"/>
                      <a:ext cx="1063" cy="76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6434" name="Freeform 67"/>
                  <p:cNvSpPr>
                    <a:spLocks/>
                  </p:cNvSpPr>
                  <p:nvPr/>
                </p:nvSpPr>
                <p:spPr bwMode="auto">
                  <a:xfrm>
                    <a:off x="1776" y="2533"/>
                    <a:ext cx="528" cy="1106"/>
                  </a:xfrm>
                  <a:custGeom>
                    <a:avLst/>
                    <a:gdLst>
                      <a:gd name="T0" fmla="*/ 528 w 528"/>
                      <a:gd name="T1" fmla="*/ 0 h 1106"/>
                      <a:gd name="T2" fmla="*/ 528 w 528"/>
                      <a:gd name="T3" fmla="*/ 768 h 1106"/>
                      <a:gd name="T4" fmla="*/ 0 w 528"/>
                      <a:gd name="T5" fmla="*/ 1106 h 1106"/>
                      <a:gd name="T6" fmla="*/ 0 w 528"/>
                      <a:gd name="T7" fmla="*/ 338 h 1106"/>
                      <a:gd name="T8" fmla="*/ 528 w 528"/>
                      <a:gd name="T9" fmla="*/ 0 h 1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1106"/>
                      <a:gd name="T17" fmla="*/ 528 w 528"/>
                      <a:gd name="T18" fmla="*/ 1106 h 1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1106">
                        <a:moveTo>
                          <a:pt x="528" y="0"/>
                        </a:moveTo>
                        <a:lnTo>
                          <a:pt x="528" y="768"/>
                        </a:lnTo>
                        <a:lnTo>
                          <a:pt x="0" y="1106"/>
                        </a:lnTo>
                        <a:lnTo>
                          <a:pt x="0" y="338"/>
                        </a:lnTo>
                        <a:lnTo>
                          <a:pt x="528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50000">
                        <a:srgbClr val="00FFFF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6393" name="Object 9"/>
                <p:cNvGraphicFramePr>
                  <a:graphicFrameLocks noChangeAspect="1"/>
                </p:cNvGraphicFramePr>
                <p:nvPr/>
              </p:nvGraphicFramePr>
              <p:xfrm>
                <a:off x="275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299" name="Equation" r:id="rId25" imgW="164880" imgH="177480" progId="Equation.3">
                        <p:embed/>
                      </p:oleObj>
                    </mc:Choice>
                    <mc:Fallback>
                      <p:oleObj name="Equation" r:id="rId25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0" name="Rectangle 69"/>
              <p:cNvSpPr>
                <a:spLocks noChangeArrowheads="1"/>
              </p:cNvSpPr>
              <p:nvPr/>
            </p:nvSpPr>
            <p:spPr bwMode="auto">
              <a:xfrm>
                <a:off x="257" y="3211"/>
                <a:ext cx="1086" cy="762"/>
              </a:xfrm>
              <a:prstGeom prst="rect">
                <a:avLst/>
              </a:prstGeom>
              <a:solidFill>
                <a:srgbClr val="00FF99">
                  <a:alpha val="5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1" name="Freeform 70"/>
              <p:cNvSpPr>
                <a:spLocks/>
              </p:cNvSpPr>
              <p:nvPr/>
            </p:nvSpPr>
            <p:spPr bwMode="auto">
              <a:xfrm>
                <a:off x="254" y="2875"/>
                <a:ext cx="1618" cy="347"/>
              </a:xfrm>
              <a:custGeom>
                <a:avLst/>
                <a:gdLst>
                  <a:gd name="T0" fmla="*/ 539 w 1618"/>
                  <a:gd name="T1" fmla="*/ 0 h 347"/>
                  <a:gd name="T2" fmla="*/ 0 w 1618"/>
                  <a:gd name="T3" fmla="*/ 347 h 347"/>
                  <a:gd name="T4" fmla="*/ 1079 w 1618"/>
                  <a:gd name="T5" fmla="*/ 338 h 347"/>
                  <a:gd name="T6" fmla="*/ 1618 w 1618"/>
                  <a:gd name="T7" fmla="*/ 0 h 347"/>
                  <a:gd name="T8" fmla="*/ 539 w 1618"/>
                  <a:gd name="T9" fmla="*/ 0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8"/>
                  <a:gd name="T16" fmla="*/ 0 h 347"/>
                  <a:gd name="T17" fmla="*/ 1618 w 1618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8" h="347">
                    <a:moveTo>
                      <a:pt x="539" y="0"/>
                    </a:moveTo>
                    <a:lnTo>
                      <a:pt x="0" y="347"/>
                    </a:lnTo>
                    <a:lnTo>
                      <a:pt x="1079" y="338"/>
                    </a:lnTo>
                    <a:lnTo>
                      <a:pt x="1618" y="0"/>
                    </a:lnTo>
                    <a:lnTo>
                      <a:pt x="53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1" name="Group 71"/>
            <p:cNvGrpSpPr>
              <a:grpSpLocks/>
            </p:cNvGrpSpPr>
            <p:nvPr/>
          </p:nvGrpSpPr>
          <p:grpSpPr bwMode="auto">
            <a:xfrm>
              <a:off x="4832" y="731"/>
              <a:ext cx="539" cy="534"/>
              <a:chOff x="1904" y="2075"/>
              <a:chExt cx="539" cy="534"/>
            </a:xfrm>
          </p:grpSpPr>
          <p:sp>
            <p:nvSpPr>
              <p:cNvPr id="16427" name="Text Box 72"/>
              <p:cNvSpPr txBox="1">
                <a:spLocks noChangeArrowheads="1"/>
              </p:cNvSpPr>
              <p:nvPr/>
            </p:nvSpPr>
            <p:spPr bwMode="auto">
              <a:xfrm>
                <a:off x="1904" y="207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2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8" name="Line 73"/>
              <p:cNvSpPr>
                <a:spLocks noChangeShapeType="1"/>
              </p:cNvSpPr>
              <p:nvPr/>
            </p:nvSpPr>
            <p:spPr bwMode="auto">
              <a:xfrm flipV="1">
                <a:off x="2020" y="2593"/>
                <a:ext cx="423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2" name="Group 74"/>
            <p:cNvGrpSpPr>
              <a:grpSpLocks/>
            </p:cNvGrpSpPr>
            <p:nvPr/>
          </p:nvGrpSpPr>
          <p:grpSpPr bwMode="auto">
            <a:xfrm>
              <a:off x="3168" y="1008"/>
              <a:ext cx="768" cy="288"/>
              <a:chOff x="720" y="2304"/>
              <a:chExt cx="768" cy="288"/>
            </a:xfrm>
          </p:grpSpPr>
          <p:sp>
            <p:nvSpPr>
              <p:cNvPr id="16425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4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6" name="Line 76"/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3" name="Group 77"/>
            <p:cNvGrpSpPr>
              <a:grpSpLocks/>
            </p:cNvGrpSpPr>
            <p:nvPr/>
          </p:nvGrpSpPr>
          <p:grpSpPr bwMode="auto">
            <a:xfrm>
              <a:off x="3792" y="432"/>
              <a:ext cx="432" cy="576"/>
              <a:chOff x="4512" y="1632"/>
              <a:chExt cx="432" cy="576"/>
            </a:xfrm>
          </p:grpSpPr>
          <p:sp>
            <p:nvSpPr>
              <p:cNvPr id="16423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66FF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rgbClr val="0066FF"/>
                    </a:solidFill>
                  </a:rPr>
                  <a:t>5</a:t>
                </a:r>
                <a:endParaRPr lang="en-US" altLang="zh-CN" sz="2800">
                  <a:solidFill>
                    <a:srgbClr val="0066FF"/>
                  </a:solidFill>
                </a:endParaRPr>
              </a:p>
            </p:txBody>
          </p:sp>
          <p:sp>
            <p:nvSpPr>
              <p:cNvPr id="16424" name="Line 79"/>
              <p:cNvSpPr>
                <a:spLocks noChangeShapeType="1"/>
              </p:cNvSpPr>
              <p:nvPr/>
            </p:nvSpPr>
            <p:spPr bwMode="auto">
              <a:xfrm flipV="1">
                <a:off x="4656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4" name="Group 80"/>
            <p:cNvGrpSpPr>
              <a:grpSpLocks/>
            </p:cNvGrpSpPr>
            <p:nvPr/>
          </p:nvGrpSpPr>
          <p:grpSpPr bwMode="auto">
            <a:xfrm>
              <a:off x="4224" y="1488"/>
              <a:ext cx="432" cy="528"/>
              <a:chOff x="4704" y="2592"/>
              <a:chExt cx="432" cy="528"/>
            </a:xfrm>
          </p:grpSpPr>
          <p:sp>
            <p:nvSpPr>
              <p:cNvPr id="16421" name="Text Box 81"/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chemeClr val="bg1"/>
                    </a:solidFill>
                  </a:rPr>
                  <a:t>6</a:t>
                </a:r>
                <a:endParaRPr lang="en-US" altLang="zh-CN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2" name="Line 82"/>
              <p:cNvSpPr>
                <a:spLocks noChangeShapeType="1"/>
              </p:cNvSpPr>
              <p:nvPr/>
            </p:nvSpPr>
            <p:spPr bwMode="auto">
              <a:xfrm>
                <a:off x="4848" y="283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5" name="Group 83"/>
            <p:cNvGrpSpPr>
              <a:grpSpLocks/>
            </p:cNvGrpSpPr>
            <p:nvPr/>
          </p:nvGrpSpPr>
          <p:grpSpPr bwMode="auto">
            <a:xfrm>
              <a:off x="4670" y="660"/>
              <a:ext cx="660" cy="759"/>
              <a:chOff x="1646" y="2148"/>
              <a:chExt cx="660" cy="759"/>
            </a:xfrm>
          </p:grpSpPr>
          <p:sp>
            <p:nvSpPr>
              <p:cNvPr id="16419" name="Text Box 84"/>
              <p:cNvSpPr txBox="1">
                <a:spLocks noChangeArrowheads="1"/>
              </p:cNvSpPr>
              <p:nvPr/>
            </p:nvSpPr>
            <p:spPr bwMode="auto">
              <a:xfrm>
                <a:off x="1646" y="2619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3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0" name="Line 85"/>
              <p:cNvSpPr>
                <a:spLocks noChangeShapeType="1"/>
              </p:cNvSpPr>
              <p:nvPr/>
            </p:nvSpPr>
            <p:spPr bwMode="auto">
              <a:xfrm flipV="1">
                <a:off x="2032" y="2148"/>
                <a:ext cx="274" cy="1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6" name="Group 86"/>
            <p:cNvGrpSpPr>
              <a:grpSpLocks/>
            </p:cNvGrpSpPr>
            <p:nvPr/>
          </p:nvGrpSpPr>
          <p:grpSpPr bwMode="auto">
            <a:xfrm>
              <a:off x="3254" y="1383"/>
              <a:ext cx="875" cy="391"/>
              <a:chOff x="3254" y="2631"/>
              <a:chExt cx="875" cy="391"/>
            </a:xfrm>
          </p:grpSpPr>
          <p:sp>
            <p:nvSpPr>
              <p:cNvPr id="16417" name="Text Box 87"/>
              <p:cNvSpPr txBox="1">
                <a:spLocks noChangeArrowheads="1"/>
              </p:cNvSpPr>
              <p:nvPr/>
            </p:nvSpPr>
            <p:spPr bwMode="auto">
              <a:xfrm>
                <a:off x="3697" y="263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1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8" name="Line 88"/>
              <p:cNvSpPr>
                <a:spLocks noChangeShapeType="1"/>
              </p:cNvSpPr>
              <p:nvPr/>
            </p:nvSpPr>
            <p:spPr bwMode="auto">
              <a:xfrm flipH="1">
                <a:off x="3254" y="2726"/>
                <a:ext cx="474" cy="2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66112"/>
              </p:ext>
            </p:extLst>
          </p:nvPr>
        </p:nvGraphicFramePr>
        <p:xfrm>
          <a:off x="990998" y="1185142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0" name="Equation" r:id="rId26" imgW="2692080" imgH="406080" progId="Equation.DSMT4">
                  <p:embed/>
                </p:oleObj>
              </mc:Choice>
              <mc:Fallback>
                <p:oleObj name="Equation" r:id="rId26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90998" y="1185142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57723"/>
              </p:ext>
            </p:extLst>
          </p:nvPr>
        </p:nvGraphicFramePr>
        <p:xfrm>
          <a:off x="5357678" y="2233470"/>
          <a:ext cx="639764" cy="44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1" name="Equation" r:id="rId28" imgW="253800" imgH="177480" progId="Equation.DSMT4">
                  <p:embed/>
                </p:oleObj>
              </mc:Choice>
              <mc:Fallback>
                <p:oleObj name="Equation" r:id="rId28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57678" y="2233470"/>
                        <a:ext cx="639764" cy="44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83109"/>
              </p:ext>
            </p:extLst>
          </p:nvPr>
        </p:nvGraphicFramePr>
        <p:xfrm>
          <a:off x="884671" y="3079607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2" name="Equation" r:id="rId30" imgW="2692080" imgH="406080" progId="Equation.DSMT4">
                  <p:embed/>
                </p:oleObj>
              </mc:Choice>
              <mc:Fallback>
                <p:oleObj name="Equation" r:id="rId30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4671" y="3079607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876872"/>
              </p:ext>
            </p:extLst>
          </p:nvPr>
        </p:nvGraphicFramePr>
        <p:xfrm>
          <a:off x="1008297" y="3896186"/>
          <a:ext cx="31765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3" name="Equation" r:id="rId32" imgW="1307880" imgH="419040" progId="Equation.DSMT4">
                  <p:embed/>
                </p:oleObj>
              </mc:Choice>
              <mc:Fallback>
                <p:oleObj name="Equation" r:id="rId32" imgW="130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297" y="3896186"/>
                        <a:ext cx="31765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799"/>
              </p:ext>
            </p:extLst>
          </p:nvPr>
        </p:nvGraphicFramePr>
        <p:xfrm>
          <a:off x="4387850" y="3881438"/>
          <a:ext cx="16097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4" name="Equation" r:id="rId34" imgW="672840" imgH="419040" progId="Equation.DSMT4">
                  <p:embed/>
                </p:oleObj>
              </mc:Choice>
              <mc:Fallback>
                <p:oleObj name="Equation" r:id="rId34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881438"/>
                        <a:ext cx="16097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06920"/>
              </p:ext>
            </p:extLst>
          </p:nvPr>
        </p:nvGraphicFramePr>
        <p:xfrm>
          <a:off x="1337396" y="402953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5" name="Equation" r:id="rId36" imgW="139680" imgH="139680" progId="Equation.DSMT4">
                  <p:embed/>
                </p:oleObj>
              </mc:Choice>
              <mc:Fallback>
                <p:oleObj name="Equation" r:id="rId36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396" y="402953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30034"/>
              </p:ext>
            </p:extLst>
          </p:nvPr>
        </p:nvGraphicFramePr>
        <p:xfrm>
          <a:off x="4110697" y="4155113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6" name="Equation" r:id="rId37" imgW="139680" imgH="101520" progId="Equation.DSMT4">
                  <p:embed/>
                </p:oleObj>
              </mc:Choice>
              <mc:Fallback>
                <p:oleObj name="Equation" r:id="rId37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697" y="4155113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15712"/>
              </p:ext>
            </p:extLst>
          </p:nvPr>
        </p:nvGraphicFramePr>
        <p:xfrm>
          <a:off x="5997442" y="3852864"/>
          <a:ext cx="2360030" cy="84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7" name="Equation" r:id="rId38" imgW="927000" imgH="330120" progId="Equation.DSMT4">
                  <p:embed/>
                </p:oleObj>
              </mc:Choice>
              <mc:Fallback>
                <p:oleObj name="Equation" r:id="rId38" imgW="927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997442" y="3852864"/>
                        <a:ext cx="2360030" cy="84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55902"/>
              </p:ext>
            </p:extLst>
          </p:nvPr>
        </p:nvGraphicFramePr>
        <p:xfrm>
          <a:off x="8274386" y="3806920"/>
          <a:ext cx="923157" cy="101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8" name="Equation" r:id="rId40" imgW="380880" imgH="419040" progId="Equation.DSMT4">
                  <p:embed/>
                </p:oleObj>
              </mc:Choice>
              <mc:Fallback>
                <p:oleObj name="Equation" r:id="rId40" imgW="380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274386" y="3806920"/>
                        <a:ext cx="923157" cy="101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41370"/>
              </p:ext>
            </p:extLst>
          </p:nvPr>
        </p:nvGraphicFramePr>
        <p:xfrm>
          <a:off x="1756676" y="5325867"/>
          <a:ext cx="6425299" cy="90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9" name="Equation" r:id="rId42" imgW="2869920" imgH="380880" progId="Equation.DSMT4">
                  <p:embed/>
                </p:oleObj>
              </mc:Choice>
              <mc:Fallback>
                <p:oleObj name="Equation" r:id="rId42" imgW="2869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676" y="5325867"/>
                        <a:ext cx="6425299" cy="90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6454" y="48602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7" grpId="0" autoUpdateAnimBg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7467600" y="1371600"/>
            <a:ext cx="2286000" cy="2286000"/>
            <a:chOff x="1824" y="1440"/>
            <a:chExt cx="1440" cy="1440"/>
          </a:xfrm>
        </p:grpSpPr>
        <p:pic>
          <p:nvPicPr>
            <p:cNvPr id="17444" name="Picture 39" descr="lc-10-5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4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45" name="Group 58"/>
            <p:cNvGrpSpPr>
              <a:grpSpLocks/>
            </p:cNvGrpSpPr>
            <p:nvPr/>
          </p:nvGrpSpPr>
          <p:grpSpPr bwMode="auto">
            <a:xfrm>
              <a:off x="2011" y="1440"/>
              <a:ext cx="1157" cy="1200"/>
              <a:chOff x="2011" y="1440"/>
              <a:chExt cx="1157" cy="1200"/>
            </a:xfrm>
          </p:grpSpPr>
          <p:sp>
            <p:nvSpPr>
              <p:cNvPr id="17446" name="Line 40"/>
              <p:cNvSpPr>
                <a:spLocks noChangeShapeType="1"/>
              </p:cNvSpPr>
              <p:nvPr/>
            </p:nvSpPr>
            <p:spPr bwMode="auto">
              <a:xfrm flipV="1">
                <a:off x="2496" y="1440"/>
                <a:ext cx="0" cy="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Line 43"/>
              <p:cNvSpPr>
                <a:spLocks noChangeShapeType="1"/>
              </p:cNvSpPr>
              <p:nvPr/>
            </p:nvSpPr>
            <p:spPr bwMode="auto">
              <a:xfrm flipV="1">
                <a:off x="2496" y="1755"/>
                <a:ext cx="0" cy="4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Freeform 41"/>
              <p:cNvSpPr>
                <a:spLocks/>
              </p:cNvSpPr>
              <p:nvPr/>
            </p:nvSpPr>
            <p:spPr bwMode="auto">
              <a:xfrm>
                <a:off x="2011" y="2368"/>
                <a:ext cx="192" cy="119"/>
              </a:xfrm>
              <a:custGeom>
                <a:avLst/>
                <a:gdLst>
                  <a:gd name="T0" fmla="*/ 192 w 192"/>
                  <a:gd name="T1" fmla="*/ 0 h 119"/>
                  <a:gd name="T2" fmla="*/ 0 w 192"/>
                  <a:gd name="T3" fmla="*/ 119 h 119"/>
                  <a:gd name="T4" fmla="*/ 0 60000 65536"/>
                  <a:gd name="T5" fmla="*/ 0 60000 65536"/>
                  <a:gd name="T6" fmla="*/ 0 w 192"/>
                  <a:gd name="T7" fmla="*/ 0 h 119"/>
                  <a:gd name="T8" fmla="*/ 192 w 192"/>
                  <a:gd name="T9" fmla="*/ 119 h 1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19">
                    <a:moveTo>
                      <a:pt x="192" y="0"/>
                    </a:moveTo>
                    <a:lnTo>
                      <a:pt x="0" y="119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Freeform 44"/>
              <p:cNvSpPr>
                <a:spLocks/>
              </p:cNvSpPr>
              <p:nvPr/>
            </p:nvSpPr>
            <p:spPr bwMode="auto">
              <a:xfrm>
                <a:off x="2160" y="2194"/>
                <a:ext cx="327" cy="206"/>
              </a:xfrm>
              <a:custGeom>
                <a:avLst/>
                <a:gdLst>
                  <a:gd name="T0" fmla="*/ 327 w 327"/>
                  <a:gd name="T1" fmla="*/ 0 h 206"/>
                  <a:gd name="T2" fmla="*/ 0 w 327"/>
                  <a:gd name="T3" fmla="*/ 206 h 206"/>
                  <a:gd name="T4" fmla="*/ 0 60000 65536"/>
                  <a:gd name="T5" fmla="*/ 0 60000 65536"/>
                  <a:gd name="T6" fmla="*/ 0 w 327"/>
                  <a:gd name="T7" fmla="*/ 0 h 206"/>
                  <a:gd name="T8" fmla="*/ 327 w 327"/>
                  <a:gd name="T9" fmla="*/ 206 h 2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7" h="206">
                    <a:moveTo>
                      <a:pt x="327" y="0"/>
                    </a:moveTo>
                    <a:lnTo>
                      <a:pt x="0" y="20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0" name="Freeform 42"/>
              <p:cNvSpPr>
                <a:spLocks/>
              </p:cNvSpPr>
              <p:nvPr/>
            </p:nvSpPr>
            <p:spPr bwMode="auto">
              <a:xfrm>
                <a:off x="2496" y="2194"/>
                <a:ext cx="385" cy="96"/>
              </a:xfrm>
              <a:custGeom>
                <a:avLst/>
                <a:gdLst>
                  <a:gd name="T0" fmla="*/ 0 w 385"/>
                  <a:gd name="T1" fmla="*/ 0 h 96"/>
                  <a:gd name="T2" fmla="*/ 385 w 385"/>
                  <a:gd name="T3" fmla="*/ 96 h 96"/>
                  <a:gd name="T4" fmla="*/ 0 60000 65536"/>
                  <a:gd name="T5" fmla="*/ 0 60000 65536"/>
                  <a:gd name="T6" fmla="*/ 0 w 385"/>
                  <a:gd name="T7" fmla="*/ 0 h 96"/>
                  <a:gd name="T8" fmla="*/ 385 w 385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" h="96">
                    <a:moveTo>
                      <a:pt x="0" y="0"/>
                    </a:moveTo>
                    <a:lnTo>
                      <a:pt x="385" y="96"/>
                    </a:lnTo>
                  </a:path>
                </a:pathLst>
              </a:custGeom>
              <a:noFill/>
              <a:ln w="28575" cap="flat" cmpd="sng">
                <a:solidFill>
                  <a:srgbClr val="003366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Freeform 47"/>
              <p:cNvSpPr>
                <a:spLocks/>
              </p:cNvSpPr>
              <p:nvPr/>
            </p:nvSpPr>
            <p:spPr bwMode="auto">
              <a:xfrm>
                <a:off x="2884" y="2295"/>
                <a:ext cx="234" cy="73"/>
              </a:xfrm>
              <a:custGeom>
                <a:avLst/>
                <a:gdLst>
                  <a:gd name="T0" fmla="*/ 0 w 234"/>
                  <a:gd name="T1" fmla="*/ 0 h 73"/>
                  <a:gd name="T2" fmla="*/ 234 w 234"/>
                  <a:gd name="T3" fmla="*/ 73 h 73"/>
                  <a:gd name="T4" fmla="*/ 0 60000 65536"/>
                  <a:gd name="T5" fmla="*/ 0 60000 65536"/>
                  <a:gd name="T6" fmla="*/ 0 w 234"/>
                  <a:gd name="T7" fmla="*/ 0 h 73"/>
                  <a:gd name="T8" fmla="*/ 234 w 234"/>
                  <a:gd name="T9" fmla="*/ 73 h 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4" h="73">
                    <a:moveTo>
                      <a:pt x="0" y="0"/>
                    </a:moveTo>
                    <a:lnTo>
                      <a:pt x="234" y="73"/>
                    </a:lnTo>
                  </a:path>
                </a:pathLst>
              </a:custGeom>
              <a:noFill/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27" name="Object 19"/>
              <p:cNvGraphicFramePr>
                <a:graphicFrameLocks noChangeAspect="1"/>
              </p:cNvGraphicFramePr>
              <p:nvPr/>
            </p:nvGraphicFramePr>
            <p:xfrm>
              <a:off x="2034" y="24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30" name="Equation" r:id="rId4" imgW="139680" imgH="139680" progId="Equation.3">
                      <p:embed/>
                    </p:oleObj>
                  </mc:Choice>
                  <mc:Fallback>
                    <p:oleObj name="Equation" r:id="rId4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4" y="24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8" name="Object 20"/>
              <p:cNvGraphicFramePr>
                <a:graphicFrameLocks noChangeAspect="1"/>
              </p:cNvGraphicFramePr>
              <p:nvPr/>
            </p:nvGraphicFramePr>
            <p:xfrm>
              <a:off x="2995" y="240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31" name="Equation" r:id="rId6" imgW="139680" imgH="164880" progId="Equation.3">
                      <p:embed/>
                    </p:oleObj>
                  </mc:Choice>
                  <mc:Fallback>
                    <p:oleObj name="Equation" r:id="rId6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5" y="240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21"/>
              <p:cNvGraphicFramePr>
                <a:graphicFrameLocks noChangeAspect="1"/>
              </p:cNvGraphicFramePr>
              <p:nvPr/>
            </p:nvGraphicFramePr>
            <p:xfrm>
              <a:off x="2546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32" name="Equation" r:id="rId8" imgW="114120" imgH="139680" progId="Equation.3">
                      <p:embed/>
                    </p:oleObj>
                  </mc:Choice>
                  <mc:Fallback>
                    <p:oleObj name="Equation" r:id="rId8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0" name="Object 22"/>
              <p:cNvGraphicFramePr>
                <a:graphicFrameLocks noChangeAspect="1"/>
              </p:cNvGraphicFramePr>
              <p:nvPr/>
            </p:nvGraphicFramePr>
            <p:xfrm>
              <a:off x="2304" y="203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533" name="Equation" r:id="rId10" imgW="164880" imgH="177480" progId="Equation.3">
                      <p:embed/>
                    </p:oleObj>
                  </mc:Choice>
                  <mc:Fallback>
                    <p:oleObj name="Equation" r:id="rId10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03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992314" y="198389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/>
        </p:nvGraphicFramePr>
        <p:xfrm>
          <a:off x="2982914" y="2055813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4" name="Equation" r:id="rId12" imgW="3466800" imgH="431640" progId="Equation.3">
                  <p:embed/>
                </p:oleObj>
              </mc:Choice>
              <mc:Fallback>
                <p:oleObj name="Equation" r:id="rId12" imgW="346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4" y="2055813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54571"/>
              </p:ext>
            </p:extLst>
          </p:nvPr>
        </p:nvGraphicFramePr>
        <p:xfrm>
          <a:off x="2996790" y="2540000"/>
          <a:ext cx="3329791" cy="69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5" name="Equation" r:id="rId14" imgW="1333440" imgH="279360" progId="Equation.DSMT4">
                  <p:embed/>
                </p:oleObj>
              </mc:Choice>
              <mc:Fallback>
                <p:oleObj name="Equation" r:id="rId14" imgW="1333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90" y="2540000"/>
                        <a:ext cx="3329791" cy="69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5533"/>
              </p:ext>
            </p:extLst>
          </p:nvPr>
        </p:nvGraphicFramePr>
        <p:xfrm>
          <a:off x="2993718" y="3193567"/>
          <a:ext cx="35067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6" name="Equation" r:id="rId16" imgW="1434960" imgH="279360" progId="Equation.DSMT4">
                  <p:embed/>
                </p:oleObj>
              </mc:Choice>
              <mc:Fallback>
                <p:oleObj name="Equation" r:id="rId16" imgW="1434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718" y="3193567"/>
                        <a:ext cx="350678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8615358" y="1938338"/>
            <a:ext cx="622300" cy="719137"/>
            <a:chOff x="4720" y="1066"/>
            <a:chExt cx="392" cy="453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7183329"/>
                </p:ext>
              </p:extLst>
            </p:nvPr>
          </p:nvGraphicFramePr>
          <p:xfrm>
            <a:off x="4720" y="1155"/>
            <a:ext cx="29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37"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1155"/>
                          <a:ext cx="29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602664" y="2870608"/>
            <a:ext cx="731838" cy="596900"/>
            <a:chOff x="4699" y="2144"/>
            <a:chExt cx="461" cy="376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5147900"/>
                </p:ext>
              </p:extLst>
            </p:nvPr>
          </p:nvGraphicFramePr>
          <p:xfrm>
            <a:off x="4699" y="2144"/>
            <a:ext cx="27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38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2144"/>
                          <a:ext cx="27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852063"/>
              </p:ext>
            </p:extLst>
          </p:nvPr>
        </p:nvGraphicFramePr>
        <p:xfrm>
          <a:off x="9150351" y="1613317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9" name="Equation" r:id="rId22" imgW="139680" imgH="139680" progId="Equation.DSMT4">
                  <p:embed/>
                </p:oleObj>
              </mc:Choice>
              <mc:Fallback>
                <p:oleObj name="Equation" r:id="rId2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351" y="1613317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71699"/>
              </p:ext>
            </p:extLst>
          </p:nvPr>
        </p:nvGraphicFramePr>
        <p:xfrm>
          <a:off x="9236075" y="3384550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0" name="Equation" r:id="rId24" imgW="139680" imgH="101520" progId="Equation.DSMT4">
                  <p:embed/>
                </p:oleObj>
              </mc:Choice>
              <mc:Fallback>
                <p:oleObj name="Equation" r:id="rId24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75" y="3384550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711449" y="3860801"/>
            <a:ext cx="2035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投影</a:t>
            </a:r>
            <a:r>
              <a:rPr lang="zh-CN" altLang="en-US" sz="2800" b="1" dirty="0" smtClean="0"/>
              <a:t>域皆为</a:t>
            </a:r>
            <a:endParaRPr lang="zh-CN" altLang="en-US" sz="2800" b="1" dirty="0"/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32432"/>
              </p:ext>
            </p:extLst>
          </p:nvPr>
        </p:nvGraphicFramePr>
        <p:xfrm>
          <a:off x="4747111" y="3830623"/>
          <a:ext cx="46482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1" name="公式" r:id="rId26" imgW="1866600" imgH="253800" progId="Equation.3">
                  <p:embed/>
                </p:oleObj>
              </mc:Choice>
              <mc:Fallback>
                <p:oleObj name="公式" r:id="rId26" imgW="1866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111" y="3830623"/>
                        <a:ext cx="46482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916113" y="601374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743200" y="5953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计算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581400" y="581026"/>
          <a:ext cx="17462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2" name="Equation" r:id="rId28" imgW="1638000" imgH="812520" progId="Equation.3">
                  <p:embed/>
                </p:oleObj>
              </mc:Choice>
              <mc:Fallback>
                <p:oleObj name="Equation" r:id="rId28" imgW="16380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1026"/>
                        <a:ext cx="17462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Text Box 25"/>
          <p:cNvSpPr txBox="1">
            <a:spLocks noChangeArrowheads="1"/>
          </p:cNvSpPr>
          <p:nvPr/>
        </p:nvSpPr>
        <p:spPr bwMode="auto">
          <a:xfrm>
            <a:off x="5257800" y="595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  <a:r>
              <a:rPr lang="en-US" altLang="zh-CN" sz="2800" b="1"/>
              <a:t>Σ</a:t>
            </a:r>
            <a:r>
              <a:rPr lang="zh-CN" altLang="en-US" sz="2800" b="1"/>
              <a:t>是球面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556500" y="657225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3" name="Equation" r:id="rId30" imgW="2273040" imgH="469800" progId="Equation.3">
                  <p:embed/>
                </p:oleObj>
              </mc:Choice>
              <mc:Fallback>
                <p:oleObj name="Equation" r:id="rId30" imgW="227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657225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27"/>
          <p:cNvSpPr txBox="1">
            <a:spLocks noChangeArrowheads="1"/>
          </p:cNvSpPr>
          <p:nvPr/>
        </p:nvSpPr>
        <p:spPr bwMode="auto">
          <a:xfrm>
            <a:off x="2819400" y="1371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外侧</a:t>
            </a:r>
            <a:r>
              <a:rPr lang="zh-CN" altLang="en-US" sz="2800" b="1" dirty="0"/>
              <a:t>在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051300" y="1511300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4" name="Equation" r:id="rId32" imgW="1663560" imgH="393480" progId="Equation.3">
                  <p:embed/>
                </p:oleObj>
              </mc:Choice>
              <mc:Fallback>
                <p:oleObj name="Equation" r:id="rId32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511300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5638800" y="1385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的部分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4270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997800"/>
              </p:ext>
            </p:extLst>
          </p:nvPr>
        </p:nvGraphicFramePr>
        <p:xfrm>
          <a:off x="2633271" y="4414822"/>
          <a:ext cx="3897313" cy="99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5" name="Equation" r:id="rId34" imgW="1587240" imgH="406080" progId="Equation.DSMT4">
                  <p:embed/>
                </p:oleObj>
              </mc:Choice>
              <mc:Fallback>
                <p:oleObj name="Equation" r:id="rId34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271" y="4414822"/>
                        <a:ext cx="3897313" cy="99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26852"/>
              </p:ext>
            </p:extLst>
          </p:nvPr>
        </p:nvGraphicFramePr>
        <p:xfrm>
          <a:off x="6487438" y="4379807"/>
          <a:ext cx="2189904" cy="105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6" name="Equation" r:id="rId36" imgW="838080" imgH="406080" progId="Equation.DSMT4">
                  <p:embed/>
                </p:oleObj>
              </mc:Choice>
              <mc:Fallback>
                <p:oleObj name="Equation" r:id="rId36" imgW="838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438" y="4379807"/>
                        <a:ext cx="2189904" cy="1054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/>
        </p:nvGraphicFramePr>
        <p:xfrm>
          <a:off x="2209800" y="5330826"/>
          <a:ext cx="38814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7" name="Equation" r:id="rId38" imgW="3797280" imgH="901440" progId="Equation.3">
                  <p:embed/>
                </p:oleObj>
              </mc:Choice>
              <mc:Fallback>
                <p:oleObj name="Equation" r:id="rId38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0826"/>
                        <a:ext cx="38814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2" name="Object 14"/>
          <p:cNvGraphicFramePr>
            <a:graphicFrameLocks noChangeAspect="1"/>
          </p:cNvGraphicFramePr>
          <p:nvPr/>
        </p:nvGraphicFramePr>
        <p:xfrm>
          <a:off x="6548438" y="5308601"/>
          <a:ext cx="396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8" name="Equation" r:id="rId40" imgW="3797280" imgH="901440" progId="Equation.3">
                  <p:embed/>
                </p:oleObj>
              </mc:Choice>
              <mc:Fallback>
                <p:oleObj name="Equation" r:id="rId40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5308601"/>
                        <a:ext cx="396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67498"/>
              </p:ext>
            </p:extLst>
          </p:nvPr>
        </p:nvGraphicFramePr>
        <p:xfrm>
          <a:off x="2417763" y="5413375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9" name="Equation" r:id="rId42" imgW="139680" imgH="139680" progId="Equation.DSMT4">
                  <p:embed/>
                </p:oleObj>
              </mc:Choice>
              <mc:Fallback>
                <p:oleObj name="Equation" r:id="rId4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413375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18942"/>
              </p:ext>
            </p:extLst>
          </p:nvPr>
        </p:nvGraphicFramePr>
        <p:xfrm>
          <a:off x="6173788" y="5538788"/>
          <a:ext cx="374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50" name="Equation" r:id="rId44" imgW="139680" imgH="101520" progId="Equation.DSMT4">
                  <p:embed/>
                </p:oleObj>
              </mc:Choice>
              <mc:Fallback>
                <p:oleObj name="Equation" r:id="rId44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538788"/>
                        <a:ext cx="3746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7284" y="5408183"/>
            <a:ext cx="4340216" cy="457200"/>
            <a:chOff x="2327284" y="5408183"/>
            <a:chExt cx="4340216" cy="457200"/>
          </a:xfrm>
        </p:grpSpPr>
        <p:sp>
          <p:nvSpPr>
            <p:cNvPr id="427041" name="AutoShape 33"/>
            <p:cNvSpPr>
              <a:spLocks noChangeArrowheads="1"/>
            </p:cNvSpPr>
            <p:nvPr/>
          </p:nvSpPr>
          <p:spPr bwMode="auto">
            <a:xfrm>
              <a:off x="2327284" y="5408183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33"/>
            <p:cNvSpPr>
              <a:spLocks noChangeArrowheads="1"/>
            </p:cNvSpPr>
            <p:nvPr/>
          </p:nvSpPr>
          <p:spPr bwMode="auto">
            <a:xfrm>
              <a:off x="6134100" y="5408183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22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0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56855"/>
              </p:ext>
            </p:extLst>
          </p:nvPr>
        </p:nvGraphicFramePr>
        <p:xfrm>
          <a:off x="2157413" y="2670173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" name="Equation" r:id="rId3" imgW="3784320" imgH="901440" progId="Equation.3">
                  <p:embed/>
                </p:oleObj>
              </mc:Choice>
              <mc:Fallback>
                <p:oleObj name="Equation" r:id="rId3" imgW="37843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670173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72400" y="3875087"/>
            <a:ext cx="1600200" cy="533400"/>
            <a:chOff x="3312" y="2585"/>
            <a:chExt cx="1008" cy="336"/>
          </a:xfrm>
        </p:grpSpPr>
        <p:sp>
          <p:nvSpPr>
            <p:cNvPr id="18445" name="AutoShape 5"/>
            <p:cNvSpPr>
              <a:spLocks noChangeArrowheads="1"/>
            </p:cNvSpPr>
            <p:nvPr/>
          </p:nvSpPr>
          <p:spPr bwMode="auto">
            <a:xfrm rot="10800000">
              <a:off x="3312" y="2585"/>
              <a:ext cx="1008" cy="336"/>
            </a:xfrm>
            <a:prstGeom prst="homePlate">
              <a:avLst>
                <a:gd name="adj" fmla="val 75000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6" name="Text Box 6"/>
            <p:cNvSpPr txBox="1">
              <a:spLocks noChangeArrowheads="1"/>
            </p:cNvSpPr>
            <p:nvPr/>
          </p:nvSpPr>
          <p:spPr bwMode="auto">
            <a:xfrm>
              <a:off x="3504" y="259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</a:rPr>
                <a:t>极坐标</a:t>
              </a:r>
              <a:endParaRPr lang="zh-CN" altLang="en-US" sz="2800" dirty="0"/>
            </a:p>
          </p:txBody>
        </p:sp>
      </p:grpSp>
      <p:graphicFrame>
        <p:nvGraphicFramePr>
          <p:cNvPr id="514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05936"/>
              </p:ext>
            </p:extLst>
          </p:nvPr>
        </p:nvGraphicFramePr>
        <p:xfrm>
          <a:off x="2138364" y="3652836"/>
          <a:ext cx="55959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" name="Equation" r:id="rId5" imgW="2133360" imgH="380880" progId="Equation.DSMT4">
                  <p:embed/>
                </p:oleObj>
              </mc:Choice>
              <mc:Fallback>
                <p:oleObj name="Equation" r:id="rId5" imgW="2133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3652836"/>
                        <a:ext cx="55959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04021"/>
              </p:ext>
            </p:extLst>
          </p:nvPr>
        </p:nvGraphicFramePr>
        <p:xfrm>
          <a:off x="2157413" y="4819649"/>
          <a:ext cx="803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" name="Equation" r:id="rId7" imgW="799920" imgH="838080" progId="Equation.3">
                  <p:embed/>
                </p:oleObj>
              </mc:Choice>
              <mc:Fallback>
                <p:oleObj name="Equation" r:id="rId7" imgW="79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4819649"/>
                        <a:ext cx="803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 descr="蓝色砂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628552"/>
              </p:ext>
            </p:extLst>
          </p:nvPr>
        </p:nvGraphicFramePr>
        <p:xfrm>
          <a:off x="7010400" y="517821"/>
          <a:ext cx="4343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" name="公式" r:id="rId9" imgW="1866600" imgH="253800" progId="Equation.3">
                  <p:embed/>
                </p:oleObj>
              </mc:Choice>
              <mc:Fallback>
                <p:oleObj name="公式" r:id="rId9" imgW="1866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7821"/>
                        <a:ext cx="4343400" cy="585788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08958"/>
              </p:ext>
            </p:extLst>
          </p:nvPr>
        </p:nvGraphicFramePr>
        <p:xfrm>
          <a:off x="2247186" y="1524599"/>
          <a:ext cx="38814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9" name="Equation" r:id="rId12" imgW="3797280" imgH="901440" progId="Equation.3">
                  <p:embed/>
                </p:oleObj>
              </mc:Choice>
              <mc:Fallback>
                <p:oleObj name="Equation" r:id="rId12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186" y="1524599"/>
                        <a:ext cx="38814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AutoShape 16"/>
          <p:cNvSpPr>
            <a:spLocks noChangeArrowheads="1"/>
          </p:cNvSpPr>
          <p:nvPr/>
        </p:nvSpPr>
        <p:spPr bwMode="auto">
          <a:xfrm>
            <a:off x="6100326" y="1552930"/>
            <a:ext cx="533400" cy="457200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100668"/>
              </p:ext>
            </p:extLst>
          </p:nvPr>
        </p:nvGraphicFramePr>
        <p:xfrm>
          <a:off x="6605428" y="1396124"/>
          <a:ext cx="396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0" name="Equation" r:id="rId14" imgW="3797280" imgH="901440" progId="Equation.3">
                  <p:embed/>
                </p:oleObj>
              </mc:Choice>
              <mc:Fallback>
                <p:oleObj name="Equation" r:id="rId14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428" y="1396124"/>
                        <a:ext cx="396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81655"/>
              </p:ext>
            </p:extLst>
          </p:nvPr>
        </p:nvGraphicFramePr>
        <p:xfrm>
          <a:off x="2451101" y="167086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" name="Equation" r:id="rId16" imgW="139680" imgH="139680" progId="Equation.DSMT4">
                  <p:embed/>
                </p:oleObj>
              </mc:Choice>
              <mc:Fallback>
                <p:oleObj name="Equation" r:id="rId16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167086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67279"/>
              </p:ext>
            </p:extLst>
          </p:nvPr>
        </p:nvGraphicFramePr>
        <p:xfrm>
          <a:off x="6162675" y="1671197"/>
          <a:ext cx="374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2" name="Equation" r:id="rId18" imgW="139680" imgH="101520" progId="Equation.DSMT4">
                  <p:embed/>
                </p:oleObj>
              </mc:Choice>
              <mc:Fallback>
                <p:oleObj name="Equation" r:id="rId18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1671197"/>
                        <a:ext cx="3746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380266" y="1647001"/>
            <a:ext cx="533400" cy="457200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91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7065" y="862553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    曲面定向是一个复杂的问题，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475010" y="8625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只就比较常见，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942108" y="1510437"/>
            <a:ext cx="844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比较基本</a:t>
            </a:r>
            <a:r>
              <a:rPr lang="zh-CN" altLang="en-US" sz="2800" b="1" dirty="0" smtClean="0"/>
              <a:t>的所谓正则曲面来谈法向量的选取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64089" y="20590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47706"/>
              </p:ext>
            </p:extLst>
          </p:nvPr>
        </p:nvGraphicFramePr>
        <p:xfrm>
          <a:off x="1867358" y="2088684"/>
          <a:ext cx="32480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" name="Equation" r:id="rId3" imgW="1422360" imgH="215640" progId="Equation.DSMT4">
                  <p:embed/>
                </p:oleObj>
              </mc:Choice>
              <mc:Fallback>
                <p:oleObj name="Equation" r:id="rId3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7358" y="2088684"/>
                        <a:ext cx="32480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47511"/>
              </p:ext>
            </p:extLst>
          </p:nvPr>
        </p:nvGraphicFramePr>
        <p:xfrm>
          <a:off x="1866900" y="2722777"/>
          <a:ext cx="6330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1" name="Equation" r:id="rId5" imgW="2552400" imgH="203040" progId="Equation.DSMT4">
                  <p:embed/>
                </p:oleObj>
              </mc:Choice>
              <mc:Fallback>
                <p:oleObj name="Equation" r:id="rId5" imgW="255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22777"/>
                        <a:ext cx="633095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42108" y="30741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51055"/>
              </p:ext>
            </p:extLst>
          </p:nvPr>
        </p:nvGraphicFramePr>
        <p:xfrm>
          <a:off x="1958116" y="3527351"/>
          <a:ext cx="6362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2" name="Equation" r:id="rId7" imgW="2565360" imgH="203040" progId="Equation.DSMT4">
                  <p:embed/>
                </p:oleObj>
              </mc:Choice>
              <mc:Fallback>
                <p:oleObj name="Equation" r:id="rId7" imgW="2565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8116" y="3527351"/>
                        <a:ext cx="636270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452299"/>
              </p:ext>
            </p:extLst>
          </p:nvPr>
        </p:nvGraphicFramePr>
        <p:xfrm>
          <a:off x="1933575" y="4456563"/>
          <a:ext cx="6362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3" name="Equation" r:id="rId9" imgW="2565360" imgH="203040" progId="Equation.DSMT4">
                  <p:embed/>
                </p:oleObj>
              </mc:Choice>
              <mc:Fallback>
                <p:oleObj name="Equation" r:id="rId9" imgW="2565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3575" y="4456563"/>
                        <a:ext cx="63627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06764" y="39690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621" y="5125550"/>
            <a:ext cx="401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/>
              <a:t>为平面有界闭域，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8094"/>
              </p:ext>
            </p:extLst>
          </p:nvPr>
        </p:nvGraphicFramePr>
        <p:xfrm>
          <a:off x="4574115" y="5098562"/>
          <a:ext cx="3937631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4" name="Equation" r:id="rId11" imgW="2019240" imgH="228600" progId="Equation.DSMT4">
                  <p:embed/>
                </p:oleObj>
              </mc:Choice>
              <mc:Fallback>
                <p:oleObj name="Equation" r:id="rId11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4115" y="5098562"/>
                        <a:ext cx="3937631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88317"/>
              </p:ext>
            </p:extLst>
          </p:nvPr>
        </p:nvGraphicFramePr>
        <p:xfrm>
          <a:off x="8511746" y="5172204"/>
          <a:ext cx="2826545" cy="50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5" name="Equation" r:id="rId13" imgW="1295280" imgH="215640" progId="Equation.DSMT4">
                  <p:embed/>
                </p:oleObj>
              </mc:Choice>
              <mc:Fallback>
                <p:oleObj name="Equation" r:id="rId13" imgW="1295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11746" y="5172204"/>
                        <a:ext cx="2826545" cy="50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006764" y="818698"/>
            <a:ext cx="1676615" cy="51911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曲面定向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611504" y="160497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31863"/>
              </p:ext>
            </p:extLst>
          </p:nvPr>
        </p:nvGraphicFramePr>
        <p:xfrm>
          <a:off x="2353229" y="1688802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5" name="Equation" r:id="rId3" imgW="3466800" imgH="431640" progId="Equation.3">
                  <p:embed/>
                </p:oleObj>
              </mc:Choice>
              <mc:Fallback>
                <p:oleObj name="Equation" r:id="rId3" imgW="346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229" y="1688802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204538"/>
              </p:ext>
            </p:extLst>
          </p:nvPr>
        </p:nvGraphicFramePr>
        <p:xfrm>
          <a:off x="1685314" y="2114252"/>
          <a:ext cx="6923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6" name="Equation" r:id="rId5" imgW="2831760" imgH="291960" progId="Equation.DSMT4">
                  <p:embed/>
                </p:oleObj>
              </mc:Choice>
              <mc:Fallback>
                <p:oleObj name="Equation" r:id="rId5" imgW="2831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314" y="2114252"/>
                        <a:ext cx="6923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28735"/>
              </p:ext>
            </p:extLst>
          </p:nvPr>
        </p:nvGraphicFramePr>
        <p:xfrm>
          <a:off x="1667429" y="2796211"/>
          <a:ext cx="7391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7" name="Equation" r:id="rId7" imgW="2958840" imgH="291960" progId="Equation.DSMT4">
                  <p:embed/>
                </p:oleObj>
              </mc:Choice>
              <mc:Fallback>
                <p:oleObj name="Equation" r:id="rId7" imgW="295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29" y="2796211"/>
                        <a:ext cx="7391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767529" y="1760712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158588"/>
                </p:ext>
              </p:extLst>
            </p:nvPr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98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0767529" y="2758003"/>
            <a:ext cx="703263" cy="592138"/>
            <a:chOff x="4717" y="2147"/>
            <a:chExt cx="443" cy="37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233871"/>
                </p:ext>
              </p:extLst>
            </p:nvPr>
          </p:nvGraphicFramePr>
          <p:xfrm>
            <a:off x="4717" y="214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99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14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0719"/>
              </p:ext>
            </p:extLst>
          </p:nvPr>
        </p:nvGraphicFramePr>
        <p:xfrm>
          <a:off x="11378453" y="1484276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0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8453" y="1484276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64228"/>
              </p:ext>
            </p:extLst>
          </p:nvPr>
        </p:nvGraphicFramePr>
        <p:xfrm>
          <a:off x="11387717" y="3398907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1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717" y="3398907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1667429" y="350528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投影域</a:t>
            </a:r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74469"/>
              </p:ext>
            </p:extLst>
          </p:nvPr>
        </p:nvGraphicFramePr>
        <p:xfrm>
          <a:off x="3180264" y="3470727"/>
          <a:ext cx="25939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2" name="Equation" r:id="rId17" imgW="1041120" imgH="253800" progId="Equation.DSMT4">
                  <p:embed/>
                </p:oleObj>
              </mc:Choice>
              <mc:Fallback>
                <p:oleObj name="Equation" r:id="rId17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264" y="3470727"/>
                        <a:ext cx="25939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318561" y="582063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570664" y="54411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计算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73040"/>
              </p:ext>
            </p:extLst>
          </p:nvPr>
        </p:nvGraphicFramePr>
        <p:xfrm>
          <a:off x="3553629" y="448089"/>
          <a:ext cx="1758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3" name="Equation" r:id="rId19" imgW="698400" imgH="380880" progId="Equation.DSMT4">
                  <p:embed/>
                </p:oleObj>
              </mc:Choice>
              <mc:Fallback>
                <p:oleObj name="Equation" r:id="rId19" imgW="698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629" y="448089"/>
                        <a:ext cx="17589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Text Box 25"/>
          <p:cNvSpPr txBox="1">
            <a:spLocks noChangeArrowheads="1"/>
          </p:cNvSpPr>
          <p:nvPr/>
        </p:nvSpPr>
        <p:spPr bwMode="auto">
          <a:xfrm>
            <a:off x="5257800" y="595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dirty="0"/>
              <a:t>Σ</a:t>
            </a:r>
            <a:r>
              <a:rPr lang="zh-CN" altLang="en-US" sz="2800" b="1" dirty="0"/>
              <a:t>是球面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556500" y="657225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4" name="Equation" r:id="rId21" imgW="2273040" imgH="469800" progId="Equation.3">
                  <p:embed/>
                </p:oleObj>
              </mc:Choice>
              <mc:Fallback>
                <p:oleObj name="Equation" r:id="rId21" imgW="227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657225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27"/>
          <p:cNvSpPr txBox="1">
            <a:spLocks noChangeArrowheads="1"/>
          </p:cNvSpPr>
          <p:nvPr/>
        </p:nvSpPr>
        <p:spPr bwMode="auto">
          <a:xfrm>
            <a:off x="9821378" y="63945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的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外侧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endParaRPr lang="zh-CN" altLang="en-US" sz="2800" b="1" dirty="0"/>
          </a:p>
        </p:txBody>
      </p:sp>
      <p:graphicFrame>
        <p:nvGraphicFramePr>
          <p:cNvPr id="4270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39466"/>
              </p:ext>
            </p:extLst>
          </p:nvPr>
        </p:nvGraphicFramePr>
        <p:xfrm>
          <a:off x="2089962" y="4144098"/>
          <a:ext cx="3601536" cy="100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5" name="Equation" r:id="rId23" imgW="1447560" imgH="406080" progId="Equation.DSMT4">
                  <p:embed/>
                </p:oleObj>
              </mc:Choice>
              <mc:Fallback>
                <p:oleObj name="Equation" r:id="rId23" imgW="1447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62" y="4144098"/>
                        <a:ext cx="3601536" cy="1005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51014"/>
              </p:ext>
            </p:extLst>
          </p:nvPr>
        </p:nvGraphicFramePr>
        <p:xfrm>
          <a:off x="5642768" y="4110548"/>
          <a:ext cx="2011680" cy="1070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6" name="Equation" r:id="rId25" imgW="761760" imgH="406080" progId="Equation.DSMT4">
                  <p:embed/>
                </p:oleObj>
              </mc:Choice>
              <mc:Fallback>
                <p:oleObj name="Equation" r:id="rId25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768" y="4110548"/>
                        <a:ext cx="2011680" cy="1070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36881"/>
              </p:ext>
            </p:extLst>
          </p:nvPr>
        </p:nvGraphicFramePr>
        <p:xfrm>
          <a:off x="2330077" y="5026391"/>
          <a:ext cx="2274886" cy="106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7" name="Equation" r:id="rId27" imgW="888840" imgH="419040" progId="Equation.DSMT4">
                  <p:embed/>
                </p:oleObj>
              </mc:Choice>
              <mc:Fallback>
                <p:oleObj name="Equation" r:id="rId27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077" y="5026391"/>
                        <a:ext cx="2274886" cy="106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11798"/>
              </p:ext>
            </p:extLst>
          </p:nvPr>
        </p:nvGraphicFramePr>
        <p:xfrm>
          <a:off x="5044094" y="5013842"/>
          <a:ext cx="1775038" cy="107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8" name="Equation" r:id="rId29" imgW="685800" imgH="419040" progId="Equation.DSMT4">
                  <p:embed/>
                </p:oleObj>
              </mc:Choice>
              <mc:Fallback>
                <p:oleObj name="Equation" r:id="rId29" imgW="68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094" y="5013842"/>
                        <a:ext cx="1775038" cy="107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45355"/>
              </p:ext>
            </p:extLst>
          </p:nvPr>
        </p:nvGraphicFramePr>
        <p:xfrm>
          <a:off x="2592516" y="5178673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9" name="Equation" r:id="rId31" imgW="139680" imgH="139680" progId="Equation.DSMT4">
                  <p:embed/>
                </p:oleObj>
              </mc:Choice>
              <mc:Fallback>
                <p:oleObj name="Equation" r:id="rId31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516" y="5178673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87443"/>
              </p:ext>
            </p:extLst>
          </p:nvPr>
        </p:nvGraphicFramePr>
        <p:xfrm>
          <a:off x="4584568" y="5267470"/>
          <a:ext cx="502054" cy="2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0" name="Equation" r:id="rId33" imgW="139680" imgH="101520" progId="Equation.DSMT4">
                  <p:embed/>
                </p:oleObj>
              </mc:Choice>
              <mc:Fallback>
                <p:oleObj name="Equation" r:id="rId33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568" y="5267470"/>
                        <a:ext cx="502054" cy="29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9603897" y="1406939"/>
            <a:ext cx="2324894" cy="2087343"/>
            <a:chOff x="7219091" y="2279460"/>
            <a:chExt cx="2324894" cy="2087343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497208"/>
              <a:ext cx="2160588" cy="1718721"/>
              <a:chOff x="612" y="2602"/>
              <a:chExt cx="1361" cy="1083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20" y="2602"/>
                <a:ext cx="25" cy="10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73558" y="4038599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11" name="Equation" r:id="rId35" imgW="139680" imgH="139680" progId="Equation.DSMT4">
                    <p:embed/>
                  </p:oleObj>
                </mc:Choice>
                <mc:Fallback>
                  <p:oleObj name="Equation" r:id="rId35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573558" y="4038599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12" name="Equation" r:id="rId37" imgW="139680" imgH="164880" progId="Equation.DSMT4">
                    <p:embed/>
                  </p:oleObj>
                </mc:Choice>
                <mc:Fallback>
                  <p:oleObj name="Equation" r:id="rId37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13" name="Equation" r:id="rId39" imgW="114120" imgH="139680" progId="Equation.DSMT4">
                    <p:embed/>
                  </p:oleObj>
                </mc:Choice>
                <mc:Fallback>
                  <p:oleObj name="Equation" r:id="rId39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984732" y="1864533"/>
            <a:ext cx="1470463" cy="1388249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80336"/>
              </p:ext>
            </p:extLst>
          </p:nvPr>
        </p:nvGraphicFramePr>
        <p:xfrm>
          <a:off x="8880475" y="4933950"/>
          <a:ext cx="20748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4" name="Equation" r:id="rId41" imgW="825480" imgH="380880" progId="Equation.DSMT4">
                  <p:embed/>
                </p:oleObj>
              </mc:Choice>
              <mc:Fallback>
                <p:oleObj name="Equation" r:id="rId41" imgW="825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475" y="4933950"/>
                        <a:ext cx="2074863" cy="958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95386"/>
              </p:ext>
            </p:extLst>
          </p:nvPr>
        </p:nvGraphicFramePr>
        <p:xfrm>
          <a:off x="6709471" y="5243400"/>
          <a:ext cx="573904" cy="40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5" name="Equation" r:id="rId43" imgW="253800" imgH="177480" progId="Equation.DSMT4">
                  <p:embed/>
                </p:oleObj>
              </mc:Choice>
              <mc:Fallback>
                <p:oleObj name="Equation" r:id="rId43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09471" y="5243400"/>
                        <a:ext cx="573904" cy="401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29268" y="5150031"/>
            <a:ext cx="2544158" cy="457201"/>
            <a:chOff x="3489754" y="5464068"/>
            <a:chExt cx="2544158" cy="457201"/>
          </a:xfrm>
        </p:grpSpPr>
        <p:sp>
          <p:nvSpPr>
            <p:cNvPr id="427041" name="AutoShape 33"/>
            <p:cNvSpPr>
              <a:spLocks noChangeArrowheads="1"/>
            </p:cNvSpPr>
            <p:nvPr/>
          </p:nvSpPr>
          <p:spPr bwMode="auto">
            <a:xfrm>
              <a:off x="5500512" y="5464069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AutoShape 33"/>
            <p:cNvSpPr>
              <a:spLocks noChangeArrowheads="1"/>
            </p:cNvSpPr>
            <p:nvPr/>
          </p:nvSpPr>
          <p:spPr bwMode="auto">
            <a:xfrm>
              <a:off x="3489754" y="5464068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067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170770" y="343888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17790"/>
              </p:ext>
            </p:extLst>
          </p:nvPr>
        </p:nvGraphicFramePr>
        <p:xfrm>
          <a:off x="2097088" y="981075"/>
          <a:ext cx="8128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9" name="Equation" r:id="rId3" imgW="3403440" imgH="380880" progId="Equation.DSMT4">
                  <p:embed/>
                </p:oleObj>
              </mc:Choice>
              <mc:Fallback>
                <p:oleObj name="Equation" r:id="rId3" imgW="3403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7088" y="981075"/>
                        <a:ext cx="8128000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47449"/>
              </p:ext>
            </p:extLst>
          </p:nvPr>
        </p:nvGraphicFramePr>
        <p:xfrm>
          <a:off x="989013" y="1825625"/>
          <a:ext cx="70977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0" name="Equation" r:id="rId5" imgW="2971800" imgH="279360" progId="Equation.DSMT4">
                  <p:embed/>
                </p:oleObj>
              </mc:Choice>
              <mc:Fallback>
                <p:oleObj name="Equation" r:id="rId5" imgW="2971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9013" y="1825625"/>
                        <a:ext cx="70977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33422"/>
              </p:ext>
            </p:extLst>
          </p:nvPr>
        </p:nvGraphicFramePr>
        <p:xfrm>
          <a:off x="8135211" y="1823118"/>
          <a:ext cx="31067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1" name="Equation" r:id="rId7" imgW="1333440" imgH="203040" progId="Equation.DSMT4">
                  <p:embed/>
                </p:oleObj>
              </mc:Choice>
              <mc:Fallback>
                <p:oleObj name="Equation" r:id="rId7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5211" y="1823118"/>
                        <a:ext cx="3106737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840081" y="2470664"/>
            <a:ext cx="10426108" cy="4166461"/>
            <a:chOff x="432" y="240"/>
            <a:chExt cx="5184" cy="3696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504023" y="2772155"/>
            <a:ext cx="89682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50000"/>
              </a:spcBef>
              <a:buAutoNum type="arabicParenBoth"/>
            </a:pPr>
            <a:r>
              <a:rPr lang="zh-CN" altLang="en-US" sz="2800" b="1" dirty="0" smtClean="0"/>
              <a:t>认定</a:t>
            </a:r>
            <a:r>
              <a:rPr lang="zh-CN" altLang="en-US" sz="2800" b="1" dirty="0"/>
              <a:t>对哪两个坐标的</a:t>
            </a:r>
            <a:r>
              <a:rPr lang="zh-CN" altLang="en-US" sz="2800" b="1" dirty="0" smtClean="0"/>
              <a:t>积分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一般</a:t>
            </a:r>
            <a:r>
              <a:rPr lang="en-US" altLang="zh-CN" sz="2800" b="1" i="1" dirty="0" smtClean="0"/>
              <a:t>x y</a:t>
            </a:r>
            <a:r>
              <a:rPr lang="en-US" altLang="zh-CN" sz="2800" b="1" dirty="0" smtClean="0"/>
              <a:t>),</a:t>
            </a:r>
            <a:r>
              <a:rPr lang="zh-CN" altLang="en-US" sz="2800" b="1" dirty="0"/>
              <a:t>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表</a:t>
            </a:r>
            <a:r>
              <a:rPr lang="zh-CN" altLang="en-US" sz="2800" b="1" dirty="0" smtClean="0"/>
              <a:t>为这</a:t>
            </a:r>
            <a:r>
              <a:rPr lang="zh-CN" altLang="en-US" sz="2800" b="1" dirty="0"/>
              <a:t>两个</a:t>
            </a:r>
            <a:r>
              <a:rPr lang="zh-CN" altLang="en-US" sz="2800" b="1" dirty="0" smtClean="0"/>
              <a:t>变量的函数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并确定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的投影域</a:t>
            </a:r>
            <a:r>
              <a:rPr lang="en-US" altLang="zh-CN" sz="2800" b="1" dirty="0"/>
              <a:t>.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500392" y="4111853"/>
            <a:ext cx="9105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将</a:t>
            </a:r>
            <a:r>
              <a:rPr lang="en-US" altLang="zh-CN" sz="2800" b="1" i="1" dirty="0"/>
              <a:t>Σ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的方程代入被积函数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化为投影域</a:t>
            </a:r>
            <a:r>
              <a:rPr lang="zh-CN" altLang="en-US" sz="2800" b="1" dirty="0" smtClean="0"/>
              <a:t>上的</a:t>
            </a:r>
            <a:r>
              <a:rPr lang="zh-CN" altLang="en-US" sz="2800" b="1" dirty="0"/>
              <a:t>二重积分</a:t>
            </a:r>
            <a:r>
              <a:rPr lang="en-US" altLang="zh-CN" sz="2800" b="1" dirty="0"/>
              <a:t>.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500393" y="5888748"/>
            <a:ext cx="910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根据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法向量的方向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确定</a:t>
            </a:r>
            <a:r>
              <a:rPr lang="zh-CN" altLang="en-US" sz="2800" b="1" dirty="0" smtClean="0"/>
              <a:t>二重积分前</a:t>
            </a:r>
            <a:r>
              <a:rPr lang="zh-CN" altLang="en-US" sz="2800" b="1" dirty="0"/>
              <a:t>的正负号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555549"/>
              </p:ext>
            </p:extLst>
          </p:nvPr>
        </p:nvGraphicFramePr>
        <p:xfrm>
          <a:off x="2325793" y="3726262"/>
          <a:ext cx="3662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" name="Equation" r:id="rId9" imgW="1638000" imgH="203040" progId="Equation.DSMT4">
                  <p:embed/>
                </p:oleObj>
              </mc:Choice>
              <mc:Fallback>
                <p:oleObj name="Equation" r:id="rId9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5793" y="3726262"/>
                        <a:ext cx="3662362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651775"/>
              </p:ext>
            </p:extLst>
          </p:nvPr>
        </p:nvGraphicFramePr>
        <p:xfrm>
          <a:off x="1838426" y="4627014"/>
          <a:ext cx="6152146" cy="76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" name="Equation" r:id="rId11" imgW="3213000" imgH="380880" progId="Equation.DSMT4">
                  <p:embed/>
                </p:oleObj>
              </mc:Choice>
              <mc:Fallback>
                <p:oleObj name="Equation" r:id="rId11" imgW="321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8426" y="4627014"/>
                        <a:ext cx="6152146" cy="766189"/>
                      </a:xfrm>
                      <a:prstGeom prst="rect">
                        <a:avLst/>
                      </a:prstGeom>
                      <a:ln w="38100" cmpd="dbl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39565"/>
              </p:ext>
            </p:extLst>
          </p:nvPr>
        </p:nvGraphicFramePr>
        <p:xfrm>
          <a:off x="2178976" y="5170655"/>
          <a:ext cx="8551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4" name="Equation" r:id="rId13" imgW="4546440" imgH="419040" progId="Equation.DSMT4">
                  <p:embed/>
                </p:oleObj>
              </mc:Choice>
              <mc:Fallback>
                <p:oleObj name="Equation" r:id="rId13" imgW="4546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8976" y="5170655"/>
                        <a:ext cx="8551862" cy="828675"/>
                      </a:xfrm>
                      <a:prstGeom prst="rect">
                        <a:avLst/>
                      </a:prstGeom>
                      <a:ln w="38100" cmpd="dbl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3253339" y="1561026"/>
            <a:ext cx="6718434" cy="1322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4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  <p:bldP spid="425991" grpId="0" autoUpdateAnimBg="0"/>
      <p:bldP spid="42599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422444" y="1393577"/>
            <a:ext cx="11319567" cy="5069478"/>
            <a:chOff x="432" y="240"/>
            <a:chExt cx="5184" cy="369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35" y="456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34518"/>
              </p:ext>
            </p:extLst>
          </p:nvPr>
        </p:nvGraphicFramePr>
        <p:xfrm>
          <a:off x="1223963" y="1728788"/>
          <a:ext cx="4800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" name="Equation" r:id="rId4" imgW="1955520" imgH="215640" progId="Equation.DSMT4">
                  <p:embed/>
                </p:oleObj>
              </mc:Choice>
              <mc:Fallback>
                <p:oleObj name="Equation" r:id="rId4" imgW="1955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3963" y="1728788"/>
                        <a:ext cx="48006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24097"/>
              </p:ext>
            </p:extLst>
          </p:nvPr>
        </p:nvGraphicFramePr>
        <p:xfrm>
          <a:off x="1163287" y="2294997"/>
          <a:ext cx="75977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" name="Equation" r:id="rId6" imgW="3327120" imgH="431640" progId="Equation.DSMT4">
                  <p:embed/>
                </p:oleObj>
              </mc:Choice>
              <mc:Fallback>
                <p:oleObj name="Equation" r:id="rId6" imgW="332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287" y="2294997"/>
                        <a:ext cx="7597775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68881"/>
              </p:ext>
            </p:extLst>
          </p:nvPr>
        </p:nvGraphicFramePr>
        <p:xfrm>
          <a:off x="1040120" y="3329442"/>
          <a:ext cx="9302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" name="Equation" r:id="rId8" imgW="4165560" imgH="380880" progId="Equation.DSMT4">
                  <p:embed/>
                </p:oleObj>
              </mc:Choice>
              <mc:Fallback>
                <p:oleObj name="Equation" r:id="rId8" imgW="4165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120" y="3329442"/>
                        <a:ext cx="9302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09044"/>
              </p:ext>
            </p:extLst>
          </p:nvPr>
        </p:nvGraphicFramePr>
        <p:xfrm>
          <a:off x="1058593" y="4177167"/>
          <a:ext cx="9837593" cy="99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" name="Equation" r:id="rId10" imgW="4394160" imgH="444240" progId="Equation.DSMT4">
                  <p:embed/>
                </p:oleObj>
              </mc:Choice>
              <mc:Fallback>
                <p:oleObj name="Equation" r:id="rId10" imgW="4394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93" y="4177167"/>
                        <a:ext cx="9837593" cy="99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50506"/>
              </p:ext>
            </p:extLst>
          </p:nvPr>
        </p:nvGraphicFramePr>
        <p:xfrm>
          <a:off x="1058593" y="5172510"/>
          <a:ext cx="9856066" cy="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" name="Equation" r:id="rId12" imgW="4431960" imgH="444240" progId="Equation.DSMT4">
                  <p:embed/>
                </p:oleObj>
              </mc:Choice>
              <mc:Fallback>
                <p:oleObj name="Equation" r:id="rId12" imgW="4431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93" y="5172510"/>
                        <a:ext cx="9856066" cy="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142197" y="610925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83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Text Box 6"/>
          <p:cNvSpPr txBox="1">
            <a:spLocks noChangeArrowheads="1"/>
          </p:cNvSpPr>
          <p:nvPr/>
        </p:nvSpPr>
        <p:spPr bwMode="auto">
          <a:xfrm>
            <a:off x="2029227" y="1015677"/>
            <a:ext cx="1018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201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00982"/>
              </p:ext>
            </p:extLst>
          </p:nvPr>
        </p:nvGraphicFramePr>
        <p:xfrm>
          <a:off x="2876550" y="1033525"/>
          <a:ext cx="5580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0" name="Equation" r:id="rId3" imgW="5435280" imgH="812520" progId="Equation.3">
                  <p:embed/>
                </p:oleObj>
              </mc:Choice>
              <mc:Fallback>
                <p:oleObj name="Equation" r:id="rId3" imgW="5435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033525"/>
                        <a:ext cx="5580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482013" y="109814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i="1" dirty="0"/>
              <a:t>Σ</a:t>
            </a:r>
            <a:endParaRPr lang="en-US" altLang="zh-CN" sz="2800" b="1" i="1" dirty="0">
              <a:solidFill>
                <a:schemeClr val="accent2"/>
              </a:solidFill>
            </a:endParaRP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2195642" y="2369817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2892425" y="2362833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法一</a:t>
            </a:r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3766344" y="2362833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直接用</a:t>
            </a:r>
            <a:r>
              <a:rPr lang="zh-CN" altLang="en-US" sz="2800" b="1" dirty="0">
                <a:solidFill>
                  <a:srgbClr val="0000FF"/>
                </a:solidFill>
              </a:rPr>
              <a:t>对坐标的曲面积分</a:t>
            </a:r>
            <a:r>
              <a:rPr lang="zh-CN" altLang="en-US" sz="2800" b="1" dirty="0"/>
              <a:t>计算法</a:t>
            </a:r>
            <a:r>
              <a:rPr lang="en-US" altLang="zh-CN" sz="2800" b="1" dirty="0"/>
              <a:t>.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4639470" y="3562004"/>
            <a:ext cx="35814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且其投影区域分别为</a:t>
            </a: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2782095" y="2919626"/>
            <a:ext cx="26670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由于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取上侧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5201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92786"/>
              </p:ext>
            </p:extLst>
          </p:nvPr>
        </p:nvGraphicFramePr>
        <p:xfrm>
          <a:off x="2979606" y="4330700"/>
          <a:ext cx="4621720" cy="51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1" name="Equation" r:id="rId5" imgW="4178160" imgH="469800" progId="Equation.3">
                  <p:embed/>
                </p:oleObj>
              </mc:Choice>
              <mc:Fallback>
                <p:oleObj name="Equation" r:id="rId5" imgW="4178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606" y="4330700"/>
                        <a:ext cx="4621720" cy="515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57047"/>
              </p:ext>
            </p:extLst>
          </p:nvPr>
        </p:nvGraphicFramePr>
        <p:xfrm>
          <a:off x="2954789" y="4977903"/>
          <a:ext cx="4808140" cy="50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2" name="Equation" r:id="rId7" imgW="4178160" imgH="444240" progId="Equation.3">
                  <p:embed/>
                </p:oleObj>
              </mc:Choice>
              <mc:Fallback>
                <p:oleObj name="Equation" r:id="rId7" imgW="417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89" y="4977903"/>
                        <a:ext cx="4808140" cy="50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63919"/>
              </p:ext>
            </p:extLst>
          </p:nvPr>
        </p:nvGraphicFramePr>
        <p:xfrm>
          <a:off x="2979606" y="5595025"/>
          <a:ext cx="4690113" cy="5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" name="Equation" r:id="rId9" imgW="4025880" imgH="469800" progId="Equation.3">
                  <p:embed/>
                </p:oleObj>
              </mc:Choice>
              <mc:Fallback>
                <p:oleObj name="Equation" r:id="rId9" imgW="4025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606" y="5595025"/>
                        <a:ext cx="4690113" cy="544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78464"/>
              </p:ext>
            </p:extLst>
          </p:nvPr>
        </p:nvGraphicFramePr>
        <p:xfrm>
          <a:off x="2377282" y="1943808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4" name="Equation" r:id="rId11" imgW="3288960" imgH="431640" progId="Equation.3">
                  <p:embed/>
                </p:oleObj>
              </mc:Choice>
              <mc:Fallback>
                <p:oleObj name="Equation" r:id="rId11" imgW="328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282" y="1943808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5666582" y="185649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在第一卦限部分的</a:t>
            </a:r>
            <a:endParaRPr lang="zh-CN" altLang="en-US" sz="2800" b="1" dirty="0"/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8542338" y="1865785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上侧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8610600" y="2888929"/>
            <a:ext cx="1836737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面的投影</a:t>
            </a:r>
          </a:p>
        </p:txBody>
      </p:sp>
      <p:graphicFrame>
        <p:nvGraphicFramePr>
          <p:cNvPr id="5201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72513"/>
              </p:ext>
            </p:extLst>
          </p:nvPr>
        </p:nvGraphicFramePr>
        <p:xfrm>
          <a:off x="5163005" y="3008311"/>
          <a:ext cx="3565752" cy="50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" name="Equation" r:id="rId13" imgW="1523880" imgH="215640" progId="Equation.DSMT4">
                  <p:embed/>
                </p:oleObj>
              </mc:Choice>
              <mc:Fallback>
                <p:oleObj name="Equation" r:id="rId13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005" y="3008311"/>
                        <a:ext cx="3565752" cy="505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2782095" y="35941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都是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8295" name="Rectangle 23"/>
          <p:cNvSpPr>
            <a:spLocks noChangeArrowheads="1"/>
          </p:cNvSpPr>
          <p:nvPr/>
        </p:nvSpPr>
        <p:spPr bwMode="auto">
          <a:xfrm>
            <a:off x="3544093" y="3598220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正的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891588" y="3454400"/>
            <a:ext cx="3017838" cy="2413000"/>
            <a:chOff x="2928" y="2560"/>
            <a:chExt cx="1901" cy="1520"/>
          </a:xfrm>
        </p:grpSpPr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2928" y="390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86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90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4656" y="368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87" name="Equation" r:id="rId17" imgW="139680" imgH="164880" progId="Equation.3">
                    <p:embed/>
                  </p:oleObj>
                </mc:Choice>
                <mc:Fallback>
                  <p:oleObj name="Equation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8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3504" y="2560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88" name="Equation" r:id="rId19" imgW="114120" imgH="139680" progId="Equation.3">
                    <p:embed/>
                  </p:oleObj>
                </mc:Choice>
                <mc:Fallback>
                  <p:oleObj name="Equation" r:id="rId1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60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Line 33"/>
            <p:cNvSpPr>
              <a:spLocks noChangeShapeType="1"/>
            </p:cNvSpPr>
            <p:nvPr/>
          </p:nvSpPr>
          <p:spPr bwMode="auto">
            <a:xfrm>
              <a:off x="3667" y="3632"/>
              <a:ext cx="1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4"/>
            <p:cNvSpPr>
              <a:spLocks noChangeShapeType="1"/>
            </p:cNvSpPr>
            <p:nvPr/>
          </p:nvSpPr>
          <p:spPr bwMode="auto">
            <a:xfrm flipH="1">
              <a:off x="3072" y="3632"/>
              <a:ext cx="595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5"/>
            <p:cNvSpPr>
              <a:spLocks noChangeShapeType="1"/>
            </p:cNvSpPr>
            <p:nvPr/>
          </p:nvSpPr>
          <p:spPr bwMode="auto">
            <a:xfrm flipV="1">
              <a:off x="3667" y="2592"/>
              <a:ext cx="0" cy="1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3600" y="3616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89" name="Equation" r:id="rId21" imgW="164880" imgH="177480" progId="Equation.3">
                    <p:embed/>
                  </p:oleObj>
                </mc:Choice>
                <mc:Fallback>
                  <p:oleObj name="Equation" r:id="rId2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616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314" name="Freeform 42"/>
          <p:cNvSpPr>
            <a:spLocks/>
          </p:cNvSpPr>
          <p:nvPr/>
        </p:nvSpPr>
        <p:spPr bwMode="auto">
          <a:xfrm>
            <a:off x="9550401" y="3786791"/>
            <a:ext cx="1408112" cy="1741487"/>
          </a:xfrm>
          <a:custGeom>
            <a:avLst/>
            <a:gdLst>
              <a:gd name="T0" fmla="*/ 2147483647 w 887"/>
              <a:gd name="T1" fmla="*/ 0 h 1097"/>
              <a:gd name="T2" fmla="*/ 0 w 887"/>
              <a:gd name="T3" fmla="*/ 2147483647 h 1097"/>
              <a:gd name="T4" fmla="*/ 2147483647 w 887"/>
              <a:gd name="T5" fmla="*/ 2147483647 h 1097"/>
              <a:gd name="T6" fmla="*/ 2147483647 w 887"/>
              <a:gd name="T7" fmla="*/ 0 h 1097"/>
              <a:gd name="T8" fmla="*/ 0 60000 65536"/>
              <a:gd name="T9" fmla="*/ 0 60000 65536"/>
              <a:gd name="T10" fmla="*/ 0 60000 65536"/>
              <a:gd name="T11" fmla="*/ 0 60000 65536"/>
              <a:gd name="T12" fmla="*/ 0 w 887"/>
              <a:gd name="T13" fmla="*/ 0 h 1097"/>
              <a:gd name="T14" fmla="*/ 887 w 887"/>
              <a:gd name="T15" fmla="*/ 1097 h 10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7" h="1097">
                <a:moveTo>
                  <a:pt x="329" y="0"/>
                </a:moveTo>
                <a:lnTo>
                  <a:pt x="0" y="1097"/>
                </a:lnTo>
                <a:lnTo>
                  <a:pt x="887" y="868"/>
                </a:lnTo>
                <a:lnTo>
                  <a:pt x="329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8318" name="Line 46"/>
          <p:cNvSpPr>
            <a:spLocks noChangeShapeType="1"/>
          </p:cNvSpPr>
          <p:nvPr/>
        </p:nvSpPr>
        <p:spPr bwMode="auto">
          <a:xfrm flipV="1">
            <a:off x="10302609" y="4334553"/>
            <a:ext cx="990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1" grpId="0" autoUpdateAnimBg="0"/>
      <p:bldP spid="438282" grpId="0" autoUpdateAnimBg="0"/>
      <p:bldP spid="438283" grpId="0" autoUpdateAnimBg="0"/>
      <p:bldP spid="438284" grpId="0" autoUpdateAnimBg="0"/>
      <p:bldP spid="438285" grpId="0" autoUpdateAnimBg="0"/>
      <p:bldP spid="438292" grpId="0" autoUpdateAnimBg="0"/>
      <p:bldP spid="438294" grpId="0" autoUpdateAnimBg="0"/>
      <p:bldP spid="438295" grpId="0" autoUpdateAnimBg="0"/>
      <p:bldP spid="438314" grpId="0" animBg="1"/>
      <p:bldP spid="4383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8" name="Oval 6"/>
          <p:cNvSpPr>
            <a:spLocks noChangeArrowheads="1"/>
          </p:cNvSpPr>
          <p:nvPr/>
        </p:nvSpPr>
        <p:spPr bwMode="auto">
          <a:xfrm>
            <a:off x="7281932" y="732695"/>
            <a:ext cx="3124200" cy="457200"/>
          </a:xfrm>
          <a:prstGeom prst="ellipse">
            <a:avLst/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605157" y="1216094"/>
            <a:ext cx="46101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12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5439"/>
              </p:ext>
            </p:extLst>
          </p:nvPr>
        </p:nvGraphicFramePr>
        <p:xfrm>
          <a:off x="2917977" y="1443159"/>
          <a:ext cx="4222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8" name="Equation" r:id="rId4" imgW="4178160" imgH="469800" progId="Equation.3">
                  <p:embed/>
                </p:oleObj>
              </mc:Choice>
              <mc:Fallback>
                <p:oleObj name="Equation" r:id="rId4" imgW="4178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77" y="1443159"/>
                        <a:ext cx="4222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49955"/>
              </p:ext>
            </p:extLst>
          </p:nvPr>
        </p:nvGraphicFramePr>
        <p:xfrm>
          <a:off x="2924399" y="1976956"/>
          <a:ext cx="41703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39" name="Equation" r:id="rId6" imgW="4178160" imgH="444240" progId="Equation.3">
                  <p:embed/>
                </p:oleObj>
              </mc:Choice>
              <mc:Fallback>
                <p:oleObj name="Equation" r:id="rId6" imgW="417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399" y="1976956"/>
                        <a:ext cx="41703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89641"/>
              </p:ext>
            </p:extLst>
          </p:nvPr>
        </p:nvGraphicFramePr>
        <p:xfrm>
          <a:off x="2879794" y="2541313"/>
          <a:ext cx="4060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0" name="Equation" r:id="rId8" imgW="4025880" imgH="469800" progId="Equation.3">
                  <p:embed/>
                </p:oleObj>
              </mc:Choice>
              <mc:Fallback>
                <p:oleObj name="Equation" r:id="rId8" imgW="4025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94" y="2541313"/>
                        <a:ext cx="40608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70491"/>
              </p:ext>
            </p:extLst>
          </p:nvPr>
        </p:nvGraphicFramePr>
        <p:xfrm>
          <a:off x="2248674" y="3971134"/>
          <a:ext cx="40100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1" name="Equation" r:id="rId10" imgW="3797280" imgH="825480" progId="Equation.3">
                  <p:embed/>
                </p:oleObj>
              </mc:Choice>
              <mc:Fallback>
                <p:oleObj name="Equation" r:id="rId10" imgW="37972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674" y="3971134"/>
                        <a:ext cx="40100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87361"/>
              </p:ext>
            </p:extLst>
          </p:nvPr>
        </p:nvGraphicFramePr>
        <p:xfrm>
          <a:off x="6629400" y="4036233"/>
          <a:ext cx="3352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2" name="Equation" r:id="rId12" imgW="3276360" imgH="825480" progId="Equation.3">
                  <p:embed/>
                </p:oleObj>
              </mc:Choice>
              <mc:Fallback>
                <p:oleObj name="Equation" r:id="rId12" imgW="3276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036233"/>
                        <a:ext cx="33528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35273"/>
              </p:ext>
            </p:extLst>
          </p:nvPr>
        </p:nvGraphicFramePr>
        <p:xfrm>
          <a:off x="7142164" y="4854440"/>
          <a:ext cx="6953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3" name="Equation" r:id="rId14" imgW="634680" imgH="838080" progId="Equation.3">
                  <p:embed/>
                </p:oleObj>
              </mc:Choice>
              <mc:Fallback>
                <p:oleObj name="Equation" r:id="rId14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4" y="4854440"/>
                        <a:ext cx="6953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11129"/>
              </p:ext>
            </p:extLst>
          </p:nvPr>
        </p:nvGraphicFramePr>
        <p:xfrm>
          <a:off x="7407345" y="808894"/>
          <a:ext cx="2951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4" name="Equation" r:id="rId16" imgW="2908080" imgH="393480" progId="Equation.3">
                  <p:embed/>
                </p:oleObj>
              </mc:Choice>
              <mc:Fallback>
                <p:oleObj name="Equation" r:id="rId16" imgW="290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345" y="808894"/>
                        <a:ext cx="29511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68422"/>
              </p:ext>
            </p:extLst>
          </p:nvPr>
        </p:nvGraphicFramePr>
        <p:xfrm>
          <a:off x="2589213" y="4265107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5" name="Equation" r:id="rId18" imgW="139680" imgH="139680" progId="Equation.DSMT4">
                  <p:embed/>
                </p:oleObj>
              </mc:Choice>
              <mc:Fallback>
                <p:oleObj name="Equation" r:id="rId18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265107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05893"/>
              </p:ext>
            </p:extLst>
          </p:nvPr>
        </p:nvGraphicFramePr>
        <p:xfrm>
          <a:off x="6324600" y="4270389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6" name="Equation" r:id="rId20" imgW="139680" imgH="139680" progId="Equation.DSMT4">
                  <p:embed/>
                </p:oleObj>
              </mc:Choice>
              <mc:Fallback>
                <p:oleObj name="Equation" r:id="rId20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270389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69166"/>
              </p:ext>
            </p:extLst>
          </p:nvPr>
        </p:nvGraphicFramePr>
        <p:xfrm>
          <a:off x="2517775" y="5121934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7" name="Equation" r:id="rId22" imgW="139680" imgH="139680" progId="Equation.DSMT4">
                  <p:embed/>
                </p:oleObj>
              </mc:Choice>
              <mc:Fallback>
                <p:oleObj name="Equation" r:id="rId2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5121934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6" name="Text Box 20"/>
          <p:cNvSpPr txBox="1">
            <a:spLocks noChangeArrowheads="1"/>
          </p:cNvSpPr>
          <p:nvPr/>
        </p:nvSpPr>
        <p:spPr bwMode="auto">
          <a:xfrm>
            <a:off x="7784204" y="130195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取上侧</a:t>
            </a:r>
          </a:p>
        </p:txBody>
      </p:sp>
      <p:graphicFrame>
        <p:nvGraphicFramePr>
          <p:cNvPr id="5212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58856"/>
              </p:ext>
            </p:extLst>
          </p:nvPr>
        </p:nvGraphicFramePr>
        <p:xfrm>
          <a:off x="2601914" y="3235463"/>
          <a:ext cx="4745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48" name="Equation" r:id="rId24" imgW="4622760" imgH="812520" progId="Equation.3">
                  <p:embed/>
                </p:oleObj>
              </mc:Choice>
              <mc:Fallback>
                <p:oleObj name="Equation" r:id="rId24" imgW="4622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4" y="3235463"/>
                        <a:ext cx="4745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1" name="Group 37"/>
          <p:cNvGrpSpPr>
            <a:grpSpLocks/>
          </p:cNvGrpSpPr>
          <p:nvPr/>
        </p:nvGrpSpPr>
        <p:grpSpPr bwMode="auto">
          <a:xfrm>
            <a:off x="8567807" y="1322525"/>
            <a:ext cx="3017837" cy="2413000"/>
            <a:chOff x="3763" y="768"/>
            <a:chExt cx="1901" cy="1520"/>
          </a:xfrm>
        </p:grpSpPr>
        <p:grpSp>
          <p:nvGrpSpPr>
            <p:cNvPr id="25622" name="Group 27"/>
            <p:cNvGrpSpPr>
              <a:grpSpLocks/>
            </p:cNvGrpSpPr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5614" name="Object 14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349" name="Equation" r:id="rId26" imgW="139680" imgH="139680" progId="Equation.3">
                      <p:embed/>
                    </p:oleObj>
                  </mc:Choice>
                  <mc:Fallback>
                    <p:oleObj name="Equation" r:id="rId26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5" name="Object 15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350" name="Equation" r:id="rId28" imgW="139680" imgH="164880" progId="Equation.3">
                      <p:embed/>
                    </p:oleObj>
                  </mc:Choice>
                  <mc:Fallback>
                    <p:oleObj name="Equation" r:id="rId28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6" name="Object 16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351" name="Equation" r:id="rId30" imgW="114120" imgH="139680" progId="Equation.3">
                      <p:embed/>
                    </p:oleObj>
                  </mc:Choice>
                  <mc:Fallback>
                    <p:oleObj name="Equation" r:id="rId30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5" name="Line 31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32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33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17" name="Object 17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352" name="Equation" r:id="rId32" imgW="164880" imgH="177480" progId="Equation.3">
                      <p:embed/>
                    </p:oleObj>
                  </mc:Choice>
                  <mc:Fallback>
                    <p:oleObj name="Equation" r:id="rId32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23" name="Freeform 35"/>
            <p:cNvSpPr>
              <a:spLocks/>
            </p:cNvSpPr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36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12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934164"/>
              </p:ext>
            </p:extLst>
          </p:nvPr>
        </p:nvGraphicFramePr>
        <p:xfrm>
          <a:off x="2806702" y="4884600"/>
          <a:ext cx="43354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53" name="Equation" r:id="rId34" imgW="1815840" imgH="330120" progId="Equation.DSMT4">
                  <p:embed/>
                </p:oleObj>
              </mc:Choice>
              <mc:Fallback>
                <p:oleObj name="Equation" r:id="rId34" imgW="1815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2" y="4884600"/>
                        <a:ext cx="433546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099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3" grpId="0" animBg="1"/>
      <p:bldP spid="43931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714490"/>
              </p:ext>
            </p:extLst>
          </p:nvPr>
        </p:nvGraphicFramePr>
        <p:xfrm>
          <a:off x="2399145" y="2635004"/>
          <a:ext cx="37163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2" name="Equation" r:id="rId3" imgW="3441600" imgH="698400" progId="Equation.3">
                  <p:embed/>
                </p:oleObj>
              </mc:Choice>
              <mc:Fallback>
                <p:oleObj name="Equation" r:id="rId3" imgW="3441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145" y="2635004"/>
                        <a:ext cx="37163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25610"/>
              </p:ext>
            </p:extLst>
          </p:nvPr>
        </p:nvGraphicFramePr>
        <p:xfrm>
          <a:off x="2362201" y="4557874"/>
          <a:ext cx="6032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3" name="Equation" r:id="rId5" imgW="5689440" imgH="812520" progId="Equation.3">
                  <p:embed/>
                </p:oleObj>
              </mc:Choice>
              <mc:Fallback>
                <p:oleObj name="Equation" r:id="rId5" imgW="5689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557874"/>
                        <a:ext cx="6032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2279821" y="1028317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法二</a:t>
            </a:r>
          </a:p>
        </p:txBody>
      </p:sp>
      <p:sp>
        <p:nvSpPr>
          <p:cNvPr id="440330" name="Text Box 10"/>
          <p:cNvSpPr txBox="1">
            <a:spLocks noChangeArrowheads="1"/>
          </p:cNvSpPr>
          <p:nvPr/>
        </p:nvSpPr>
        <p:spPr bwMode="auto">
          <a:xfrm>
            <a:off x="3295650" y="1028317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利用</a:t>
            </a:r>
            <a:r>
              <a:rPr lang="zh-CN" altLang="en-US" sz="2800" b="1" dirty="0">
                <a:solidFill>
                  <a:srgbClr val="0000FF"/>
                </a:solidFill>
              </a:rPr>
              <a:t>两类曲面积分的联系</a:t>
            </a:r>
            <a:r>
              <a:rPr lang="zh-CN" altLang="en-US" sz="2800" b="1" dirty="0"/>
              <a:t>计算</a:t>
            </a:r>
            <a:r>
              <a:rPr lang="en-US" altLang="zh-CN" sz="2800" b="1" dirty="0"/>
              <a:t>.</a:t>
            </a:r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2362201" y="1634736"/>
            <a:ext cx="192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 dirty="0"/>
              <a:t>Σ</a:t>
            </a:r>
            <a:r>
              <a:rPr lang="zh-CN" altLang="en-US" sz="2800" b="1" dirty="0"/>
              <a:t>取</a:t>
            </a:r>
            <a:r>
              <a:rPr lang="zh-CN" altLang="en-US" sz="2800" b="1" dirty="0">
                <a:solidFill>
                  <a:srgbClr val="0000FF"/>
                </a:solidFill>
              </a:rPr>
              <a:t>上侧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75808"/>
              </p:ext>
            </p:extLst>
          </p:nvPr>
        </p:nvGraphicFramePr>
        <p:xfrm>
          <a:off x="9352377" y="620669"/>
          <a:ext cx="2514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4" name="公式" r:id="rId7" imgW="977760" imgH="203040" progId="Equation.3">
                  <p:embed/>
                </p:oleObj>
              </mc:Choice>
              <mc:Fallback>
                <p:oleObj name="公式" r:id="rId7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2377" y="620669"/>
                        <a:ext cx="2514600" cy="5191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66FF33"/>
                          </a:gs>
                          <a:gs pos="10000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50746"/>
              </p:ext>
            </p:extLst>
          </p:nvPr>
        </p:nvGraphicFramePr>
        <p:xfrm>
          <a:off x="6203353" y="2751546"/>
          <a:ext cx="16652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5" name="Equation" r:id="rId9" imgW="1688760" imgH="901440" progId="Equation.3">
                  <p:embed/>
                </p:oleObj>
              </mc:Choice>
              <mc:Fallback>
                <p:oleObj name="Equation" r:id="rId9" imgW="16887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353" y="2751546"/>
                        <a:ext cx="166528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13340"/>
              </p:ext>
            </p:extLst>
          </p:nvPr>
        </p:nvGraphicFramePr>
        <p:xfrm>
          <a:off x="2441404" y="2208553"/>
          <a:ext cx="2544461" cy="59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" name="Equation" r:id="rId11" imgW="1041120" imgH="241200" progId="Equation.DSMT4">
                  <p:embed/>
                </p:oleObj>
              </mc:Choice>
              <mc:Fallback>
                <p:oleObj name="Equation" r:id="rId11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404" y="2208553"/>
                        <a:ext cx="2544461" cy="590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47821"/>
              </p:ext>
            </p:extLst>
          </p:nvPr>
        </p:nvGraphicFramePr>
        <p:xfrm>
          <a:off x="4985865" y="2305394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7" name="Equation" r:id="rId13" imgW="1257120" imgH="393480" progId="Equation.3">
                  <p:embed/>
                </p:oleObj>
              </mc:Choice>
              <mc:Fallback>
                <p:oleObj name="Equation" r:id="rId13" imgW="1257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865" y="2305394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71883"/>
              </p:ext>
            </p:extLst>
          </p:nvPr>
        </p:nvGraphicFramePr>
        <p:xfrm>
          <a:off x="2279821" y="5368840"/>
          <a:ext cx="47450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8" name="Equation" r:id="rId15" imgW="4711680" imgH="965160" progId="Equation.3">
                  <p:embed/>
                </p:oleObj>
              </mc:Choice>
              <mc:Fallback>
                <p:oleObj name="Equation" r:id="rId15" imgW="47116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821" y="5368840"/>
                        <a:ext cx="47450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7" name="Rectangle 17"/>
          <p:cNvSpPr>
            <a:spLocks noChangeArrowheads="1"/>
          </p:cNvSpPr>
          <p:nvPr/>
        </p:nvSpPr>
        <p:spPr bwMode="auto">
          <a:xfrm>
            <a:off x="8502650" y="1640632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锐角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94880" y="1662088"/>
            <a:ext cx="4965700" cy="519113"/>
            <a:chOff x="1624" y="816"/>
            <a:chExt cx="3128" cy="327"/>
          </a:xfrm>
        </p:grpSpPr>
        <p:sp>
          <p:nvSpPr>
            <p:cNvPr id="26650" name="Text Box 19"/>
            <p:cNvSpPr txBox="1">
              <a:spLocks noChangeArrowheads="1"/>
            </p:cNvSpPr>
            <p:nvPr/>
          </p:nvSpPr>
          <p:spPr bwMode="auto">
            <a:xfrm>
              <a:off x="1624" y="816"/>
              <a:ext cx="3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则法向量</a:t>
              </a:r>
              <a:r>
                <a:rPr lang="en-US" altLang="zh-CN" sz="2800" b="1" i="1" dirty="0"/>
                <a:t>n</a:t>
              </a:r>
              <a:r>
                <a:rPr lang="zh-CN" altLang="en-US" sz="2800" b="1" dirty="0"/>
                <a:t>与</a:t>
              </a:r>
              <a:r>
                <a:rPr lang="en-US" altLang="zh-CN" sz="2800" b="1" i="1" dirty="0"/>
                <a:t>z</a:t>
              </a:r>
              <a:r>
                <a:rPr lang="zh-CN" altLang="en-US" sz="2800" b="1" dirty="0"/>
                <a:t>轴正向的夹角为</a:t>
              </a:r>
            </a:p>
          </p:txBody>
        </p:sp>
        <p:sp>
          <p:nvSpPr>
            <p:cNvPr id="26651" name="Line 20"/>
            <p:cNvSpPr>
              <a:spLocks noChangeShapeType="1"/>
            </p:cNvSpPr>
            <p:nvPr/>
          </p:nvSpPr>
          <p:spPr bwMode="auto">
            <a:xfrm>
              <a:off x="2592" y="86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222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07664"/>
              </p:ext>
            </p:extLst>
          </p:nvPr>
        </p:nvGraphicFramePr>
        <p:xfrm>
          <a:off x="2670275" y="3643475"/>
          <a:ext cx="4745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9" name="Equation" r:id="rId17" imgW="4622760" imgH="812520" progId="Equation.3">
                  <p:embed/>
                </p:oleObj>
              </mc:Choice>
              <mc:Fallback>
                <p:oleObj name="Equation" r:id="rId17" imgW="4622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275" y="3643475"/>
                        <a:ext cx="4745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3" name="Group 27"/>
          <p:cNvGrpSpPr>
            <a:grpSpLocks/>
          </p:cNvGrpSpPr>
          <p:nvPr/>
        </p:nvGrpSpPr>
        <p:grpSpPr bwMode="auto">
          <a:xfrm>
            <a:off x="8722468" y="1802489"/>
            <a:ext cx="3017838" cy="2413000"/>
            <a:chOff x="3763" y="768"/>
            <a:chExt cx="1901" cy="1520"/>
          </a:xfrm>
        </p:grpSpPr>
        <p:grpSp>
          <p:nvGrpSpPr>
            <p:cNvPr id="26644" name="Group 28"/>
            <p:cNvGrpSpPr>
              <a:grpSpLocks/>
            </p:cNvGrpSpPr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6634" name="Object 10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70" name="Equation" r:id="rId19" imgW="139680" imgH="139680" progId="Equation.3">
                      <p:embed/>
                    </p:oleObj>
                  </mc:Choice>
                  <mc:Fallback>
                    <p:oleObj name="Equation" r:id="rId19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1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71" name="Equation" r:id="rId21" imgW="139680" imgH="164880" progId="Equation.3">
                      <p:embed/>
                    </p:oleObj>
                  </mc:Choice>
                  <mc:Fallback>
                    <p:oleObj name="Equation" r:id="rId2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2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72" name="Equation" r:id="rId23" imgW="114120" imgH="139680" progId="Equation.3">
                      <p:embed/>
                    </p:oleObj>
                  </mc:Choice>
                  <mc:Fallback>
                    <p:oleObj name="Equation" r:id="rId2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7" name="Line 32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33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34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7" name="Object 13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73" name="Equation" r:id="rId25" imgW="164880" imgH="177480" progId="Equation.3">
                      <p:embed/>
                    </p:oleObj>
                  </mc:Choice>
                  <mc:Fallback>
                    <p:oleObj name="Equation" r:id="rId25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5" name="Freeform 36"/>
            <p:cNvSpPr>
              <a:spLocks/>
            </p:cNvSpPr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62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0" grpId="0" autoUpdateAnimBg="0"/>
      <p:bldP spid="440331" grpId="0" autoUpdateAnimBg="0"/>
      <p:bldP spid="4403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2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19398"/>
              </p:ext>
            </p:extLst>
          </p:nvPr>
        </p:nvGraphicFramePr>
        <p:xfrm>
          <a:off x="3095626" y="2797040"/>
          <a:ext cx="50990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1" name="公式" r:id="rId3" imgW="1917360" imgH="482400" progId="Equation.3">
                  <p:embed/>
                </p:oleObj>
              </mc:Choice>
              <mc:Fallback>
                <p:oleObj name="公式" r:id="rId3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2797040"/>
                        <a:ext cx="50990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5" name="Object 3"/>
          <p:cNvGraphicFramePr>
            <a:graphicFrameLocks noChangeAspect="1"/>
          </p:cNvGraphicFramePr>
          <p:nvPr/>
        </p:nvGraphicFramePr>
        <p:xfrm>
          <a:off x="3095626" y="4038600"/>
          <a:ext cx="3228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2" name="Equation" r:id="rId5" imgW="2946240" imgH="698400" progId="Equation.3">
                  <p:embed/>
                </p:oleObj>
              </mc:Choice>
              <mc:Fallback>
                <p:oleObj name="Equation" r:id="rId5" imgW="2946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4038600"/>
                        <a:ext cx="32289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13633"/>
              </p:ext>
            </p:extLst>
          </p:nvPr>
        </p:nvGraphicFramePr>
        <p:xfrm>
          <a:off x="8582071" y="1882276"/>
          <a:ext cx="2514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3" name="公式" r:id="rId7" imgW="977760" imgH="203040" progId="Equation.3">
                  <p:embed/>
                </p:oleObj>
              </mc:Choice>
              <mc:Fallback>
                <p:oleObj name="公式" r:id="rId7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071" y="1882276"/>
                        <a:ext cx="2514600" cy="5191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66FF33"/>
                          </a:gs>
                          <a:gs pos="10000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7" name="Object 5"/>
          <p:cNvGraphicFramePr>
            <a:graphicFrameLocks noChangeAspect="1"/>
          </p:cNvGraphicFramePr>
          <p:nvPr/>
        </p:nvGraphicFramePr>
        <p:xfrm>
          <a:off x="6356350" y="4038601"/>
          <a:ext cx="6540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4" name="Equation" r:id="rId9" imgW="634680" imgH="838080" progId="Equation.3">
                  <p:embed/>
                </p:oleObj>
              </mc:Choice>
              <mc:Fallback>
                <p:oleObj name="Equation" r:id="rId9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038601"/>
                        <a:ext cx="6540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8" name="Object 6"/>
          <p:cNvGraphicFramePr>
            <a:graphicFrameLocks noChangeAspect="1"/>
          </p:cNvGraphicFramePr>
          <p:nvPr>
            <p:extLst/>
          </p:nvPr>
        </p:nvGraphicFramePr>
        <p:xfrm>
          <a:off x="5999164" y="3124201"/>
          <a:ext cx="19256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5" name="Equation" r:id="rId11" imgW="749160" imgH="203040" progId="Equation.DSMT4">
                  <p:embed/>
                </p:oleObj>
              </mc:Choice>
              <mc:Fallback>
                <p:oleObj name="Equation" r:id="rId11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4" y="3124201"/>
                        <a:ext cx="19256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33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66FF33"/>
                                </a:gs>
                                <a:gs pos="100000">
                                  <a:srgbClr val="66FF33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9" name="Object 7"/>
          <p:cNvGraphicFramePr>
            <a:graphicFrameLocks noChangeAspect="1"/>
          </p:cNvGraphicFramePr>
          <p:nvPr>
            <p:extLst/>
          </p:nvPr>
        </p:nvGraphicFramePr>
        <p:xfrm>
          <a:off x="8072392" y="3184114"/>
          <a:ext cx="1019358" cy="4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6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392" y="3184114"/>
                        <a:ext cx="1019358" cy="4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143250" y="1765300"/>
          <a:ext cx="4705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7" name="Equation" r:id="rId15" imgW="4673520" imgH="965160" progId="Equation.3">
                  <p:embed/>
                </p:oleObj>
              </mc:Choice>
              <mc:Fallback>
                <p:oleObj name="Equation" r:id="rId15" imgW="46735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765300"/>
                        <a:ext cx="47053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74654"/>
              </p:ext>
            </p:extLst>
          </p:nvPr>
        </p:nvGraphicFramePr>
        <p:xfrm>
          <a:off x="1951570" y="2946400"/>
          <a:ext cx="6609720" cy="9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2" name="Equation" r:id="rId3" imgW="2590560" imgH="380880" progId="Equation.DSMT4">
                  <p:embed/>
                </p:oleObj>
              </mc:Choice>
              <mc:Fallback>
                <p:oleObj name="Equation" r:id="rId3" imgW="2590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70" y="2946400"/>
                        <a:ext cx="6609720" cy="97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1744318" y="818047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法三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522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17795"/>
              </p:ext>
            </p:extLst>
          </p:nvPr>
        </p:nvGraphicFramePr>
        <p:xfrm>
          <a:off x="3006202" y="854279"/>
          <a:ext cx="5214396" cy="54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3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202" y="854279"/>
                        <a:ext cx="5214396" cy="548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34298"/>
              </p:ext>
            </p:extLst>
          </p:nvPr>
        </p:nvGraphicFramePr>
        <p:xfrm>
          <a:off x="2019758" y="2075613"/>
          <a:ext cx="4745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4" name="Equation" r:id="rId7" imgW="4622760" imgH="812520" progId="Equation.3">
                  <p:embed/>
                </p:oleObj>
              </mc:Choice>
              <mc:Fallback>
                <p:oleObj name="Equation" r:id="rId7" imgW="4622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2075613"/>
                        <a:ext cx="4745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3" name="Group 27"/>
          <p:cNvGrpSpPr>
            <a:grpSpLocks/>
          </p:cNvGrpSpPr>
          <p:nvPr/>
        </p:nvGrpSpPr>
        <p:grpSpPr bwMode="auto">
          <a:xfrm>
            <a:off x="9053208" y="2070100"/>
            <a:ext cx="3017838" cy="2413000"/>
            <a:chOff x="3763" y="768"/>
            <a:chExt cx="1901" cy="1520"/>
          </a:xfrm>
        </p:grpSpPr>
        <p:grpSp>
          <p:nvGrpSpPr>
            <p:cNvPr id="26644" name="Group 28"/>
            <p:cNvGrpSpPr>
              <a:grpSpLocks/>
            </p:cNvGrpSpPr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6634" name="Object 10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75" name="Equation" r:id="rId9" imgW="139680" imgH="139680" progId="Equation.3">
                      <p:embed/>
                    </p:oleObj>
                  </mc:Choice>
                  <mc:Fallback>
                    <p:oleObj name="Equation" r:id="rId9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1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76" name="Equation" r:id="rId11" imgW="139680" imgH="164880" progId="Equation.3">
                      <p:embed/>
                    </p:oleObj>
                  </mc:Choice>
                  <mc:Fallback>
                    <p:oleObj name="Equation" r:id="rId1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2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77" name="Equation" r:id="rId13" imgW="114120" imgH="139680" progId="Equation.3">
                      <p:embed/>
                    </p:oleObj>
                  </mc:Choice>
                  <mc:Fallback>
                    <p:oleObj name="Equation" r:id="rId1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7" name="Line 32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33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34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7" name="Object 13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78" name="Equation" r:id="rId15" imgW="164880" imgH="177480" progId="Equation.3">
                      <p:embed/>
                    </p:oleObj>
                  </mc:Choice>
                  <mc:Fallback>
                    <p:oleObj name="Equation" r:id="rId15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5" name="Freeform 36"/>
            <p:cNvSpPr>
              <a:spLocks/>
            </p:cNvSpPr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52089"/>
              </p:ext>
            </p:extLst>
          </p:nvPr>
        </p:nvGraphicFramePr>
        <p:xfrm>
          <a:off x="3050922" y="1497877"/>
          <a:ext cx="5801159" cy="50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9" name="Equation" r:id="rId17" imgW="2311200" imgH="203040" progId="Equation.DSMT4">
                  <p:embed/>
                </p:oleObj>
              </mc:Choice>
              <mc:Fallback>
                <p:oleObj name="Equation" r:id="rId17" imgW="231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0922" y="1497877"/>
                        <a:ext cx="5801159" cy="50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20598" y="8503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取上侧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789038" y="146477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其中，</a:t>
            </a:r>
            <a:endParaRPr lang="zh-CN" altLang="en-US" sz="2800" b="1" dirty="0"/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58623"/>
              </p:ext>
            </p:extLst>
          </p:nvPr>
        </p:nvGraphicFramePr>
        <p:xfrm>
          <a:off x="1977722" y="3904344"/>
          <a:ext cx="27225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0" name="Equation" r:id="rId19" imgW="1066680" imgH="380880" progId="Equation.DSMT4">
                  <p:embed/>
                </p:oleObj>
              </mc:Choice>
              <mc:Fallback>
                <p:oleObj name="Equation" r:id="rId19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722" y="3904344"/>
                        <a:ext cx="27225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09831"/>
              </p:ext>
            </p:extLst>
          </p:nvPr>
        </p:nvGraphicFramePr>
        <p:xfrm>
          <a:off x="2019758" y="4756082"/>
          <a:ext cx="3228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1" name="Equation" r:id="rId21" imgW="2946240" imgH="698400" progId="Equation.3">
                  <p:embed/>
                </p:oleObj>
              </mc:Choice>
              <mc:Fallback>
                <p:oleObj name="Equation" r:id="rId21" imgW="2946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4756082"/>
                        <a:ext cx="32289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78640"/>
              </p:ext>
            </p:extLst>
          </p:nvPr>
        </p:nvGraphicFramePr>
        <p:xfrm>
          <a:off x="2019758" y="5519670"/>
          <a:ext cx="6540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2" name="Equation" r:id="rId23" imgW="634680" imgH="838080" progId="Equation.3">
                  <p:embed/>
                </p:oleObj>
              </mc:Choice>
              <mc:Fallback>
                <p:oleObj name="Equation" r:id="rId23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5519670"/>
                        <a:ext cx="6540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34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66" name="Oval 42"/>
          <p:cNvSpPr>
            <a:spLocks noChangeArrowheads="1"/>
          </p:cNvSpPr>
          <p:nvPr/>
        </p:nvSpPr>
        <p:spPr bwMode="auto">
          <a:xfrm>
            <a:off x="8003585" y="2857500"/>
            <a:ext cx="4572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4480822" y="2893436"/>
            <a:ext cx="762000" cy="457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2039883" y="2863445"/>
            <a:ext cx="63990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181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57041"/>
              </p:ext>
            </p:extLst>
          </p:nvPr>
        </p:nvGraphicFramePr>
        <p:xfrm>
          <a:off x="2894013" y="2822414"/>
          <a:ext cx="2362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4" name="Equation" r:id="rId3" imgW="2222280" imgH="812520" progId="Equation.3">
                  <p:embed/>
                </p:oleObj>
              </mc:Choice>
              <mc:Fallback>
                <p:oleObj name="Equation" r:id="rId3" imgW="2222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822414"/>
                        <a:ext cx="23622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06261"/>
              </p:ext>
            </p:extLst>
          </p:nvPr>
        </p:nvGraphicFramePr>
        <p:xfrm>
          <a:off x="6923087" y="3833302"/>
          <a:ext cx="22590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5" name="Equation" r:id="rId5" imgW="2197080" imgH="444240" progId="Equation.3">
                  <p:embed/>
                </p:oleObj>
              </mc:Choice>
              <mc:Fallback>
                <p:oleObj name="Equation" r:id="rId5" imgW="219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7" y="3833302"/>
                        <a:ext cx="22590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14115"/>
              </p:ext>
            </p:extLst>
          </p:nvPr>
        </p:nvGraphicFramePr>
        <p:xfrm>
          <a:off x="3215847" y="4523580"/>
          <a:ext cx="32575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6" name="Equation" r:id="rId7" imgW="3200400" imgH="952200" progId="Equation.3">
                  <p:embed/>
                </p:oleObj>
              </mc:Choice>
              <mc:Fallback>
                <p:oleObj name="Equation" r:id="rId7" imgW="32004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847" y="4523580"/>
                        <a:ext cx="32575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8420100" y="4508029"/>
            <a:ext cx="533400" cy="3810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66FF33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8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477662"/>
              </p:ext>
            </p:extLst>
          </p:nvPr>
        </p:nvGraphicFramePr>
        <p:xfrm>
          <a:off x="5299565" y="2803058"/>
          <a:ext cx="3170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7" name="Equation" r:id="rId9" imgW="2997000" imgH="812520" progId="Equation.3">
                  <p:embed/>
                </p:oleObj>
              </mc:Choice>
              <mc:Fallback>
                <p:oleObj name="Equation" r:id="rId9" imgW="29970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565" y="2803058"/>
                        <a:ext cx="3170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09331"/>
              </p:ext>
            </p:extLst>
          </p:nvPr>
        </p:nvGraphicFramePr>
        <p:xfrm>
          <a:off x="2927264" y="3564953"/>
          <a:ext cx="28765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8" name="Equation" r:id="rId11" imgW="2603160" imgH="952200" progId="Equation.3">
                  <p:embed/>
                </p:oleObj>
              </mc:Choice>
              <mc:Fallback>
                <p:oleObj name="Equation" r:id="rId11" imgW="2603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264" y="3564953"/>
                        <a:ext cx="28765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71385"/>
              </p:ext>
            </p:extLst>
          </p:nvPr>
        </p:nvGraphicFramePr>
        <p:xfrm>
          <a:off x="2952750" y="837155"/>
          <a:ext cx="4254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9" name="Equation" r:id="rId13" imgW="4254480" imgH="812520" progId="Equation.3">
                  <p:embed/>
                </p:oleObj>
              </mc:Choice>
              <mc:Fallback>
                <p:oleObj name="Equation" r:id="rId13" imgW="42544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837155"/>
                        <a:ext cx="4254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996591"/>
              </p:ext>
            </p:extLst>
          </p:nvPr>
        </p:nvGraphicFramePr>
        <p:xfrm>
          <a:off x="2379711" y="1433160"/>
          <a:ext cx="674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0" name="Equation" r:id="rId15" imgW="6743520" imgH="825480" progId="Equation.3">
                  <p:embed/>
                </p:oleObj>
              </mc:Choice>
              <mc:Fallback>
                <p:oleObj name="Equation" r:id="rId15" imgW="67435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711" y="1433160"/>
                        <a:ext cx="674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12"/>
          <p:cNvSpPr txBox="1">
            <a:spLocks noChangeArrowheads="1"/>
          </p:cNvSpPr>
          <p:nvPr/>
        </p:nvSpPr>
        <p:spPr bwMode="auto">
          <a:xfrm>
            <a:off x="1877483" y="909940"/>
            <a:ext cx="1004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81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217370"/>
              </p:ext>
            </p:extLst>
          </p:nvPr>
        </p:nvGraphicFramePr>
        <p:xfrm>
          <a:off x="2438400" y="2258660"/>
          <a:ext cx="42084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1" name="Equation" r:id="rId17" imgW="4051080" imgH="431640" progId="Equation.3">
                  <p:embed/>
                </p:oleObj>
              </mc:Choice>
              <mc:Fallback>
                <p:oleObj name="Equation" r:id="rId17" imgW="4051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58660"/>
                        <a:ext cx="42084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6548465" y="2152304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下侧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51815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92784"/>
              </p:ext>
            </p:extLst>
          </p:nvPr>
        </p:nvGraphicFramePr>
        <p:xfrm>
          <a:off x="6565900" y="4520729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2" name="Equation" r:id="rId19" imgW="3035160" imgH="952200" progId="Equation.3">
                  <p:embed/>
                </p:oleObj>
              </mc:Choice>
              <mc:Fallback>
                <p:oleObj name="Equation" r:id="rId19" imgW="3035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520729"/>
                        <a:ext cx="308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5" name="Line 21"/>
          <p:cNvSpPr>
            <a:spLocks noChangeShapeType="1"/>
          </p:cNvSpPr>
          <p:nvPr/>
        </p:nvSpPr>
        <p:spPr bwMode="auto">
          <a:xfrm>
            <a:off x="3048000" y="4114800"/>
            <a:ext cx="0" cy="1676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815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064890"/>
              </p:ext>
            </p:extLst>
          </p:nvPr>
        </p:nvGraphicFramePr>
        <p:xfrm>
          <a:off x="2952750" y="5537199"/>
          <a:ext cx="35798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3" name="Equation" r:id="rId21" imgW="3238200" imgH="812520" progId="Equation.3">
                  <p:embed/>
                </p:oleObj>
              </mc:Choice>
              <mc:Fallback>
                <p:oleObj name="Equation" r:id="rId21" imgW="3238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537199"/>
                        <a:ext cx="357981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694862" y="1955800"/>
            <a:ext cx="1066800" cy="1218095"/>
            <a:chOff x="3599" y="672"/>
            <a:chExt cx="913" cy="1103"/>
          </a:xfrm>
        </p:grpSpPr>
        <p:sp>
          <p:nvSpPr>
            <p:cNvPr id="436249" name="AutoShape 25"/>
            <p:cNvSpPr>
              <a:spLocks noChangeArrowheads="1"/>
            </p:cNvSpPr>
            <p:nvPr/>
          </p:nvSpPr>
          <p:spPr bwMode="auto">
            <a:xfrm rot="16202681">
              <a:off x="3600" y="864"/>
              <a:ext cx="910" cy="912"/>
            </a:xfrm>
            <a:prstGeom prst="moon">
              <a:avLst>
                <a:gd name="adj" fmla="val 84630"/>
              </a:avLst>
            </a:prstGeom>
            <a:gradFill rotWithShape="0">
              <a:gsLst>
                <a:gs pos="0">
                  <a:srgbClr val="FF0066"/>
                </a:gs>
                <a:gs pos="50000">
                  <a:schemeClr val="accent2"/>
                </a:gs>
                <a:gs pos="100000">
                  <a:srgbClr val="FF0066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65" name="Oval 26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0515209" y="2618200"/>
            <a:ext cx="622300" cy="609600"/>
            <a:chOff x="5040" y="1392"/>
            <a:chExt cx="392" cy="384"/>
          </a:xfrm>
        </p:grpSpPr>
        <p:sp>
          <p:nvSpPr>
            <p:cNvPr id="22563" name="Line 37"/>
            <p:cNvSpPr>
              <a:spLocks noChangeShapeType="1"/>
            </p:cNvSpPr>
            <p:nvPr/>
          </p:nvSpPr>
          <p:spPr bwMode="auto">
            <a:xfrm>
              <a:off x="5040" y="139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5280" y="158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34" name="Equation" r:id="rId23" imgW="241200" imgH="304560" progId="Equation.3">
                    <p:embed/>
                  </p:oleObj>
                </mc:Choice>
                <mc:Fallback>
                  <p:oleObj name="Equation" r:id="rId23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58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81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45883"/>
              </p:ext>
            </p:extLst>
          </p:nvPr>
        </p:nvGraphicFramePr>
        <p:xfrm>
          <a:off x="9313471" y="718989"/>
          <a:ext cx="24034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5" name="Equation" r:id="rId25" imgW="2260440" imgH="393480" progId="Equation.3">
                  <p:embed/>
                </p:oleObj>
              </mc:Choice>
              <mc:Fallback>
                <p:oleObj name="Equation" r:id="rId25" imgW="226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471" y="718989"/>
                        <a:ext cx="2403475" cy="417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53661"/>
              </p:ext>
            </p:extLst>
          </p:nvPr>
        </p:nvGraphicFramePr>
        <p:xfrm>
          <a:off x="4980978" y="4144133"/>
          <a:ext cx="73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6" name="Equation" r:id="rId27" imgW="736560" imgH="304560" progId="Equation.3">
                  <p:embed/>
                </p:oleObj>
              </mc:Choice>
              <mc:Fallback>
                <p:oleObj name="Equation" r:id="rId27" imgW="736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978" y="4144133"/>
                        <a:ext cx="736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7377"/>
              </p:ext>
            </p:extLst>
          </p:nvPr>
        </p:nvGraphicFramePr>
        <p:xfrm>
          <a:off x="5810250" y="3842648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7" name="Equation" r:id="rId29" imgW="774360" imgH="380880" progId="Equation.3">
                  <p:embed/>
                </p:oleObj>
              </mc:Choice>
              <mc:Fallback>
                <p:oleObj name="Equation" r:id="rId29" imgW="774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3842648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9597633" y="1676400"/>
            <a:ext cx="1676400" cy="2082800"/>
            <a:chOff x="-48" y="1248"/>
            <a:chExt cx="1056" cy="1312"/>
          </a:xfrm>
        </p:grpSpPr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66" y="238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38" name="Equation" r:id="rId31" imgW="139680" imgH="139680" progId="Equation.3">
                    <p:embed/>
                  </p:oleObj>
                </mc:Choice>
                <mc:Fallback>
                  <p:oleObj name="Equation" r:id="rId3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238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835" y="224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39" name="Equation" r:id="rId33" imgW="139680" imgH="164880" progId="Equation.3">
                    <p:embed/>
                  </p:oleObj>
                </mc:Choice>
                <mc:Fallback>
                  <p:oleObj name="Equation" r:id="rId3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24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54"/>
            <p:cNvSpPr>
              <a:spLocks noChangeShapeType="1"/>
            </p:cNvSpPr>
            <p:nvPr/>
          </p:nvSpPr>
          <p:spPr bwMode="auto">
            <a:xfrm flipV="1">
              <a:off x="336" y="1539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55"/>
            <p:cNvSpPr>
              <a:spLocks noChangeShapeType="1"/>
            </p:cNvSpPr>
            <p:nvPr/>
          </p:nvSpPr>
          <p:spPr bwMode="auto">
            <a:xfrm flipV="1">
              <a:off x="336" y="124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144" y="124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40" name="Equation" r:id="rId35" imgW="114120" imgH="139680" progId="Equation.3">
                    <p:embed/>
                  </p:oleObj>
                </mc:Choice>
                <mc:Fallback>
                  <p:oleObj name="Equation" r:id="rId35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4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288" y="2192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41" name="Equation" r:id="rId37" imgW="164880" imgH="177480" progId="Equation.3">
                    <p:embed/>
                  </p:oleObj>
                </mc:Choice>
                <mc:Fallback>
                  <p:oleObj name="Equation" r:id="rId3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92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58"/>
            <p:cNvSpPr>
              <a:spLocks noChangeShapeType="1"/>
            </p:cNvSpPr>
            <p:nvPr/>
          </p:nvSpPr>
          <p:spPr bwMode="auto">
            <a:xfrm>
              <a:off x="336" y="21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59"/>
            <p:cNvSpPr>
              <a:spLocks noChangeShapeType="1"/>
            </p:cNvSpPr>
            <p:nvPr/>
          </p:nvSpPr>
          <p:spPr bwMode="auto">
            <a:xfrm flipH="1">
              <a:off x="-48" y="2192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815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51717"/>
              </p:ext>
            </p:extLst>
          </p:nvPr>
        </p:nvGraphicFramePr>
        <p:xfrm>
          <a:off x="9992126" y="1975151"/>
          <a:ext cx="271463" cy="25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42" name="Equation" r:id="rId39" imgW="177480" imgH="164880" progId="Equation.DSMT4">
                  <p:embed/>
                </p:oleObj>
              </mc:Choice>
              <mc:Fallback>
                <p:oleObj name="Equation" r:id="rId39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26" y="1975151"/>
                        <a:ext cx="271463" cy="252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267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66" grpId="0" animBg="1"/>
      <p:bldP spid="436226" grpId="0" animBg="1"/>
      <p:bldP spid="436227" grpId="0" autoUpdateAnimBg="0"/>
      <p:bldP spid="436231" grpId="0" animBg="1"/>
      <p:bldP spid="4362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72496"/>
              </p:ext>
            </p:extLst>
          </p:nvPr>
        </p:nvGraphicFramePr>
        <p:xfrm>
          <a:off x="1891638" y="1436724"/>
          <a:ext cx="3711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68" name="Equation" r:id="rId3" imgW="3746160" imgH="812520" progId="Equation.3">
                  <p:embed/>
                </p:oleObj>
              </mc:Choice>
              <mc:Fallback>
                <p:oleObj name="Equation" r:id="rId3" imgW="37461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638" y="1436724"/>
                        <a:ext cx="3711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748518"/>
              </p:ext>
            </p:extLst>
          </p:nvPr>
        </p:nvGraphicFramePr>
        <p:xfrm>
          <a:off x="2145525" y="4007325"/>
          <a:ext cx="3987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69" name="Equation" r:id="rId5" imgW="3911400" imgH="1041120" progId="Equation.3">
                  <p:embed/>
                </p:oleObj>
              </mc:Choice>
              <mc:Fallback>
                <p:oleObj name="Equation" r:id="rId5" imgW="39114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525" y="4007325"/>
                        <a:ext cx="39878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23206"/>
              </p:ext>
            </p:extLst>
          </p:nvPr>
        </p:nvGraphicFramePr>
        <p:xfrm>
          <a:off x="2145525" y="4946229"/>
          <a:ext cx="4686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0" name="Equation" r:id="rId7" imgW="1981080" imgH="406080" progId="Equation.DSMT4">
                  <p:embed/>
                </p:oleObj>
              </mc:Choice>
              <mc:Fallback>
                <p:oleObj name="Equation" r:id="rId7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525" y="4946229"/>
                        <a:ext cx="46863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77302"/>
              </p:ext>
            </p:extLst>
          </p:nvPr>
        </p:nvGraphicFramePr>
        <p:xfrm>
          <a:off x="2145525" y="3045571"/>
          <a:ext cx="75136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1" name="Equation" r:id="rId9" imgW="7137360" imgH="1041120" progId="Equation.3">
                  <p:embed/>
                </p:oleObj>
              </mc:Choice>
              <mc:Fallback>
                <p:oleObj name="Equation" r:id="rId9" imgW="71373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525" y="3045571"/>
                        <a:ext cx="75136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95357"/>
              </p:ext>
            </p:extLst>
          </p:nvPr>
        </p:nvGraphicFramePr>
        <p:xfrm>
          <a:off x="2136436" y="2306885"/>
          <a:ext cx="42783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2" name="Equation" r:id="rId11" imgW="3936960" imgH="812520" progId="Equation.3">
                  <p:embed/>
                </p:oleObj>
              </mc:Choice>
              <mc:Fallback>
                <p:oleObj name="Equation" r:id="rId11" imgW="39369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436" y="2306885"/>
                        <a:ext cx="42783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77101"/>
              </p:ext>
            </p:extLst>
          </p:nvPr>
        </p:nvGraphicFramePr>
        <p:xfrm>
          <a:off x="2220440" y="6030913"/>
          <a:ext cx="7620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3" name="Equation" r:id="rId13" imgW="736560" imgH="317160" progId="Equation.3">
                  <p:embed/>
                </p:oleObj>
              </mc:Choice>
              <mc:Fallback>
                <p:oleObj name="Equation" r:id="rId13" imgW="736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40" y="6030913"/>
                        <a:ext cx="7620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59593"/>
              </p:ext>
            </p:extLst>
          </p:nvPr>
        </p:nvGraphicFramePr>
        <p:xfrm>
          <a:off x="6953685" y="2192793"/>
          <a:ext cx="213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4" name="Equation" r:id="rId15" imgW="2133360" imgH="825480" progId="Equation.3">
                  <p:embed/>
                </p:oleObj>
              </mc:Choice>
              <mc:Fallback>
                <p:oleObj name="Equation" r:id="rId15" imgW="2133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685" y="2192793"/>
                        <a:ext cx="2133600" cy="825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917490"/>
              </p:ext>
            </p:extLst>
          </p:nvPr>
        </p:nvGraphicFramePr>
        <p:xfrm>
          <a:off x="2408994" y="3439010"/>
          <a:ext cx="384891" cy="27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5" name="Equation" r:id="rId17" imgW="139680" imgH="101520" progId="Equation.DSMT4">
                  <p:embed/>
                </p:oleObj>
              </mc:Choice>
              <mc:Fallback>
                <p:oleObj name="Equation" r:id="rId17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994" y="3439010"/>
                        <a:ext cx="384891" cy="27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AutoShape 16"/>
          <p:cNvSpPr>
            <a:spLocks noChangeArrowheads="1"/>
          </p:cNvSpPr>
          <p:nvPr/>
        </p:nvSpPr>
        <p:spPr bwMode="auto">
          <a:xfrm>
            <a:off x="6103653" y="408992"/>
            <a:ext cx="5791200" cy="914400"/>
          </a:xfrm>
          <a:prstGeom prst="parallelogram">
            <a:avLst>
              <a:gd name="adj" fmla="val 33338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628638"/>
              </p:ext>
            </p:extLst>
          </p:nvPr>
        </p:nvGraphicFramePr>
        <p:xfrm>
          <a:off x="6253149" y="511815"/>
          <a:ext cx="2209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6" name="Equation" r:id="rId19" imgW="2222280" imgH="812520" progId="Equation.3">
                  <p:embed/>
                </p:oleObj>
              </mc:Choice>
              <mc:Fallback>
                <p:oleObj name="Equation" r:id="rId19" imgW="2222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49" y="511815"/>
                        <a:ext cx="2209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928751"/>
              </p:ext>
            </p:extLst>
          </p:nvPr>
        </p:nvGraphicFramePr>
        <p:xfrm>
          <a:off x="8462949" y="519330"/>
          <a:ext cx="3276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7" name="Equation" r:id="rId21" imgW="3238200" imgH="812520" progId="Equation.3">
                  <p:embed/>
                </p:oleObj>
              </mc:Choice>
              <mc:Fallback>
                <p:oleObj name="Equation" r:id="rId21" imgW="3238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49" y="519330"/>
                        <a:ext cx="3276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187529" y="4140946"/>
            <a:ext cx="1704109" cy="519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由对称性</a:t>
            </a:r>
          </a:p>
        </p:txBody>
      </p:sp>
      <p:grpSp>
        <p:nvGrpSpPr>
          <p:cNvPr id="23575" name="Group 56"/>
          <p:cNvGrpSpPr>
            <a:grpSpLocks/>
          </p:cNvGrpSpPr>
          <p:nvPr/>
        </p:nvGrpSpPr>
        <p:grpSpPr bwMode="auto">
          <a:xfrm>
            <a:off x="10369438" y="1673971"/>
            <a:ext cx="1676400" cy="2082800"/>
            <a:chOff x="3744" y="2880"/>
            <a:chExt cx="1056" cy="1312"/>
          </a:xfrm>
        </p:grpSpPr>
        <p:grpSp>
          <p:nvGrpSpPr>
            <p:cNvPr id="23576" name="Group 40"/>
            <p:cNvGrpSpPr>
              <a:grpSpLocks/>
            </p:cNvGrpSpPr>
            <p:nvPr/>
          </p:nvGrpSpPr>
          <p:grpSpPr bwMode="auto">
            <a:xfrm>
              <a:off x="3789" y="3072"/>
              <a:ext cx="672" cy="768"/>
              <a:chOff x="3598" y="672"/>
              <a:chExt cx="914" cy="1103"/>
            </a:xfrm>
          </p:grpSpPr>
          <p:sp>
            <p:nvSpPr>
              <p:cNvPr id="437289" name="AutoShape 41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09" cy="913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85" name="Oval 42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577" name="Group 43"/>
            <p:cNvGrpSpPr>
              <a:grpSpLocks/>
            </p:cNvGrpSpPr>
            <p:nvPr/>
          </p:nvGrpSpPr>
          <p:grpSpPr bwMode="auto">
            <a:xfrm>
              <a:off x="4320" y="3360"/>
              <a:ext cx="392" cy="384"/>
              <a:chOff x="5040" y="1392"/>
              <a:chExt cx="392" cy="384"/>
            </a:xfrm>
          </p:grpSpPr>
          <p:sp>
            <p:nvSpPr>
              <p:cNvPr id="23583" name="Line 44"/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5280" y="158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278" name="Equation" r:id="rId23" imgW="241200" imgH="304560" progId="Equation.3">
                      <p:embed/>
                    </p:oleObj>
                  </mc:Choice>
                  <mc:Fallback>
                    <p:oleObj name="Equation" r:id="rId23" imgW="2412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8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78" name="Group 46"/>
            <p:cNvGrpSpPr>
              <a:grpSpLocks/>
            </p:cNvGrpSpPr>
            <p:nvPr/>
          </p:nvGrpSpPr>
          <p:grpSpPr bwMode="auto">
            <a:xfrm>
              <a:off x="3744" y="2880"/>
              <a:ext cx="1056" cy="1312"/>
              <a:chOff x="-48" y="1248"/>
              <a:chExt cx="1056" cy="1312"/>
            </a:xfrm>
          </p:grpSpPr>
          <p:graphicFrame>
            <p:nvGraphicFramePr>
              <p:cNvPr id="23567" name="Object 15"/>
              <p:cNvGraphicFramePr>
                <a:graphicFrameLocks noChangeAspect="1"/>
              </p:cNvGraphicFramePr>
              <p:nvPr/>
            </p:nvGraphicFramePr>
            <p:xfrm>
              <a:off x="66" y="238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279" name="Equation" r:id="rId25" imgW="139680" imgH="139680" progId="Equation.3">
                      <p:embed/>
                    </p:oleObj>
                  </mc:Choice>
                  <mc:Fallback>
                    <p:oleObj name="Equation" r:id="rId25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" y="238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835" y="224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280" name="Equation" r:id="rId27" imgW="139680" imgH="164880" progId="Equation.3">
                      <p:embed/>
                    </p:oleObj>
                  </mc:Choice>
                  <mc:Fallback>
                    <p:oleObj name="Equation" r:id="rId27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24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9" name="Line 49"/>
              <p:cNvSpPr>
                <a:spLocks noChangeShapeType="1"/>
              </p:cNvSpPr>
              <p:nvPr/>
            </p:nvSpPr>
            <p:spPr bwMode="auto">
              <a:xfrm flipV="1">
                <a:off x="336" y="1539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0"/>
              <p:cNvSpPr>
                <a:spLocks noChangeShapeType="1"/>
              </p:cNvSpPr>
              <p:nvPr/>
            </p:nvSpPr>
            <p:spPr bwMode="auto">
              <a:xfrm flipV="1">
                <a:off x="336" y="1248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9" name="Object 17"/>
              <p:cNvGraphicFramePr>
                <a:graphicFrameLocks noChangeAspect="1"/>
              </p:cNvGraphicFramePr>
              <p:nvPr/>
            </p:nvGraphicFramePr>
            <p:xfrm>
              <a:off x="144" y="124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281" name="Equation" r:id="rId29" imgW="114120" imgH="139680" progId="Equation.3">
                      <p:embed/>
                    </p:oleObj>
                  </mc:Choice>
                  <mc:Fallback>
                    <p:oleObj name="Equation" r:id="rId29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24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288" y="219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282" name="Equation" r:id="rId31" imgW="164880" imgH="177480" progId="Equation.3">
                      <p:embed/>
                    </p:oleObj>
                  </mc:Choice>
                  <mc:Fallback>
                    <p:oleObj name="Equation" r:id="rId31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9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Line 53"/>
              <p:cNvSpPr>
                <a:spLocks noChangeShapeType="1"/>
              </p:cNvSpPr>
              <p:nvPr/>
            </p:nvSpPr>
            <p:spPr bwMode="auto">
              <a:xfrm>
                <a:off x="336" y="21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 flipH="1">
                <a:off x="-48" y="219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23813"/>
                </p:ext>
              </p:extLst>
            </p:nvPr>
          </p:nvGraphicFramePr>
          <p:xfrm>
            <a:off x="3982" y="3040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283" name="Equation" r:id="rId33" imgW="177480" imgH="164880" progId="Equation.DSMT4">
                    <p:embed/>
                  </p:oleObj>
                </mc:Choice>
                <mc:Fallback>
                  <p:oleObj name="Equation" r:id="rId33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40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430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34103"/>
              </p:ext>
            </p:extLst>
          </p:nvPr>
        </p:nvGraphicFramePr>
        <p:xfrm>
          <a:off x="991176" y="824924"/>
          <a:ext cx="4702214" cy="55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59" name="Equation" r:id="rId3" imgW="1841400" imgH="215640" progId="Equation.DSMT4">
                  <p:embed/>
                </p:oleObj>
              </mc:Choice>
              <mc:Fallback>
                <p:oleObj name="Equation" r:id="rId3" imgW="1841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176" y="824924"/>
                        <a:ext cx="4702214" cy="55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50445"/>
              </p:ext>
            </p:extLst>
          </p:nvPr>
        </p:nvGraphicFramePr>
        <p:xfrm>
          <a:off x="7002049" y="339196"/>
          <a:ext cx="5103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0" name="Equation" r:id="rId5" imgW="2057400" imgH="203040" progId="Equation.DSMT4">
                  <p:embed/>
                </p:oleObj>
              </mc:Choice>
              <mc:Fallback>
                <p:oleObj name="Equation" r:id="rId5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2049" y="339196"/>
                        <a:ext cx="5103813" cy="5032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224380"/>
              </p:ext>
            </p:extLst>
          </p:nvPr>
        </p:nvGraphicFramePr>
        <p:xfrm>
          <a:off x="5496359" y="869805"/>
          <a:ext cx="58912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1" name="Equation" r:id="rId7" imgW="2514600" imgH="215640" progId="Equation.DSMT4">
                  <p:embed/>
                </p:oleObj>
              </mc:Choice>
              <mc:Fallback>
                <p:oleObj name="Equation" r:id="rId7" imgW="2514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6359" y="869805"/>
                        <a:ext cx="58912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709969"/>
              </p:ext>
            </p:extLst>
          </p:nvPr>
        </p:nvGraphicFramePr>
        <p:xfrm>
          <a:off x="983168" y="1376218"/>
          <a:ext cx="2260600" cy="49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2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3168" y="1376218"/>
                        <a:ext cx="2260600" cy="495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15166"/>
              </p:ext>
            </p:extLst>
          </p:nvPr>
        </p:nvGraphicFramePr>
        <p:xfrm>
          <a:off x="1875649" y="1729127"/>
          <a:ext cx="50530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3" name="Equation" r:id="rId11" imgW="2286000" imgH="571320" progId="Equation.DSMT4">
                  <p:embed/>
                </p:oleObj>
              </mc:Choice>
              <mc:Fallback>
                <p:oleObj name="Equation" r:id="rId11" imgW="22860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5649" y="1729127"/>
                        <a:ext cx="5053013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09894"/>
              </p:ext>
            </p:extLst>
          </p:nvPr>
        </p:nvGraphicFramePr>
        <p:xfrm>
          <a:off x="839374" y="3028140"/>
          <a:ext cx="5593701" cy="5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4" name="Equation" r:id="rId13" imgW="2222280" imgH="215640" progId="Equation.DSMT4">
                  <p:embed/>
                </p:oleObj>
              </mc:Choice>
              <mc:Fallback>
                <p:oleObj name="Equation" r:id="rId1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9374" y="3028140"/>
                        <a:ext cx="5593701" cy="5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27969"/>
              </p:ext>
            </p:extLst>
          </p:nvPr>
        </p:nvGraphicFramePr>
        <p:xfrm>
          <a:off x="1470524" y="3591915"/>
          <a:ext cx="37893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5" name="Equation" r:id="rId15" imgW="1714320" imgH="571320" progId="Equation.DSMT4">
                  <p:embed/>
                </p:oleObj>
              </mc:Choice>
              <mc:Fallback>
                <p:oleObj name="Equation" r:id="rId15" imgW="17143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0524" y="3591915"/>
                        <a:ext cx="3789362" cy="1263650"/>
                      </a:xfrm>
                      <a:prstGeom prst="rect">
                        <a:avLst/>
                      </a:prstGeom>
                      <a:ln w="34925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722098" y="2797017"/>
            <a:ext cx="3060551" cy="2182044"/>
            <a:chOff x="7236554" y="2160845"/>
            <a:chExt cx="3060551" cy="2182044"/>
          </a:xfrm>
        </p:grpSpPr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7236554" y="2182982"/>
              <a:ext cx="3001963" cy="2159907"/>
              <a:chOff x="623" y="2404"/>
              <a:chExt cx="1891" cy="1361"/>
            </a:xfrm>
          </p:grpSpPr>
          <p:sp>
            <p:nvSpPr>
              <p:cNvPr id="15" name="Line 52"/>
              <p:cNvSpPr>
                <a:spLocks noChangeShapeType="1"/>
              </p:cNvSpPr>
              <p:nvPr/>
            </p:nvSpPr>
            <p:spPr bwMode="auto">
              <a:xfrm flipH="1">
                <a:off x="793" y="3203"/>
                <a:ext cx="17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Line 54"/>
              <p:cNvSpPr>
                <a:spLocks noChangeShapeType="1"/>
              </p:cNvSpPr>
              <p:nvPr/>
            </p:nvSpPr>
            <p:spPr bwMode="auto">
              <a:xfrm>
                <a:off x="1338" y="2404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Line 55"/>
              <p:cNvSpPr>
                <a:spLocks noChangeShapeType="1"/>
              </p:cNvSpPr>
              <p:nvPr/>
            </p:nvSpPr>
            <p:spPr bwMode="auto">
              <a:xfrm flipV="1">
                <a:off x="623" y="3203"/>
                <a:ext cx="715" cy="5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6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671785"/>
                </p:ext>
              </p:extLst>
            </p:nvPr>
          </p:nvGraphicFramePr>
          <p:xfrm>
            <a:off x="9968493" y="3450995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7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968493" y="3450995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8511018" y="2160845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8" name="Equation" r:id="rId21" imgW="114120" imgH="139680" progId="Equation.DSMT4">
                    <p:embed/>
                  </p:oleObj>
                </mc:Choice>
                <mc:Fallback>
                  <p:oleObj name="Equation" r:id="rId21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511018" y="2160845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9142993" y="2669588"/>
            <a:ext cx="1415912" cy="2358160"/>
            <a:chOff x="9222414" y="2611178"/>
            <a:chExt cx="1415912" cy="2358160"/>
          </a:xfrm>
        </p:grpSpPr>
        <p:grpSp>
          <p:nvGrpSpPr>
            <p:cNvPr id="28" name="组合 27"/>
            <p:cNvGrpSpPr/>
            <p:nvPr/>
          </p:nvGrpSpPr>
          <p:grpSpPr>
            <a:xfrm>
              <a:off x="9222414" y="2860414"/>
              <a:ext cx="1283723" cy="2108924"/>
              <a:chOff x="9215892" y="2841435"/>
              <a:chExt cx="1283723" cy="210892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9279337" y="4518394"/>
                <a:ext cx="1158389" cy="43196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endCxn id="18" idx="6"/>
              </p:cNvCxnSpPr>
              <p:nvPr/>
            </p:nvCxnSpPr>
            <p:spPr>
              <a:xfrm>
                <a:off x="10437726" y="2841435"/>
                <a:ext cx="0" cy="189294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9279337" y="3450142"/>
                <a:ext cx="0" cy="127405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 rot="19840311">
                <a:off x="9215892" y="2969810"/>
                <a:ext cx="1283723" cy="392401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弧形 26"/>
            <p:cNvSpPr/>
            <p:nvPr/>
          </p:nvSpPr>
          <p:spPr>
            <a:xfrm rot="16386290">
              <a:off x="9039772" y="2857278"/>
              <a:ext cx="1844654" cy="1352454"/>
            </a:xfrm>
            <a:prstGeom prst="arc">
              <a:avLst>
                <a:gd name="adj1" fmla="val 16200000"/>
                <a:gd name="adj2" fmla="val 186892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 flipH="1" flipV="1">
            <a:off x="9305796" y="2244376"/>
            <a:ext cx="382853" cy="4430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716975" y="2726727"/>
            <a:ext cx="374404" cy="41876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9716975" y="2022359"/>
            <a:ext cx="1" cy="677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7669279">
            <a:off x="9492061" y="2398915"/>
            <a:ext cx="333087" cy="2710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44445"/>
              </p:ext>
            </p:extLst>
          </p:nvPr>
        </p:nvGraphicFramePr>
        <p:xfrm>
          <a:off x="9305796" y="1812334"/>
          <a:ext cx="365574" cy="43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9" name="Equation" r:id="rId23" imgW="139680" imgH="164880" progId="Equation.DSMT4">
                  <p:embed/>
                </p:oleObj>
              </mc:Choice>
              <mc:Fallback>
                <p:oleObj name="Equation" r:id="rId23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05796" y="1812334"/>
                        <a:ext cx="365574" cy="43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52724"/>
              </p:ext>
            </p:extLst>
          </p:nvPr>
        </p:nvGraphicFramePr>
        <p:xfrm>
          <a:off x="9293096" y="2854008"/>
          <a:ext cx="378274" cy="34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0" name="Equation" r:id="rId25" imgW="164880" imgH="152280" progId="Equation.DSMT4">
                  <p:embed/>
                </p:oleObj>
              </mc:Choice>
              <mc:Fallback>
                <p:oleObj name="Equation" r:id="rId25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293096" y="2854008"/>
                        <a:ext cx="378274" cy="349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45084"/>
              </p:ext>
            </p:extLst>
          </p:nvPr>
        </p:nvGraphicFramePr>
        <p:xfrm>
          <a:off x="801016" y="4768749"/>
          <a:ext cx="6223238" cy="95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1" name="Equation" r:id="rId27" imgW="2641320" imgH="406080" progId="Equation.DSMT4">
                  <p:embed/>
                </p:oleObj>
              </mc:Choice>
              <mc:Fallback>
                <p:oleObj name="Equation" r:id="rId27" imgW="2641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1016" y="4768749"/>
                        <a:ext cx="6223238" cy="95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55450"/>
              </p:ext>
            </p:extLst>
          </p:nvPr>
        </p:nvGraphicFramePr>
        <p:xfrm>
          <a:off x="839374" y="5551212"/>
          <a:ext cx="61626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" name="Equation" r:id="rId29" imgW="2616120" imgH="406080" progId="Equation.DSMT4">
                  <p:embed/>
                </p:oleObj>
              </mc:Choice>
              <mc:Fallback>
                <p:oleObj name="Equation" r:id="rId29" imgW="2616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9374" y="5551212"/>
                        <a:ext cx="61626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58057"/>
              </p:ext>
            </p:extLst>
          </p:nvPr>
        </p:nvGraphicFramePr>
        <p:xfrm>
          <a:off x="7503908" y="5518712"/>
          <a:ext cx="4426134" cy="43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" name="Equation" r:id="rId31" imgW="2057400" imgH="203040" progId="Equation.DSMT4">
                  <p:embed/>
                </p:oleObj>
              </mc:Choice>
              <mc:Fallback>
                <p:oleObj name="Equation" r:id="rId31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03908" y="5518712"/>
                        <a:ext cx="4426134" cy="437149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634112"/>
              </p:ext>
            </p:extLst>
          </p:nvPr>
        </p:nvGraphicFramePr>
        <p:xfrm>
          <a:off x="2303543" y="1753219"/>
          <a:ext cx="3711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6" name="Equation" r:id="rId3" imgW="3746160" imgH="812520" progId="Equation.3">
                  <p:embed/>
                </p:oleObj>
              </mc:Choice>
              <mc:Fallback>
                <p:oleObj name="Equation" r:id="rId3" imgW="37461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43" y="1753219"/>
                        <a:ext cx="3711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61437"/>
              </p:ext>
            </p:extLst>
          </p:nvPr>
        </p:nvGraphicFramePr>
        <p:xfrm>
          <a:off x="2529332" y="4170884"/>
          <a:ext cx="3806878" cy="101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7" name="Equation" r:id="rId5" imgW="3911400" imgH="1041120" progId="Equation.3">
                  <p:embed/>
                </p:oleObj>
              </mc:Choice>
              <mc:Fallback>
                <p:oleObj name="Equation" r:id="rId5" imgW="39114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32" y="4170884"/>
                        <a:ext cx="3806878" cy="101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43415"/>
              </p:ext>
            </p:extLst>
          </p:nvPr>
        </p:nvGraphicFramePr>
        <p:xfrm>
          <a:off x="2529333" y="5096393"/>
          <a:ext cx="4554664" cy="93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8" name="Equation" r:id="rId7" imgW="1981080" imgH="406080" progId="Equation.DSMT4">
                  <p:embed/>
                </p:oleObj>
              </mc:Choice>
              <mc:Fallback>
                <p:oleObj name="Equation" r:id="rId7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33" y="5096393"/>
                        <a:ext cx="4554664" cy="930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855163"/>
              </p:ext>
            </p:extLst>
          </p:nvPr>
        </p:nvGraphicFramePr>
        <p:xfrm>
          <a:off x="2529332" y="3230280"/>
          <a:ext cx="6616780" cy="10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9" name="Equation" r:id="rId9" imgW="3009600" imgH="482400" progId="Equation.DSMT4">
                  <p:embed/>
                </p:oleObj>
              </mc:Choice>
              <mc:Fallback>
                <p:oleObj name="Equation" r:id="rId9" imgW="3009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32" y="3230280"/>
                        <a:ext cx="6616780" cy="106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76023"/>
              </p:ext>
            </p:extLst>
          </p:nvPr>
        </p:nvGraphicFramePr>
        <p:xfrm>
          <a:off x="2576502" y="6027401"/>
          <a:ext cx="778215" cy="33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0" name="Equation" r:id="rId11" imgW="736560" imgH="317160" progId="Equation.3">
                  <p:embed/>
                </p:oleObj>
              </mc:Choice>
              <mc:Fallback>
                <p:oleObj name="Equation" r:id="rId11" imgW="736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02" y="6027401"/>
                        <a:ext cx="778215" cy="33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2182"/>
              </p:ext>
            </p:extLst>
          </p:nvPr>
        </p:nvGraphicFramePr>
        <p:xfrm>
          <a:off x="2441075" y="874339"/>
          <a:ext cx="9082724" cy="97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1" name="Equation" r:id="rId13" imgW="3771720" imgH="406080" progId="Equation.DSMT4">
                  <p:embed/>
                </p:oleObj>
              </mc:Choice>
              <mc:Fallback>
                <p:oleObj name="Equation" r:id="rId13" imgW="3771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075" y="874339"/>
                        <a:ext cx="9082724" cy="97861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230749"/>
              </p:ext>
            </p:extLst>
          </p:nvPr>
        </p:nvGraphicFramePr>
        <p:xfrm>
          <a:off x="2773163" y="3583277"/>
          <a:ext cx="384891" cy="27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2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163" y="3583277"/>
                        <a:ext cx="384891" cy="27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5" name="Group 56"/>
          <p:cNvGrpSpPr>
            <a:grpSpLocks/>
          </p:cNvGrpSpPr>
          <p:nvPr/>
        </p:nvGrpSpPr>
        <p:grpSpPr bwMode="auto">
          <a:xfrm>
            <a:off x="9987099" y="2293071"/>
            <a:ext cx="1676400" cy="2082800"/>
            <a:chOff x="3744" y="2880"/>
            <a:chExt cx="1056" cy="1312"/>
          </a:xfrm>
        </p:grpSpPr>
        <p:grpSp>
          <p:nvGrpSpPr>
            <p:cNvPr id="23576" name="Group 40"/>
            <p:cNvGrpSpPr>
              <a:grpSpLocks/>
            </p:cNvGrpSpPr>
            <p:nvPr/>
          </p:nvGrpSpPr>
          <p:grpSpPr bwMode="auto">
            <a:xfrm>
              <a:off x="3789" y="3072"/>
              <a:ext cx="672" cy="768"/>
              <a:chOff x="3598" y="672"/>
              <a:chExt cx="914" cy="1103"/>
            </a:xfrm>
          </p:grpSpPr>
          <p:sp>
            <p:nvSpPr>
              <p:cNvPr id="437289" name="AutoShape 41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09" cy="913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85" name="Oval 42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577" name="Group 43"/>
            <p:cNvGrpSpPr>
              <a:grpSpLocks/>
            </p:cNvGrpSpPr>
            <p:nvPr/>
          </p:nvGrpSpPr>
          <p:grpSpPr bwMode="auto">
            <a:xfrm>
              <a:off x="4320" y="3360"/>
              <a:ext cx="392" cy="384"/>
              <a:chOff x="5040" y="1392"/>
              <a:chExt cx="392" cy="384"/>
            </a:xfrm>
          </p:grpSpPr>
          <p:sp>
            <p:nvSpPr>
              <p:cNvPr id="23583" name="Line 44"/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5280" y="158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13" name="Equation" r:id="rId17" imgW="241200" imgH="304560" progId="Equation.3">
                      <p:embed/>
                    </p:oleObj>
                  </mc:Choice>
                  <mc:Fallback>
                    <p:oleObj name="Equation" r:id="rId17" imgW="2412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8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78" name="Group 46"/>
            <p:cNvGrpSpPr>
              <a:grpSpLocks/>
            </p:cNvGrpSpPr>
            <p:nvPr/>
          </p:nvGrpSpPr>
          <p:grpSpPr bwMode="auto">
            <a:xfrm>
              <a:off x="3744" y="2880"/>
              <a:ext cx="1056" cy="1312"/>
              <a:chOff x="-48" y="1248"/>
              <a:chExt cx="1056" cy="1312"/>
            </a:xfrm>
          </p:grpSpPr>
          <p:graphicFrame>
            <p:nvGraphicFramePr>
              <p:cNvPr id="23567" name="Object 15"/>
              <p:cNvGraphicFramePr>
                <a:graphicFrameLocks noChangeAspect="1"/>
              </p:cNvGraphicFramePr>
              <p:nvPr/>
            </p:nvGraphicFramePr>
            <p:xfrm>
              <a:off x="66" y="238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14" name="Equation" r:id="rId19" imgW="139680" imgH="139680" progId="Equation.3">
                      <p:embed/>
                    </p:oleObj>
                  </mc:Choice>
                  <mc:Fallback>
                    <p:oleObj name="Equation" r:id="rId19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" y="238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835" y="224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15" name="Equation" r:id="rId21" imgW="139680" imgH="164880" progId="Equation.3">
                      <p:embed/>
                    </p:oleObj>
                  </mc:Choice>
                  <mc:Fallback>
                    <p:oleObj name="Equation" r:id="rId2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24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9" name="Line 49"/>
              <p:cNvSpPr>
                <a:spLocks noChangeShapeType="1"/>
              </p:cNvSpPr>
              <p:nvPr/>
            </p:nvSpPr>
            <p:spPr bwMode="auto">
              <a:xfrm flipV="1">
                <a:off x="336" y="1539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0"/>
              <p:cNvSpPr>
                <a:spLocks noChangeShapeType="1"/>
              </p:cNvSpPr>
              <p:nvPr/>
            </p:nvSpPr>
            <p:spPr bwMode="auto">
              <a:xfrm flipV="1">
                <a:off x="336" y="1248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9" name="Object 17"/>
              <p:cNvGraphicFramePr>
                <a:graphicFrameLocks noChangeAspect="1"/>
              </p:cNvGraphicFramePr>
              <p:nvPr/>
            </p:nvGraphicFramePr>
            <p:xfrm>
              <a:off x="144" y="124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16" name="Equation" r:id="rId23" imgW="114120" imgH="139680" progId="Equation.3">
                      <p:embed/>
                    </p:oleObj>
                  </mc:Choice>
                  <mc:Fallback>
                    <p:oleObj name="Equation" r:id="rId2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24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288" y="219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17" name="Equation" r:id="rId25" imgW="164880" imgH="177480" progId="Equation.3">
                      <p:embed/>
                    </p:oleObj>
                  </mc:Choice>
                  <mc:Fallback>
                    <p:oleObj name="Equation" r:id="rId25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9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Line 53"/>
              <p:cNvSpPr>
                <a:spLocks noChangeShapeType="1"/>
              </p:cNvSpPr>
              <p:nvPr/>
            </p:nvSpPr>
            <p:spPr bwMode="auto">
              <a:xfrm>
                <a:off x="336" y="21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 flipH="1">
                <a:off x="-48" y="219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6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3982" y="3040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8" name="Equation" r:id="rId27" imgW="177480" imgH="164880" progId="Equation.DSMT4">
                    <p:embed/>
                  </p:oleObj>
                </mc:Choice>
                <mc:Fallback>
                  <p:oleObj name="Equation" r:id="rId27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40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243278"/>
              </p:ext>
            </p:extLst>
          </p:nvPr>
        </p:nvGraphicFramePr>
        <p:xfrm>
          <a:off x="2443210" y="2329893"/>
          <a:ext cx="7001851" cy="110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9" name="Equation" r:id="rId29" imgW="3047760" imgH="482400" progId="Equation.DSMT4">
                  <p:embed/>
                </p:oleObj>
              </mc:Choice>
              <mc:Fallback>
                <p:oleObj name="Equation" r:id="rId29" imgW="304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210" y="2329893"/>
                        <a:ext cx="7001851" cy="110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67612"/>
              </p:ext>
            </p:extLst>
          </p:nvPr>
        </p:nvGraphicFramePr>
        <p:xfrm>
          <a:off x="2709972" y="2713512"/>
          <a:ext cx="376960" cy="27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0" name="Equation" r:id="rId31" imgW="139680" imgH="101520" progId="Equation.DSMT4">
                  <p:embed/>
                </p:oleObj>
              </mc:Choice>
              <mc:Fallback>
                <p:oleObj name="Equation" r:id="rId31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972" y="2713512"/>
                        <a:ext cx="376960" cy="274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36850" y="110203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27187"/>
              </p:ext>
            </p:extLst>
          </p:nvPr>
        </p:nvGraphicFramePr>
        <p:xfrm>
          <a:off x="2965947" y="942533"/>
          <a:ext cx="6444838" cy="85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8" name="Equation" r:id="rId3" imgW="2857320" imgH="380880" progId="Equation.DSMT4">
                  <p:embed/>
                </p:oleObj>
              </mc:Choice>
              <mc:Fallback>
                <p:oleObj name="Equation" r:id="rId3" imgW="2857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947" y="942533"/>
                        <a:ext cx="6444838" cy="85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141587" y="1063922"/>
            <a:ext cx="183337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例</a:t>
            </a:r>
            <a:r>
              <a:rPr kumimoji="0" lang="en-US" altLang="zh-CN" sz="2800" b="1" dirty="0" smtClean="0">
                <a:solidFill>
                  <a:srgbClr val="FF0000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dirty="0" smtClean="0">
                <a:latin typeface="Arial" panose="020B0604020202020204" pitchFamily="34" charset="0"/>
              </a:rPr>
              <a:t>  计算</a:t>
            </a:r>
            <a:endParaRPr kumimoji="0"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109191"/>
              </p:ext>
            </p:extLst>
          </p:nvPr>
        </p:nvGraphicFramePr>
        <p:xfrm>
          <a:off x="1207369" y="1738431"/>
          <a:ext cx="7910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9" name="Equation" r:id="rId5" imgW="3492360" imgH="253800" progId="Equation.DSMT4">
                  <p:embed/>
                </p:oleObj>
              </mc:Choice>
              <mc:Fallback>
                <p:oleObj name="Equation" r:id="rId5" imgW="349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69" y="1738431"/>
                        <a:ext cx="79105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388457" y="4469177"/>
            <a:ext cx="812721" cy="704077"/>
            <a:chOff x="4417" y="2914"/>
            <a:chExt cx="659" cy="374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874581"/>
                </p:ext>
              </p:extLst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0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94447"/>
              </p:ext>
            </p:extLst>
          </p:nvPr>
        </p:nvGraphicFramePr>
        <p:xfrm>
          <a:off x="1141587" y="5470858"/>
          <a:ext cx="23098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1" name="Equation" r:id="rId9" imgW="1028520" imgH="380880" progId="Equation.DSMT4">
                  <p:embed/>
                </p:oleObj>
              </mc:Choice>
              <mc:Fallback>
                <p:oleObj name="Equation" r:id="rId9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587" y="5470858"/>
                        <a:ext cx="23098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41587" y="2324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20443"/>
              </p:ext>
            </p:extLst>
          </p:nvPr>
        </p:nvGraphicFramePr>
        <p:xfrm>
          <a:off x="2037637" y="2393794"/>
          <a:ext cx="3965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" name="Equation" r:id="rId11" imgW="1587240" imgH="228600" progId="Equation.DSMT4">
                  <p:embed/>
                </p:oleObj>
              </mc:Choice>
              <mc:Fallback>
                <p:oleObj name="Equation" r:id="rId11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637" y="2393794"/>
                        <a:ext cx="3965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28957"/>
              </p:ext>
            </p:extLst>
          </p:nvPr>
        </p:nvGraphicFramePr>
        <p:xfrm>
          <a:off x="1404885" y="3011057"/>
          <a:ext cx="7058263" cy="51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3" name="Equation" r:id="rId13" imgW="2603160" imgH="203040" progId="Equation.DSMT4">
                  <p:embed/>
                </p:oleObj>
              </mc:Choice>
              <mc:Fallback>
                <p:oleObj name="Equation" r:id="rId13" imgW="260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885" y="3011057"/>
                        <a:ext cx="7058263" cy="51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645011"/>
              </p:ext>
            </p:extLst>
          </p:nvPr>
        </p:nvGraphicFramePr>
        <p:xfrm>
          <a:off x="1141587" y="3631163"/>
          <a:ext cx="7682810" cy="57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4" name="Equation" r:id="rId15" imgW="3022560" imgH="241200" progId="Equation.DSMT4">
                  <p:embed/>
                </p:oleObj>
              </mc:Choice>
              <mc:Fallback>
                <p:oleObj name="Equation" r:id="rId15" imgW="3022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587" y="3631163"/>
                        <a:ext cx="7682810" cy="577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32577" y="41530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06554"/>
              </p:ext>
            </p:extLst>
          </p:nvPr>
        </p:nvGraphicFramePr>
        <p:xfrm>
          <a:off x="1207369" y="4629309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5" name="Equation" r:id="rId17" imgW="2616120" imgH="406080" progId="Equation.DSMT4">
                  <p:embed/>
                </p:oleObj>
              </mc:Choice>
              <mc:Fallback>
                <p:oleObj name="Equation" r:id="rId17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69" y="4629309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33784"/>
              </p:ext>
            </p:extLst>
          </p:nvPr>
        </p:nvGraphicFramePr>
        <p:xfrm>
          <a:off x="3451399" y="5633769"/>
          <a:ext cx="662333" cy="46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" name="Equation" r:id="rId19" imgW="253800" imgH="177480" progId="Equation.DSMT4">
                  <p:embed/>
                </p:oleObj>
              </mc:Choice>
              <mc:Fallback>
                <p:oleObj name="Equation" r:id="rId1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51399" y="5633769"/>
                        <a:ext cx="662333" cy="463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0461592" y="1667584"/>
            <a:ext cx="1054101" cy="1235075"/>
            <a:chOff x="4442" y="1073"/>
            <a:chExt cx="664" cy="778"/>
          </a:xfrm>
        </p:grpSpPr>
        <p:graphicFrame>
          <p:nvGraphicFramePr>
            <p:cNvPr id="1846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31081"/>
                </p:ext>
              </p:extLst>
            </p:nvPr>
          </p:nvGraphicFramePr>
          <p:xfrm>
            <a:off x="4834" y="1073"/>
            <a:ext cx="27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7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073"/>
                          <a:ext cx="27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flipH="1">
              <a:off x="4442" y="1322"/>
              <a:ext cx="405" cy="5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6" name="Group 40"/>
          <p:cNvGrpSpPr>
            <a:grpSpLocks/>
          </p:cNvGrpSpPr>
          <p:nvPr/>
        </p:nvGrpSpPr>
        <p:grpSpPr bwMode="auto">
          <a:xfrm>
            <a:off x="10863627" y="2632777"/>
            <a:ext cx="1020762" cy="677864"/>
            <a:chOff x="4535" y="1919"/>
            <a:chExt cx="643" cy="427"/>
          </a:xfrm>
        </p:grpSpPr>
        <p:graphicFrame>
          <p:nvGraphicFramePr>
            <p:cNvPr id="6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58747"/>
                </p:ext>
              </p:extLst>
            </p:nvPr>
          </p:nvGraphicFramePr>
          <p:xfrm>
            <a:off x="4933" y="1919"/>
            <a:ext cx="24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8" name="Equation" r:id="rId23" imgW="190440" imgH="228600" progId="Equation.DSMT4">
                    <p:embed/>
                  </p:oleObj>
                </mc:Choice>
                <mc:Fallback>
                  <p:oleObj name="Equation" r:id="rId23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919"/>
                          <a:ext cx="245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42"/>
            <p:cNvSpPr>
              <a:spLocks noChangeShapeType="1"/>
            </p:cNvSpPr>
            <p:nvPr/>
          </p:nvSpPr>
          <p:spPr bwMode="auto">
            <a:xfrm flipH="1">
              <a:off x="4535" y="2154"/>
              <a:ext cx="42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266941" y="1922701"/>
            <a:ext cx="2654300" cy="3208811"/>
            <a:chOff x="9460617" y="2256761"/>
            <a:chExt cx="2654300" cy="3208811"/>
          </a:xfrm>
        </p:grpSpPr>
        <p:graphicFrame>
          <p:nvGraphicFramePr>
            <p:cNvPr id="184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4715786"/>
                </p:ext>
              </p:extLst>
            </p:nvPr>
          </p:nvGraphicFramePr>
          <p:xfrm>
            <a:off x="9736318" y="5135372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9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6318" y="5135372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/>
            <p:cNvGrpSpPr/>
            <p:nvPr/>
          </p:nvGrpSpPr>
          <p:grpSpPr>
            <a:xfrm>
              <a:off x="9460617" y="2256761"/>
              <a:ext cx="2654300" cy="3101975"/>
              <a:chOff x="9291743" y="2094787"/>
              <a:chExt cx="2654300" cy="31019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9291743" y="2094787"/>
                <a:ext cx="2654300" cy="3101975"/>
                <a:chOff x="9558282" y="2107017"/>
                <a:chExt cx="2654300" cy="3101975"/>
              </a:xfrm>
            </p:grpSpPr>
            <p:grpSp>
              <p:nvGrpSpPr>
                <p:cNvPr id="3" name="Group 13"/>
                <p:cNvGrpSpPr>
                  <a:grpSpLocks/>
                </p:cNvGrpSpPr>
                <p:nvPr/>
              </p:nvGrpSpPr>
              <p:grpSpPr bwMode="auto">
                <a:xfrm>
                  <a:off x="9558282" y="2107017"/>
                  <a:ext cx="2654300" cy="3101975"/>
                  <a:chOff x="3630" y="1299"/>
                  <a:chExt cx="1672" cy="1954"/>
                </a:xfrm>
              </p:grpSpPr>
              <p:sp>
                <p:nvSpPr>
                  <p:cNvPr id="18469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14" y="2814"/>
                    <a:ext cx="539" cy="43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7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630" y="1299"/>
                    <a:ext cx="1672" cy="1836"/>
                    <a:chOff x="3634" y="1307"/>
                    <a:chExt cx="1672" cy="1836"/>
                  </a:xfrm>
                </p:grpSpPr>
                <p:sp>
                  <p:nvSpPr>
                    <p:cNvPr id="18471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4" y="1715"/>
                      <a:ext cx="1238" cy="338"/>
                    </a:xfrm>
                    <a:prstGeom prst="ellipse">
                      <a:avLst/>
                    </a:prstGeom>
                    <a:solidFill>
                      <a:srgbClr val="99CC00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18472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4" y="2645"/>
                      <a:ext cx="1238" cy="338"/>
                    </a:xfrm>
                    <a:prstGeom prst="ellipse">
                      <a:avLst/>
                    </a:prstGeom>
                    <a:solidFill>
                      <a:srgbClr val="FF00FF">
                        <a:alpha val="44000"/>
                      </a:srgbClr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1847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6" y="2814"/>
                      <a:ext cx="9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53" y="1307"/>
                      <a:ext cx="0" cy="150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4" y="1881"/>
                      <a:ext cx="619" cy="93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82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53" y="1307"/>
                      <a:ext cx="0" cy="5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90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1902"/>
                      <a:ext cx="0" cy="9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91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8" y="2052"/>
                      <a:ext cx="0" cy="95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8492" name="Object 37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5092" y="2876"/>
                    <a:ext cx="214" cy="26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1130" name="Equation" r:id="rId27" imgW="139680" imgH="164880" progId="Equation.DSMT4">
                            <p:embed/>
                          </p:oleObj>
                        </mc:Choice>
                        <mc:Fallback>
                          <p:oleObj name="Equation" r:id="rId27" imgW="139680" imgH="1648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092" y="2876"/>
                                  <a:ext cx="214" cy="26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93" name="Object 38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330" y="1328"/>
                    <a:ext cx="174" cy="22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1131" name="Equation" r:id="rId29" imgW="114120" imgH="139680" progId="Equation.DSMT4">
                            <p:embed/>
                          </p:oleObj>
                        </mc:Choice>
                        <mc:Fallback>
                          <p:oleObj name="Equation" r:id="rId29" imgW="114120" imgH="1396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30" y="1328"/>
                                  <a:ext cx="174" cy="2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94" name="Object 3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602297483"/>
                        </p:ext>
                      </p:extLst>
                    </p:nvPr>
                  </p:nvGraphicFramePr>
                  <p:xfrm>
                    <a:off x="4530" y="2539"/>
                    <a:ext cx="193" cy="28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1132" name="Equation" r:id="rId31" imgW="126720" imgH="177480" progId="Equation.DSMT4">
                            <p:embed/>
                          </p:oleObj>
                        </mc:Choice>
                        <mc:Fallback>
                          <p:oleObj name="Equation" r:id="rId31" imgW="126720" imgH="1774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30" y="2539"/>
                                  <a:ext cx="193" cy="28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00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563405" y="3058168"/>
                  <a:ext cx="957262" cy="14170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" name="Line 35"/>
                <p:cNvSpPr>
                  <a:spLocks noChangeShapeType="1"/>
                </p:cNvSpPr>
                <p:nvPr/>
              </p:nvSpPr>
              <p:spPr bwMode="auto">
                <a:xfrm>
                  <a:off x="9559128" y="3032450"/>
                  <a:ext cx="0" cy="15224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9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055500"/>
                  </p:ext>
                </p:extLst>
              </p:nvPr>
            </p:nvGraphicFramePr>
            <p:xfrm>
              <a:off x="11147530" y="3596823"/>
              <a:ext cx="306388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33" name="Equation" r:id="rId33" imgW="126720" imgH="177480" progId="Equation.DSMT4">
                      <p:embed/>
                    </p:oleObj>
                  </mc:Choice>
                  <mc:Fallback>
                    <p:oleObj name="Equation" r:id="rId3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47530" y="3596823"/>
                            <a:ext cx="306388" cy="458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9" name="Line 44"/>
          <p:cNvSpPr>
            <a:spLocks noChangeShapeType="1"/>
          </p:cNvSpPr>
          <p:nvPr/>
        </p:nvSpPr>
        <p:spPr bwMode="auto">
          <a:xfrm flipH="1" flipV="1">
            <a:off x="9896649" y="2459095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H="1">
            <a:off x="9342580" y="3648933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9" grpId="0" animBg="1"/>
      <p:bldP spid="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52124" y="156923"/>
            <a:ext cx="2702962" cy="3498915"/>
            <a:chOff x="9114459" y="1846199"/>
            <a:chExt cx="2702962" cy="3498915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331159"/>
                </p:ext>
              </p:extLst>
            </p:nvPr>
          </p:nvGraphicFramePr>
          <p:xfrm>
            <a:off x="9448627" y="5014914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0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8627" y="5014914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9114459" y="2078038"/>
              <a:ext cx="2654300" cy="3101975"/>
              <a:chOff x="3630" y="1299"/>
              <a:chExt cx="1672" cy="1954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rgbClr val="99CC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solidFill>
                  <a:srgbClr val="FF00FF">
                    <a:alpha val="44000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" name="Object 3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61"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3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62" name="Equation" r:id="rId7" imgW="114120" imgH="139680" progId="Equation.DSMT4">
                        <p:embed/>
                      </p:oleObj>
                    </mc:Choice>
                    <mc:Fallback>
                      <p:oleObj name="Equation" r:id="rId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50745380"/>
                    </p:ext>
                  </p:extLst>
                </p:nvPr>
              </p:nvGraphicFramePr>
              <p:xfrm>
                <a:off x="4522" y="2500"/>
                <a:ext cx="193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63" name="Equation" r:id="rId9" imgW="126720" imgH="177480" progId="Equation.DSMT4">
                        <p:embed/>
                      </p:oleObj>
                    </mc:Choice>
                    <mc:Fallback>
                      <p:oleObj name="Equation" r:id="rId9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2" y="2500"/>
                              <a:ext cx="193" cy="2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0344154" y="1846199"/>
              <a:ext cx="838200" cy="987425"/>
              <a:chOff x="4417" y="1339"/>
              <a:chExt cx="528" cy="622"/>
            </a:xfrm>
          </p:grpSpPr>
          <p:graphicFrame>
            <p:nvGraphicFramePr>
              <p:cNvPr id="14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7456226"/>
                  </p:ext>
                </p:extLst>
              </p:nvPr>
            </p:nvGraphicFramePr>
            <p:xfrm>
              <a:off x="4673" y="1339"/>
              <a:ext cx="272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64" name="Equation" r:id="rId11" imgW="177480" imgH="228600" progId="Equation.DSMT4">
                      <p:embed/>
                    </p:oleObj>
                  </mc:Choice>
                  <mc:Fallback>
                    <p:oleObj name="Equation" r:id="rId11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39"/>
                            <a:ext cx="272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H="1">
                <a:off x="4417" y="1543"/>
                <a:ext cx="306" cy="4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10103470" y="3061125"/>
              <a:ext cx="957262" cy="1417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9124134" y="3046413"/>
              <a:ext cx="0" cy="152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0750622" y="2718600"/>
              <a:ext cx="1066799" cy="811214"/>
              <a:chOff x="4535" y="1835"/>
              <a:chExt cx="672" cy="511"/>
            </a:xfrm>
          </p:grpSpPr>
          <p:graphicFrame>
            <p:nvGraphicFramePr>
              <p:cNvPr id="12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3239588"/>
                  </p:ext>
                </p:extLst>
              </p:nvPr>
            </p:nvGraphicFramePr>
            <p:xfrm>
              <a:off x="4962" y="1835"/>
              <a:ext cx="2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65" name="Equation" r:id="rId13" imgW="190440" imgH="228600" progId="Equation.DSMT4">
                      <p:embed/>
                    </p:oleObj>
                  </mc:Choice>
                  <mc:Fallback>
                    <p:oleObj name="Equation" r:id="rId13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1835"/>
                            <a:ext cx="2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 flipH="1">
                <a:off x="4535" y="2107"/>
                <a:ext cx="422" cy="2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938010"/>
                </p:ext>
              </p:extLst>
            </p:nvPr>
          </p:nvGraphicFramePr>
          <p:xfrm>
            <a:off x="11098717" y="3495689"/>
            <a:ext cx="3063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6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8717" y="3495689"/>
                          <a:ext cx="306388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10474988" y="2907106"/>
            <a:ext cx="812721" cy="704077"/>
            <a:chOff x="4417" y="2914"/>
            <a:chExt cx="659" cy="374"/>
          </a:xfrm>
        </p:grpSpPr>
        <p:graphicFrame>
          <p:nvGraphicFramePr>
            <p:cNvPr id="3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855041"/>
                </p:ext>
              </p:extLst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7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27337"/>
              </p:ext>
            </p:extLst>
          </p:nvPr>
        </p:nvGraphicFramePr>
        <p:xfrm>
          <a:off x="1083422" y="874120"/>
          <a:ext cx="5922589" cy="6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8" name="Equation" r:id="rId19" imgW="2539800" imgH="279360" progId="Equation.DSMT4">
                  <p:embed/>
                </p:oleObj>
              </mc:Choice>
              <mc:Fallback>
                <p:oleObj name="Equation" r:id="rId19" imgW="2539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3422" y="874120"/>
                        <a:ext cx="5922589" cy="6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77162"/>
              </p:ext>
            </p:extLst>
          </p:nvPr>
        </p:nvGraphicFramePr>
        <p:xfrm>
          <a:off x="1166153" y="1627886"/>
          <a:ext cx="50498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9" name="Equation" r:id="rId21" imgW="2082600" imgH="482400" progId="Equation.DSMT4">
                  <p:embed/>
                </p:oleObj>
              </mc:Choice>
              <mc:Fallback>
                <p:oleObj name="Equation" r:id="rId21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66153" y="1627886"/>
                        <a:ext cx="5049838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16716" y="267951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79606"/>
              </p:ext>
            </p:extLst>
          </p:nvPr>
        </p:nvGraphicFramePr>
        <p:xfrm>
          <a:off x="1123940" y="3176611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0" name="Equation" r:id="rId23" imgW="2616120" imgH="406080" progId="Equation.DSMT4">
                  <p:embed/>
                </p:oleObj>
              </mc:Choice>
              <mc:Fallback>
                <p:oleObj name="Equation" r:id="rId23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40" y="3176611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400870"/>
              </p:ext>
            </p:extLst>
          </p:nvPr>
        </p:nvGraphicFramePr>
        <p:xfrm>
          <a:off x="858531" y="3929323"/>
          <a:ext cx="10106518" cy="129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1" name="Equation" r:id="rId25" imgW="4749480" imgH="558720" progId="Equation.DSMT4">
                  <p:embed/>
                </p:oleObj>
              </mc:Choice>
              <mc:Fallback>
                <p:oleObj name="Equation" r:id="rId25" imgW="47494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8531" y="3929323"/>
                        <a:ext cx="10106518" cy="129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992786"/>
              </p:ext>
            </p:extLst>
          </p:nvPr>
        </p:nvGraphicFramePr>
        <p:xfrm>
          <a:off x="740291" y="5044118"/>
          <a:ext cx="2426419" cy="8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2" name="Equation" r:id="rId27" imgW="1091880" imgH="380880" progId="Equation.DSMT4">
                  <p:embed/>
                </p:oleObj>
              </mc:Choice>
              <mc:Fallback>
                <p:oleObj name="Equation" r:id="rId27" imgW="1091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0291" y="5044118"/>
                        <a:ext cx="2426419" cy="8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05351"/>
              </p:ext>
            </p:extLst>
          </p:nvPr>
        </p:nvGraphicFramePr>
        <p:xfrm>
          <a:off x="3166710" y="5172370"/>
          <a:ext cx="657130" cy="45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3" name="Equation" r:id="rId29" imgW="253800" imgH="177480" progId="Equation.DSMT4">
                  <p:embed/>
                </p:oleObj>
              </mc:Choice>
              <mc:Fallback>
                <p:oleObj name="Equation" r:id="rId2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66710" y="5172370"/>
                        <a:ext cx="657130" cy="459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260766"/>
              </p:ext>
            </p:extLst>
          </p:nvPr>
        </p:nvGraphicFramePr>
        <p:xfrm>
          <a:off x="1146175" y="5934869"/>
          <a:ext cx="1876158" cy="53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4" name="Equation" r:id="rId31" imgW="761760" imgH="215640" progId="Equation.DSMT4">
                  <p:embed/>
                </p:oleObj>
              </mc:Choice>
              <mc:Fallback>
                <p:oleObj name="Equation" r:id="rId31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46175" y="5934869"/>
                        <a:ext cx="1876158" cy="53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9657352" y="663543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9222715" y="1827647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50372" y="3060972"/>
            <a:ext cx="812721" cy="704077"/>
            <a:chOff x="4417" y="2914"/>
            <a:chExt cx="659" cy="374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2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288469"/>
              </p:ext>
            </p:extLst>
          </p:nvPr>
        </p:nvGraphicFramePr>
        <p:xfrm>
          <a:off x="1622151" y="5650820"/>
          <a:ext cx="23098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3" name="Equation" r:id="rId5" imgW="1028520" imgH="380880" progId="Equation.DSMT4">
                  <p:embed/>
                </p:oleObj>
              </mc:Choice>
              <mc:Fallback>
                <p:oleObj name="Equation" r:id="rId5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151" y="5650820"/>
                        <a:ext cx="23098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3552" y="86896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509116"/>
              </p:ext>
            </p:extLst>
          </p:nvPr>
        </p:nvGraphicFramePr>
        <p:xfrm>
          <a:off x="2222791" y="897477"/>
          <a:ext cx="3965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4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791" y="897477"/>
                        <a:ext cx="3965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18770"/>
              </p:ext>
            </p:extLst>
          </p:nvPr>
        </p:nvGraphicFramePr>
        <p:xfrm>
          <a:off x="2316872" y="1523320"/>
          <a:ext cx="4887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5" name="Equation" r:id="rId9" imgW="1803240" imgH="203040" progId="Equation.DSMT4">
                  <p:embed/>
                </p:oleObj>
              </mc:Choice>
              <mc:Fallback>
                <p:oleObj name="Equation" r:id="rId9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872" y="1523320"/>
                        <a:ext cx="4887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15239"/>
              </p:ext>
            </p:extLst>
          </p:nvPr>
        </p:nvGraphicFramePr>
        <p:xfrm>
          <a:off x="937694" y="2100483"/>
          <a:ext cx="7532539" cy="60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6" name="Equation" r:id="rId11" imgW="2958840" imgH="241200" progId="Equation.DSMT4">
                  <p:embed/>
                </p:oleObj>
              </mc:Choice>
              <mc:Fallback>
                <p:oleObj name="Equation" r:id="rId11" imgW="295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694" y="2100483"/>
                        <a:ext cx="7532539" cy="603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54748" y="263975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917446"/>
              </p:ext>
            </p:extLst>
          </p:nvPr>
        </p:nvGraphicFramePr>
        <p:xfrm>
          <a:off x="1622151" y="3047984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7" name="Equation" r:id="rId13" imgW="2616120" imgH="406080" progId="Equation.DSMT4">
                  <p:embed/>
                </p:oleObj>
              </mc:Choice>
              <mc:Fallback>
                <p:oleObj name="Equation" r:id="rId13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151" y="3047984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95242"/>
              </p:ext>
            </p:extLst>
          </p:nvPr>
        </p:nvGraphicFramePr>
        <p:xfrm>
          <a:off x="3845277" y="5798114"/>
          <a:ext cx="662333" cy="46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8" name="Equation" r:id="rId15" imgW="253800" imgH="177480" progId="Equation.DSMT4">
                  <p:embed/>
                </p:oleObj>
              </mc:Choice>
              <mc:Fallback>
                <p:oleObj name="Equation" r:id="rId15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5277" y="5798114"/>
                        <a:ext cx="662333" cy="463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9330968" y="293623"/>
            <a:ext cx="2656929" cy="3498915"/>
            <a:chOff x="9325158" y="1864836"/>
            <a:chExt cx="2656929" cy="3498915"/>
          </a:xfrm>
        </p:grpSpPr>
        <p:grpSp>
          <p:nvGrpSpPr>
            <p:cNvPr id="4" name="组合 3"/>
            <p:cNvGrpSpPr/>
            <p:nvPr/>
          </p:nvGrpSpPr>
          <p:grpSpPr>
            <a:xfrm>
              <a:off x="9325158" y="1864836"/>
              <a:ext cx="2656929" cy="3498915"/>
              <a:chOff x="9114459" y="1846199"/>
              <a:chExt cx="2656929" cy="3498915"/>
            </a:xfrm>
          </p:grpSpPr>
          <p:graphicFrame>
            <p:nvGraphicFramePr>
              <p:cNvPr id="18442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48627" y="5014914"/>
              <a:ext cx="314325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159" name="Equation" r:id="rId17" imgW="139680" imgH="139680" progId="Equation.DSMT4">
                      <p:embed/>
                    </p:oleObj>
                  </mc:Choice>
                  <mc:Fallback>
                    <p:oleObj name="Equation" r:id="rId17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48627" y="5014914"/>
                            <a:ext cx="314325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Group 13"/>
              <p:cNvGrpSpPr>
                <a:grpSpLocks/>
              </p:cNvGrpSpPr>
              <p:nvPr/>
            </p:nvGrpSpPr>
            <p:grpSpPr bwMode="auto">
              <a:xfrm>
                <a:off x="9114459" y="2078038"/>
                <a:ext cx="2654300" cy="3101975"/>
                <a:chOff x="3630" y="1299"/>
                <a:chExt cx="1672" cy="1954"/>
              </a:xfrm>
            </p:grpSpPr>
            <p:sp>
              <p:nvSpPr>
                <p:cNvPr id="1846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714" y="2814"/>
                  <a:ext cx="539" cy="43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8470" name="Group 15"/>
                <p:cNvGrpSpPr>
                  <a:grpSpLocks/>
                </p:cNvGrpSpPr>
                <p:nvPr/>
              </p:nvGrpSpPr>
              <p:grpSpPr bwMode="auto">
                <a:xfrm>
                  <a:off x="3630" y="1299"/>
                  <a:ext cx="1672" cy="1836"/>
                  <a:chOff x="3634" y="1307"/>
                  <a:chExt cx="1672" cy="1836"/>
                </a:xfrm>
              </p:grpSpPr>
              <p:sp>
                <p:nvSpPr>
                  <p:cNvPr id="1847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634" y="1715"/>
                    <a:ext cx="1238" cy="338"/>
                  </a:xfrm>
                  <a:prstGeom prst="ellipse">
                    <a:avLst/>
                  </a:prstGeom>
                  <a:solidFill>
                    <a:srgbClr val="99CC00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847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634" y="2645"/>
                    <a:ext cx="1238" cy="338"/>
                  </a:xfrm>
                  <a:prstGeom prst="ellipse">
                    <a:avLst/>
                  </a:prstGeom>
                  <a:solidFill>
                    <a:srgbClr val="FF00FF">
                      <a:alpha val="44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847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286" y="2814"/>
                    <a:ext cx="9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4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53" y="1307"/>
                    <a:ext cx="0" cy="150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34" y="1881"/>
                    <a:ext cx="619" cy="93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53" y="1307"/>
                    <a:ext cx="0" cy="5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860" y="1902"/>
                    <a:ext cx="0" cy="9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038" y="2052"/>
                    <a:ext cx="0" cy="95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8492" name="Object 3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092" y="2876"/>
                  <a:ext cx="214" cy="2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160" name="Equation" r:id="rId19" imgW="139680" imgH="164880" progId="Equation.DSMT4">
                          <p:embed/>
                        </p:oleObj>
                      </mc:Choice>
                      <mc:Fallback>
                        <p:oleObj name="Equation" r:id="rId19" imgW="139680" imgH="1648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92" y="2876"/>
                                <a:ext cx="214" cy="26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93" name="Object 3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330" y="1328"/>
                  <a:ext cx="174" cy="2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161" name="Equation" r:id="rId21" imgW="114120" imgH="139680" progId="Equation.DSMT4">
                          <p:embed/>
                        </p:oleObj>
                      </mc:Choice>
                      <mc:Fallback>
                        <p:oleObj name="Equation" r:id="rId21" imgW="114120" imgH="1396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30" y="1328"/>
                                <a:ext cx="174" cy="2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94" name="Object 3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522" y="2500"/>
                  <a:ext cx="193" cy="2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162" name="Equation" r:id="rId23" imgW="126720" imgH="177480" progId="Equation.DSMT4">
                          <p:embed/>
                        </p:oleObj>
                      </mc:Choice>
                      <mc:Fallback>
                        <p:oleObj name="Equation" r:id="rId23" imgW="126720" imgH="1774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2" y="2500"/>
                                <a:ext cx="193" cy="2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00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10344154" y="1846199"/>
                <a:ext cx="838200" cy="987425"/>
                <a:chOff x="4417" y="1339"/>
                <a:chExt cx="528" cy="622"/>
              </a:xfrm>
            </p:grpSpPr>
            <p:graphicFrame>
              <p:nvGraphicFramePr>
                <p:cNvPr id="18467" name="Object 41"/>
                <p:cNvGraphicFramePr>
                  <a:graphicFrameLocks noChangeAspect="1"/>
                </p:cNvGraphicFramePr>
                <p:nvPr/>
              </p:nvGraphicFramePr>
              <p:xfrm>
                <a:off x="4673" y="1339"/>
                <a:ext cx="272" cy="3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163" name="Equation" r:id="rId25" imgW="177480" imgH="228600" progId="Equation.DSMT4">
                        <p:embed/>
                      </p:oleObj>
                    </mc:Choice>
                    <mc:Fallback>
                      <p:oleObj name="Equation" r:id="rId25" imgW="1774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3" y="1339"/>
                              <a:ext cx="272" cy="3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6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417" y="1543"/>
                  <a:ext cx="306" cy="41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 flipH="1">
                <a:off x="10103470" y="3061125"/>
                <a:ext cx="957262" cy="14170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>
                <a:off x="9124134" y="3046413"/>
                <a:ext cx="0" cy="15224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10750626" y="2851951"/>
                <a:ext cx="1020762" cy="677864"/>
                <a:chOff x="4535" y="1919"/>
                <a:chExt cx="643" cy="427"/>
              </a:xfrm>
            </p:grpSpPr>
            <p:graphicFrame>
              <p:nvGraphicFramePr>
                <p:cNvPr id="67" name="Object 41"/>
                <p:cNvGraphicFramePr>
                  <a:graphicFrameLocks noChangeAspect="1"/>
                </p:cNvGraphicFramePr>
                <p:nvPr/>
              </p:nvGraphicFramePr>
              <p:xfrm>
                <a:off x="4933" y="1919"/>
                <a:ext cx="245" cy="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164" name="Equation" r:id="rId27" imgW="190440" imgH="228600" progId="Equation.DSMT4">
                        <p:embed/>
                      </p:oleObj>
                    </mc:Choice>
                    <mc:Fallback>
                      <p:oleObj name="Equation" r:id="rId27" imgW="1904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3" y="1919"/>
                              <a:ext cx="245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535" y="2154"/>
                  <a:ext cx="422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9" name="Object 3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1079782" y="3508470"/>
              <a:ext cx="306388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165" name="Equation" r:id="rId29" imgW="126720" imgH="177480" progId="Equation.DSMT4">
                      <p:embed/>
                    </p:oleObj>
                  </mc:Choice>
                  <mc:Fallback>
                    <p:oleObj name="Equation" r:id="rId29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79782" y="3508470"/>
                            <a:ext cx="306388" cy="458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 flipH="1" flipV="1">
              <a:off x="9875947" y="2452053"/>
              <a:ext cx="20784" cy="504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 flipH="1">
              <a:off x="9353881" y="3519024"/>
              <a:ext cx="509844" cy="3549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31999"/>
              </p:ext>
            </p:extLst>
          </p:nvPr>
        </p:nvGraphicFramePr>
        <p:xfrm>
          <a:off x="1679575" y="3952490"/>
          <a:ext cx="730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6" name="Equation" r:id="rId31" imgW="3098520" imgH="406080" progId="Equation.DSMT4">
                  <p:embed/>
                </p:oleObj>
              </mc:Choice>
              <mc:Fallback>
                <p:oleObj name="Equation" r:id="rId31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952490"/>
                        <a:ext cx="7302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54918"/>
              </p:ext>
            </p:extLst>
          </p:nvPr>
        </p:nvGraphicFramePr>
        <p:xfrm>
          <a:off x="1609471" y="4826383"/>
          <a:ext cx="28717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7" name="Equation" r:id="rId33" imgW="1218960" imgH="406080" progId="Equation.DSMT4">
                  <p:embed/>
                </p:oleObj>
              </mc:Choice>
              <mc:Fallback>
                <p:oleObj name="Equation" r:id="rId33" imgW="1218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471" y="4826383"/>
                        <a:ext cx="28717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93969"/>
              </p:ext>
            </p:extLst>
          </p:nvPr>
        </p:nvGraphicFramePr>
        <p:xfrm>
          <a:off x="4425468" y="4802725"/>
          <a:ext cx="24241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8" name="Equation" r:id="rId35" imgW="1028520" imgH="406080" progId="Equation.DSMT4">
                  <p:embed/>
                </p:oleObj>
              </mc:Choice>
              <mc:Fallback>
                <p:oleObj name="Equation" r:id="rId35" imgW="102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468" y="4802725"/>
                        <a:ext cx="24241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52124" y="156923"/>
            <a:ext cx="2702962" cy="3498915"/>
            <a:chOff x="9114459" y="1846199"/>
            <a:chExt cx="2702962" cy="3498915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9448627" y="5014914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2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8627" y="5014914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9114459" y="2078038"/>
              <a:ext cx="2654300" cy="3101975"/>
              <a:chOff x="3630" y="1299"/>
              <a:chExt cx="1672" cy="1954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rgbClr val="99CC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solidFill>
                  <a:srgbClr val="FF00FF">
                    <a:alpha val="44000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" name="Object 3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163"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3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164" name="Equation" r:id="rId7" imgW="114120" imgH="139680" progId="Equation.DSMT4">
                        <p:embed/>
                      </p:oleObj>
                    </mc:Choice>
                    <mc:Fallback>
                      <p:oleObj name="Equation" r:id="rId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3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522" y="2500"/>
                <a:ext cx="193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165" name="Equation" r:id="rId9" imgW="126720" imgH="177480" progId="Equation.DSMT4">
                        <p:embed/>
                      </p:oleObj>
                    </mc:Choice>
                    <mc:Fallback>
                      <p:oleObj name="Equation" r:id="rId9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2" y="2500"/>
                              <a:ext cx="193" cy="2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0344154" y="1846199"/>
              <a:ext cx="838200" cy="987425"/>
              <a:chOff x="4417" y="1339"/>
              <a:chExt cx="528" cy="622"/>
            </a:xfrm>
          </p:grpSpPr>
          <p:graphicFrame>
            <p:nvGraphicFramePr>
              <p:cNvPr id="14" name="Object 41"/>
              <p:cNvGraphicFramePr>
                <a:graphicFrameLocks noChangeAspect="1"/>
              </p:cNvGraphicFramePr>
              <p:nvPr/>
            </p:nvGraphicFramePr>
            <p:xfrm>
              <a:off x="4673" y="1339"/>
              <a:ext cx="272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166" name="Equation" r:id="rId11" imgW="177480" imgH="228600" progId="Equation.DSMT4">
                      <p:embed/>
                    </p:oleObj>
                  </mc:Choice>
                  <mc:Fallback>
                    <p:oleObj name="Equation" r:id="rId11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39"/>
                            <a:ext cx="272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H="1">
                <a:off x="4417" y="1543"/>
                <a:ext cx="306" cy="4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10103470" y="3061125"/>
              <a:ext cx="957262" cy="1417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9124134" y="3046413"/>
              <a:ext cx="0" cy="152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0750622" y="2718600"/>
              <a:ext cx="1066799" cy="811214"/>
              <a:chOff x="4535" y="1835"/>
              <a:chExt cx="672" cy="511"/>
            </a:xfrm>
          </p:grpSpPr>
          <p:graphicFrame>
            <p:nvGraphicFramePr>
              <p:cNvPr id="12" name="Object 41"/>
              <p:cNvGraphicFramePr>
                <a:graphicFrameLocks noChangeAspect="1"/>
              </p:cNvGraphicFramePr>
              <p:nvPr/>
            </p:nvGraphicFramePr>
            <p:xfrm>
              <a:off x="4962" y="1835"/>
              <a:ext cx="2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167" name="Equation" r:id="rId13" imgW="190440" imgH="228600" progId="Equation.DSMT4">
                      <p:embed/>
                    </p:oleObj>
                  </mc:Choice>
                  <mc:Fallback>
                    <p:oleObj name="Equation" r:id="rId13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1835"/>
                            <a:ext cx="2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 flipH="1">
                <a:off x="4535" y="2107"/>
                <a:ext cx="422" cy="2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39"/>
            <p:cNvGraphicFramePr>
              <a:graphicFrameLocks noChangeAspect="1"/>
            </p:cNvGraphicFramePr>
            <p:nvPr>
              <p:extLst/>
            </p:nvPr>
          </p:nvGraphicFramePr>
          <p:xfrm>
            <a:off x="11098717" y="3495689"/>
            <a:ext cx="3063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8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8717" y="3495689"/>
                          <a:ext cx="306388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10474988" y="2907106"/>
            <a:ext cx="812721" cy="704077"/>
            <a:chOff x="4417" y="2914"/>
            <a:chExt cx="659" cy="374"/>
          </a:xfrm>
        </p:grpSpPr>
        <p:graphicFrame>
          <p:nvGraphicFramePr>
            <p:cNvPr id="30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9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85041"/>
              </p:ext>
            </p:extLst>
          </p:nvPr>
        </p:nvGraphicFramePr>
        <p:xfrm>
          <a:off x="1198658" y="648479"/>
          <a:ext cx="5922589" cy="6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0" name="Equation" r:id="rId19" imgW="2539800" imgH="279360" progId="Equation.DSMT4">
                  <p:embed/>
                </p:oleObj>
              </mc:Choice>
              <mc:Fallback>
                <p:oleObj name="Equation" r:id="rId19" imgW="2539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8658" y="648479"/>
                        <a:ext cx="5922589" cy="6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63834"/>
              </p:ext>
            </p:extLst>
          </p:nvPr>
        </p:nvGraphicFramePr>
        <p:xfrm>
          <a:off x="1784584" y="1244003"/>
          <a:ext cx="3375512" cy="101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1" name="Equation" r:id="rId21" imgW="1434960" imgH="431640" progId="Equation.DSMT4">
                  <p:embed/>
                </p:oleObj>
              </mc:Choice>
              <mc:Fallback>
                <p:oleObj name="Equation" r:id="rId21" imgW="1434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84584" y="1244003"/>
                        <a:ext cx="3375512" cy="101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162114" y="218213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915385"/>
              </p:ext>
            </p:extLst>
          </p:nvPr>
        </p:nvGraphicFramePr>
        <p:xfrm>
          <a:off x="1229553" y="2714410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2" name="Equation" r:id="rId23" imgW="2616120" imgH="406080" progId="Equation.DSMT4">
                  <p:embed/>
                </p:oleObj>
              </mc:Choice>
              <mc:Fallback>
                <p:oleObj name="Equation" r:id="rId23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553" y="2714410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70244"/>
              </p:ext>
            </p:extLst>
          </p:nvPr>
        </p:nvGraphicFramePr>
        <p:xfrm>
          <a:off x="1162114" y="5164698"/>
          <a:ext cx="232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3" name="Equation" r:id="rId25" imgW="1091880" imgH="406080" progId="Equation.DSMT4">
                  <p:embed/>
                </p:oleObj>
              </mc:Choice>
              <mc:Fallback>
                <p:oleObj name="Equation" r:id="rId25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62114" y="5164698"/>
                        <a:ext cx="23241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37085"/>
              </p:ext>
            </p:extLst>
          </p:nvPr>
        </p:nvGraphicFramePr>
        <p:xfrm>
          <a:off x="3472340" y="5207277"/>
          <a:ext cx="2426419" cy="8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4" name="Equation" r:id="rId27" imgW="1091880" imgH="380880" progId="Equation.DSMT4">
                  <p:embed/>
                </p:oleObj>
              </mc:Choice>
              <mc:Fallback>
                <p:oleObj name="Equation" r:id="rId27" imgW="1091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72340" y="5207277"/>
                        <a:ext cx="2426419" cy="8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41551"/>
              </p:ext>
            </p:extLst>
          </p:nvPr>
        </p:nvGraphicFramePr>
        <p:xfrm>
          <a:off x="5855113" y="5316803"/>
          <a:ext cx="657130" cy="45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5" name="Equation" r:id="rId29" imgW="253800" imgH="177480" progId="Equation.DSMT4">
                  <p:embed/>
                </p:oleObj>
              </mc:Choice>
              <mc:Fallback>
                <p:oleObj name="Equation" r:id="rId2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855113" y="5316803"/>
                        <a:ext cx="657130" cy="459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531871"/>
              </p:ext>
            </p:extLst>
          </p:nvPr>
        </p:nvGraphicFramePr>
        <p:xfrm>
          <a:off x="1245656" y="5972719"/>
          <a:ext cx="1876158" cy="53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6" name="Equation" r:id="rId31" imgW="761760" imgH="215640" progId="Equation.DSMT4">
                  <p:embed/>
                </p:oleObj>
              </mc:Choice>
              <mc:Fallback>
                <p:oleObj name="Equation" r:id="rId31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45656" y="5972719"/>
                        <a:ext cx="1876158" cy="53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9657352" y="663543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9222715" y="1827647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28137"/>
              </p:ext>
            </p:extLst>
          </p:nvPr>
        </p:nvGraphicFramePr>
        <p:xfrm>
          <a:off x="2190459" y="1877656"/>
          <a:ext cx="5847532" cy="103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7" name="Equation" r:id="rId33" imgW="2361960" imgH="419040" progId="Equation.DSMT4">
                  <p:embed/>
                </p:oleObj>
              </mc:Choice>
              <mc:Fallback>
                <p:oleObj name="Equation" r:id="rId33" imgW="2361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190459" y="1877656"/>
                        <a:ext cx="5847532" cy="1037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60777"/>
              </p:ext>
            </p:extLst>
          </p:nvPr>
        </p:nvGraphicFramePr>
        <p:xfrm>
          <a:off x="1162114" y="3552767"/>
          <a:ext cx="730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8" name="Equation" r:id="rId35" imgW="3098520" imgH="406080" progId="Equation.DSMT4">
                  <p:embed/>
                </p:oleObj>
              </mc:Choice>
              <mc:Fallback>
                <p:oleObj name="Equation" r:id="rId35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114" y="3552767"/>
                        <a:ext cx="7302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74809"/>
              </p:ext>
            </p:extLst>
          </p:nvPr>
        </p:nvGraphicFramePr>
        <p:xfrm>
          <a:off x="1162114" y="4213121"/>
          <a:ext cx="66436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9" name="Equation" r:id="rId37" imgW="2819160" imgH="469800" progId="Equation.DSMT4">
                  <p:embed/>
                </p:oleObj>
              </mc:Choice>
              <mc:Fallback>
                <p:oleObj name="Equation" r:id="rId37" imgW="2819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114" y="4213121"/>
                        <a:ext cx="66436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423894" y="2192800"/>
            <a:ext cx="1321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解法一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001935"/>
              </p:ext>
            </p:extLst>
          </p:nvPr>
        </p:nvGraphicFramePr>
        <p:xfrm>
          <a:off x="2972350" y="2292867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0" name="Equation" r:id="rId3" imgW="3466800" imgH="431640" progId="Equation.3">
                  <p:embed/>
                </p:oleObj>
              </mc:Choice>
              <mc:Fallback>
                <p:oleObj name="Equation" r:id="rId3" imgW="346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350" y="2292867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7008"/>
              </p:ext>
            </p:extLst>
          </p:nvPr>
        </p:nvGraphicFramePr>
        <p:xfrm>
          <a:off x="1460499" y="2754835"/>
          <a:ext cx="73628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1" name="Equation" r:id="rId5" imgW="3429000" imgH="291960" progId="Equation.DSMT4">
                  <p:embed/>
                </p:oleObj>
              </mc:Choice>
              <mc:Fallback>
                <p:oleObj name="Equation" r:id="rId5" imgW="3429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499" y="2754835"/>
                        <a:ext cx="73628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52645"/>
              </p:ext>
            </p:extLst>
          </p:nvPr>
        </p:nvGraphicFramePr>
        <p:xfrm>
          <a:off x="1460500" y="3427953"/>
          <a:ext cx="73866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2" name="Equation" r:id="rId7" imgW="3568680" imgH="291960" progId="Equation.DSMT4">
                  <p:embed/>
                </p:oleObj>
              </mc:Choice>
              <mc:Fallback>
                <p:oleObj name="Equation" r:id="rId7" imgW="3568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427953"/>
                        <a:ext cx="73866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825565" y="1633645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3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0788696" y="2904186"/>
            <a:ext cx="703263" cy="592138"/>
            <a:chOff x="4717" y="2147"/>
            <a:chExt cx="443" cy="37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4717" y="214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4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14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473234"/>
              </p:ext>
            </p:extLst>
          </p:nvPr>
        </p:nvGraphicFramePr>
        <p:xfrm>
          <a:off x="11436483" y="1295260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5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83" y="1295260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69812"/>
              </p:ext>
            </p:extLst>
          </p:nvPr>
        </p:nvGraphicFramePr>
        <p:xfrm>
          <a:off x="11512866" y="3574172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6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2866" y="3574172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1367414" y="4172697"/>
            <a:ext cx="2229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其中投影</a:t>
            </a:r>
            <a:r>
              <a:rPr lang="zh-CN" altLang="en-US" sz="2800" b="1" dirty="0"/>
              <a:t>域</a:t>
            </a:r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75150"/>
              </p:ext>
            </p:extLst>
          </p:nvPr>
        </p:nvGraphicFramePr>
        <p:xfrm>
          <a:off x="3287818" y="4150334"/>
          <a:ext cx="29733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7" name="Equation" r:id="rId17" imgW="1193760" imgH="253800" progId="Equation.DSMT4">
                  <p:embed/>
                </p:oleObj>
              </mc:Choice>
              <mc:Fallback>
                <p:oleObj name="Equation" r:id="rId17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818" y="4150334"/>
                        <a:ext cx="29733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318561" y="946830"/>
            <a:ext cx="1107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305945" y="94180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计算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06710"/>
              </p:ext>
            </p:extLst>
          </p:nvPr>
        </p:nvGraphicFramePr>
        <p:xfrm>
          <a:off x="3332323" y="894255"/>
          <a:ext cx="4757825" cy="9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8" name="Equation" r:id="rId19" imgW="1981080" imgH="380880" progId="Equation.DSMT4">
                  <p:embed/>
                </p:oleObj>
              </mc:Choice>
              <mc:Fallback>
                <p:oleObj name="Equation" r:id="rId19" imgW="1981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323" y="894255"/>
                        <a:ext cx="4757825" cy="91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367414" y="1731649"/>
            <a:ext cx="7406854" cy="557948"/>
            <a:chOff x="1395360" y="1357313"/>
            <a:chExt cx="7406854" cy="557948"/>
          </a:xfrm>
        </p:grpSpPr>
        <p:sp>
          <p:nvSpPr>
            <p:cNvPr id="17438" name="Text Box 25"/>
            <p:cNvSpPr txBox="1">
              <a:spLocks noChangeArrowheads="1"/>
            </p:cNvSpPr>
            <p:nvPr/>
          </p:nvSpPr>
          <p:spPr bwMode="auto">
            <a:xfrm>
              <a:off x="1395360" y="1357334"/>
              <a:ext cx="2514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其中</a:t>
              </a:r>
              <a:r>
                <a:rPr lang="en-US" altLang="zh-CN" sz="2800" b="1" dirty="0"/>
                <a:t>Σ</a:t>
              </a:r>
              <a:r>
                <a:rPr lang="zh-CN" altLang="en-US" sz="2800" b="1" dirty="0"/>
                <a:t>是球面</a:t>
              </a:r>
            </a:p>
          </p:txBody>
        </p:sp>
        <p:graphicFrame>
          <p:nvGraphicFramePr>
            <p:cNvPr id="174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332188"/>
                </p:ext>
              </p:extLst>
            </p:nvPr>
          </p:nvGraphicFramePr>
          <p:xfrm>
            <a:off x="3459163" y="1357313"/>
            <a:ext cx="3862387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19" name="Equation" r:id="rId21" imgW="1587240" imgH="228600" progId="Equation.DSMT4">
                    <p:embed/>
                  </p:oleObj>
                </mc:Choice>
                <mc:Fallback>
                  <p:oleObj name="Equation" r:id="rId21" imgW="1587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163" y="1357313"/>
                          <a:ext cx="3862387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Text Box 27"/>
            <p:cNvSpPr txBox="1">
              <a:spLocks noChangeArrowheads="1"/>
            </p:cNvSpPr>
            <p:nvPr/>
          </p:nvSpPr>
          <p:spPr bwMode="auto">
            <a:xfrm>
              <a:off x="7278214" y="1396148"/>
              <a:ext cx="152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外</a:t>
              </a:r>
              <a:r>
                <a:rPr lang="zh-CN" altLang="en-US" sz="2800" b="1" dirty="0" smtClean="0">
                  <a:solidFill>
                    <a:srgbClr val="0000FF"/>
                  </a:solidFill>
                </a:rPr>
                <a:t>侧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.</a:t>
              </a:r>
              <a:endParaRPr lang="zh-CN" altLang="en-US" sz="2800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03897" y="1406939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294072"/>
              <a:ext cx="2160588" cy="2151972"/>
              <a:chOff x="612" y="2474"/>
              <a:chExt cx="1361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356066"/>
                </p:ext>
              </p:extLst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16" name="Equation" r:id="rId23" imgW="139680" imgH="139680" progId="Equation.DSMT4">
                    <p:embed/>
                  </p:oleObj>
                </mc:Choice>
                <mc:Fallback>
                  <p:oleObj name="Equation" r:id="rId2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17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18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02337"/>
              </p:ext>
            </p:extLst>
          </p:nvPr>
        </p:nvGraphicFramePr>
        <p:xfrm>
          <a:off x="1908281" y="4728086"/>
          <a:ext cx="43529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29" imgW="1942920" imgH="380880" progId="Equation.DSMT4">
                  <p:embed/>
                </p:oleObj>
              </mc:Choice>
              <mc:Fallback>
                <p:oleObj name="Equation" r:id="rId29" imgW="1942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81" y="4728086"/>
                        <a:ext cx="435292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13575" y="412883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06749"/>
              </p:ext>
            </p:extLst>
          </p:nvPr>
        </p:nvGraphicFramePr>
        <p:xfrm>
          <a:off x="2515229" y="5480884"/>
          <a:ext cx="47783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31" imgW="2133360" imgH="406080" progId="Equation.DSMT4">
                  <p:embed/>
                </p:oleObj>
              </mc:Choice>
              <mc:Fallback>
                <p:oleObj name="Equation" r:id="rId31" imgW="2133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29" y="5480884"/>
                        <a:ext cx="47783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7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1047568" y="2768394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6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1003907" y="4115189"/>
            <a:ext cx="723901" cy="687388"/>
            <a:chOff x="4704" y="2087"/>
            <a:chExt cx="456" cy="43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9680943"/>
                </p:ext>
              </p:extLst>
            </p:nvPr>
          </p:nvGraphicFramePr>
          <p:xfrm>
            <a:off x="4704" y="208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7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08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695121"/>
              </p:ext>
            </p:extLst>
          </p:nvPr>
        </p:nvGraphicFramePr>
        <p:xfrm>
          <a:off x="11507612" y="2430279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8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7612" y="2430279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877200"/>
              </p:ext>
            </p:extLst>
          </p:nvPr>
        </p:nvGraphicFramePr>
        <p:xfrm>
          <a:off x="11644681" y="4755613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9" name="Equation" r:id="rId9" imgW="139680" imgH="101520" progId="Equation.DSMT4">
                  <p:embed/>
                </p:oleObj>
              </mc:Choice>
              <mc:Fallback>
                <p:oleObj name="Equation" r:id="rId9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4681" y="4755613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54966"/>
              </p:ext>
            </p:extLst>
          </p:nvPr>
        </p:nvGraphicFramePr>
        <p:xfrm>
          <a:off x="1516478" y="1512563"/>
          <a:ext cx="4682958" cy="102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0" name="Equation" r:id="rId11" imgW="1904760" imgH="419040" progId="Equation.DSMT4">
                  <p:embed/>
                </p:oleObj>
              </mc:Choice>
              <mc:Fallback>
                <p:oleObj name="Equation" r:id="rId11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478" y="1512563"/>
                        <a:ext cx="4682958" cy="1024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22623"/>
              </p:ext>
            </p:extLst>
          </p:nvPr>
        </p:nvGraphicFramePr>
        <p:xfrm>
          <a:off x="1901564" y="1736905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1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564" y="1736905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6543"/>
              </p:ext>
            </p:extLst>
          </p:nvPr>
        </p:nvGraphicFramePr>
        <p:xfrm>
          <a:off x="3140726" y="2428178"/>
          <a:ext cx="502054" cy="2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2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726" y="2428178"/>
                        <a:ext cx="502054" cy="29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9678729" y="2692481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294072"/>
              <a:ext cx="2290763" cy="2151972"/>
              <a:chOff x="612" y="2474"/>
              <a:chExt cx="1443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 flipV="1">
                <a:off x="612" y="3204"/>
                <a:ext cx="1443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3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4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5" name="Equation" r:id="rId21" imgW="114120" imgH="139680" progId="Equation.DSMT4">
                    <p:embed/>
                  </p:oleObj>
                </mc:Choice>
                <mc:Fallback>
                  <p:oleObj name="Equation" r:id="rId21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958840" y="2904186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7041" name="AutoShape 33"/>
          <p:cNvSpPr>
            <a:spLocks noChangeArrowheads="1"/>
          </p:cNvSpPr>
          <p:nvPr/>
        </p:nvSpPr>
        <p:spPr bwMode="auto">
          <a:xfrm>
            <a:off x="3059441" y="2305372"/>
            <a:ext cx="534496" cy="446354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AutoShape 33"/>
          <p:cNvSpPr>
            <a:spLocks noChangeArrowheads="1"/>
          </p:cNvSpPr>
          <p:nvPr/>
        </p:nvSpPr>
        <p:spPr bwMode="auto">
          <a:xfrm>
            <a:off x="1805236" y="1722365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736484"/>
              </p:ext>
            </p:extLst>
          </p:nvPr>
        </p:nvGraphicFramePr>
        <p:xfrm>
          <a:off x="961054" y="616565"/>
          <a:ext cx="5238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6" name="Equation" r:id="rId23" imgW="2247840" imgH="406080" progId="Equation.DSMT4">
                  <p:embed/>
                </p:oleObj>
              </mc:Choice>
              <mc:Fallback>
                <p:oleObj name="Equation" r:id="rId23" imgW="2247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054" y="616565"/>
                        <a:ext cx="52387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40858"/>
              </p:ext>
            </p:extLst>
          </p:nvPr>
        </p:nvGraphicFramePr>
        <p:xfrm>
          <a:off x="3515189" y="2111555"/>
          <a:ext cx="4051142" cy="102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7" name="Equation" r:id="rId25" imgW="1650960" imgH="419040" progId="Equation.DSMT4">
                  <p:embed/>
                </p:oleObj>
              </mc:Choice>
              <mc:Fallback>
                <p:oleObj name="Equation" r:id="rId25" imgW="1650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189" y="2111555"/>
                        <a:ext cx="4051142" cy="102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77746"/>
              </p:ext>
            </p:extLst>
          </p:nvPr>
        </p:nvGraphicFramePr>
        <p:xfrm>
          <a:off x="8106310" y="194397"/>
          <a:ext cx="38973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8" name="Equation" r:id="rId27" imgW="2133360" imgH="533160" progId="Equation.DSMT4">
                  <p:embed/>
                </p:oleObj>
              </mc:Choice>
              <mc:Fallback>
                <p:oleObj name="Equation" r:id="rId27" imgW="2133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310" y="194397"/>
                        <a:ext cx="3897313" cy="1047750"/>
                      </a:xfrm>
                      <a:prstGeom prst="rect">
                        <a:avLst/>
                      </a:prstGeom>
                      <a:solidFill>
                        <a:srgbClr val="3333FF">
                          <a:alpha val="4700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91887"/>
              </p:ext>
            </p:extLst>
          </p:nvPr>
        </p:nvGraphicFramePr>
        <p:xfrm>
          <a:off x="8341261" y="1374142"/>
          <a:ext cx="36623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9" name="Equation" r:id="rId29" imgW="2234880" imgH="533160" progId="Equation.DSMT4">
                  <p:embed/>
                </p:oleObj>
              </mc:Choice>
              <mc:Fallback>
                <p:oleObj name="Equation" r:id="rId29" imgW="2234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261" y="1374142"/>
                        <a:ext cx="3662362" cy="1028700"/>
                      </a:xfrm>
                      <a:prstGeom prst="rect">
                        <a:avLst/>
                      </a:prstGeom>
                      <a:solidFill>
                        <a:srgbClr val="3333FF">
                          <a:alpha val="4100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88779"/>
              </p:ext>
            </p:extLst>
          </p:nvPr>
        </p:nvGraphicFramePr>
        <p:xfrm>
          <a:off x="1065213" y="2849563"/>
          <a:ext cx="84248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0" name="Equation" r:id="rId31" imgW="4228920" imgH="482400" progId="Equation.DSMT4">
                  <p:embed/>
                </p:oleObj>
              </mc:Choice>
              <mc:Fallback>
                <p:oleObj name="Equation" r:id="rId31" imgW="4228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849563"/>
                        <a:ext cx="842486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7197"/>
              </p:ext>
            </p:extLst>
          </p:nvPr>
        </p:nvGraphicFramePr>
        <p:xfrm>
          <a:off x="1447868" y="3798389"/>
          <a:ext cx="792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1" name="Equation" r:id="rId33" imgW="4051080" imgH="482400" progId="Equation.DSMT4">
                  <p:embed/>
                </p:oleObj>
              </mc:Choice>
              <mc:Fallback>
                <p:oleObj name="Equation" r:id="rId33" imgW="4051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68" y="3798389"/>
                        <a:ext cx="792003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5210"/>
              </p:ext>
            </p:extLst>
          </p:nvPr>
        </p:nvGraphicFramePr>
        <p:xfrm>
          <a:off x="1216034" y="5008064"/>
          <a:ext cx="3686814" cy="121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2" name="Equation" r:id="rId35" imgW="1473120" imgH="482400" progId="Equation.DSMT4">
                  <p:embed/>
                </p:oleObj>
              </mc:Choice>
              <mc:Fallback>
                <p:oleObj name="Equation" r:id="rId35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16034" y="5008064"/>
                        <a:ext cx="3686814" cy="1213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51221"/>
              </p:ext>
            </p:extLst>
          </p:nvPr>
        </p:nvGraphicFramePr>
        <p:xfrm>
          <a:off x="4902848" y="5069098"/>
          <a:ext cx="3757190" cy="107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3" name="Equation" r:id="rId37" imgW="1562040" imgH="444240" progId="Equation.DSMT4">
                  <p:embed/>
                </p:oleObj>
              </mc:Choice>
              <mc:Fallback>
                <p:oleObj name="Equation" r:id="rId37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902848" y="5069098"/>
                        <a:ext cx="3757190" cy="107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2708"/>
              </p:ext>
            </p:extLst>
          </p:nvPr>
        </p:nvGraphicFramePr>
        <p:xfrm>
          <a:off x="8641947" y="5291219"/>
          <a:ext cx="1338753" cy="52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4" name="Equation" r:id="rId39" imgW="520560" imgH="203040" progId="Equation.DSMT4">
                  <p:embed/>
                </p:oleObj>
              </mc:Choice>
              <mc:Fallback>
                <p:oleObj name="Equation" r:id="rId39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641947" y="5291219"/>
                        <a:ext cx="1338753" cy="52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1247835" y="3145287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1292678" y="4107372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41" grpId="0" animBg="1"/>
      <p:bldP spid="56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271543" y="652231"/>
            <a:ext cx="1321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1157459" y="1604898"/>
            <a:ext cx="442720" cy="38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1080910" y="3203693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603897" y="1406939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294072"/>
              <a:ext cx="2160588" cy="2151972"/>
              <a:chOff x="612" y="2474"/>
              <a:chExt cx="1361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1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2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3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94177" y="652231"/>
            <a:ext cx="400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19272"/>
              </p:ext>
            </p:extLst>
          </p:nvPr>
        </p:nvGraphicFramePr>
        <p:xfrm>
          <a:off x="1370857" y="1113574"/>
          <a:ext cx="52403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4" name="Equation" r:id="rId9" imgW="2145960" imgH="444240" progId="Equation.DSMT4">
                  <p:embed/>
                </p:oleObj>
              </mc:Choice>
              <mc:Fallback>
                <p:oleObj name="Equation" r:id="rId9" imgW="2145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0857" y="1113574"/>
                        <a:ext cx="5240337" cy="108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817541"/>
              </p:ext>
            </p:extLst>
          </p:nvPr>
        </p:nvGraphicFramePr>
        <p:xfrm>
          <a:off x="1295903" y="2031840"/>
          <a:ext cx="4984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5" name="Equation" r:id="rId11" imgW="1981080" imgH="380880" progId="Equation.DSMT4">
                  <p:embed/>
                </p:oleObj>
              </mc:Choice>
              <mc:Fallback>
                <p:oleObj name="Equation" r:id="rId11" imgW="1981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903" y="2031840"/>
                        <a:ext cx="49847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34084"/>
              </p:ext>
            </p:extLst>
          </p:nvPr>
        </p:nvGraphicFramePr>
        <p:xfrm>
          <a:off x="1602928" y="2835285"/>
          <a:ext cx="55594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6" name="Equation" r:id="rId13" imgW="2209680" imgH="380880" progId="Equation.DSMT4">
                  <p:embed/>
                </p:oleObj>
              </mc:Choice>
              <mc:Fallback>
                <p:oleObj name="Equation" r:id="rId13" imgW="2209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928" y="2835285"/>
                        <a:ext cx="55594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98465"/>
              </p:ext>
            </p:extLst>
          </p:nvPr>
        </p:nvGraphicFramePr>
        <p:xfrm>
          <a:off x="1544151" y="3556000"/>
          <a:ext cx="46974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7" name="Equation" r:id="rId15" imgW="1866600" imgH="457200" progId="Equation.DSMT4">
                  <p:embed/>
                </p:oleObj>
              </mc:Choice>
              <mc:Fallback>
                <p:oleObj name="Equation" r:id="rId15" imgW="186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151" y="3556000"/>
                        <a:ext cx="46974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99356"/>
              </p:ext>
            </p:extLst>
          </p:nvPr>
        </p:nvGraphicFramePr>
        <p:xfrm>
          <a:off x="1547574" y="4558117"/>
          <a:ext cx="38655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8" name="Equation" r:id="rId17" imgW="1536480" imgH="444240" progId="Equation.DSMT4">
                  <p:embed/>
                </p:oleObj>
              </mc:Choice>
              <mc:Fallback>
                <p:oleObj name="Equation" r:id="rId17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74" y="4558117"/>
                        <a:ext cx="386556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53560"/>
              </p:ext>
            </p:extLst>
          </p:nvPr>
        </p:nvGraphicFramePr>
        <p:xfrm>
          <a:off x="1556789" y="5589148"/>
          <a:ext cx="1628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9" name="Equation" r:id="rId19" imgW="647640" imgH="380880" progId="Equation.DSMT4">
                  <p:embed/>
                </p:oleObj>
              </mc:Choice>
              <mc:Fallback>
                <p:oleObj name="Equation" r:id="rId19" imgW="647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89" y="5589148"/>
                        <a:ext cx="1628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796259" y="139409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10003791" y="1578353"/>
            <a:ext cx="400671" cy="41141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10013465" y="3186537"/>
            <a:ext cx="334774" cy="35848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44165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50" name="Equation" r:id="rId21" imgW="914400" imgH="203040" progId="Equation.DSMT4">
                  <p:embed/>
                </p:oleObj>
              </mc:Choice>
              <mc:Fallback>
                <p:oleObj name="Equation" r:id="rId21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742405"/>
              </p:ext>
            </p:extLst>
          </p:nvPr>
        </p:nvGraphicFramePr>
        <p:xfrm>
          <a:off x="3185564" y="5719044"/>
          <a:ext cx="1240390" cy="4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51" name="Equation" r:id="rId23" imgW="520560" imgH="203040" progId="Equation.DSMT4">
                  <p:embed/>
                </p:oleObj>
              </mc:Choice>
              <mc:Fallback>
                <p:oleObj name="Equation" r:id="rId23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85564" y="5719044"/>
                        <a:ext cx="1240390" cy="484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92163"/>
              </p:ext>
            </p:extLst>
          </p:nvPr>
        </p:nvGraphicFramePr>
        <p:xfrm>
          <a:off x="6312725" y="5349758"/>
          <a:ext cx="511584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52" name="Equation" r:id="rId25" imgW="2197080" imgH="380880" progId="Equation.DSMT4">
                  <p:embed/>
                </p:oleObj>
              </mc:Choice>
              <mc:Fallback>
                <p:oleObj name="Equation" r:id="rId25" imgW="2197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725" y="5349758"/>
                        <a:ext cx="5115848" cy="88741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2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993602" y="2114341"/>
            <a:ext cx="7148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1118103" y="1585807"/>
            <a:ext cx="397207" cy="37280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1144302" y="3159771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078590" y="1332248"/>
            <a:ext cx="2969136" cy="2653946"/>
            <a:chOff x="7219091" y="1792098"/>
            <a:chExt cx="2969136" cy="2653946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1940171"/>
              <a:ext cx="2895601" cy="2505873"/>
              <a:chOff x="612" y="2251"/>
              <a:chExt cx="1824" cy="1579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185"/>
                <a:ext cx="1824" cy="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 flipH="1">
                <a:off x="1349" y="2251"/>
                <a:ext cx="1" cy="15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0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89259"/>
                </p:ext>
              </p:extLst>
            </p:nvPr>
          </p:nvGraphicFramePr>
          <p:xfrm>
            <a:off x="9859615" y="3450068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1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59615" y="3450068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9833484"/>
                </p:ext>
              </p:extLst>
            </p:nvPr>
          </p:nvGraphicFramePr>
          <p:xfrm>
            <a:off x="8474825" y="17920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2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74825" y="17920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9386" y="2114341"/>
            <a:ext cx="400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5249"/>
              </p:ext>
            </p:extLst>
          </p:nvPr>
        </p:nvGraphicFramePr>
        <p:xfrm>
          <a:off x="1053488" y="2637561"/>
          <a:ext cx="6391914" cy="104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3" name="Equation" r:id="rId9" imgW="2717640" imgH="444240" progId="Equation.DSMT4">
                  <p:embed/>
                </p:oleObj>
              </mc:Choice>
              <mc:Fallback>
                <p:oleObj name="Equation" r:id="rId9" imgW="2717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3488" y="2637561"/>
                        <a:ext cx="6391914" cy="104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40085"/>
              </p:ext>
            </p:extLst>
          </p:nvPr>
        </p:nvGraphicFramePr>
        <p:xfrm>
          <a:off x="1306030" y="3588067"/>
          <a:ext cx="457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4" name="Equation" r:id="rId11" imgW="1879560" imgH="380880" progId="Equation.DSMT4">
                  <p:embed/>
                </p:oleObj>
              </mc:Choice>
              <mc:Fallback>
                <p:oleObj name="Equation" r:id="rId11" imgW="1879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030" y="3588067"/>
                        <a:ext cx="457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06417"/>
              </p:ext>
            </p:extLst>
          </p:nvPr>
        </p:nvGraphicFramePr>
        <p:xfrm>
          <a:off x="1525476" y="5193727"/>
          <a:ext cx="5584888" cy="105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5" name="Equation" r:id="rId13" imgW="2425680" imgH="457200" progId="Equation.DSMT4">
                  <p:embed/>
                </p:oleObj>
              </mc:Choice>
              <mc:Fallback>
                <p:oleObj name="Equation" r:id="rId13" imgW="2425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476" y="5193727"/>
                        <a:ext cx="5584888" cy="1054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14351" y="28330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9941227" y="1560007"/>
            <a:ext cx="419834" cy="39860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9960391" y="3168993"/>
            <a:ext cx="381508" cy="351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946321" y="83355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计算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02720"/>
              </p:ext>
            </p:extLst>
          </p:nvPr>
        </p:nvGraphicFramePr>
        <p:xfrm>
          <a:off x="2990741" y="756170"/>
          <a:ext cx="4984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6" name="Equation" r:id="rId15" imgW="1981080" imgH="380880" progId="Equation.DSMT4">
                  <p:embed/>
                </p:oleObj>
              </mc:Choice>
              <mc:Fallback>
                <p:oleObj name="Equation" r:id="rId15" imgW="1981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741" y="756170"/>
                        <a:ext cx="49847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787707" y="1595758"/>
            <a:ext cx="7669404" cy="555625"/>
            <a:chOff x="2933360" y="1348521"/>
            <a:chExt cx="7669404" cy="555625"/>
          </a:xfrm>
        </p:grpSpPr>
        <p:graphicFrame>
          <p:nvGraphicFramePr>
            <p:cNvPr id="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94615"/>
                </p:ext>
              </p:extLst>
            </p:nvPr>
          </p:nvGraphicFramePr>
          <p:xfrm>
            <a:off x="2933360" y="1348521"/>
            <a:ext cx="6211888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7" name="Equation" r:id="rId17" imgW="2552400" imgH="228600" progId="Equation.DSMT4">
                    <p:embed/>
                  </p:oleObj>
                </mc:Choice>
                <mc:Fallback>
                  <p:oleObj name="Equation" r:id="rId17" imgW="255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360" y="1348521"/>
                          <a:ext cx="6211888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9078764" y="1366776"/>
              <a:ext cx="152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外</a:t>
              </a:r>
              <a:r>
                <a:rPr lang="zh-CN" altLang="en-US" sz="2800" b="1" dirty="0" smtClean="0">
                  <a:solidFill>
                    <a:srgbClr val="0000FF"/>
                  </a:solidFill>
                </a:rPr>
                <a:t>侧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.</a:t>
              </a:r>
              <a:endParaRPr lang="zh-CN" altLang="en-US" sz="2800" b="1" dirty="0"/>
            </a:p>
          </p:txBody>
        </p:sp>
      </p:grp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854735" y="88572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dirty="0"/>
              <a:t>Σ</a:t>
            </a:r>
            <a:r>
              <a:rPr lang="zh-CN" altLang="en-US" sz="2800" b="1" dirty="0"/>
              <a:t>是球面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978602" y="883671"/>
            <a:ext cx="878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46507"/>
              </p:ext>
            </p:extLst>
          </p:nvPr>
        </p:nvGraphicFramePr>
        <p:xfrm>
          <a:off x="1525476" y="4438818"/>
          <a:ext cx="5232828" cy="9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8" name="Equation" r:id="rId19" imgW="2209680" imgH="380880" progId="Equation.DSMT4">
                  <p:embed/>
                </p:oleObj>
              </mc:Choice>
              <mc:Fallback>
                <p:oleObj name="Equation" r:id="rId19" imgW="2209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476" y="4438818"/>
                        <a:ext cx="5232828" cy="90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2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0876130" y="927924"/>
            <a:ext cx="34925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0805691" y="2378931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8584674" y="652682"/>
            <a:ext cx="2969136" cy="2653946"/>
            <a:chOff x="7219091" y="1792098"/>
            <a:chExt cx="2969136" cy="2653946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1940171"/>
              <a:ext cx="2895601" cy="2505873"/>
              <a:chOff x="612" y="2251"/>
              <a:chExt cx="1824" cy="1579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185"/>
                <a:ext cx="1824" cy="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 flipH="1">
                <a:off x="1349" y="2251"/>
                <a:ext cx="1" cy="15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70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859615" y="3450068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71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59615" y="3450068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474825" y="17920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72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74825" y="17920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528382" y="902839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96925"/>
              </p:ext>
            </p:extLst>
          </p:nvPr>
        </p:nvGraphicFramePr>
        <p:xfrm>
          <a:off x="1293931" y="813525"/>
          <a:ext cx="6329930" cy="114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3" name="Equation" r:id="rId9" imgW="2539800" imgH="457200" progId="Equation.DSMT4">
                  <p:embed/>
                </p:oleObj>
              </mc:Choice>
              <mc:Fallback>
                <p:oleObj name="Equation" r:id="rId9" imgW="2539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931" y="813525"/>
                        <a:ext cx="6329930" cy="114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59972"/>
              </p:ext>
            </p:extLst>
          </p:nvPr>
        </p:nvGraphicFramePr>
        <p:xfrm>
          <a:off x="1539121" y="1979655"/>
          <a:ext cx="6084740" cy="107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4" name="Equation" r:id="rId11" imgW="2514600" imgH="444240" progId="Equation.DSMT4">
                  <p:embed/>
                </p:oleObj>
              </mc:Choice>
              <mc:Fallback>
                <p:oleObj name="Equation" r:id="rId11" imgW="2514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121" y="1979655"/>
                        <a:ext cx="6084740" cy="1077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71288"/>
              </p:ext>
            </p:extLst>
          </p:nvPr>
        </p:nvGraphicFramePr>
        <p:xfrm>
          <a:off x="1539120" y="4058678"/>
          <a:ext cx="1573502" cy="92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5" name="Equation" r:id="rId13" imgW="647640" imgH="380880" progId="Equation.DSMT4">
                  <p:embed/>
                </p:oleObj>
              </mc:Choice>
              <mc:Fallback>
                <p:oleObj name="Equation" r:id="rId13" imgW="647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120" y="4058678"/>
                        <a:ext cx="1573502" cy="92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9648666" y="914814"/>
            <a:ext cx="368766" cy="3851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9754662" y="2421890"/>
            <a:ext cx="326093" cy="37143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83134"/>
              </p:ext>
            </p:extLst>
          </p:nvPr>
        </p:nvGraphicFramePr>
        <p:xfrm>
          <a:off x="1562068" y="5031914"/>
          <a:ext cx="1571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6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2068" y="5031914"/>
                        <a:ext cx="1571625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662362"/>
              </p:ext>
            </p:extLst>
          </p:nvPr>
        </p:nvGraphicFramePr>
        <p:xfrm>
          <a:off x="1800399" y="2952891"/>
          <a:ext cx="59245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7" name="Equation" r:id="rId17" imgW="2489040" imgH="444240" progId="Equation.DSMT4">
                  <p:embed/>
                </p:oleObj>
              </mc:Choice>
              <mc:Fallback>
                <p:oleObj name="Equation" r:id="rId17" imgW="2489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399" y="2952891"/>
                        <a:ext cx="59245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86227" y="4306318"/>
            <a:ext cx="145093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平移代换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85243"/>
              </p:ext>
            </p:extLst>
          </p:nvPr>
        </p:nvGraphicFramePr>
        <p:xfrm>
          <a:off x="7986227" y="3639778"/>
          <a:ext cx="3733015" cy="50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8" name="Equation" r:id="rId19" imgW="2209680" imgH="228600" progId="Equation.DSMT4">
                  <p:embed/>
                </p:oleObj>
              </mc:Choice>
              <mc:Fallback>
                <p:oleObj name="Equation" r:id="rId19" imgW="220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6227" y="3639778"/>
                        <a:ext cx="3733015" cy="50700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42145"/>
              </p:ext>
            </p:extLst>
          </p:nvPr>
        </p:nvGraphicFramePr>
        <p:xfrm>
          <a:off x="3133693" y="3908341"/>
          <a:ext cx="47482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9" name="Equation" r:id="rId21" imgW="2070000" imgH="457200" progId="Equation.DSMT4">
                  <p:embed/>
                </p:oleObj>
              </mc:Choice>
              <mc:Fallback>
                <p:oleObj name="Equation" r:id="rId21" imgW="2070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3693" y="3908341"/>
                        <a:ext cx="4748212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43368"/>
              </p:ext>
            </p:extLst>
          </p:nvPr>
        </p:nvGraphicFramePr>
        <p:xfrm>
          <a:off x="1562068" y="5744864"/>
          <a:ext cx="12382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0" name="Equation" r:id="rId23" imgW="520560" imgH="203040" progId="Equation.DSMT4">
                  <p:embed/>
                </p:oleObj>
              </mc:Choice>
              <mc:Fallback>
                <p:oleObj name="Equation" r:id="rId23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62068" y="5744864"/>
                        <a:ext cx="1238250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986227" y="4957678"/>
            <a:ext cx="111280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对称性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0746"/>
              </p:ext>
            </p:extLst>
          </p:nvPr>
        </p:nvGraphicFramePr>
        <p:xfrm>
          <a:off x="410903" y="862725"/>
          <a:ext cx="5103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9" name="Equation" r:id="rId3" imgW="2057400" imgH="203040" progId="Equation.DSMT4">
                  <p:embed/>
                </p:oleObj>
              </mc:Choice>
              <mc:Fallback>
                <p:oleObj name="Equation" r:id="rId3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903" y="862725"/>
                        <a:ext cx="5103813" cy="5032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94346"/>
              </p:ext>
            </p:extLst>
          </p:nvPr>
        </p:nvGraphicFramePr>
        <p:xfrm>
          <a:off x="1742884" y="1431066"/>
          <a:ext cx="78597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0" name="Equation" r:id="rId5" imgW="3555720" imgH="571320" progId="Equation.DSMT4">
                  <p:embed/>
                </p:oleObj>
              </mc:Choice>
              <mc:Fallback>
                <p:oleObj name="Equation" r:id="rId5" imgW="35557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2884" y="1431066"/>
                        <a:ext cx="785971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42489"/>
              </p:ext>
            </p:extLst>
          </p:nvPr>
        </p:nvGraphicFramePr>
        <p:xfrm>
          <a:off x="3448842" y="2557809"/>
          <a:ext cx="38179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1" name="Equation" r:id="rId7" imgW="1726920" imgH="571320" progId="Equation.DSMT4">
                  <p:embed/>
                </p:oleObj>
              </mc:Choice>
              <mc:Fallback>
                <p:oleObj name="Equation" r:id="rId7" imgW="17269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8842" y="2557809"/>
                        <a:ext cx="3817938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38024"/>
              </p:ext>
            </p:extLst>
          </p:nvPr>
        </p:nvGraphicFramePr>
        <p:xfrm>
          <a:off x="3463130" y="3727780"/>
          <a:ext cx="38449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2" name="Equation" r:id="rId9" imgW="1739880" imgH="583920" progId="Equation.DSMT4">
                  <p:embed/>
                </p:oleObj>
              </mc:Choice>
              <mc:Fallback>
                <p:oleObj name="Equation" r:id="rId9" imgW="17398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3130" y="3727780"/>
                        <a:ext cx="3844925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41298"/>
              </p:ext>
            </p:extLst>
          </p:nvPr>
        </p:nvGraphicFramePr>
        <p:xfrm>
          <a:off x="3463130" y="4948202"/>
          <a:ext cx="37893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3" name="Equation" r:id="rId11" imgW="1714320" imgH="571320" progId="Equation.DSMT4">
                  <p:embed/>
                </p:oleObj>
              </mc:Choice>
              <mc:Fallback>
                <p:oleObj name="Equation" r:id="rId11" imgW="17143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63130" y="4948202"/>
                        <a:ext cx="378936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1246" y="90529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026133"/>
              </p:ext>
            </p:extLst>
          </p:nvPr>
        </p:nvGraphicFramePr>
        <p:xfrm>
          <a:off x="1354457" y="800483"/>
          <a:ext cx="7150100" cy="66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2" name="Equation" r:id="rId3" imgW="3022560" imgH="279360" progId="Equation.DSMT4">
                  <p:embed/>
                </p:oleObj>
              </mc:Choice>
              <mc:Fallback>
                <p:oleObj name="Equation" r:id="rId3" imgW="3022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4457" y="800483"/>
                        <a:ext cx="7150100" cy="66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153193"/>
              </p:ext>
            </p:extLst>
          </p:nvPr>
        </p:nvGraphicFramePr>
        <p:xfrm>
          <a:off x="8504557" y="885366"/>
          <a:ext cx="2892420" cy="51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3" name="Equation" r:id="rId5" imgW="1206360" imgH="215640" progId="Equation.DSMT4">
                  <p:embed/>
                </p:oleObj>
              </mc:Choice>
              <mc:Fallback>
                <p:oleObj name="Equation" r:id="rId5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4557" y="885366"/>
                        <a:ext cx="2892420" cy="517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29257"/>
              </p:ext>
            </p:extLst>
          </p:nvPr>
        </p:nvGraphicFramePr>
        <p:xfrm>
          <a:off x="694266" y="1428515"/>
          <a:ext cx="11023837" cy="86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4" name="Equation" r:id="rId7" imgW="4838400" imgH="380880" progId="Equation.DSMT4">
                  <p:embed/>
                </p:oleObj>
              </mc:Choice>
              <mc:Fallback>
                <p:oleObj name="Equation" r:id="rId7" imgW="4838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266" y="1428515"/>
                        <a:ext cx="11023837" cy="867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61247" y="22757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09131"/>
              </p:ext>
            </p:extLst>
          </p:nvPr>
        </p:nvGraphicFramePr>
        <p:xfrm>
          <a:off x="1344237" y="2184058"/>
          <a:ext cx="77724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5" name="Equation" r:id="rId9" imgW="3377880" imgH="279360" progId="Equation.DSMT4">
                  <p:embed/>
                </p:oleObj>
              </mc:Choice>
              <mc:Fallback>
                <p:oleObj name="Equation" r:id="rId9" imgW="337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4237" y="2184058"/>
                        <a:ext cx="77724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16637" y="228771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取下侧，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15129"/>
              </p:ext>
            </p:extLst>
          </p:nvPr>
        </p:nvGraphicFramePr>
        <p:xfrm>
          <a:off x="859200" y="2697019"/>
          <a:ext cx="4610296" cy="106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6" name="Equation" r:id="rId11" imgW="2095200" imgH="482400" progId="Equation.DSMT4">
                  <p:embed/>
                </p:oleObj>
              </mc:Choice>
              <mc:Fallback>
                <p:oleObj name="Equation" r:id="rId11" imgW="2095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9200" y="2697019"/>
                        <a:ext cx="4610296" cy="106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469496" y="296622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12886"/>
              </p:ext>
            </p:extLst>
          </p:nvPr>
        </p:nvGraphicFramePr>
        <p:xfrm>
          <a:off x="690032" y="3653536"/>
          <a:ext cx="8245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7" name="Equation" r:id="rId13" imgW="3619440" imgH="380880" progId="Equation.DSMT4">
                  <p:embed/>
                </p:oleObj>
              </mc:Choice>
              <mc:Fallback>
                <p:oleObj name="Equation" r:id="rId13" imgW="3619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032" y="3653536"/>
                        <a:ext cx="82454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31991"/>
              </p:ext>
            </p:extLst>
          </p:nvPr>
        </p:nvGraphicFramePr>
        <p:xfrm>
          <a:off x="7383446" y="4226668"/>
          <a:ext cx="41370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8" name="Equation" r:id="rId15" imgW="1815840" imgH="279360" progId="Equation.DSMT4">
                  <p:embed/>
                </p:oleObj>
              </mc:Choice>
              <mc:Fallback>
                <p:oleObj name="Equation" r:id="rId15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3446" y="4226668"/>
                        <a:ext cx="4137025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30518"/>
              </p:ext>
            </p:extLst>
          </p:nvPr>
        </p:nvGraphicFramePr>
        <p:xfrm>
          <a:off x="889742" y="4581480"/>
          <a:ext cx="87090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9" name="Equation" r:id="rId17" imgW="3822480" imgH="482400" progId="Equation.DSMT4">
                  <p:embed/>
                </p:oleObj>
              </mc:Choice>
              <mc:Fallback>
                <p:oleObj name="Equation" r:id="rId17" imgW="382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9742" y="4581480"/>
                        <a:ext cx="8709025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024486"/>
              </p:ext>
            </p:extLst>
          </p:nvPr>
        </p:nvGraphicFramePr>
        <p:xfrm>
          <a:off x="7449272" y="5313929"/>
          <a:ext cx="41370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80" name="Equation" r:id="rId19" imgW="1815840" imgH="279360" progId="Equation.DSMT4">
                  <p:embed/>
                </p:oleObj>
              </mc:Choice>
              <mc:Fallback>
                <p:oleObj name="Equation" r:id="rId19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49272" y="5313929"/>
                        <a:ext cx="4137025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23331"/>
              </p:ext>
            </p:extLst>
          </p:nvPr>
        </p:nvGraphicFramePr>
        <p:xfrm>
          <a:off x="933117" y="5681618"/>
          <a:ext cx="2807840" cy="95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81" name="Equation" r:id="rId21" imgW="1155600" imgH="393480" progId="Equation.DSMT4">
                  <p:embed/>
                </p:oleObj>
              </mc:Choice>
              <mc:Fallback>
                <p:oleObj name="Equation" r:id="rId21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3117" y="5681618"/>
                        <a:ext cx="2807840" cy="95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34091"/>
              </p:ext>
            </p:extLst>
          </p:nvPr>
        </p:nvGraphicFramePr>
        <p:xfrm>
          <a:off x="3719793" y="5690787"/>
          <a:ext cx="2333101" cy="73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82" name="Equation" r:id="rId23" imgW="1054080" imgH="330120" progId="Equation.DSMT4">
                  <p:embed/>
                </p:oleObj>
              </mc:Choice>
              <mc:Fallback>
                <p:oleObj name="Equation" r:id="rId23" imgW="1054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19793" y="5690787"/>
                        <a:ext cx="2333101" cy="73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450927" y="1938011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67589"/>
              </p:ext>
            </p:extLst>
          </p:nvPr>
        </p:nvGraphicFramePr>
        <p:xfrm>
          <a:off x="6031730" y="5587652"/>
          <a:ext cx="1071268" cy="90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83" name="Equation" r:id="rId25" imgW="482400" imgH="406080" progId="Equation.DSMT4">
                  <p:embed/>
                </p:oleObj>
              </mc:Choice>
              <mc:Fallback>
                <p:oleObj name="Equation" r:id="rId25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31730" y="5587652"/>
                        <a:ext cx="1071268" cy="90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 Box 2"/>
          <p:cNvSpPr txBox="1">
            <a:spLocks noChangeArrowheads="1"/>
          </p:cNvSpPr>
          <p:nvPr/>
        </p:nvSpPr>
        <p:spPr bwMode="auto">
          <a:xfrm>
            <a:off x="1169240" y="698488"/>
            <a:ext cx="5257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2.  </a:t>
            </a:r>
            <a:r>
              <a:rPr lang="zh-CN" altLang="zh-CN" sz="2800" b="1" dirty="0"/>
              <a:t>有向</a:t>
            </a:r>
            <a:r>
              <a:rPr lang="zh-CN" altLang="en-US" sz="2800" b="1" dirty="0"/>
              <a:t>曲面在坐标面上的投影</a:t>
            </a:r>
          </a:p>
        </p:txBody>
      </p:sp>
      <p:graphicFrame>
        <p:nvGraphicFramePr>
          <p:cNvPr id="4106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823927"/>
              </p:ext>
            </p:extLst>
          </p:nvPr>
        </p:nvGraphicFramePr>
        <p:xfrm>
          <a:off x="1103088" y="4303444"/>
          <a:ext cx="5127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9" name="Equation" r:id="rId3" imgW="5257800" imgH="495000" progId="Equation.3">
                  <p:embed/>
                </p:oleObj>
              </mc:Choice>
              <mc:Fallback>
                <p:oleObj name="Equation" r:id="rId3" imgW="5257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088" y="4303444"/>
                        <a:ext cx="51276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1915715" y="1293071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设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0000FF"/>
                </a:solidFill>
              </a:rPr>
              <a:t>有向曲面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4106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95975"/>
              </p:ext>
            </p:extLst>
          </p:nvPr>
        </p:nvGraphicFramePr>
        <p:xfrm>
          <a:off x="8474813" y="1340119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0" name="公式" r:id="rId5" imgW="558720" imgH="215640" progId="Equation.3">
                  <p:embed/>
                </p:oleObj>
              </mc:Choice>
              <mc:Fallback>
                <p:oleObj name="公式" r:id="rId5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813" y="1340119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91330"/>
              </p:ext>
            </p:extLst>
          </p:nvPr>
        </p:nvGraphicFramePr>
        <p:xfrm>
          <a:off x="1169240" y="1948982"/>
          <a:ext cx="6578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1" name="Equation" r:id="rId7" imgW="2946240" imgH="241200" progId="Equation.DSMT4">
                  <p:embed/>
                </p:oleObj>
              </mc:Choice>
              <mc:Fallback>
                <p:oleObj name="Equation" r:id="rId7" imgW="294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240" y="1948982"/>
                        <a:ext cx="6578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533742"/>
              </p:ext>
            </p:extLst>
          </p:nvPr>
        </p:nvGraphicFramePr>
        <p:xfrm>
          <a:off x="1941924" y="2492246"/>
          <a:ext cx="23669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2" name="Equation" r:id="rId9" imgW="939600" imgH="698400" progId="Equation.DSMT4">
                  <p:embed/>
                </p:oleObj>
              </mc:Choice>
              <mc:Fallback>
                <p:oleObj name="Equation" r:id="rId9" imgW="939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924" y="2492246"/>
                        <a:ext cx="2366963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65086"/>
              </p:ext>
            </p:extLst>
          </p:nvPr>
        </p:nvGraphicFramePr>
        <p:xfrm>
          <a:off x="6041896" y="2501307"/>
          <a:ext cx="2057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3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896" y="2501307"/>
                        <a:ext cx="2057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72936"/>
              </p:ext>
            </p:extLst>
          </p:nvPr>
        </p:nvGraphicFramePr>
        <p:xfrm>
          <a:off x="3764375" y="2532917"/>
          <a:ext cx="1073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4" name="Equation" r:id="rId13" imgW="469800" imgH="241200" progId="Equation.DSMT4">
                  <p:embed/>
                </p:oleObj>
              </mc:Choice>
              <mc:Fallback>
                <p:oleObj name="Equation" r:id="rId13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375" y="2532917"/>
                        <a:ext cx="10731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879254"/>
              </p:ext>
            </p:extLst>
          </p:nvPr>
        </p:nvGraphicFramePr>
        <p:xfrm>
          <a:off x="6051421" y="3185743"/>
          <a:ext cx="2038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5" name="Equation" r:id="rId15" imgW="876240" imgH="215640" progId="Equation.DSMT4">
                  <p:embed/>
                </p:oleObj>
              </mc:Choice>
              <mc:Fallback>
                <p:oleObj name="Equation" r:id="rId15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421" y="3185743"/>
                        <a:ext cx="2038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367638"/>
              </p:ext>
            </p:extLst>
          </p:nvPr>
        </p:nvGraphicFramePr>
        <p:xfrm>
          <a:off x="3716136" y="3204909"/>
          <a:ext cx="12398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6" name="Equation" r:id="rId17" imgW="558720" imgH="241200" progId="Equation.DSMT4">
                  <p:embed/>
                </p:oleObj>
              </mc:Choice>
              <mc:Fallback>
                <p:oleObj name="Equation" r:id="rId17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136" y="3204909"/>
                        <a:ext cx="12398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587405"/>
              </p:ext>
            </p:extLst>
          </p:nvPr>
        </p:nvGraphicFramePr>
        <p:xfrm>
          <a:off x="6065952" y="3797821"/>
          <a:ext cx="20685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7" name="Equation" r:id="rId19" imgW="888840" imgH="215640" progId="Equation.DSMT4">
                  <p:embed/>
                </p:oleObj>
              </mc:Choice>
              <mc:Fallback>
                <p:oleObj name="Equation" r:id="rId19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952" y="3797821"/>
                        <a:ext cx="20685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516021"/>
              </p:ext>
            </p:extLst>
          </p:nvPr>
        </p:nvGraphicFramePr>
        <p:xfrm>
          <a:off x="3931249" y="3834495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8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249" y="3834495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564832" y="4785622"/>
            <a:ext cx="8432006" cy="528801"/>
            <a:chOff x="1540547" y="4521681"/>
            <a:chExt cx="8432006" cy="528801"/>
          </a:xfrm>
        </p:grpSpPr>
        <p:graphicFrame>
          <p:nvGraphicFramePr>
            <p:cNvPr id="41064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970021"/>
                </p:ext>
              </p:extLst>
            </p:nvPr>
          </p:nvGraphicFramePr>
          <p:xfrm>
            <a:off x="9223254" y="4650653"/>
            <a:ext cx="749299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39" name="公式" r:id="rId23" imgW="355320" imgH="164880" progId="Equation.3">
                    <p:embed/>
                  </p:oleObj>
                </mc:Choice>
                <mc:Fallback>
                  <p:oleObj name="公式" r:id="rId23" imgW="3553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3254" y="4650653"/>
                          <a:ext cx="749299" cy="398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1540547" y="4521681"/>
              <a:ext cx="8355808" cy="528801"/>
              <a:chOff x="1713323" y="4670508"/>
              <a:chExt cx="8355808" cy="528801"/>
            </a:xfrm>
          </p:grpSpPr>
          <p:sp>
            <p:nvSpPr>
              <p:cNvPr id="410642" name="Text Box 18"/>
              <p:cNvSpPr txBox="1">
                <a:spLocks noChangeArrowheads="1"/>
              </p:cNvSpPr>
              <p:nvPr/>
            </p:nvSpPr>
            <p:spPr bwMode="auto">
              <a:xfrm>
                <a:off x="1713323" y="4670508"/>
                <a:ext cx="1143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dirty="0"/>
                  <a:t> </a:t>
                </a:r>
                <a:r>
                  <a:rPr lang="zh-CN" altLang="en-US" sz="2800" b="1" dirty="0"/>
                  <a:t>假定</a:t>
                </a:r>
              </a:p>
            </p:txBody>
          </p:sp>
          <p:graphicFrame>
            <p:nvGraphicFramePr>
              <p:cNvPr id="41064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8876464"/>
                  </p:ext>
                </p:extLst>
              </p:nvPr>
            </p:nvGraphicFramePr>
            <p:xfrm>
              <a:off x="7995717" y="4768130"/>
              <a:ext cx="296862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40" name="公式" r:id="rId25" imgW="126720" imgH="164880" progId="Equation.3">
                      <p:embed/>
                    </p:oleObj>
                  </mc:Choice>
                  <mc:Fallback>
                    <p:oleObj name="公式" r:id="rId25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95717" y="4768130"/>
                            <a:ext cx="296862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4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0173445"/>
                  </p:ext>
                </p:extLst>
              </p:nvPr>
            </p:nvGraphicFramePr>
            <p:xfrm>
              <a:off x="2597560" y="4725880"/>
              <a:ext cx="563563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41" name="公式" r:id="rId27" imgW="241200" imgH="177480" progId="Equation.3">
                      <p:embed/>
                    </p:oleObj>
                  </mc:Choice>
                  <mc:Fallback>
                    <p:oleObj name="公式" r:id="rId27" imgW="2412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7560" y="4725880"/>
                            <a:ext cx="563563" cy="4238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647" name="Rectangle 23"/>
              <p:cNvSpPr>
                <a:spLocks noChangeArrowheads="1"/>
              </p:cNvSpPr>
              <p:nvPr/>
            </p:nvSpPr>
            <p:spPr bwMode="auto">
              <a:xfrm>
                <a:off x="2983290" y="4676089"/>
                <a:ext cx="70858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zh-CN" sz="2800" b="1" dirty="0"/>
                  <a:t>上各点处的法向量与 </a:t>
                </a:r>
                <a:r>
                  <a:rPr lang="en-US" altLang="zh-CN" sz="2800" b="1" i="1" dirty="0"/>
                  <a:t>z</a:t>
                </a:r>
                <a:r>
                  <a:rPr lang="zh-CN" altLang="zh-CN" sz="2800" b="1" dirty="0"/>
                  <a:t>轴的</a:t>
                </a:r>
                <a:r>
                  <a:rPr lang="zh-CN" altLang="zh-CN" sz="2800" b="1" dirty="0" smtClean="0"/>
                  <a:t>夹角</a:t>
                </a:r>
                <a:r>
                  <a:rPr lang="en-US" altLang="zh-CN" sz="2800" b="1" dirty="0" smtClean="0"/>
                  <a:t>    </a:t>
                </a:r>
                <a:r>
                  <a:rPr lang="zh-CN" altLang="zh-CN" sz="2800" b="1" dirty="0" smtClean="0"/>
                  <a:t>的余弦</a:t>
                </a:r>
                <a:endParaRPr lang="zh-CN" altLang="en-US" sz="2800" b="1" dirty="0"/>
              </a:p>
            </p:txBody>
          </p:sp>
        </p:grpSp>
      </p:grpSp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1009407" y="5290218"/>
            <a:ext cx="2505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有相同的符号.</a:t>
            </a:r>
            <a:r>
              <a:rPr lang="zh-CN" altLang="zh-CN" sz="2800" b="1" i="1" dirty="0"/>
              <a:t> </a:t>
            </a:r>
            <a:endParaRPr lang="en-US" altLang="zh-CN" sz="2800" b="1" i="1" dirty="0"/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4528514" y="130397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在有向曲面</a:t>
            </a:r>
          </a:p>
        </p:txBody>
      </p:sp>
      <p:sp>
        <p:nvSpPr>
          <p:cNvPr id="410650" name="Text Box 26"/>
          <p:cNvSpPr txBox="1">
            <a:spLocks noChangeArrowheads="1"/>
          </p:cNvSpPr>
          <p:nvPr/>
        </p:nvSpPr>
        <p:spPr bwMode="auto">
          <a:xfrm>
            <a:off x="6928815" y="1312364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取一小块</a:t>
            </a:r>
          </a:p>
        </p:txBody>
      </p:sp>
      <p:graphicFrame>
        <p:nvGraphicFramePr>
          <p:cNvPr id="4106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17240"/>
              </p:ext>
            </p:extLst>
          </p:nvPr>
        </p:nvGraphicFramePr>
        <p:xfrm>
          <a:off x="6425332" y="1378789"/>
          <a:ext cx="549275" cy="36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2" name="Equation" r:id="rId29" imgW="596880" imgH="355320" progId="Equation.3">
                  <p:embed/>
                </p:oleObj>
              </mc:Choice>
              <mc:Fallback>
                <p:oleObj name="Equation" r:id="rId29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332" y="1378789"/>
                        <a:ext cx="549275" cy="36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39"/>
          <p:cNvSpPr txBox="1">
            <a:spLocks noChangeArrowheads="1"/>
          </p:cNvSpPr>
          <p:nvPr/>
        </p:nvSpPr>
        <p:spPr bwMode="auto">
          <a:xfrm>
            <a:off x="1804137" y="5835872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类似可以给出</a:t>
            </a:r>
            <a:r>
              <a:rPr lang="zh-CN" altLang="en-US" sz="2800" b="1" dirty="0">
                <a:solidFill>
                  <a:srgbClr val="FF0000"/>
                </a:solidFill>
              </a:rPr>
              <a:t>有向曲面</a:t>
            </a:r>
            <a:r>
              <a:rPr lang="zh-CN" altLang="en-US" sz="2800" b="1" dirty="0"/>
              <a:t>在其它</a:t>
            </a:r>
            <a:r>
              <a:rPr lang="zh-CN" altLang="en-US" sz="2800" b="1" dirty="0">
                <a:solidFill>
                  <a:srgbClr val="FF0000"/>
                </a:solidFill>
              </a:rPr>
              <a:t>坐标面</a:t>
            </a:r>
            <a:r>
              <a:rPr lang="zh-CN" altLang="en-US" sz="2800" b="1" dirty="0"/>
              <a:t>上的</a:t>
            </a:r>
            <a:r>
              <a:rPr lang="zh-CN" altLang="en-US" sz="2800" b="1" dirty="0">
                <a:solidFill>
                  <a:srgbClr val="FF0000"/>
                </a:solidFill>
              </a:rPr>
              <a:t>投影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9805137" y="1498651"/>
            <a:ext cx="2017714" cy="2003425"/>
            <a:chOff x="4213" y="2485"/>
            <a:chExt cx="1271" cy="1262"/>
          </a:xfrm>
        </p:grpSpPr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6"/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3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8511719"/>
                </p:ext>
              </p:extLst>
            </p:nvPr>
          </p:nvGraphicFramePr>
          <p:xfrm>
            <a:off x="4721" y="3101"/>
            <a:ext cx="3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4" name="Equation" r:id="rId33" imgW="241200" imgH="177480" progId="Equation.DSMT4">
                    <p:embed/>
                  </p:oleObj>
                </mc:Choice>
                <mc:Fallback>
                  <p:oleObj name="Equation" r:id="rId33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3101"/>
                          <a:ext cx="3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5" name="Equation" r:id="rId35" imgW="215640" imgH="215640" progId="Equation.3">
                    <p:embed/>
                  </p:oleObj>
                </mc:Choice>
                <mc:Fallback>
                  <p:oleObj name="Equation" r:id="rId3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1166670"/>
                </p:ext>
              </p:extLst>
            </p:nvPr>
          </p:nvGraphicFramePr>
          <p:xfrm>
            <a:off x="4213" y="3452"/>
            <a:ext cx="127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6" name="Equation" r:id="rId37" imgW="1028520" imgH="241200" progId="Equation.DSMT4">
                    <p:embed/>
                  </p:oleObj>
                </mc:Choice>
                <mc:Fallback>
                  <p:oleObj name="Equation" r:id="rId37" imgW="1028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3452"/>
                          <a:ext cx="127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15"/>
            <p:cNvGrpSpPr>
              <a:grpSpLocks/>
            </p:cNvGrpSpPr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39" name="Object 16"/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47" name="Equation" r:id="rId39" imgW="228600" imgH="241200" progId="Equation.3">
                      <p:embed/>
                    </p:oleObj>
                  </mc:Choice>
                  <mc:Fallback>
                    <p:oleObj name="Equation" r:id="rId39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9933537" y="3486994"/>
            <a:ext cx="2166940" cy="2606676"/>
            <a:chOff x="4116" y="2485"/>
            <a:chExt cx="1365" cy="1642"/>
          </a:xfrm>
        </p:grpSpPr>
        <p:sp>
          <p:nvSpPr>
            <p:cNvPr id="42" name="Freeform 3"/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975054"/>
                </p:ext>
              </p:extLst>
            </p:nvPr>
          </p:nvGraphicFramePr>
          <p:xfrm>
            <a:off x="4763" y="3377"/>
            <a:ext cx="16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8" name="Equation" r:id="rId41" imgW="139680" imgH="164880" progId="Equation.DSMT4">
                    <p:embed/>
                  </p:oleObj>
                </mc:Choice>
                <mc:Fallback>
                  <p:oleObj name="Equation" r:id="rId41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3377"/>
                          <a:ext cx="16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519517"/>
                </p:ext>
              </p:extLst>
            </p:nvPr>
          </p:nvGraphicFramePr>
          <p:xfrm>
            <a:off x="4721" y="3101"/>
            <a:ext cx="3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9" name="Equation" r:id="rId43" imgW="241200" imgH="177480" progId="Equation.DSMT4">
                    <p:embed/>
                  </p:oleObj>
                </mc:Choice>
                <mc:Fallback>
                  <p:oleObj name="Equation" r:id="rId43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3101"/>
                          <a:ext cx="3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0" name="Equation" r:id="rId45" imgW="215640" imgH="215640" progId="Equation.3">
                    <p:embed/>
                  </p:oleObj>
                </mc:Choice>
                <mc:Fallback>
                  <p:oleObj name="Equation" r:id="rId4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045150"/>
                </p:ext>
              </p:extLst>
            </p:nvPr>
          </p:nvGraphicFramePr>
          <p:xfrm>
            <a:off x="4116" y="3832"/>
            <a:ext cx="136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1" name="Equation" r:id="rId46" imgW="1104840" imgH="241200" progId="Equation.DSMT4">
                    <p:embed/>
                  </p:oleObj>
                </mc:Choice>
                <mc:Fallback>
                  <p:oleObj name="Equation" r:id="rId46" imgW="1104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832"/>
                          <a:ext cx="136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4662" y="3400"/>
              <a:ext cx="316" cy="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 flipH="1">
              <a:off x="4667" y="3331"/>
              <a:ext cx="59" cy="156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270260"/>
                </p:ext>
              </p:extLst>
            </p:nvPr>
          </p:nvGraphicFramePr>
          <p:xfrm>
            <a:off x="4947" y="3546"/>
            <a:ext cx="19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2" name="Equation" r:id="rId48" imgW="139680" imgH="177480" progId="Equation.DSMT4">
                    <p:embed/>
                  </p:oleObj>
                </mc:Choice>
                <mc:Fallback>
                  <p:oleObj name="Equation" r:id="rId48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3546"/>
                          <a:ext cx="19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43677"/>
              </p:ext>
            </p:extLst>
          </p:nvPr>
        </p:nvGraphicFramePr>
        <p:xfrm>
          <a:off x="9339019" y="669086"/>
          <a:ext cx="26527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3" name="Equation" r:id="rId50" imgW="1104840" imgH="241200" progId="Equation.DSMT4">
                  <p:embed/>
                </p:oleObj>
              </mc:Choice>
              <mc:Fallback>
                <p:oleObj name="Equation" r:id="rId50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339019" y="669086"/>
                        <a:ext cx="2652712" cy="58102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62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utoUpdateAnimBg="0"/>
      <p:bldP spid="410648" grpId="0" autoUpdateAnimBg="0"/>
      <p:bldP spid="410649" grpId="0" autoUpdateAnimBg="0"/>
      <p:bldP spid="410650" grpId="0" autoUpdateAnimBg="0"/>
      <p:bldP spid="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23" name="Freeform 51"/>
          <p:cNvSpPr>
            <a:spLocks/>
          </p:cNvSpPr>
          <p:nvPr/>
        </p:nvSpPr>
        <p:spPr bwMode="auto">
          <a:xfrm>
            <a:off x="2743200" y="3124200"/>
            <a:ext cx="1828800" cy="2895600"/>
          </a:xfrm>
          <a:custGeom>
            <a:avLst/>
            <a:gdLst>
              <a:gd name="T0" fmla="*/ 2147483647 w 1152"/>
              <a:gd name="T1" fmla="*/ 2147483647 h 1824"/>
              <a:gd name="T2" fmla="*/ 0 w 1152"/>
              <a:gd name="T3" fmla="*/ 2147483647 h 1824"/>
              <a:gd name="T4" fmla="*/ 2147483647 w 1152"/>
              <a:gd name="T5" fmla="*/ 2147483647 h 1824"/>
              <a:gd name="T6" fmla="*/ 2147483647 w 1152"/>
              <a:gd name="T7" fmla="*/ 0 h 1824"/>
              <a:gd name="T8" fmla="*/ 2147483647 w 1152"/>
              <a:gd name="T9" fmla="*/ 2147483647 h 1824"/>
              <a:gd name="T10" fmla="*/ 2147483647 w 1152"/>
              <a:gd name="T11" fmla="*/ 2147483647 h 1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824"/>
              <a:gd name="T20" fmla="*/ 1152 w 1152"/>
              <a:gd name="T21" fmla="*/ 1824 h 1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824">
                <a:moveTo>
                  <a:pt x="816" y="1296"/>
                </a:moveTo>
                <a:lnTo>
                  <a:pt x="0" y="1824"/>
                </a:lnTo>
                <a:lnTo>
                  <a:pt x="192" y="624"/>
                </a:lnTo>
                <a:lnTo>
                  <a:pt x="1152" y="0"/>
                </a:lnTo>
                <a:lnTo>
                  <a:pt x="965" y="1205"/>
                </a:lnTo>
                <a:lnTo>
                  <a:pt x="816" y="1296"/>
                </a:lnTo>
                <a:close/>
              </a:path>
            </a:pathLst>
          </a:custGeom>
          <a:solidFill>
            <a:srgbClr val="00FFFF"/>
          </a:solidFill>
          <a:ln w="222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3352800" y="13858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流向曲面一侧的</a:t>
            </a:r>
            <a:r>
              <a:rPr lang="zh-CN" altLang="en-US" sz="2800" b="1" dirty="0">
                <a:solidFill>
                  <a:srgbClr val="FF0000"/>
                </a:solidFill>
              </a:rPr>
              <a:t>流量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412695" name="Object 2"/>
          <p:cNvGraphicFramePr>
            <a:graphicFrameLocks noChangeAspect="1"/>
          </p:cNvGraphicFramePr>
          <p:nvPr/>
        </p:nvGraphicFramePr>
        <p:xfrm>
          <a:off x="5410201" y="4419601"/>
          <a:ext cx="239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" name="公式" r:id="rId3" imgW="241200" imgH="317160" progId="Equation.3">
                  <p:embed/>
                </p:oleObj>
              </mc:Choice>
              <mc:Fallback>
                <p:oleObj name="公式" r:id="rId3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419601"/>
                        <a:ext cx="2397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1" name="Text Box 29"/>
          <p:cNvSpPr txBox="1">
            <a:spLocks noChangeArrowheads="1"/>
          </p:cNvSpPr>
          <p:nvPr/>
        </p:nvSpPr>
        <p:spPr bwMode="auto">
          <a:xfrm>
            <a:off x="6629400" y="3276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流量</a:t>
            </a:r>
            <a:endParaRPr lang="zh-CN" altLang="en-US" sz="2800" b="1" dirty="0"/>
          </a:p>
        </p:txBody>
      </p:sp>
      <p:sp>
        <p:nvSpPr>
          <p:cNvPr id="412702" name="Rectangle 30"/>
          <p:cNvSpPr>
            <a:spLocks noChangeArrowheads="1"/>
          </p:cNvSpPr>
          <p:nvPr/>
        </p:nvSpPr>
        <p:spPr bwMode="auto">
          <a:xfrm>
            <a:off x="2362201" y="1371601"/>
            <a:ext cx="105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实例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638800" y="5189542"/>
            <a:ext cx="4495800" cy="587376"/>
            <a:chOff x="2352" y="3557"/>
            <a:chExt cx="2832" cy="370"/>
          </a:xfrm>
        </p:grpSpPr>
        <p:sp>
          <p:nvSpPr>
            <p:cNvPr id="3124" name="Text Box 32"/>
            <p:cNvSpPr txBox="1">
              <a:spLocks noChangeArrowheads="1"/>
            </p:cNvSpPr>
            <p:nvPr/>
          </p:nvSpPr>
          <p:spPr bwMode="auto">
            <a:xfrm>
              <a:off x="2352" y="3600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(</a:t>
              </a:r>
              <a:r>
                <a:rPr lang="en-US" altLang="zh-CN" sz="2800" dirty="0"/>
                <a:t>     </a:t>
              </a:r>
              <a:r>
                <a:rPr lang="zh-CN" altLang="en-US" sz="2800" b="1" dirty="0"/>
                <a:t>为平面</a:t>
              </a:r>
              <a:r>
                <a:rPr lang="en-US" altLang="zh-CN" sz="2800" b="1" i="1" dirty="0"/>
                <a:t>A</a:t>
              </a:r>
              <a:r>
                <a:rPr lang="zh-CN" altLang="en-US" sz="2800" b="1" dirty="0"/>
                <a:t>的</a:t>
              </a: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49" charset="-122"/>
                </a:rPr>
                <a:t>单位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法向量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)</a:t>
              </a:r>
              <a:endParaRPr lang="en-US" altLang="zh-CN" sz="2800" b="1" dirty="0"/>
            </a:p>
          </p:txBody>
        </p:sp>
        <p:graphicFrame>
          <p:nvGraphicFramePr>
            <p:cNvPr id="30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268064"/>
                </p:ext>
              </p:extLst>
            </p:nvPr>
          </p:nvGraphicFramePr>
          <p:xfrm>
            <a:off x="2496" y="3557"/>
            <a:ext cx="29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" name="公式" r:id="rId5" imgW="177480" imgH="203040" progId="Equation.3">
                    <p:embed/>
                  </p:oleObj>
                </mc:Choice>
                <mc:Fallback>
                  <p:oleObj name="公式" r:id="rId5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57"/>
                          <a:ext cx="29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06" name="Rectangle 34"/>
          <p:cNvSpPr>
            <a:spLocks noChangeArrowheads="1"/>
          </p:cNvSpPr>
          <p:nvPr/>
        </p:nvSpPr>
        <p:spPr bwMode="auto">
          <a:xfrm>
            <a:off x="7535864" y="3284538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斜柱体体积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41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81798"/>
              </p:ext>
            </p:extLst>
          </p:nvPr>
        </p:nvGraphicFramePr>
        <p:xfrm>
          <a:off x="7124701" y="4124327"/>
          <a:ext cx="2232922" cy="53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" name="Equation" r:id="rId7" imgW="685800" imgH="177480" progId="Equation.DSMT4">
                  <p:embed/>
                </p:oleObj>
              </mc:Choice>
              <mc:Fallback>
                <p:oleObj name="Equation" r:id="rId7" imgW="685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4124327"/>
                        <a:ext cx="2232922" cy="538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8" name="Text Box 36"/>
          <p:cNvSpPr txBox="1">
            <a:spLocks noChangeArrowheads="1"/>
          </p:cNvSpPr>
          <p:nvPr/>
        </p:nvSpPr>
        <p:spPr bwMode="auto">
          <a:xfrm>
            <a:off x="2362200" y="1981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412709" name="Text Box 37"/>
          <p:cNvSpPr txBox="1">
            <a:spLocks noChangeArrowheads="1"/>
          </p:cNvSpPr>
          <p:nvPr/>
        </p:nvSpPr>
        <p:spPr bwMode="auto">
          <a:xfrm>
            <a:off x="2819400" y="19812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流速场为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常向量</a:t>
            </a:r>
          </a:p>
        </p:txBody>
      </p:sp>
      <p:graphicFrame>
        <p:nvGraphicFramePr>
          <p:cNvPr id="412710" name="Object 4"/>
          <p:cNvGraphicFramePr>
            <a:graphicFrameLocks noChangeAspect="1"/>
          </p:cNvGraphicFramePr>
          <p:nvPr/>
        </p:nvGraphicFramePr>
        <p:xfrm>
          <a:off x="5473700" y="2082800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" name="Equation" r:id="rId9" imgW="317160" imgH="355320" progId="Equation.3">
                  <p:embed/>
                </p:oleObj>
              </mc:Choice>
              <mc:Fallback>
                <p:oleObj name="Equation" r:id="rId9" imgW="3171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2082800"/>
                        <a:ext cx="31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1" name="Text Box 39"/>
          <p:cNvSpPr txBox="1">
            <a:spLocks noChangeArrowheads="1"/>
          </p:cNvSpPr>
          <p:nvPr/>
        </p:nvSpPr>
        <p:spPr bwMode="auto">
          <a:xfrm>
            <a:off x="5715000" y="1995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有向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平面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区域 </a:t>
            </a:r>
            <a:r>
              <a:rPr lang="en-US" altLang="zh-CN" sz="2800" b="1" i="1" dirty="0" smtClean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  <a:ea typeface="+mn-ea"/>
              </a:rPr>
              <a:t>,</a:t>
            </a:r>
            <a:endParaRPr lang="en-US" altLang="zh-CN" sz="2800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412712" name="Text Box 40"/>
          <p:cNvSpPr txBox="1">
            <a:spLocks noChangeArrowheads="1"/>
          </p:cNvSpPr>
          <p:nvPr/>
        </p:nvSpPr>
        <p:spPr bwMode="auto">
          <a:xfrm>
            <a:off x="2362200" y="25908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求单位时间流过</a:t>
            </a:r>
            <a:r>
              <a:rPr lang="en-US" altLang="zh-CN" sz="2800" b="1" i="1" dirty="0">
                <a:solidFill>
                  <a:srgbClr val="000099"/>
                </a:solidFill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</a:rPr>
              <a:t>的流体的质量</a:t>
            </a:r>
          </a:p>
        </p:txBody>
      </p:sp>
      <p:graphicFrame>
        <p:nvGraphicFramePr>
          <p:cNvPr id="412713" name="Object 5"/>
          <p:cNvGraphicFramePr>
            <a:graphicFrameLocks noChangeAspect="1"/>
          </p:cNvGraphicFramePr>
          <p:nvPr/>
        </p:nvGraphicFramePr>
        <p:xfrm>
          <a:off x="7391400" y="26797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" name="Equation" r:id="rId11" imgW="317160" imgH="291960" progId="Equation.3">
                  <p:embed/>
                </p:oleObj>
              </mc:Choice>
              <mc:Fallback>
                <p:oleObj name="Equation" r:id="rId11" imgW="317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797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4" name="Text Box 42"/>
          <p:cNvSpPr txBox="1">
            <a:spLocks noChangeArrowheads="1"/>
          </p:cNvSpPr>
          <p:nvPr/>
        </p:nvSpPr>
        <p:spPr bwMode="auto">
          <a:xfrm>
            <a:off x="7620000" y="2590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假定密度为</a:t>
            </a:r>
            <a:r>
              <a:rPr lang="en-US" altLang="zh-CN" sz="2800" b="1" dirty="0">
                <a:solidFill>
                  <a:srgbClr val="000099"/>
                </a:solidFill>
              </a:rPr>
              <a:t>1).</a:t>
            </a:r>
          </a:p>
        </p:txBody>
      </p:sp>
      <p:sp>
        <p:nvSpPr>
          <p:cNvPr id="3094" name="Rectangle 48"/>
          <p:cNvSpPr>
            <a:spLocks noChangeArrowheads="1"/>
          </p:cNvSpPr>
          <p:nvPr/>
        </p:nvSpPr>
        <p:spPr bwMode="auto">
          <a:xfrm>
            <a:off x="1535114" y="563612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二、概念的引入</a:t>
            </a:r>
          </a:p>
        </p:txBody>
      </p:sp>
      <p:sp>
        <p:nvSpPr>
          <p:cNvPr id="412739" name="Line 67"/>
          <p:cNvSpPr>
            <a:spLocks noChangeShapeType="1"/>
          </p:cNvSpPr>
          <p:nvPr/>
        </p:nvSpPr>
        <p:spPr bwMode="auto">
          <a:xfrm flipV="1">
            <a:off x="3581400" y="4572000"/>
            <a:ext cx="1828800" cy="6858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740" name="Line 68"/>
          <p:cNvSpPr>
            <a:spLocks noChangeShapeType="1"/>
          </p:cNvSpPr>
          <p:nvPr/>
        </p:nvSpPr>
        <p:spPr bwMode="auto">
          <a:xfrm>
            <a:off x="3581400" y="5257800"/>
            <a:ext cx="1600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3352800" y="4038600"/>
            <a:ext cx="615950" cy="1066800"/>
            <a:chOff x="1056" y="2544"/>
            <a:chExt cx="388" cy="672"/>
          </a:xfrm>
        </p:grpSpPr>
        <p:sp>
          <p:nvSpPr>
            <p:cNvPr id="3123" name="Oval 92"/>
            <p:cNvSpPr>
              <a:spLocks noChangeArrowheads="1"/>
            </p:cNvSpPr>
            <p:nvPr/>
          </p:nvSpPr>
          <p:spPr bwMode="auto">
            <a:xfrm rot="11080263">
              <a:off x="1056" y="2544"/>
              <a:ext cx="388" cy="672"/>
            </a:xfrm>
            <a:prstGeom prst="ellipse">
              <a:avLst/>
            </a:prstGeom>
            <a:solidFill>
              <a:srgbClr val="00FF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1152" y="27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3352800" y="3471864"/>
            <a:ext cx="2192338" cy="1633537"/>
            <a:chOff x="1051" y="2187"/>
            <a:chExt cx="1381" cy="1029"/>
          </a:xfrm>
        </p:grpSpPr>
        <p:grpSp>
          <p:nvGrpSpPr>
            <p:cNvPr id="3100" name="Group 102"/>
            <p:cNvGrpSpPr>
              <a:grpSpLocks/>
            </p:cNvGrpSpPr>
            <p:nvPr/>
          </p:nvGrpSpPr>
          <p:grpSpPr bwMode="auto">
            <a:xfrm>
              <a:off x="1056" y="2187"/>
              <a:ext cx="1376" cy="1029"/>
              <a:chOff x="1056" y="2187"/>
              <a:chExt cx="1376" cy="1029"/>
            </a:xfrm>
          </p:grpSpPr>
          <p:grpSp>
            <p:nvGrpSpPr>
              <p:cNvPr id="3118" name="Group 99"/>
              <p:cNvGrpSpPr>
                <a:grpSpLocks/>
              </p:cNvGrpSpPr>
              <p:nvPr/>
            </p:nvGrpSpPr>
            <p:grpSpPr bwMode="auto">
              <a:xfrm>
                <a:off x="1056" y="2187"/>
                <a:ext cx="1376" cy="1029"/>
                <a:chOff x="1056" y="2187"/>
                <a:chExt cx="1376" cy="1029"/>
              </a:xfrm>
            </p:grpSpPr>
            <p:grpSp>
              <p:nvGrpSpPr>
                <p:cNvPr id="3119" name="Group 78"/>
                <p:cNvGrpSpPr>
                  <a:grpSpLocks/>
                </p:cNvGrpSpPr>
                <p:nvPr/>
              </p:nvGrpSpPr>
              <p:grpSpPr bwMode="auto">
                <a:xfrm>
                  <a:off x="1056" y="2187"/>
                  <a:ext cx="1180" cy="1029"/>
                  <a:chOff x="1008" y="2208"/>
                  <a:chExt cx="1180" cy="1029"/>
                </a:xfrm>
              </p:grpSpPr>
              <p:sp>
                <p:nvSpPr>
                  <p:cNvPr id="3121" name="Freeform 65"/>
                  <p:cNvSpPr>
                    <a:spLocks/>
                  </p:cNvSpPr>
                  <p:nvPr/>
                </p:nvSpPr>
                <p:spPr bwMode="auto">
                  <a:xfrm>
                    <a:off x="1008" y="2208"/>
                    <a:ext cx="1180" cy="1029"/>
                  </a:xfrm>
                  <a:custGeom>
                    <a:avLst/>
                    <a:gdLst>
                      <a:gd name="T0" fmla="*/ 219 w 1180"/>
                      <a:gd name="T1" fmla="*/ 343 h 1029"/>
                      <a:gd name="T2" fmla="*/ 1154 w 1180"/>
                      <a:gd name="T3" fmla="*/ 0 h 1029"/>
                      <a:gd name="T4" fmla="*/ 1097 w 1180"/>
                      <a:gd name="T5" fmla="*/ 41 h 1029"/>
                      <a:gd name="T6" fmla="*/ 1061 w 1180"/>
                      <a:gd name="T7" fmla="*/ 87 h 1029"/>
                      <a:gd name="T8" fmla="*/ 1024 w 1180"/>
                      <a:gd name="T9" fmla="*/ 142 h 1029"/>
                      <a:gd name="T10" fmla="*/ 1006 w 1180"/>
                      <a:gd name="T11" fmla="*/ 206 h 1029"/>
                      <a:gd name="T12" fmla="*/ 987 w 1180"/>
                      <a:gd name="T13" fmla="*/ 270 h 1029"/>
                      <a:gd name="T14" fmla="*/ 987 w 1180"/>
                      <a:gd name="T15" fmla="*/ 352 h 1029"/>
                      <a:gd name="T16" fmla="*/ 987 w 1180"/>
                      <a:gd name="T17" fmla="*/ 425 h 1029"/>
                      <a:gd name="T18" fmla="*/ 997 w 1180"/>
                      <a:gd name="T19" fmla="*/ 480 h 1029"/>
                      <a:gd name="T20" fmla="*/ 1015 w 1180"/>
                      <a:gd name="T21" fmla="*/ 535 h 1029"/>
                      <a:gd name="T22" fmla="*/ 1042 w 1180"/>
                      <a:gd name="T23" fmla="*/ 590 h 1029"/>
                      <a:gd name="T24" fmla="*/ 1079 w 1180"/>
                      <a:gd name="T25" fmla="*/ 645 h 1029"/>
                      <a:gd name="T26" fmla="*/ 1125 w 1180"/>
                      <a:gd name="T27" fmla="*/ 672 h 1029"/>
                      <a:gd name="T28" fmla="*/ 1180 w 1180"/>
                      <a:gd name="T29" fmla="*/ 669 h 1029"/>
                      <a:gd name="T30" fmla="*/ 192 w 1180"/>
                      <a:gd name="T31" fmla="*/ 1029 h 1029"/>
                      <a:gd name="T32" fmla="*/ 123 w 1180"/>
                      <a:gd name="T33" fmla="*/ 1008 h 1029"/>
                      <a:gd name="T34" fmla="*/ 60 w 1180"/>
                      <a:gd name="T35" fmla="*/ 963 h 1029"/>
                      <a:gd name="T36" fmla="*/ 31 w 1180"/>
                      <a:gd name="T37" fmla="*/ 903 h 1029"/>
                      <a:gd name="T38" fmla="*/ 9 w 1180"/>
                      <a:gd name="T39" fmla="*/ 823 h 1029"/>
                      <a:gd name="T40" fmla="*/ 0 w 1180"/>
                      <a:gd name="T41" fmla="*/ 763 h 1029"/>
                      <a:gd name="T42" fmla="*/ 0 w 1180"/>
                      <a:gd name="T43" fmla="*/ 681 h 1029"/>
                      <a:gd name="T44" fmla="*/ 9 w 1180"/>
                      <a:gd name="T45" fmla="*/ 608 h 1029"/>
                      <a:gd name="T46" fmla="*/ 37 w 1180"/>
                      <a:gd name="T47" fmla="*/ 498 h 1029"/>
                      <a:gd name="T48" fmla="*/ 101 w 1180"/>
                      <a:gd name="T49" fmla="*/ 425 h 1029"/>
                      <a:gd name="T50" fmla="*/ 146 w 1180"/>
                      <a:gd name="T51" fmla="*/ 379 h 1029"/>
                      <a:gd name="T52" fmla="*/ 219 w 1180"/>
                      <a:gd name="T53" fmla="*/ 343 h 1029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180"/>
                      <a:gd name="T82" fmla="*/ 0 h 1029"/>
                      <a:gd name="T83" fmla="*/ 1180 w 1180"/>
                      <a:gd name="T84" fmla="*/ 1029 h 1029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180" h="1029">
                        <a:moveTo>
                          <a:pt x="219" y="343"/>
                        </a:moveTo>
                        <a:lnTo>
                          <a:pt x="1154" y="0"/>
                        </a:lnTo>
                        <a:lnTo>
                          <a:pt x="1097" y="41"/>
                        </a:lnTo>
                        <a:lnTo>
                          <a:pt x="1061" y="87"/>
                        </a:lnTo>
                        <a:lnTo>
                          <a:pt x="1024" y="142"/>
                        </a:lnTo>
                        <a:lnTo>
                          <a:pt x="1006" y="206"/>
                        </a:lnTo>
                        <a:lnTo>
                          <a:pt x="987" y="270"/>
                        </a:lnTo>
                        <a:lnTo>
                          <a:pt x="987" y="352"/>
                        </a:lnTo>
                        <a:lnTo>
                          <a:pt x="987" y="425"/>
                        </a:lnTo>
                        <a:lnTo>
                          <a:pt x="997" y="480"/>
                        </a:lnTo>
                        <a:lnTo>
                          <a:pt x="1015" y="535"/>
                        </a:lnTo>
                        <a:lnTo>
                          <a:pt x="1042" y="590"/>
                        </a:lnTo>
                        <a:lnTo>
                          <a:pt x="1079" y="645"/>
                        </a:lnTo>
                        <a:lnTo>
                          <a:pt x="1125" y="672"/>
                        </a:lnTo>
                        <a:lnTo>
                          <a:pt x="1180" y="669"/>
                        </a:lnTo>
                        <a:lnTo>
                          <a:pt x="192" y="1029"/>
                        </a:lnTo>
                        <a:lnTo>
                          <a:pt x="123" y="1008"/>
                        </a:lnTo>
                        <a:lnTo>
                          <a:pt x="60" y="963"/>
                        </a:lnTo>
                        <a:lnTo>
                          <a:pt x="31" y="903"/>
                        </a:lnTo>
                        <a:lnTo>
                          <a:pt x="9" y="823"/>
                        </a:lnTo>
                        <a:lnTo>
                          <a:pt x="0" y="763"/>
                        </a:lnTo>
                        <a:lnTo>
                          <a:pt x="0" y="681"/>
                        </a:lnTo>
                        <a:lnTo>
                          <a:pt x="9" y="608"/>
                        </a:lnTo>
                        <a:lnTo>
                          <a:pt x="37" y="498"/>
                        </a:lnTo>
                        <a:lnTo>
                          <a:pt x="101" y="425"/>
                        </a:lnTo>
                        <a:lnTo>
                          <a:pt x="146" y="379"/>
                        </a:lnTo>
                        <a:lnTo>
                          <a:pt x="219" y="34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99FF"/>
                      </a:gs>
                      <a:gs pos="50000">
                        <a:srgbClr val="764776"/>
                      </a:gs>
                      <a:gs pos="100000">
                        <a:srgbClr val="FF99FF"/>
                      </a:gs>
                    </a:gsLst>
                    <a:lin ang="5400000" scaled="1"/>
                  </a:gradFill>
                  <a:ln w="222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2" name="Arc 56"/>
                  <p:cNvSpPr>
                    <a:spLocks/>
                  </p:cNvSpPr>
                  <p:nvPr/>
                </p:nvSpPr>
                <p:spPr bwMode="auto">
                  <a:xfrm rot="5465665">
                    <a:off x="992" y="2785"/>
                    <a:ext cx="671" cy="192"/>
                  </a:xfrm>
                  <a:custGeom>
                    <a:avLst/>
                    <a:gdLst>
                      <a:gd name="T0" fmla="*/ 0 w 43166"/>
                      <a:gd name="T1" fmla="*/ 0 h 21600"/>
                      <a:gd name="T2" fmla="*/ 0 w 43166"/>
                      <a:gd name="T3" fmla="*/ 0 h 21600"/>
                      <a:gd name="T4" fmla="*/ 0 w 4316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66"/>
                      <a:gd name="T10" fmla="*/ 0 h 21600"/>
                      <a:gd name="T11" fmla="*/ 43166 w 4316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66" h="21600" fill="none" extrusionOk="0">
                        <a:moveTo>
                          <a:pt x="0" y="20386"/>
                        </a:moveTo>
                        <a:cubicBezTo>
                          <a:pt x="644" y="8946"/>
                          <a:pt x="10108" y="-1"/>
                          <a:pt x="21566" y="0"/>
                        </a:cubicBezTo>
                        <a:cubicBezTo>
                          <a:pt x="33495" y="0"/>
                          <a:pt x="43166" y="9670"/>
                          <a:pt x="43166" y="21600"/>
                        </a:cubicBezTo>
                      </a:path>
                      <a:path w="43166" h="21600" stroke="0" extrusionOk="0">
                        <a:moveTo>
                          <a:pt x="0" y="20386"/>
                        </a:moveTo>
                        <a:cubicBezTo>
                          <a:pt x="644" y="8946"/>
                          <a:pt x="10108" y="-1"/>
                          <a:pt x="21566" y="0"/>
                        </a:cubicBezTo>
                        <a:cubicBezTo>
                          <a:pt x="33495" y="0"/>
                          <a:pt x="43166" y="9670"/>
                          <a:pt x="43166" y="21600"/>
                        </a:cubicBezTo>
                        <a:lnTo>
                          <a:pt x="21566" y="21600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20" name="Oval 66" descr="大纸屑"/>
                <p:cNvSpPr>
                  <a:spLocks noChangeArrowheads="1"/>
                </p:cNvSpPr>
                <p:nvPr/>
              </p:nvSpPr>
              <p:spPr bwMode="auto">
                <a:xfrm rot="11080263">
                  <a:off x="2044" y="2187"/>
                  <a:ext cx="388" cy="672"/>
                </a:xfrm>
                <a:prstGeom prst="ellipse">
                  <a:avLst/>
                </a:prstGeom>
                <a:pattFill prst="lgConfetti">
                  <a:fgClr>
                    <a:srgbClr val="FF00FF"/>
                  </a:fgClr>
                  <a:bgClr>
                    <a:srgbClr val="760076"/>
                  </a:bgClr>
                </a:pattFill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aphicFrame>
            <p:nvGraphicFramePr>
              <p:cNvPr id="3080" name="Object 8"/>
              <p:cNvGraphicFramePr>
                <a:graphicFrameLocks noChangeAspect="1"/>
              </p:cNvGraphicFramePr>
              <p:nvPr/>
            </p:nvGraphicFramePr>
            <p:xfrm>
              <a:off x="1152" y="278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7" name="Equation" r:id="rId15" imgW="291960" imgH="304560" progId="Equation.3">
                      <p:embed/>
                    </p:oleObj>
                  </mc:Choice>
                  <mc:Fallback>
                    <p:oleObj name="Equation" r:id="rId15" imgW="2919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78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1" name="Group 98"/>
            <p:cNvGrpSpPr>
              <a:grpSpLocks/>
            </p:cNvGrpSpPr>
            <p:nvPr/>
          </p:nvGrpSpPr>
          <p:grpSpPr bwMode="auto">
            <a:xfrm>
              <a:off x="1051" y="2256"/>
              <a:ext cx="1088" cy="960"/>
              <a:chOff x="1051" y="2240"/>
              <a:chExt cx="1088" cy="960"/>
            </a:xfrm>
          </p:grpSpPr>
          <p:sp>
            <p:nvSpPr>
              <p:cNvPr id="3102" name="Freeform 89"/>
              <p:cNvSpPr>
                <a:spLocks/>
              </p:cNvSpPr>
              <p:nvPr/>
            </p:nvSpPr>
            <p:spPr bwMode="auto">
              <a:xfrm>
                <a:off x="1189" y="2862"/>
                <a:ext cx="950" cy="338"/>
              </a:xfrm>
              <a:custGeom>
                <a:avLst/>
                <a:gdLst>
                  <a:gd name="T0" fmla="*/ 0 w 950"/>
                  <a:gd name="T1" fmla="*/ 338 h 338"/>
                  <a:gd name="T2" fmla="*/ 950 w 950"/>
                  <a:gd name="T3" fmla="*/ 0 h 338"/>
                  <a:gd name="T4" fmla="*/ 0 60000 65536"/>
                  <a:gd name="T5" fmla="*/ 0 60000 65536"/>
                  <a:gd name="T6" fmla="*/ 0 w 950"/>
                  <a:gd name="T7" fmla="*/ 0 h 338"/>
                  <a:gd name="T8" fmla="*/ 950 w 950"/>
                  <a:gd name="T9" fmla="*/ 338 h 3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0" h="338">
                    <a:moveTo>
                      <a:pt x="0" y="338"/>
                    </a:moveTo>
                    <a:lnTo>
                      <a:pt x="950" y="0"/>
                    </a:lnTo>
                  </a:path>
                </a:pathLst>
              </a:custGeom>
              <a:noFill/>
              <a:ln w="222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03" name="Group 97"/>
              <p:cNvGrpSpPr>
                <a:grpSpLocks/>
              </p:cNvGrpSpPr>
              <p:nvPr/>
            </p:nvGrpSpPr>
            <p:grpSpPr bwMode="auto">
              <a:xfrm>
                <a:off x="1051" y="2240"/>
                <a:ext cx="1079" cy="933"/>
                <a:chOff x="1051" y="2240"/>
                <a:chExt cx="1079" cy="933"/>
              </a:xfrm>
            </p:grpSpPr>
            <p:grpSp>
              <p:nvGrpSpPr>
                <p:cNvPr id="3104" name="Group 96"/>
                <p:cNvGrpSpPr>
                  <a:grpSpLocks/>
                </p:cNvGrpSpPr>
                <p:nvPr/>
              </p:nvGrpSpPr>
              <p:grpSpPr bwMode="auto">
                <a:xfrm>
                  <a:off x="1051" y="2542"/>
                  <a:ext cx="1061" cy="631"/>
                  <a:chOff x="1051" y="2542"/>
                  <a:chExt cx="1061" cy="631"/>
                </a:xfrm>
              </p:grpSpPr>
              <p:sp>
                <p:nvSpPr>
                  <p:cNvPr id="3111" name="Freeform 85"/>
                  <p:cNvSpPr>
                    <a:spLocks/>
                  </p:cNvSpPr>
                  <p:nvPr/>
                </p:nvSpPr>
                <p:spPr bwMode="auto">
                  <a:xfrm>
                    <a:off x="1074" y="2688"/>
                    <a:ext cx="976" cy="354"/>
                  </a:xfrm>
                  <a:custGeom>
                    <a:avLst/>
                    <a:gdLst>
                      <a:gd name="T0" fmla="*/ 0 w 976"/>
                      <a:gd name="T1" fmla="*/ 354 h 354"/>
                      <a:gd name="T2" fmla="*/ 976 w 976"/>
                      <a:gd name="T3" fmla="*/ 0 h 354"/>
                      <a:gd name="T4" fmla="*/ 0 60000 65536"/>
                      <a:gd name="T5" fmla="*/ 0 60000 65536"/>
                      <a:gd name="T6" fmla="*/ 0 w 976"/>
                      <a:gd name="T7" fmla="*/ 0 h 354"/>
                      <a:gd name="T8" fmla="*/ 976 w 976"/>
                      <a:gd name="T9" fmla="*/ 354 h 35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6" h="354">
                        <a:moveTo>
                          <a:pt x="0" y="354"/>
                        </a:moveTo>
                        <a:lnTo>
                          <a:pt x="976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2" name="Freeform 82"/>
                  <p:cNvSpPr>
                    <a:spLocks/>
                  </p:cNvSpPr>
                  <p:nvPr/>
                </p:nvSpPr>
                <p:spPr bwMode="auto">
                  <a:xfrm>
                    <a:off x="1051" y="2542"/>
                    <a:ext cx="970" cy="329"/>
                  </a:xfrm>
                  <a:custGeom>
                    <a:avLst/>
                    <a:gdLst>
                      <a:gd name="T0" fmla="*/ 0 w 970"/>
                      <a:gd name="T1" fmla="*/ 329 h 329"/>
                      <a:gd name="T2" fmla="*/ 970 w 970"/>
                      <a:gd name="T3" fmla="*/ 0 h 329"/>
                      <a:gd name="T4" fmla="*/ 0 60000 65536"/>
                      <a:gd name="T5" fmla="*/ 0 60000 65536"/>
                      <a:gd name="T6" fmla="*/ 0 w 970"/>
                      <a:gd name="T7" fmla="*/ 0 h 329"/>
                      <a:gd name="T8" fmla="*/ 970 w 970"/>
                      <a:gd name="T9" fmla="*/ 329 h 3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0" h="329">
                        <a:moveTo>
                          <a:pt x="0" y="329"/>
                        </a:moveTo>
                        <a:lnTo>
                          <a:pt x="97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3" name="Freeform 83"/>
                  <p:cNvSpPr>
                    <a:spLocks/>
                  </p:cNvSpPr>
                  <p:nvPr/>
                </p:nvSpPr>
                <p:spPr bwMode="auto">
                  <a:xfrm>
                    <a:off x="1072" y="2592"/>
                    <a:ext cx="962" cy="343"/>
                  </a:xfrm>
                  <a:custGeom>
                    <a:avLst/>
                    <a:gdLst>
                      <a:gd name="T0" fmla="*/ 0 w 962"/>
                      <a:gd name="T1" fmla="*/ 343 h 343"/>
                      <a:gd name="T2" fmla="*/ 962 w 962"/>
                      <a:gd name="T3" fmla="*/ 0 h 343"/>
                      <a:gd name="T4" fmla="*/ 0 60000 65536"/>
                      <a:gd name="T5" fmla="*/ 0 60000 65536"/>
                      <a:gd name="T6" fmla="*/ 0 w 962"/>
                      <a:gd name="T7" fmla="*/ 0 h 343"/>
                      <a:gd name="T8" fmla="*/ 962 w 962"/>
                      <a:gd name="T9" fmla="*/ 343 h 3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2" h="343">
                        <a:moveTo>
                          <a:pt x="0" y="343"/>
                        </a:moveTo>
                        <a:lnTo>
                          <a:pt x="962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4" name="Freeform 84"/>
                  <p:cNvSpPr>
                    <a:spLocks/>
                  </p:cNvSpPr>
                  <p:nvPr/>
                </p:nvSpPr>
                <p:spPr bwMode="auto">
                  <a:xfrm>
                    <a:off x="1051" y="2651"/>
                    <a:ext cx="979" cy="339"/>
                  </a:xfrm>
                  <a:custGeom>
                    <a:avLst/>
                    <a:gdLst>
                      <a:gd name="T0" fmla="*/ 0 w 979"/>
                      <a:gd name="T1" fmla="*/ 339 h 339"/>
                      <a:gd name="T2" fmla="*/ 979 w 979"/>
                      <a:gd name="T3" fmla="*/ 0 h 339"/>
                      <a:gd name="T4" fmla="*/ 0 60000 65536"/>
                      <a:gd name="T5" fmla="*/ 0 60000 65536"/>
                      <a:gd name="T6" fmla="*/ 0 w 979"/>
                      <a:gd name="T7" fmla="*/ 0 h 339"/>
                      <a:gd name="T8" fmla="*/ 979 w 979"/>
                      <a:gd name="T9" fmla="*/ 339 h 33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9" h="339">
                        <a:moveTo>
                          <a:pt x="0" y="339"/>
                        </a:moveTo>
                        <a:lnTo>
                          <a:pt x="979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5" name="Freeform 86"/>
                  <p:cNvSpPr>
                    <a:spLocks/>
                  </p:cNvSpPr>
                  <p:nvPr/>
                </p:nvSpPr>
                <p:spPr bwMode="auto">
                  <a:xfrm>
                    <a:off x="1099" y="2736"/>
                    <a:ext cx="965" cy="345"/>
                  </a:xfrm>
                  <a:custGeom>
                    <a:avLst/>
                    <a:gdLst>
                      <a:gd name="T0" fmla="*/ 0 w 965"/>
                      <a:gd name="T1" fmla="*/ 345 h 345"/>
                      <a:gd name="T2" fmla="*/ 965 w 965"/>
                      <a:gd name="T3" fmla="*/ 0 h 345"/>
                      <a:gd name="T4" fmla="*/ 0 60000 65536"/>
                      <a:gd name="T5" fmla="*/ 0 60000 65536"/>
                      <a:gd name="T6" fmla="*/ 0 w 965"/>
                      <a:gd name="T7" fmla="*/ 0 h 345"/>
                      <a:gd name="T8" fmla="*/ 965 w 965"/>
                      <a:gd name="T9" fmla="*/ 345 h 3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5" h="345">
                        <a:moveTo>
                          <a:pt x="0" y="345"/>
                        </a:moveTo>
                        <a:lnTo>
                          <a:pt x="96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6" name="Freeform 87"/>
                  <p:cNvSpPr>
                    <a:spLocks/>
                  </p:cNvSpPr>
                  <p:nvPr/>
                </p:nvSpPr>
                <p:spPr bwMode="auto">
                  <a:xfrm>
                    <a:off x="1117" y="2784"/>
                    <a:ext cx="965" cy="343"/>
                  </a:xfrm>
                  <a:custGeom>
                    <a:avLst/>
                    <a:gdLst>
                      <a:gd name="T0" fmla="*/ 0 w 965"/>
                      <a:gd name="T1" fmla="*/ 343 h 343"/>
                      <a:gd name="T2" fmla="*/ 965 w 965"/>
                      <a:gd name="T3" fmla="*/ 0 h 343"/>
                      <a:gd name="T4" fmla="*/ 0 60000 65536"/>
                      <a:gd name="T5" fmla="*/ 0 60000 65536"/>
                      <a:gd name="T6" fmla="*/ 0 w 965"/>
                      <a:gd name="T7" fmla="*/ 0 h 343"/>
                      <a:gd name="T8" fmla="*/ 965 w 965"/>
                      <a:gd name="T9" fmla="*/ 343 h 3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5" h="343">
                        <a:moveTo>
                          <a:pt x="0" y="343"/>
                        </a:moveTo>
                        <a:lnTo>
                          <a:pt x="96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7" name="Freeform 88"/>
                  <p:cNvSpPr>
                    <a:spLocks/>
                  </p:cNvSpPr>
                  <p:nvPr/>
                </p:nvSpPr>
                <p:spPr bwMode="auto">
                  <a:xfrm>
                    <a:off x="1145" y="2832"/>
                    <a:ext cx="967" cy="341"/>
                  </a:xfrm>
                  <a:custGeom>
                    <a:avLst/>
                    <a:gdLst>
                      <a:gd name="T0" fmla="*/ 0 w 967"/>
                      <a:gd name="T1" fmla="*/ 341 h 341"/>
                      <a:gd name="T2" fmla="*/ 967 w 967"/>
                      <a:gd name="T3" fmla="*/ 0 h 341"/>
                      <a:gd name="T4" fmla="*/ 0 60000 65536"/>
                      <a:gd name="T5" fmla="*/ 0 60000 65536"/>
                      <a:gd name="T6" fmla="*/ 0 w 967"/>
                      <a:gd name="T7" fmla="*/ 0 h 341"/>
                      <a:gd name="T8" fmla="*/ 967 w 967"/>
                      <a:gd name="T9" fmla="*/ 341 h 34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7" h="341">
                        <a:moveTo>
                          <a:pt x="0" y="341"/>
                        </a:moveTo>
                        <a:lnTo>
                          <a:pt x="967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05" name="Group 95"/>
                <p:cNvGrpSpPr>
                  <a:grpSpLocks/>
                </p:cNvGrpSpPr>
                <p:nvPr/>
              </p:nvGrpSpPr>
              <p:grpSpPr bwMode="auto">
                <a:xfrm>
                  <a:off x="1061" y="2240"/>
                  <a:ext cx="1069" cy="576"/>
                  <a:chOff x="1061" y="2240"/>
                  <a:chExt cx="1069" cy="576"/>
                </a:xfrm>
              </p:grpSpPr>
              <p:sp>
                <p:nvSpPr>
                  <p:cNvPr id="3106" name="Freeform 73"/>
                  <p:cNvSpPr>
                    <a:spLocks/>
                  </p:cNvSpPr>
                  <p:nvPr/>
                </p:nvSpPr>
                <p:spPr bwMode="auto">
                  <a:xfrm>
                    <a:off x="1152" y="2240"/>
                    <a:ext cx="978" cy="357"/>
                  </a:xfrm>
                  <a:custGeom>
                    <a:avLst/>
                    <a:gdLst>
                      <a:gd name="T0" fmla="*/ 0 w 978"/>
                      <a:gd name="T1" fmla="*/ 357 h 357"/>
                      <a:gd name="T2" fmla="*/ 978 w 978"/>
                      <a:gd name="T3" fmla="*/ 0 h 357"/>
                      <a:gd name="T4" fmla="*/ 0 60000 65536"/>
                      <a:gd name="T5" fmla="*/ 0 60000 65536"/>
                      <a:gd name="T6" fmla="*/ 0 w 978"/>
                      <a:gd name="T7" fmla="*/ 0 h 357"/>
                      <a:gd name="T8" fmla="*/ 978 w 978"/>
                      <a:gd name="T9" fmla="*/ 357 h 3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8" h="357">
                        <a:moveTo>
                          <a:pt x="0" y="357"/>
                        </a:moveTo>
                        <a:lnTo>
                          <a:pt x="978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7" name="Freeform 74"/>
                  <p:cNvSpPr>
                    <a:spLocks/>
                  </p:cNvSpPr>
                  <p:nvPr/>
                </p:nvSpPr>
                <p:spPr bwMode="auto">
                  <a:xfrm>
                    <a:off x="1104" y="2368"/>
                    <a:ext cx="953" cy="338"/>
                  </a:xfrm>
                  <a:custGeom>
                    <a:avLst/>
                    <a:gdLst>
                      <a:gd name="T0" fmla="*/ 0 w 953"/>
                      <a:gd name="T1" fmla="*/ 338 h 338"/>
                      <a:gd name="T2" fmla="*/ 953 w 953"/>
                      <a:gd name="T3" fmla="*/ 0 h 338"/>
                      <a:gd name="T4" fmla="*/ 0 60000 65536"/>
                      <a:gd name="T5" fmla="*/ 0 60000 65536"/>
                      <a:gd name="T6" fmla="*/ 0 w 953"/>
                      <a:gd name="T7" fmla="*/ 0 h 338"/>
                      <a:gd name="T8" fmla="*/ 953 w 953"/>
                      <a:gd name="T9" fmla="*/ 338 h 33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53" h="338">
                        <a:moveTo>
                          <a:pt x="0" y="338"/>
                        </a:moveTo>
                        <a:lnTo>
                          <a:pt x="953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8" name="Freeform 75"/>
                  <p:cNvSpPr>
                    <a:spLocks/>
                  </p:cNvSpPr>
                  <p:nvPr/>
                </p:nvSpPr>
                <p:spPr bwMode="auto">
                  <a:xfrm>
                    <a:off x="1079" y="2423"/>
                    <a:ext cx="960" cy="338"/>
                  </a:xfrm>
                  <a:custGeom>
                    <a:avLst/>
                    <a:gdLst>
                      <a:gd name="T0" fmla="*/ 0 w 960"/>
                      <a:gd name="T1" fmla="*/ 338 h 338"/>
                      <a:gd name="T2" fmla="*/ 960 w 960"/>
                      <a:gd name="T3" fmla="*/ 0 h 338"/>
                      <a:gd name="T4" fmla="*/ 0 60000 65536"/>
                      <a:gd name="T5" fmla="*/ 0 60000 65536"/>
                      <a:gd name="T6" fmla="*/ 0 w 960"/>
                      <a:gd name="T7" fmla="*/ 0 h 338"/>
                      <a:gd name="T8" fmla="*/ 960 w 960"/>
                      <a:gd name="T9" fmla="*/ 338 h 33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0" h="338">
                        <a:moveTo>
                          <a:pt x="0" y="338"/>
                        </a:moveTo>
                        <a:lnTo>
                          <a:pt x="96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9" name="Freeform 76"/>
                  <p:cNvSpPr>
                    <a:spLocks/>
                  </p:cNvSpPr>
                  <p:nvPr/>
                </p:nvSpPr>
                <p:spPr bwMode="auto">
                  <a:xfrm>
                    <a:off x="1061" y="2487"/>
                    <a:ext cx="960" cy="329"/>
                  </a:xfrm>
                  <a:custGeom>
                    <a:avLst/>
                    <a:gdLst>
                      <a:gd name="T0" fmla="*/ 0 w 960"/>
                      <a:gd name="T1" fmla="*/ 329 h 329"/>
                      <a:gd name="T2" fmla="*/ 960 w 960"/>
                      <a:gd name="T3" fmla="*/ 0 h 329"/>
                      <a:gd name="T4" fmla="*/ 0 60000 65536"/>
                      <a:gd name="T5" fmla="*/ 0 60000 65536"/>
                      <a:gd name="T6" fmla="*/ 0 w 960"/>
                      <a:gd name="T7" fmla="*/ 0 h 329"/>
                      <a:gd name="T8" fmla="*/ 960 w 960"/>
                      <a:gd name="T9" fmla="*/ 329 h 3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0" h="329">
                        <a:moveTo>
                          <a:pt x="0" y="329"/>
                        </a:moveTo>
                        <a:lnTo>
                          <a:pt x="96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0" name="Freeform 94"/>
                  <p:cNvSpPr>
                    <a:spLocks/>
                  </p:cNvSpPr>
                  <p:nvPr/>
                </p:nvSpPr>
                <p:spPr bwMode="auto">
                  <a:xfrm>
                    <a:off x="1106" y="2304"/>
                    <a:ext cx="985" cy="357"/>
                  </a:xfrm>
                  <a:custGeom>
                    <a:avLst/>
                    <a:gdLst>
                      <a:gd name="T0" fmla="*/ 0 w 985"/>
                      <a:gd name="T1" fmla="*/ 357 h 357"/>
                      <a:gd name="T2" fmla="*/ 985 w 985"/>
                      <a:gd name="T3" fmla="*/ 0 h 357"/>
                      <a:gd name="T4" fmla="*/ 0 60000 65536"/>
                      <a:gd name="T5" fmla="*/ 0 60000 65536"/>
                      <a:gd name="T6" fmla="*/ 0 w 985"/>
                      <a:gd name="T7" fmla="*/ 0 h 357"/>
                      <a:gd name="T8" fmla="*/ 985 w 985"/>
                      <a:gd name="T9" fmla="*/ 357 h 3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85" h="357">
                        <a:moveTo>
                          <a:pt x="0" y="357"/>
                        </a:moveTo>
                        <a:lnTo>
                          <a:pt x="98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412777" name="Object 6"/>
          <p:cNvGraphicFramePr>
            <a:graphicFrameLocks noChangeAspect="1"/>
          </p:cNvGraphicFramePr>
          <p:nvPr/>
        </p:nvGraphicFramePr>
        <p:xfrm>
          <a:off x="5181601" y="5029200"/>
          <a:ext cx="4349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" name="公式" r:id="rId16" imgW="177480" imgH="203040" progId="Equation.3">
                  <p:embed/>
                </p:oleObj>
              </mc:Choice>
              <mc:Fallback>
                <p:oleObj name="公式" r:id="rId16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5029200"/>
                        <a:ext cx="4349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78" name="Arc 106"/>
          <p:cNvSpPr>
            <a:spLocks/>
          </p:cNvSpPr>
          <p:nvPr/>
        </p:nvSpPr>
        <p:spPr bwMode="auto">
          <a:xfrm rot="2920358">
            <a:off x="4250532" y="4964907"/>
            <a:ext cx="292100" cy="420687"/>
          </a:xfrm>
          <a:custGeom>
            <a:avLst/>
            <a:gdLst>
              <a:gd name="T0" fmla="*/ 0 w 16781"/>
              <a:gd name="T1" fmla="*/ 0 h 21600"/>
              <a:gd name="T2" fmla="*/ 2147483647 w 16781"/>
              <a:gd name="T3" fmla="*/ 2147483647 h 21600"/>
              <a:gd name="T4" fmla="*/ 0 w 16781"/>
              <a:gd name="T5" fmla="*/ 2147483647 h 21600"/>
              <a:gd name="T6" fmla="*/ 0 60000 65536"/>
              <a:gd name="T7" fmla="*/ 0 60000 65536"/>
              <a:gd name="T8" fmla="*/ 0 60000 65536"/>
              <a:gd name="T9" fmla="*/ 0 w 16781"/>
              <a:gd name="T10" fmla="*/ 0 h 21600"/>
              <a:gd name="T11" fmla="*/ 16781 w 1678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1" h="21600" fill="none" extrusionOk="0">
                <a:moveTo>
                  <a:pt x="-1" y="0"/>
                </a:moveTo>
                <a:cubicBezTo>
                  <a:pt x="6514" y="0"/>
                  <a:pt x="12680" y="2939"/>
                  <a:pt x="16781" y="8000"/>
                </a:cubicBezTo>
              </a:path>
              <a:path w="16781" h="21600" stroke="0" extrusionOk="0">
                <a:moveTo>
                  <a:pt x="-1" y="0"/>
                </a:moveTo>
                <a:cubicBezTo>
                  <a:pt x="6514" y="0"/>
                  <a:pt x="12680" y="2939"/>
                  <a:pt x="16781" y="80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2779" name="Object 7"/>
          <p:cNvGraphicFramePr>
            <a:graphicFrameLocks noChangeAspect="1"/>
          </p:cNvGraphicFramePr>
          <p:nvPr/>
        </p:nvGraphicFramePr>
        <p:xfrm>
          <a:off x="4562476" y="4887914"/>
          <a:ext cx="21272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" name="Equation" r:id="rId18" imgW="241200" imgH="317160" progId="Equation.3">
                  <p:embed/>
                </p:oleObj>
              </mc:Choice>
              <mc:Fallback>
                <p:oleObj name="Equation" r:id="rId18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6" y="4887914"/>
                        <a:ext cx="21272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764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23" grpId="0" animBg="1"/>
      <p:bldP spid="412674" grpId="0" autoUpdateAnimBg="0"/>
      <p:bldP spid="412701" grpId="0" autoUpdateAnimBg="0"/>
      <p:bldP spid="412702" grpId="0" autoUpdateAnimBg="0"/>
      <p:bldP spid="412706" grpId="0" autoUpdateAnimBg="0"/>
      <p:bldP spid="412708" grpId="0" autoUpdateAnimBg="0"/>
      <p:bldP spid="412709" grpId="0" autoUpdateAnimBg="0"/>
      <p:bldP spid="412711" grpId="0" autoUpdateAnimBg="0"/>
      <p:bldP spid="412712" grpId="0" autoUpdateAnimBg="0"/>
      <p:bldP spid="412714" grpId="0" autoUpdateAnimBg="0"/>
      <p:bldP spid="412739" grpId="0" animBg="1"/>
      <p:bldP spid="412740" grpId="0" animBg="1"/>
      <p:bldP spid="4127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AutoShape 2" descr="棚架"/>
          <p:cNvSpPr>
            <a:spLocks noChangeArrowheads="1"/>
          </p:cNvSpPr>
          <p:nvPr/>
        </p:nvSpPr>
        <p:spPr bwMode="auto">
          <a:xfrm>
            <a:off x="5257800" y="990600"/>
            <a:ext cx="2362200" cy="533400"/>
          </a:xfrm>
          <a:prstGeom prst="parallelogram">
            <a:avLst>
              <a:gd name="adj" fmla="val 22020"/>
            </a:avLst>
          </a:prstGeom>
          <a:pattFill prst="trellis">
            <a:fgClr>
              <a:srgbClr val="00CCFF"/>
            </a:fgClr>
            <a:bgClr>
              <a:srgbClr val="FFFFFF"/>
            </a:bgClr>
          </a:patt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699" name="AutoShape 3"/>
          <p:cNvSpPr>
            <a:spLocks noChangeArrowheads="1"/>
          </p:cNvSpPr>
          <p:nvPr/>
        </p:nvSpPr>
        <p:spPr bwMode="auto">
          <a:xfrm>
            <a:off x="6096000" y="327026"/>
            <a:ext cx="4038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2514600" y="1004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(2)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设稳定流动的不可压缩流体</a:t>
            </a:r>
          </a:p>
        </p:txBody>
      </p:sp>
      <p:graphicFrame>
        <p:nvGraphicFramePr>
          <p:cNvPr id="413711" name="Object 2"/>
          <p:cNvGraphicFramePr>
            <a:graphicFrameLocks noChangeAspect="1"/>
          </p:cNvGraphicFramePr>
          <p:nvPr/>
        </p:nvGraphicFramePr>
        <p:xfrm>
          <a:off x="2590800" y="2151064"/>
          <a:ext cx="76200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0" name="Equation" r:id="rId3" imgW="3085920" imgH="241200" progId="Equation.3">
                  <p:embed/>
                </p:oleObj>
              </mc:Choice>
              <mc:Fallback>
                <p:oleObj name="Equation" r:id="rId3" imgW="308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51064"/>
                        <a:ext cx="76200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2514600" y="2909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给出</a:t>
            </a:r>
            <a:r>
              <a:rPr lang="en-US" altLang="zh-CN" sz="2800" b="1"/>
              <a:t>,</a:t>
            </a:r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8183563" y="2924176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函数</a:t>
            </a:r>
          </a:p>
        </p:txBody>
      </p:sp>
      <p:graphicFrame>
        <p:nvGraphicFramePr>
          <p:cNvPr id="413714" name="Object 3"/>
          <p:cNvGraphicFramePr>
            <a:graphicFrameLocks noChangeAspect="1"/>
          </p:cNvGraphicFramePr>
          <p:nvPr/>
        </p:nvGraphicFramePr>
        <p:xfrm>
          <a:off x="3581400" y="3581401"/>
          <a:ext cx="5029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" name="公式" r:id="rId5" imgW="2057400" imgH="203040" progId="Equation.3">
                  <p:embed/>
                </p:oleObj>
              </mc:Choice>
              <mc:Fallback>
                <p:oleObj name="公式" r:id="rId5" imgW="2057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1"/>
                        <a:ext cx="5029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5" name="Object 4"/>
          <p:cNvGraphicFramePr>
            <a:graphicFrameLocks noChangeAspect="1"/>
          </p:cNvGraphicFramePr>
          <p:nvPr/>
        </p:nvGraphicFramePr>
        <p:xfrm>
          <a:off x="2597150" y="4267200"/>
          <a:ext cx="23558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" name="Equation" r:id="rId7" imgW="2158920" imgH="393480" progId="Equation.3">
                  <p:embed/>
                </p:oleObj>
              </mc:Choice>
              <mc:Fallback>
                <p:oleObj name="Equation" r:id="rId7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267200"/>
                        <a:ext cx="23558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791200" y="1828800"/>
            <a:ext cx="3886200" cy="914400"/>
            <a:chOff x="2688" y="960"/>
            <a:chExt cx="2448" cy="576"/>
          </a:xfrm>
        </p:grpSpPr>
        <p:sp>
          <p:nvSpPr>
            <p:cNvPr id="4132" name="AutoShape 21"/>
            <p:cNvSpPr>
              <a:spLocks noChangeArrowheads="1"/>
            </p:cNvSpPr>
            <p:nvPr/>
          </p:nvSpPr>
          <p:spPr bwMode="auto">
            <a:xfrm>
              <a:off x="2688" y="960"/>
              <a:ext cx="2400" cy="576"/>
            </a:xfrm>
            <a:prstGeom prst="wedgeRectCallout">
              <a:avLst>
                <a:gd name="adj1" fmla="val -36250"/>
                <a:gd name="adj2" fmla="val -82120"/>
              </a:avLst>
            </a:prstGeom>
            <a:gradFill rotWithShape="0">
              <a:gsLst>
                <a:gs pos="0">
                  <a:srgbClr val="762F5E"/>
                </a:gs>
                <a:gs pos="50000">
                  <a:srgbClr val="FF66CC"/>
                </a:gs>
                <a:gs pos="100000">
                  <a:srgbClr val="762F5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/>
            </a:p>
          </p:txBody>
        </p:sp>
        <p:sp>
          <p:nvSpPr>
            <p:cNvPr id="4133" name="Text Box 22"/>
            <p:cNvSpPr txBox="1">
              <a:spLocks noChangeArrowheads="1"/>
            </p:cNvSpPr>
            <p:nvPr/>
          </p:nvSpPr>
          <p:spPr bwMode="auto">
            <a:xfrm>
              <a:off x="2718" y="994"/>
              <a:ext cx="241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dirty="0"/>
                <a:t>      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流体的密度与速度均不随时间而变化</a:t>
              </a:r>
            </a:p>
          </p:txBody>
        </p:sp>
      </p:grpSp>
      <p:sp>
        <p:nvSpPr>
          <p:cNvPr id="413719" name="Rectangle 23"/>
          <p:cNvSpPr>
            <a:spLocks noChangeArrowheads="1"/>
          </p:cNvSpPr>
          <p:nvPr/>
        </p:nvSpPr>
        <p:spPr bwMode="auto">
          <a:xfrm>
            <a:off x="7435850" y="1004888"/>
            <a:ext cx="254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假定密度为</a:t>
            </a:r>
            <a:r>
              <a:rPr lang="en-US" altLang="zh-CN" sz="2800" b="1">
                <a:solidFill>
                  <a:srgbClr val="000000"/>
                </a:solidFill>
              </a:rPr>
              <a:t>1)</a:t>
            </a:r>
          </a:p>
        </p:txBody>
      </p:sp>
      <p:sp>
        <p:nvSpPr>
          <p:cNvPr id="413720" name="Rectangle 24"/>
          <p:cNvSpPr>
            <a:spLocks noChangeArrowheads="1"/>
          </p:cNvSpPr>
          <p:nvPr/>
        </p:nvSpPr>
        <p:spPr bwMode="auto">
          <a:xfrm>
            <a:off x="2362200" y="1614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的速度场由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553200" y="4572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" name="Equation" r:id="rId9" imgW="228600" imgH="304560" progId="Equation.3">
                  <p:embed/>
                </p:oleObj>
              </mc:Choice>
              <mc:Fallback>
                <p:oleObj name="Equation" r:id="rId9" imgW="22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8"/>
          <p:cNvSpPr txBox="1">
            <a:spLocks noChangeArrowheads="1"/>
          </p:cNvSpPr>
          <p:nvPr/>
        </p:nvSpPr>
        <p:spPr bwMode="auto">
          <a:xfrm>
            <a:off x="6096000" y="304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当</a:t>
            </a:r>
          </a:p>
        </p:txBody>
      </p:sp>
      <p:sp>
        <p:nvSpPr>
          <p:cNvPr id="4115" name="Text Box 29"/>
          <p:cNvSpPr txBox="1">
            <a:spLocks noChangeArrowheads="1"/>
          </p:cNvSpPr>
          <p:nvPr/>
        </p:nvSpPr>
        <p:spPr bwMode="auto">
          <a:xfrm>
            <a:off x="6705600" y="319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不是常量</a:t>
            </a:r>
            <a:r>
              <a:rPr lang="en-US" altLang="zh-CN" sz="2800" dirty="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8356600" y="3683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" name="Equation" r:id="rId11" imgW="939600" imgH="393480" progId="Equation.3">
                  <p:embed/>
                </p:oleObj>
              </mc:Choice>
              <mc:Fallback>
                <p:oleObj name="Equation" r:id="rId11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3683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31"/>
          <p:cNvSpPr txBox="1">
            <a:spLocks noChangeArrowheads="1"/>
          </p:cNvSpPr>
          <p:nvPr/>
        </p:nvSpPr>
        <p:spPr bwMode="auto">
          <a:xfrm>
            <a:off x="9220200" y="3048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曲面</a:t>
            </a:r>
          </a:p>
        </p:txBody>
      </p:sp>
      <p:sp>
        <p:nvSpPr>
          <p:cNvPr id="413728" name="Text Box 32"/>
          <p:cNvSpPr txBox="1">
            <a:spLocks noChangeArrowheads="1"/>
          </p:cNvSpPr>
          <p:nvPr/>
        </p:nvSpPr>
        <p:spPr bwMode="auto">
          <a:xfrm>
            <a:off x="4876800" y="420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求在单位</a:t>
            </a:r>
          </a:p>
        </p:txBody>
      </p:sp>
      <p:sp>
        <p:nvSpPr>
          <p:cNvPr id="413729" name="Text Box 33"/>
          <p:cNvSpPr txBox="1">
            <a:spLocks noChangeArrowheads="1"/>
          </p:cNvSpPr>
          <p:nvPr/>
        </p:nvSpPr>
        <p:spPr bwMode="auto">
          <a:xfrm>
            <a:off x="2514600" y="47244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时间内流向</a:t>
            </a:r>
          </a:p>
        </p:txBody>
      </p:sp>
      <p:graphicFrame>
        <p:nvGraphicFramePr>
          <p:cNvPr id="413730" name="Object 7"/>
          <p:cNvGraphicFramePr>
            <a:graphicFrameLocks noChangeAspect="1"/>
          </p:cNvGraphicFramePr>
          <p:nvPr/>
        </p:nvGraphicFramePr>
        <p:xfrm>
          <a:off x="4495800" y="48768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" name="Equation" r:id="rId13" imgW="317160" imgH="291960" progId="Equation.3">
                  <p:embed/>
                </p:oleObj>
              </mc:Choice>
              <mc:Fallback>
                <p:oleObj name="Equation" r:id="rId13" imgW="317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1" name="Text Box 35"/>
          <p:cNvSpPr txBox="1">
            <a:spLocks noChangeArrowheads="1"/>
          </p:cNvSpPr>
          <p:nvPr/>
        </p:nvSpPr>
        <p:spPr bwMode="auto">
          <a:xfrm>
            <a:off x="4800600" y="4738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指定侧的</a:t>
            </a:r>
          </a:p>
        </p:txBody>
      </p:sp>
      <p:sp>
        <p:nvSpPr>
          <p:cNvPr id="413732" name="Text Box 36"/>
          <p:cNvSpPr txBox="1">
            <a:spLocks noChangeArrowheads="1"/>
          </p:cNvSpPr>
          <p:nvPr/>
        </p:nvSpPr>
        <p:spPr bwMode="auto">
          <a:xfrm>
            <a:off x="2514600" y="5272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流体的质量</a:t>
            </a:r>
          </a:p>
        </p:txBody>
      </p:sp>
      <p:graphicFrame>
        <p:nvGraphicFramePr>
          <p:cNvPr id="413733" name="Object 8"/>
          <p:cNvGraphicFramePr>
            <a:graphicFrameLocks noChangeAspect="1"/>
          </p:cNvGraphicFramePr>
          <p:nvPr/>
        </p:nvGraphicFramePr>
        <p:xfrm>
          <a:off x="4419600" y="54165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" name="Equation" r:id="rId15" imgW="406080" imgH="304560" progId="Equation.3">
                  <p:embed/>
                </p:oleObj>
              </mc:Choice>
              <mc:Fallback>
                <p:oleObj name="Equation" r:id="rId15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165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4" name="Object 9"/>
          <p:cNvGraphicFramePr>
            <a:graphicFrameLocks noChangeAspect="1"/>
          </p:cNvGraphicFramePr>
          <p:nvPr/>
        </p:nvGraphicFramePr>
        <p:xfrm>
          <a:off x="3416300" y="30480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" name="Equation" r:id="rId17" imgW="317160" imgH="291960" progId="Equation.3">
                  <p:embed/>
                </p:oleObj>
              </mc:Choice>
              <mc:Fallback>
                <p:oleObj name="Equation" r:id="rId17" imgW="317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0480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5" name="Rectangle 39"/>
          <p:cNvSpPr>
            <a:spLocks noChangeArrowheads="1"/>
          </p:cNvSpPr>
          <p:nvPr/>
        </p:nvSpPr>
        <p:spPr bwMode="auto">
          <a:xfrm>
            <a:off x="3648075" y="2924176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是速度场中的一片</a:t>
            </a:r>
            <a:r>
              <a:rPr lang="zh-CN" altLang="en-US" sz="2800" b="1">
                <a:solidFill>
                  <a:srgbClr val="0000FF"/>
                </a:solidFill>
              </a:rPr>
              <a:t>有向曲面</a:t>
            </a:r>
            <a:r>
              <a:rPr lang="en-US" altLang="zh-CN" sz="2800" b="1">
                <a:solidFill>
                  <a:srgbClr val="0000FF"/>
                </a:solidFill>
              </a:rPr>
              <a:t>,</a:t>
            </a:r>
          </a:p>
        </p:txBody>
      </p:sp>
      <p:pic>
        <p:nvPicPr>
          <p:cNvPr id="413741" name="Picture 45" descr="lc-10-5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41148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7466016" y="4741864"/>
            <a:ext cx="2439988" cy="1354137"/>
            <a:chOff x="3733" y="3035"/>
            <a:chExt cx="1537" cy="853"/>
          </a:xfrm>
        </p:grpSpPr>
        <p:sp>
          <p:nvSpPr>
            <p:cNvPr id="4124" name="Arc 47"/>
            <p:cNvSpPr>
              <a:spLocks/>
            </p:cNvSpPr>
            <p:nvPr/>
          </p:nvSpPr>
          <p:spPr bwMode="auto">
            <a:xfrm rot="2308709" flipH="1" flipV="1">
              <a:off x="4048" y="3560"/>
              <a:ext cx="128" cy="304"/>
            </a:xfrm>
            <a:custGeom>
              <a:avLst/>
              <a:gdLst>
                <a:gd name="T0" fmla="*/ 0 w 21600"/>
                <a:gd name="T1" fmla="*/ 0 h 18386"/>
                <a:gd name="T2" fmla="*/ 0 w 21600"/>
                <a:gd name="T3" fmla="*/ 0 h 18386"/>
                <a:gd name="T4" fmla="*/ 0 w 21600"/>
                <a:gd name="T5" fmla="*/ 0 h 183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386"/>
                <a:gd name="T11" fmla="*/ 21600 w 21600"/>
                <a:gd name="T12" fmla="*/ 18386 h 18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386" fill="none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</a:path>
                <a:path w="21600" h="18386" stroke="0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  <a:lnTo>
                    <a:pt x="0" y="17348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Arc 48"/>
            <p:cNvSpPr>
              <a:spLocks/>
            </p:cNvSpPr>
            <p:nvPr/>
          </p:nvSpPr>
          <p:spPr bwMode="auto">
            <a:xfrm rot="3595531" flipH="1" flipV="1">
              <a:off x="4692" y="2830"/>
              <a:ext cx="208" cy="948"/>
            </a:xfrm>
            <a:custGeom>
              <a:avLst/>
              <a:gdLst>
                <a:gd name="T0" fmla="*/ 0 w 19746"/>
                <a:gd name="T1" fmla="*/ 0 h 19162"/>
                <a:gd name="T2" fmla="*/ 0 w 19746"/>
                <a:gd name="T3" fmla="*/ 0 h 19162"/>
                <a:gd name="T4" fmla="*/ 0 w 19746"/>
                <a:gd name="T5" fmla="*/ 0 h 19162"/>
                <a:gd name="T6" fmla="*/ 0 60000 65536"/>
                <a:gd name="T7" fmla="*/ 0 60000 65536"/>
                <a:gd name="T8" fmla="*/ 0 60000 65536"/>
                <a:gd name="T9" fmla="*/ 0 w 19746"/>
                <a:gd name="T10" fmla="*/ 0 h 19162"/>
                <a:gd name="T11" fmla="*/ 19746 w 19746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6" h="19162" fill="none" extrusionOk="0">
                  <a:moveTo>
                    <a:pt x="9969" y="0"/>
                  </a:moveTo>
                  <a:cubicBezTo>
                    <a:pt x="14313" y="2260"/>
                    <a:pt x="17761" y="5930"/>
                    <a:pt x="19746" y="10406"/>
                  </a:cubicBezTo>
                </a:path>
                <a:path w="19746" h="19162" stroke="0" extrusionOk="0">
                  <a:moveTo>
                    <a:pt x="9969" y="0"/>
                  </a:moveTo>
                  <a:cubicBezTo>
                    <a:pt x="14313" y="2260"/>
                    <a:pt x="17761" y="5930"/>
                    <a:pt x="19746" y="10406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Arc 49"/>
            <p:cNvSpPr>
              <a:spLocks/>
            </p:cNvSpPr>
            <p:nvPr/>
          </p:nvSpPr>
          <p:spPr bwMode="auto">
            <a:xfrm rot="1754178" flipH="1" flipV="1">
              <a:off x="3733" y="3504"/>
              <a:ext cx="203" cy="311"/>
            </a:xfrm>
            <a:custGeom>
              <a:avLst/>
              <a:gdLst>
                <a:gd name="T0" fmla="*/ 0 w 21600"/>
                <a:gd name="T1" fmla="*/ 0 h 15253"/>
                <a:gd name="T2" fmla="*/ 0 w 21600"/>
                <a:gd name="T3" fmla="*/ 0 h 15253"/>
                <a:gd name="T4" fmla="*/ 0 w 21600"/>
                <a:gd name="T5" fmla="*/ 0 h 152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53"/>
                <a:gd name="T11" fmla="*/ 21600 w 21600"/>
                <a:gd name="T12" fmla="*/ 15253 h 15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53" fill="none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</a:path>
                <a:path w="21600" h="15253" stroke="0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  <a:lnTo>
                    <a:pt x="0" y="15253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Arc 50"/>
            <p:cNvSpPr>
              <a:spLocks/>
            </p:cNvSpPr>
            <p:nvPr/>
          </p:nvSpPr>
          <p:spPr bwMode="auto">
            <a:xfrm rot="2115838" flipH="1" flipV="1">
              <a:off x="3859" y="3504"/>
              <a:ext cx="173" cy="309"/>
            </a:xfrm>
            <a:custGeom>
              <a:avLst/>
              <a:gdLst>
                <a:gd name="T0" fmla="*/ 0 w 21600"/>
                <a:gd name="T1" fmla="*/ 0 h 15236"/>
                <a:gd name="T2" fmla="*/ 0 w 21600"/>
                <a:gd name="T3" fmla="*/ 0 h 15236"/>
                <a:gd name="T4" fmla="*/ 0 w 21600"/>
                <a:gd name="T5" fmla="*/ 0 h 152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36"/>
                <a:gd name="T11" fmla="*/ 21600 w 21600"/>
                <a:gd name="T12" fmla="*/ 15236 h 15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36" fill="none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</a:path>
                <a:path w="21600" h="15236" stroke="0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  <a:lnTo>
                    <a:pt x="0" y="15236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Arc 51"/>
            <p:cNvSpPr>
              <a:spLocks/>
            </p:cNvSpPr>
            <p:nvPr/>
          </p:nvSpPr>
          <p:spPr bwMode="auto">
            <a:xfrm rot="2792953" flipH="1" flipV="1">
              <a:off x="4177" y="3649"/>
              <a:ext cx="186" cy="292"/>
            </a:xfrm>
            <a:custGeom>
              <a:avLst/>
              <a:gdLst>
                <a:gd name="T0" fmla="*/ 0 w 21490"/>
                <a:gd name="T1" fmla="*/ 0 h 16500"/>
                <a:gd name="T2" fmla="*/ 0 w 21490"/>
                <a:gd name="T3" fmla="*/ 0 h 16500"/>
                <a:gd name="T4" fmla="*/ 0 w 21490"/>
                <a:gd name="T5" fmla="*/ 0 h 16500"/>
                <a:gd name="T6" fmla="*/ 0 60000 65536"/>
                <a:gd name="T7" fmla="*/ 0 60000 65536"/>
                <a:gd name="T8" fmla="*/ 0 60000 65536"/>
                <a:gd name="T9" fmla="*/ 0 w 21490"/>
                <a:gd name="T10" fmla="*/ 0 h 16500"/>
                <a:gd name="T11" fmla="*/ 21490 w 21490"/>
                <a:gd name="T12" fmla="*/ 16500 h 16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0" h="16500" fill="none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</a:path>
                <a:path w="21490" h="16500" stroke="0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  <a:lnTo>
                    <a:pt x="0" y="165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Arc 52"/>
            <p:cNvSpPr>
              <a:spLocks/>
            </p:cNvSpPr>
            <p:nvPr/>
          </p:nvSpPr>
          <p:spPr bwMode="auto">
            <a:xfrm rot="3687816" flipH="1" flipV="1">
              <a:off x="3990" y="2952"/>
              <a:ext cx="203" cy="517"/>
            </a:xfrm>
            <a:custGeom>
              <a:avLst/>
              <a:gdLst>
                <a:gd name="T0" fmla="*/ 0 w 21600"/>
                <a:gd name="T1" fmla="*/ 0 h 19162"/>
                <a:gd name="T2" fmla="*/ 0 w 21600"/>
                <a:gd name="T3" fmla="*/ 0 h 19162"/>
                <a:gd name="T4" fmla="*/ 0 w 21600"/>
                <a:gd name="T5" fmla="*/ 0 h 19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162"/>
                <a:gd name="T11" fmla="*/ 21600 w 21600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162" fill="none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</a:path>
                <a:path w="21600" h="19162" stroke="0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Arc 53"/>
            <p:cNvSpPr>
              <a:spLocks/>
            </p:cNvSpPr>
            <p:nvPr/>
          </p:nvSpPr>
          <p:spPr bwMode="auto">
            <a:xfrm rot="4302175" flipH="1" flipV="1">
              <a:off x="4264" y="2892"/>
              <a:ext cx="325" cy="612"/>
            </a:xfrm>
            <a:custGeom>
              <a:avLst/>
              <a:gdLst>
                <a:gd name="T0" fmla="*/ 0 w 21274"/>
                <a:gd name="T1" fmla="*/ 0 h 17792"/>
                <a:gd name="T2" fmla="*/ 0 w 21274"/>
                <a:gd name="T3" fmla="*/ 0 h 17792"/>
                <a:gd name="T4" fmla="*/ 0 w 21274"/>
                <a:gd name="T5" fmla="*/ 0 h 17792"/>
                <a:gd name="T6" fmla="*/ 0 60000 65536"/>
                <a:gd name="T7" fmla="*/ 0 60000 65536"/>
                <a:gd name="T8" fmla="*/ 0 60000 65536"/>
                <a:gd name="T9" fmla="*/ 0 w 21274"/>
                <a:gd name="T10" fmla="*/ 0 h 17792"/>
                <a:gd name="T11" fmla="*/ 21274 w 21274"/>
                <a:gd name="T12" fmla="*/ 17792 h 177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4" h="17792" fill="none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</a:path>
                <a:path w="21274" h="17792" stroke="0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  <a:lnTo>
                    <a:pt x="0" y="1779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Arc 54"/>
            <p:cNvSpPr>
              <a:spLocks/>
            </p:cNvSpPr>
            <p:nvPr/>
          </p:nvSpPr>
          <p:spPr bwMode="auto">
            <a:xfrm rot="3636107" flipH="1" flipV="1">
              <a:off x="4596" y="2688"/>
              <a:ext cx="204" cy="947"/>
            </a:xfrm>
            <a:custGeom>
              <a:avLst/>
              <a:gdLst>
                <a:gd name="T0" fmla="*/ 0 w 19323"/>
                <a:gd name="T1" fmla="*/ 0 h 19162"/>
                <a:gd name="T2" fmla="*/ 0 w 19323"/>
                <a:gd name="T3" fmla="*/ 0 h 19162"/>
                <a:gd name="T4" fmla="*/ 0 w 19323"/>
                <a:gd name="T5" fmla="*/ 0 h 19162"/>
                <a:gd name="T6" fmla="*/ 0 60000 65536"/>
                <a:gd name="T7" fmla="*/ 0 60000 65536"/>
                <a:gd name="T8" fmla="*/ 0 60000 65536"/>
                <a:gd name="T9" fmla="*/ 0 w 19323"/>
                <a:gd name="T10" fmla="*/ 0 h 19162"/>
                <a:gd name="T11" fmla="*/ 19323 w 19323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23" h="19162" fill="none" extrusionOk="0">
                  <a:moveTo>
                    <a:pt x="9969" y="0"/>
                  </a:moveTo>
                  <a:cubicBezTo>
                    <a:pt x="14012" y="2103"/>
                    <a:pt x="17285" y="5431"/>
                    <a:pt x="19322" y="9508"/>
                  </a:cubicBezTo>
                </a:path>
                <a:path w="19323" h="19162" stroke="0" extrusionOk="0">
                  <a:moveTo>
                    <a:pt x="9969" y="0"/>
                  </a:moveTo>
                  <a:cubicBezTo>
                    <a:pt x="14012" y="2103"/>
                    <a:pt x="17285" y="5431"/>
                    <a:pt x="19322" y="9508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127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nimBg="1"/>
      <p:bldP spid="413699" grpId="0" animBg="1"/>
      <p:bldP spid="413710" grpId="0" autoUpdateAnimBg="0"/>
      <p:bldP spid="413712" grpId="0" autoUpdateAnimBg="0"/>
      <p:bldP spid="413713" grpId="0" autoUpdateAnimBg="0"/>
      <p:bldP spid="413719" grpId="0" autoUpdateAnimBg="0"/>
      <p:bldP spid="413720" grpId="0" autoUpdateAnimBg="0"/>
      <p:bldP spid="413728" grpId="0" autoUpdateAnimBg="0"/>
      <p:bldP spid="413729" grpId="0" autoUpdateAnimBg="0"/>
      <p:bldP spid="413731" grpId="0" autoUpdateAnimBg="0"/>
      <p:bldP spid="413732" grpId="0" autoUpdateAnimBg="0"/>
      <p:bldP spid="4137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298208" y="1700466"/>
            <a:ext cx="3749675" cy="3881438"/>
            <a:chOff x="720" y="1393"/>
            <a:chExt cx="2362" cy="2445"/>
          </a:xfrm>
        </p:grpSpPr>
        <p:grpSp>
          <p:nvGrpSpPr>
            <p:cNvPr id="5155" name="Group 3"/>
            <p:cNvGrpSpPr>
              <a:grpSpLocks/>
            </p:cNvGrpSpPr>
            <p:nvPr/>
          </p:nvGrpSpPr>
          <p:grpSpPr bwMode="auto">
            <a:xfrm>
              <a:off x="720" y="1800"/>
              <a:ext cx="2038" cy="2038"/>
              <a:chOff x="720" y="1800"/>
              <a:chExt cx="2038" cy="2038"/>
            </a:xfrm>
          </p:grpSpPr>
          <p:pic>
            <p:nvPicPr>
              <p:cNvPr id="5161" name="Picture 4" descr="l-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1800"/>
                <a:ext cx="2038" cy="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140" name="Object 20"/>
              <p:cNvGraphicFramePr>
                <a:graphicFrameLocks noChangeAspect="1"/>
              </p:cNvGraphicFramePr>
              <p:nvPr/>
            </p:nvGraphicFramePr>
            <p:xfrm>
              <a:off x="1272" y="2498"/>
              <a:ext cx="144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50" name="公式" r:id="rId4" imgW="266400" imgH="304560" progId="Equation.3">
                      <p:embed/>
                    </p:oleObj>
                  </mc:Choice>
                  <mc:Fallback>
                    <p:oleObj name="公式" r:id="rId4" imgW="2664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2" y="2498"/>
                            <a:ext cx="144" cy="142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6" name="Group 6"/>
            <p:cNvGrpSpPr>
              <a:grpSpLocks/>
            </p:cNvGrpSpPr>
            <p:nvPr/>
          </p:nvGrpSpPr>
          <p:grpSpPr bwMode="auto">
            <a:xfrm>
              <a:off x="946" y="1393"/>
              <a:ext cx="2136" cy="2046"/>
              <a:chOff x="2002" y="1873"/>
              <a:chExt cx="2136" cy="2046"/>
            </a:xfrm>
          </p:grpSpPr>
          <p:sp>
            <p:nvSpPr>
              <p:cNvPr id="5157" name="Line 7"/>
              <p:cNvSpPr>
                <a:spLocks noChangeShapeType="1"/>
              </p:cNvSpPr>
              <p:nvPr/>
            </p:nvSpPr>
            <p:spPr bwMode="auto">
              <a:xfrm flipV="1">
                <a:off x="2757" y="2047"/>
                <a:ext cx="0" cy="641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Line 8"/>
              <p:cNvSpPr>
                <a:spLocks noChangeShapeType="1"/>
              </p:cNvSpPr>
              <p:nvPr/>
            </p:nvSpPr>
            <p:spPr bwMode="auto">
              <a:xfrm flipV="1">
                <a:off x="2757" y="2683"/>
                <a:ext cx="0" cy="469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Line 9"/>
              <p:cNvSpPr>
                <a:spLocks noChangeShapeType="1"/>
              </p:cNvSpPr>
              <p:nvPr/>
            </p:nvSpPr>
            <p:spPr bwMode="auto">
              <a:xfrm>
                <a:off x="2736" y="3168"/>
                <a:ext cx="1292" cy="6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10"/>
              <p:cNvSpPr>
                <a:spLocks noChangeShapeType="1"/>
              </p:cNvSpPr>
              <p:nvPr/>
            </p:nvSpPr>
            <p:spPr bwMode="auto">
              <a:xfrm flipH="1">
                <a:off x="2093" y="3152"/>
                <a:ext cx="664" cy="570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6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797281"/>
                  </p:ext>
                </p:extLst>
              </p:nvPr>
            </p:nvGraphicFramePr>
            <p:xfrm>
              <a:off x="2002" y="3748"/>
              <a:ext cx="199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51" name="Equation" r:id="rId6" imgW="139680" imgH="139680" progId="Equation.DSMT4">
                      <p:embed/>
                    </p:oleObj>
                  </mc:Choice>
                  <mc:Fallback>
                    <p:oleObj name="Equation" r:id="rId6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2" y="3748"/>
                            <a:ext cx="199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7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5491017"/>
                  </p:ext>
                </p:extLst>
              </p:nvPr>
            </p:nvGraphicFramePr>
            <p:xfrm>
              <a:off x="3927" y="3195"/>
              <a:ext cx="211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52" name="Equation" r:id="rId8" imgW="139680" imgH="164880" progId="Equation.DSMT4">
                      <p:embed/>
                    </p:oleObj>
                  </mc:Choice>
                  <mc:Fallback>
                    <p:oleObj name="Equation" r:id="rId8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" y="3195"/>
                            <a:ext cx="211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8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3809694"/>
                  </p:ext>
                </p:extLst>
              </p:nvPr>
            </p:nvGraphicFramePr>
            <p:xfrm>
              <a:off x="2759" y="1873"/>
              <a:ext cx="18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53" name="Equation" r:id="rId10" imgW="114120" imgH="139680" progId="Equation.DSMT4">
                      <p:embed/>
                    </p:oleObj>
                  </mc:Choice>
                  <mc:Fallback>
                    <p:oleObj name="Equation" r:id="rId10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9" y="1873"/>
                            <a:ext cx="18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4845610"/>
                  </p:ext>
                </p:extLst>
              </p:nvPr>
            </p:nvGraphicFramePr>
            <p:xfrm>
              <a:off x="2751" y="3200"/>
              <a:ext cx="225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54" name="Equation" r:id="rId12" imgW="126720" imgH="139680" progId="Equation.DSMT4">
                      <p:embed/>
                    </p:oleObj>
                  </mc:Choice>
                  <mc:Fallback>
                    <p:oleObj name="Equation" r:id="rId12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1" y="3200"/>
                            <a:ext cx="225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8192108" y="2397218"/>
            <a:ext cx="1836737" cy="1476376"/>
            <a:chOff x="2682" y="1626"/>
            <a:chExt cx="1157" cy="930"/>
          </a:xfrm>
        </p:grpSpPr>
        <p:sp>
          <p:nvSpPr>
            <p:cNvPr id="5153" name="AutoShape 16"/>
            <p:cNvSpPr>
              <a:spLocks noChangeArrowheads="1"/>
            </p:cNvSpPr>
            <p:nvPr/>
          </p:nvSpPr>
          <p:spPr bwMode="auto">
            <a:xfrm rot="6196898">
              <a:off x="3642" y="2358"/>
              <a:ext cx="204" cy="191"/>
            </a:xfrm>
            <a:prstGeom prst="flowChartOnlineStorage">
              <a:avLst/>
            </a:prstGeom>
            <a:solidFill>
              <a:srgbClr val="FF9933"/>
            </a:solidFill>
            <a:ln w="19050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3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841849"/>
                </p:ext>
              </p:extLst>
            </p:nvPr>
          </p:nvGraphicFramePr>
          <p:xfrm>
            <a:off x="2682" y="1626"/>
            <a:ext cx="34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55" name="Equation" r:id="rId14" imgW="266400" imgH="228600" progId="Equation.DSMT4">
                    <p:embed/>
                  </p:oleObj>
                </mc:Choice>
                <mc:Fallback>
                  <p:oleObj name="Equation" r:id="rId14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1626"/>
                          <a:ext cx="34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Line 18"/>
            <p:cNvSpPr>
              <a:spLocks noChangeShapeType="1"/>
            </p:cNvSpPr>
            <p:nvPr/>
          </p:nvSpPr>
          <p:spPr bwMode="auto">
            <a:xfrm>
              <a:off x="3020" y="1920"/>
              <a:ext cx="672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48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5921"/>
              </p:ext>
            </p:extLst>
          </p:nvPr>
        </p:nvGraphicFramePr>
        <p:xfrm>
          <a:off x="10318088" y="2030912"/>
          <a:ext cx="361089" cy="54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6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088" y="2030912"/>
                        <a:ext cx="361089" cy="54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2" name="Line 20"/>
          <p:cNvSpPr>
            <a:spLocks noChangeShapeType="1"/>
          </p:cNvSpPr>
          <p:nvPr/>
        </p:nvSpPr>
        <p:spPr bwMode="auto">
          <a:xfrm rot="21043729" flipV="1">
            <a:off x="9757347" y="2391970"/>
            <a:ext cx="685800" cy="11890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 flipV="1">
            <a:off x="9845122" y="2823612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48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84948"/>
              </p:ext>
            </p:extLst>
          </p:nvPr>
        </p:nvGraphicFramePr>
        <p:xfrm>
          <a:off x="9672258" y="2415015"/>
          <a:ext cx="361177" cy="50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7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2258" y="2415015"/>
                        <a:ext cx="361177" cy="50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3"/>
          <p:cNvSpPr txBox="1">
            <a:spLocks noChangeArrowheads="1"/>
          </p:cNvSpPr>
          <p:nvPr/>
        </p:nvSpPr>
        <p:spPr bwMode="auto">
          <a:xfrm>
            <a:off x="1540740" y="94529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</a:rPr>
              <a:t>分割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314102" y="2865744"/>
            <a:ext cx="3154363" cy="519113"/>
            <a:chOff x="800" y="1941"/>
            <a:chExt cx="1987" cy="327"/>
          </a:xfrm>
        </p:grpSpPr>
        <p:sp>
          <p:nvSpPr>
            <p:cNvPr id="5152" name="Text Box 25"/>
            <p:cNvSpPr txBox="1">
              <a:spLocks noChangeArrowheads="1"/>
            </p:cNvSpPr>
            <p:nvPr/>
          </p:nvSpPr>
          <p:spPr bwMode="auto">
            <a:xfrm>
              <a:off x="800" y="1941"/>
              <a:ext cx="19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 smtClean="0"/>
                <a:t>设该</a:t>
              </a:r>
              <a:r>
                <a:rPr lang="zh-CN" altLang="en-US" sz="2800" b="1" dirty="0"/>
                <a:t>点流速为    </a:t>
              </a:r>
              <a:r>
                <a:rPr lang="zh-CN" altLang="en-US" sz="2800" dirty="0"/>
                <a:t>，</a:t>
              </a:r>
            </a:p>
          </p:txBody>
        </p:sp>
        <p:graphicFrame>
          <p:nvGraphicFramePr>
            <p:cNvPr id="513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721404"/>
                </p:ext>
              </p:extLst>
            </p:nvPr>
          </p:nvGraphicFramePr>
          <p:xfrm>
            <a:off x="2230" y="1976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58" name="Equation" r:id="rId20" imgW="279360" imgH="457200" progId="Equation.DSMT4">
                    <p:embed/>
                  </p:oleObj>
                </mc:Choice>
                <mc:Fallback>
                  <p:oleObj name="Equation" r:id="rId20" imgW="2793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1976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48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24436"/>
              </p:ext>
            </p:extLst>
          </p:nvPr>
        </p:nvGraphicFramePr>
        <p:xfrm>
          <a:off x="9768922" y="3641185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9" name="公式" r:id="rId22" imgW="139680" imgH="139680" progId="Equation.3">
                  <p:embed/>
                </p:oleObj>
              </mc:Choice>
              <mc:Fallback>
                <p:oleObj name="公式" r:id="rId22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922" y="3641185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901814" y="2416930"/>
            <a:ext cx="2033588" cy="1274762"/>
            <a:chOff x="3792" y="1645"/>
            <a:chExt cx="1281" cy="803"/>
          </a:xfrm>
        </p:grpSpPr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4224" y="1645"/>
            <a:ext cx="84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60" name="公式" r:id="rId24" imgW="660240" imgH="228600" progId="Equation.3">
                    <p:embed/>
                  </p:oleObj>
                </mc:Choice>
                <mc:Fallback>
                  <p:oleObj name="公式" r:id="rId24" imgW="660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45"/>
                          <a:ext cx="84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33"/>
            <p:cNvSpPr>
              <a:spLocks noChangeShapeType="1"/>
            </p:cNvSpPr>
            <p:nvPr/>
          </p:nvSpPr>
          <p:spPr bwMode="auto">
            <a:xfrm flipH="1">
              <a:off x="3792" y="1854"/>
              <a:ext cx="451" cy="59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48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44783"/>
              </p:ext>
            </p:extLst>
          </p:nvPr>
        </p:nvGraphicFramePr>
        <p:xfrm>
          <a:off x="2518570" y="1477739"/>
          <a:ext cx="37099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1" name="Equation" r:id="rId26" imgW="3479760" imgH="457200" progId="Equation.3">
                  <p:embed/>
                </p:oleObj>
              </mc:Choice>
              <mc:Fallback>
                <p:oleObj name="Equation" r:id="rId26" imgW="3479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570" y="1477739"/>
                        <a:ext cx="37099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69525"/>
              </p:ext>
            </p:extLst>
          </p:nvPr>
        </p:nvGraphicFramePr>
        <p:xfrm>
          <a:off x="6228557" y="1451068"/>
          <a:ext cx="2590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2" name="公式" r:id="rId28" imgW="1079280" imgH="228600" progId="Equation.3">
                  <p:embed/>
                </p:oleObj>
              </mc:Choice>
              <mc:Fallback>
                <p:oleObj name="公式" r:id="rId28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557" y="1451068"/>
                        <a:ext cx="2590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01858"/>
              </p:ext>
            </p:extLst>
          </p:nvPr>
        </p:nvGraphicFramePr>
        <p:xfrm>
          <a:off x="1746244" y="2154378"/>
          <a:ext cx="34210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3" name="公式" r:id="rId30" imgW="1409400" imgH="215640" progId="Equation.3">
                  <p:embed/>
                </p:oleObj>
              </mc:Choice>
              <mc:Fallback>
                <p:oleObj name="公式" r:id="rId30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44" y="2154378"/>
                        <a:ext cx="34210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949970"/>
              </p:ext>
            </p:extLst>
          </p:nvPr>
        </p:nvGraphicFramePr>
        <p:xfrm>
          <a:off x="5220470" y="2147284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4" name="公式" r:id="rId32" imgW="1180800" imgH="228600" progId="Equation.3">
                  <p:embed/>
                </p:oleObj>
              </mc:Choice>
              <mc:Fallback>
                <p:oleObj name="公式" r:id="rId32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470" y="2147284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60660"/>
              </p:ext>
            </p:extLst>
          </p:nvPr>
        </p:nvGraphicFramePr>
        <p:xfrm>
          <a:off x="1726483" y="2856984"/>
          <a:ext cx="163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5" name="公式" r:id="rId34" imgW="698400" imgH="228600" progId="Equation.3">
                  <p:embed/>
                </p:oleObj>
              </mc:Choice>
              <mc:Fallback>
                <p:oleObj name="公式" r:id="rId34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83" y="2856984"/>
                        <a:ext cx="1630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47295"/>
              </p:ext>
            </p:extLst>
          </p:nvPr>
        </p:nvGraphicFramePr>
        <p:xfrm>
          <a:off x="1761466" y="3702144"/>
          <a:ext cx="2309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6" name="Equation" r:id="rId36" imgW="2260440" imgH="431640" progId="Equation.3">
                  <p:embed/>
                </p:oleObj>
              </mc:Choice>
              <mc:Fallback>
                <p:oleObj name="Equation" r:id="rId36" imgW="2260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66" y="3702144"/>
                        <a:ext cx="2309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996827"/>
              </p:ext>
            </p:extLst>
          </p:nvPr>
        </p:nvGraphicFramePr>
        <p:xfrm>
          <a:off x="1606633" y="4508917"/>
          <a:ext cx="611897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67" name="Equation" r:id="rId38" imgW="2882880" imgH="253800" progId="Equation.DSMT4">
                  <p:embed/>
                </p:oleObj>
              </mc:Choice>
              <mc:Fallback>
                <p:oleObj name="Equation" r:id="rId38" imgW="2882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33" y="4508917"/>
                        <a:ext cx="611897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24983" y="288003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98862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52" grpId="0" animBg="1"/>
      <p:bldP spid="504853" grpId="0" animBg="1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13370</TotalTime>
  <Words>1113</Words>
  <Application>Microsoft Office PowerPoint</Application>
  <PresentationFormat>宽屏</PresentationFormat>
  <Paragraphs>297</Paragraphs>
  <Slides>50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黑体</vt:lpstr>
      <vt:lpstr>华文行楷</vt:lpstr>
      <vt:lpstr>宋体</vt:lpstr>
      <vt:lpstr>新宋体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268</cp:revision>
  <dcterms:created xsi:type="dcterms:W3CDTF">2020-03-05T05:48:04Z</dcterms:created>
  <dcterms:modified xsi:type="dcterms:W3CDTF">2022-04-15T05:23:22Z</dcterms:modified>
</cp:coreProperties>
</file>