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92" r:id="rId21"/>
    <p:sldId id="276" r:id="rId22"/>
    <p:sldId id="277" r:id="rId23"/>
    <p:sldId id="278" r:id="rId24"/>
    <p:sldId id="282" r:id="rId25"/>
    <p:sldId id="283" r:id="rId26"/>
    <p:sldId id="279" r:id="rId27"/>
    <p:sldId id="280" r:id="rId28"/>
    <p:sldId id="281" r:id="rId29"/>
    <p:sldId id="284" r:id="rId30"/>
    <p:sldId id="285" r:id="rId31"/>
    <p:sldId id="286" r:id="rId32"/>
    <p:sldId id="287" r:id="rId33"/>
    <p:sldId id="291" r:id="rId34"/>
    <p:sldId id="288" r:id="rId35"/>
    <p:sldId id="289" r:id="rId36"/>
    <p:sldId id="290" r:id="rId37"/>
    <p:sldId id="293" r:id="rId38"/>
    <p:sldId id="294"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2" autoAdjust="0"/>
    <p:restoredTop sz="94660"/>
  </p:normalViewPr>
  <p:slideViewPr>
    <p:cSldViewPr snapToGrid="0">
      <p:cViewPr varScale="1">
        <p:scale>
          <a:sx n="67" d="100"/>
          <a:sy n="67" d="100"/>
        </p:scale>
        <p:origin x="494"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10" Type="http://schemas.openxmlformats.org/officeDocument/2006/relationships/image" Target="../media/image54.wmf"/><Relationship Id="rId4" Type="http://schemas.openxmlformats.org/officeDocument/2006/relationships/image" Target="../media/image48.wmf"/><Relationship Id="rId9"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 Id="rId9" Type="http://schemas.openxmlformats.org/officeDocument/2006/relationships/image" Target="../media/image76.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image" Target="../media/image89.wmf"/><Relationship Id="rId3" Type="http://schemas.openxmlformats.org/officeDocument/2006/relationships/image" Target="../media/image79.wmf"/><Relationship Id="rId7" Type="http://schemas.openxmlformats.org/officeDocument/2006/relationships/image" Target="../media/image83.wmf"/><Relationship Id="rId12" Type="http://schemas.openxmlformats.org/officeDocument/2006/relationships/image" Target="../media/image88.wmf"/><Relationship Id="rId17" Type="http://schemas.openxmlformats.org/officeDocument/2006/relationships/image" Target="../media/image93.wmf"/><Relationship Id="rId2" Type="http://schemas.openxmlformats.org/officeDocument/2006/relationships/image" Target="../media/image78.wmf"/><Relationship Id="rId16" Type="http://schemas.openxmlformats.org/officeDocument/2006/relationships/image" Target="../media/image92.wmf"/><Relationship Id="rId1" Type="http://schemas.openxmlformats.org/officeDocument/2006/relationships/image" Target="../media/image77.wmf"/><Relationship Id="rId6" Type="http://schemas.openxmlformats.org/officeDocument/2006/relationships/image" Target="../media/image82.wmf"/><Relationship Id="rId11" Type="http://schemas.openxmlformats.org/officeDocument/2006/relationships/image" Target="../media/image87.wmf"/><Relationship Id="rId5" Type="http://schemas.openxmlformats.org/officeDocument/2006/relationships/image" Target="../media/image81.wmf"/><Relationship Id="rId15" Type="http://schemas.openxmlformats.org/officeDocument/2006/relationships/image" Target="../media/image91.wmf"/><Relationship Id="rId10" Type="http://schemas.openxmlformats.org/officeDocument/2006/relationships/image" Target="../media/image86.wmf"/><Relationship Id="rId4" Type="http://schemas.openxmlformats.org/officeDocument/2006/relationships/image" Target="../media/image80.wmf"/><Relationship Id="rId9" Type="http://schemas.openxmlformats.org/officeDocument/2006/relationships/image" Target="../media/image85.wmf"/><Relationship Id="rId14" Type="http://schemas.openxmlformats.org/officeDocument/2006/relationships/image" Target="../media/image90.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image" Target="../media/image114.wmf"/><Relationship Id="rId3" Type="http://schemas.openxmlformats.org/officeDocument/2006/relationships/image" Target="../media/image104.wmf"/><Relationship Id="rId7" Type="http://schemas.openxmlformats.org/officeDocument/2006/relationships/image" Target="../media/image108.wmf"/><Relationship Id="rId12" Type="http://schemas.openxmlformats.org/officeDocument/2006/relationships/image" Target="../media/image113.wmf"/><Relationship Id="rId2" Type="http://schemas.openxmlformats.org/officeDocument/2006/relationships/image" Target="../media/image103.wmf"/><Relationship Id="rId16" Type="http://schemas.openxmlformats.org/officeDocument/2006/relationships/image" Target="../media/image117.wmf"/><Relationship Id="rId1" Type="http://schemas.openxmlformats.org/officeDocument/2006/relationships/image" Target="../media/image102.wmf"/><Relationship Id="rId6" Type="http://schemas.openxmlformats.org/officeDocument/2006/relationships/image" Target="../media/image107.wmf"/><Relationship Id="rId11" Type="http://schemas.openxmlformats.org/officeDocument/2006/relationships/image" Target="../media/image112.wmf"/><Relationship Id="rId5" Type="http://schemas.openxmlformats.org/officeDocument/2006/relationships/image" Target="../media/image106.wmf"/><Relationship Id="rId15" Type="http://schemas.openxmlformats.org/officeDocument/2006/relationships/image" Target="../media/image116.wmf"/><Relationship Id="rId10" Type="http://schemas.openxmlformats.org/officeDocument/2006/relationships/image" Target="../media/image111.wmf"/><Relationship Id="rId4" Type="http://schemas.openxmlformats.org/officeDocument/2006/relationships/image" Target="../media/image105.wmf"/><Relationship Id="rId9" Type="http://schemas.openxmlformats.org/officeDocument/2006/relationships/image" Target="../media/image110.wmf"/><Relationship Id="rId14" Type="http://schemas.openxmlformats.org/officeDocument/2006/relationships/image" Target="../media/image11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5" Type="http://schemas.openxmlformats.org/officeDocument/2006/relationships/image" Target="../media/image122.wmf"/><Relationship Id="rId4" Type="http://schemas.openxmlformats.org/officeDocument/2006/relationships/image" Target="../media/image121.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30.emf"/><Relationship Id="rId13" Type="http://schemas.openxmlformats.org/officeDocument/2006/relationships/image" Target="../media/image135.wmf"/><Relationship Id="rId3" Type="http://schemas.openxmlformats.org/officeDocument/2006/relationships/image" Target="../media/image125.wmf"/><Relationship Id="rId7" Type="http://schemas.openxmlformats.org/officeDocument/2006/relationships/image" Target="../media/image129.emf"/><Relationship Id="rId12" Type="http://schemas.openxmlformats.org/officeDocument/2006/relationships/image" Target="../media/image134.emf"/><Relationship Id="rId2" Type="http://schemas.openxmlformats.org/officeDocument/2006/relationships/image" Target="../media/image124.wmf"/><Relationship Id="rId16" Type="http://schemas.openxmlformats.org/officeDocument/2006/relationships/image" Target="../media/image138.wmf"/><Relationship Id="rId1" Type="http://schemas.openxmlformats.org/officeDocument/2006/relationships/image" Target="../media/image123.wmf"/><Relationship Id="rId6" Type="http://schemas.openxmlformats.org/officeDocument/2006/relationships/image" Target="../media/image128.wmf"/><Relationship Id="rId11" Type="http://schemas.openxmlformats.org/officeDocument/2006/relationships/image" Target="../media/image133.emf"/><Relationship Id="rId5" Type="http://schemas.openxmlformats.org/officeDocument/2006/relationships/image" Target="../media/image127.wmf"/><Relationship Id="rId15" Type="http://schemas.openxmlformats.org/officeDocument/2006/relationships/image" Target="../media/image137.wmf"/><Relationship Id="rId10" Type="http://schemas.openxmlformats.org/officeDocument/2006/relationships/image" Target="../media/image132.emf"/><Relationship Id="rId4" Type="http://schemas.openxmlformats.org/officeDocument/2006/relationships/image" Target="../media/image126.wmf"/><Relationship Id="rId9" Type="http://schemas.openxmlformats.org/officeDocument/2006/relationships/image" Target="../media/image131.emf"/><Relationship Id="rId14" Type="http://schemas.openxmlformats.org/officeDocument/2006/relationships/image" Target="../media/image136.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32.emf"/><Relationship Id="rId13" Type="http://schemas.openxmlformats.org/officeDocument/2006/relationships/image" Target="../media/image146.wmf"/><Relationship Id="rId3" Type="http://schemas.openxmlformats.org/officeDocument/2006/relationships/image" Target="../media/image141.wmf"/><Relationship Id="rId7" Type="http://schemas.openxmlformats.org/officeDocument/2006/relationships/image" Target="../media/image131.emf"/><Relationship Id="rId12" Type="http://schemas.openxmlformats.org/officeDocument/2006/relationships/image" Target="../media/image145.wmf"/><Relationship Id="rId2" Type="http://schemas.openxmlformats.org/officeDocument/2006/relationships/image" Target="../media/image140.wmf"/><Relationship Id="rId16" Type="http://schemas.openxmlformats.org/officeDocument/2006/relationships/image" Target="../media/image149.wmf"/><Relationship Id="rId1" Type="http://schemas.openxmlformats.org/officeDocument/2006/relationships/image" Target="../media/image139.wmf"/><Relationship Id="rId6" Type="http://schemas.openxmlformats.org/officeDocument/2006/relationships/image" Target="../media/image143.wmf"/><Relationship Id="rId11" Type="http://schemas.openxmlformats.org/officeDocument/2006/relationships/image" Target="../media/image144.wmf"/><Relationship Id="rId5" Type="http://schemas.openxmlformats.org/officeDocument/2006/relationships/image" Target="../media/image129.emf"/><Relationship Id="rId15" Type="http://schemas.openxmlformats.org/officeDocument/2006/relationships/image" Target="../media/image148.wmf"/><Relationship Id="rId10" Type="http://schemas.openxmlformats.org/officeDocument/2006/relationships/image" Target="../media/image134.emf"/><Relationship Id="rId4" Type="http://schemas.openxmlformats.org/officeDocument/2006/relationships/image" Target="../media/image142.wmf"/><Relationship Id="rId9" Type="http://schemas.openxmlformats.org/officeDocument/2006/relationships/image" Target="../media/image133.emf"/><Relationship Id="rId14" Type="http://schemas.openxmlformats.org/officeDocument/2006/relationships/image" Target="../media/image14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wmf"/><Relationship Id="rId1" Type="http://schemas.openxmlformats.org/officeDocument/2006/relationships/image" Target="../media/image4.e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57.emf"/><Relationship Id="rId13" Type="http://schemas.openxmlformats.org/officeDocument/2006/relationships/image" Target="../media/image162.wmf"/><Relationship Id="rId18" Type="http://schemas.openxmlformats.org/officeDocument/2006/relationships/image" Target="../media/image167.wmf"/><Relationship Id="rId3" Type="http://schemas.openxmlformats.org/officeDocument/2006/relationships/image" Target="../media/image152.emf"/><Relationship Id="rId7" Type="http://schemas.openxmlformats.org/officeDocument/2006/relationships/image" Target="../media/image156.emf"/><Relationship Id="rId12" Type="http://schemas.openxmlformats.org/officeDocument/2006/relationships/image" Target="../media/image161.wmf"/><Relationship Id="rId17" Type="http://schemas.openxmlformats.org/officeDocument/2006/relationships/image" Target="../media/image166.emf"/><Relationship Id="rId2" Type="http://schemas.openxmlformats.org/officeDocument/2006/relationships/image" Target="../media/image151.wmf"/><Relationship Id="rId16" Type="http://schemas.openxmlformats.org/officeDocument/2006/relationships/image" Target="../media/image165.emf"/><Relationship Id="rId1" Type="http://schemas.openxmlformats.org/officeDocument/2006/relationships/image" Target="../media/image150.wmf"/><Relationship Id="rId6" Type="http://schemas.openxmlformats.org/officeDocument/2006/relationships/image" Target="../media/image155.emf"/><Relationship Id="rId11" Type="http://schemas.openxmlformats.org/officeDocument/2006/relationships/image" Target="../media/image160.wmf"/><Relationship Id="rId5" Type="http://schemas.openxmlformats.org/officeDocument/2006/relationships/image" Target="../media/image154.emf"/><Relationship Id="rId15" Type="http://schemas.openxmlformats.org/officeDocument/2006/relationships/image" Target="../media/image164.wmf"/><Relationship Id="rId10" Type="http://schemas.openxmlformats.org/officeDocument/2006/relationships/image" Target="../media/image159.wmf"/><Relationship Id="rId19" Type="http://schemas.openxmlformats.org/officeDocument/2006/relationships/image" Target="../media/image168.wmf"/><Relationship Id="rId4" Type="http://schemas.openxmlformats.org/officeDocument/2006/relationships/image" Target="../media/image153.emf"/><Relationship Id="rId9" Type="http://schemas.openxmlformats.org/officeDocument/2006/relationships/image" Target="../media/image158.wmf"/><Relationship Id="rId14" Type="http://schemas.openxmlformats.org/officeDocument/2006/relationships/image" Target="../media/image163.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76.wmf"/><Relationship Id="rId13" Type="http://schemas.openxmlformats.org/officeDocument/2006/relationships/image" Target="../media/image181.emf"/><Relationship Id="rId3" Type="http://schemas.openxmlformats.org/officeDocument/2006/relationships/image" Target="../media/image171.wmf"/><Relationship Id="rId7" Type="http://schemas.openxmlformats.org/officeDocument/2006/relationships/image" Target="../media/image175.wmf"/><Relationship Id="rId12" Type="http://schemas.openxmlformats.org/officeDocument/2006/relationships/image" Target="../media/image180.emf"/><Relationship Id="rId17" Type="http://schemas.openxmlformats.org/officeDocument/2006/relationships/image" Target="../media/image185.emf"/><Relationship Id="rId2" Type="http://schemas.openxmlformats.org/officeDocument/2006/relationships/image" Target="../media/image170.wmf"/><Relationship Id="rId16" Type="http://schemas.openxmlformats.org/officeDocument/2006/relationships/image" Target="../media/image184.emf"/><Relationship Id="rId1" Type="http://schemas.openxmlformats.org/officeDocument/2006/relationships/image" Target="../media/image169.wmf"/><Relationship Id="rId6" Type="http://schemas.openxmlformats.org/officeDocument/2006/relationships/image" Target="../media/image174.wmf"/><Relationship Id="rId11" Type="http://schemas.openxmlformats.org/officeDocument/2006/relationships/image" Target="../media/image179.emf"/><Relationship Id="rId5" Type="http://schemas.openxmlformats.org/officeDocument/2006/relationships/image" Target="../media/image173.wmf"/><Relationship Id="rId15" Type="http://schemas.openxmlformats.org/officeDocument/2006/relationships/image" Target="../media/image183.emf"/><Relationship Id="rId10" Type="http://schemas.openxmlformats.org/officeDocument/2006/relationships/image" Target="../media/image178.emf"/><Relationship Id="rId4" Type="http://schemas.openxmlformats.org/officeDocument/2006/relationships/image" Target="../media/image172.wmf"/><Relationship Id="rId9" Type="http://schemas.openxmlformats.org/officeDocument/2006/relationships/image" Target="../media/image177.wmf"/><Relationship Id="rId14" Type="http://schemas.openxmlformats.org/officeDocument/2006/relationships/image" Target="../media/image182.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93.wmf"/><Relationship Id="rId13" Type="http://schemas.openxmlformats.org/officeDocument/2006/relationships/image" Target="../media/image198.wmf"/><Relationship Id="rId18" Type="http://schemas.openxmlformats.org/officeDocument/2006/relationships/image" Target="../media/image203.emf"/><Relationship Id="rId3" Type="http://schemas.openxmlformats.org/officeDocument/2006/relationships/image" Target="../media/image188.wmf"/><Relationship Id="rId21" Type="http://schemas.openxmlformats.org/officeDocument/2006/relationships/image" Target="../media/image206.emf"/><Relationship Id="rId7" Type="http://schemas.openxmlformats.org/officeDocument/2006/relationships/image" Target="../media/image192.wmf"/><Relationship Id="rId12" Type="http://schemas.openxmlformats.org/officeDocument/2006/relationships/image" Target="../media/image197.wmf"/><Relationship Id="rId17" Type="http://schemas.openxmlformats.org/officeDocument/2006/relationships/image" Target="../media/image202.emf"/><Relationship Id="rId25" Type="http://schemas.openxmlformats.org/officeDocument/2006/relationships/image" Target="../media/image210.emf"/><Relationship Id="rId2" Type="http://schemas.openxmlformats.org/officeDocument/2006/relationships/image" Target="../media/image187.wmf"/><Relationship Id="rId16" Type="http://schemas.openxmlformats.org/officeDocument/2006/relationships/image" Target="../media/image201.wmf"/><Relationship Id="rId20" Type="http://schemas.openxmlformats.org/officeDocument/2006/relationships/image" Target="../media/image205.emf"/><Relationship Id="rId1" Type="http://schemas.openxmlformats.org/officeDocument/2006/relationships/image" Target="../media/image186.wmf"/><Relationship Id="rId6" Type="http://schemas.openxmlformats.org/officeDocument/2006/relationships/image" Target="../media/image191.wmf"/><Relationship Id="rId11" Type="http://schemas.openxmlformats.org/officeDocument/2006/relationships/image" Target="../media/image196.wmf"/><Relationship Id="rId24" Type="http://schemas.openxmlformats.org/officeDocument/2006/relationships/image" Target="../media/image209.emf"/><Relationship Id="rId5" Type="http://schemas.openxmlformats.org/officeDocument/2006/relationships/image" Target="../media/image190.wmf"/><Relationship Id="rId15" Type="http://schemas.openxmlformats.org/officeDocument/2006/relationships/image" Target="../media/image200.wmf"/><Relationship Id="rId23" Type="http://schemas.openxmlformats.org/officeDocument/2006/relationships/image" Target="../media/image208.emf"/><Relationship Id="rId10" Type="http://schemas.openxmlformats.org/officeDocument/2006/relationships/image" Target="../media/image195.wmf"/><Relationship Id="rId19" Type="http://schemas.openxmlformats.org/officeDocument/2006/relationships/image" Target="../media/image204.emf"/><Relationship Id="rId4" Type="http://schemas.openxmlformats.org/officeDocument/2006/relationships/image" Target="../media/image189.wmf"/><Relationship Id="rId9" Type="http://schemas.openxmlformats.org/officeDocument/2006/relationships/image" Target="../media/image194.wmf"/><Relationship Id="rId14" Type="http://schemas.openxmlformats.org/officeDocument/2006/relationships/image" Target="../media/image199.wmf"/><Relationship Id="rId22" Type="http://schemas.openxmlformats.org/officeDocument/2006/relationships/image" Target="../media/image207.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13.wmf"/><Relationship Id="rId13" Type="http://schemas.openxmlformats.org/officeDocument/2006/relationships/image" Target="../media/image218.wmf"/><Relationship Id="rId3" Type="http://schemas.openxmlformats.org/officeDocument/2006/relationships/image" Target="../media/image212.wmf"/><Relationship Id="rId7" Type="http://schemas.openxmlformats.org/officeDocument/2006/relationships/image" Target="../media/image206.emf"/><Relationship Id="rId12" Type="http://schemas.openxmlformats.org/officeDocument/2006/relationships/image" Target="../media/image217.wmf"/><Relationship Id="rId2" Type="http://schemas.openxmlformats.org/officeDocument/2006/relationships/image" Target="../media/image209.emf"/><Relationship Id="rId1" Type="http://schemas.openxmlformats.org/officeDocument/2006/relationships/image" Target="../media/image211.wmf"/><Relationship Id="rId6" Type="http://schemas.openxmlformats.org/officeDocument/2006/relationships/image" Target="../media/image205.emf"/><Relationship Id="rId11" Type="http://schemas.openxmlformats.org/officeDocument/2006/relationships/image" Target="../media/image216.wmf"/><Relationship Id="rId5" Type="http://schemas.openxmlformats.org/officeDocument/2006/relationships/image" Target="../media/image204.emf"/><Relationship Id="rId15" Type="http://schemas.openxmlformats.org/officeDocument/2006/relationships/image" Target="../media/image220.wmf"/><Relationship Id="rId10" Type="http://schemas.openxmlformats.org/officeDocument/2006/relationships/image" Target="../media/image215.wmf"/><Relationship Id="rId4" Type="http://schemas.openxmlformats.org/officeDocument/2006/relationships/image" Target="../media/image203.emf"/><Relationship Id="rId9" Type="http://schemas.openxmlformats.org/officeDocument/2006/relationships/image" Target="../media/image214.wmf"/><Relationship Id="rId14" Type="http://schemas.openxmlformats.org/officeDocument/2006/relationships/image" Target="../media/image219.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228.wmf"/><Relationship Id="rId3" Type="http://schemas.openxmlformats.org/officeDocument/2006/relationships/image" Target="../media/image223.wmf"/><Relationship Id="rId7" Type="http://schemas.openxmlformats.org/officeDocument/2006/relationships/image" Target="../media/image227.wmf"/><Relationship Id="rId2" Type="http://schemas.openxmlformats.org/officeDocument/2006/relationships/image" Target="../media/image222.wmf"/><Relationship Id="rId1" Type="http://schemas.openxmlformats.org/officeDocument/2006/relationships/image" Target="../media/image221.wmf"/><Relationship Id="rId6" Type="http://schemas.openxmlformats.org/officeDocument/2006/relationships/image" Target="../media/image226.wmf"/><Relationship Id="rId5" Type="http://schemas.openxmlformats.org/officeDocument/2006/relationships/image" Target="../media/image225.wmf"/><Relationship Id="rId10" Type="http://schemas.openxmlformats.org/officeDocument/2006/relationships/image" Target="../media/image230.wmf"/><Relationship Id="rId4" Type="http://schemas.openxmlformats.org/officeDocument/2006/relationships/image" Target="../media/image224.wmf"/><Relationship Id="rId9" Type="http://schemas.openxmlformats.org/officeDocument/2006/relationships/image" Target="../media/image22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33.emf"/><Relationship Id="rId2" Type="http://schemas.openxmlformats.org/officeDocument/2006/relationships/image" Target="../media/image232.emf"/><Relationship Id="rId1" Type="http://schemas.openxmlformats.org/officeDocument/2006/relationships/image" Target="../media/image231.emf"/><Relationship Id="rId6" Type="http://schemas.openxmlformats.org/officeDocument/2006/relationships/image" Target="../media/image236.wmf"/><Relationship Id="rId5" Type="http://schemas.openxmlformats.org/officeDocument/2006/relationships/image" Target="../media/image235.wmf"/><Relationship Id="rId4" Type="http://schemas.openxmlformats.org/officeDocument/2006/relationships/image" Target="../media/image234.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44.wmf"/><Relationship Id="rId3" Type="http://schemas.openxmlformats.org/officeDocument/2006/relationships/image" Target="../media/image239.wmf"/><Relationship Id="rId7" Type="http://schemas.openxmlformats.org/officeDocument/2006/relationships/image" Target="../media/image243.wmf"/><Relationship Id="rId2" Type="http://schemas.openxmlformats.org/officeDocument/2006/relationships/image" Target="../media/image238.emf"/><Relationship Id="rId1" Type="http://schemas.openxmlformats.org/officeDocument/2006/relationships/image" Target="../media/image237.wmf"/><Relationship Id="rId6" Type="http://schemas.openxmlformats.org/officeDocument/2006/relationships/image" Target="../media/image242.wmf"/><Relationship Id="rId5" Type="http://schemas.openxmlformats.org/officeDocument/2006/relationships/image" Target="../media/image241.emf"/><Relationship Id="rId4" Type="http://schemas.openxmlformats.org/officeDocument/2006/relationships/image" Target="../media/image240.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52.wmf"/><Relationship Id="rId3" Type="http://schemas.openxmlformats.org/officeDocument/2006/relationships/image" Target="../media/image247.emf"/><Relationship Id="rId7" Type="http://schemas.openxmlformats.org/officeDocument/2006/relationships/image" Target="../media/image251.wmf"/><Relationship Id="rId2" Type="http://schemas.openxmlformats.org/officeDocument/2006/relationships/image" Target="../media/image246.emf"/><Relationship Id="rId1" Type="http://schemas.openxmlformats.org/officeDocument/2006/relationships/image" Target="../media/image245.wmf"/><Relationship Id="rId6" Type="http://schemas.openxmlformats.org/officeDocument/2006/relationships/image" Target="../media/image250.wmf"/><Relationship Id="rId5" Type="http://schemas.openxmlformats.org/officeDocument/2006/relationships/image" Target="../media/image249.wmf"/><Relationship Id="rId4" Type="http://schemas.openxmlformats.org/officeDocument/2006/relationships/image" Target="../media/image248.wmf"/><Relationship Id="rId9" Type="http://schemas.openxmlformats.org/officeDocument/2006/relationships/image" Target="../media/image25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54.wmf"/><Relationship Id="rId4" Type="http://schemas.openxmlformats.org/officeDocument/2006/relationships/image" Target="../media/image257.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65.wmf"/><Relationship Id="rId3" Type="http://schemas.openxmlformats.org/officeDocument/2006/relationships/image" Target="../media/image260.wmf"/><Relationship Id="rId7" Type="http://schemas.openxmlformats.org/officeDocument/2006/relationships/image" Target="../media/image264.wmf"/><Relationship Id="rId2" Type="http://schemas.openxmlformats.org/officeDocument/2006/relationships/image" Target="../media/image259.wmf"/><Relationship Id="rId1" Type="http://schemas.openxmlformats.org/officeDocument/2006/relationships/image" Target="../media/image258.wmf"/><Relationship Id="rId6" Type="http://schemas.openxmlformats.org/officeDocument/2006/relationships/image" Target="../media/image263.wmf"/><Relationship Id="rId5" Type="http://schemas.openxmlformats.org/officeDocument/2006/relationships/image" Target="../media/image262.wmf"/><Relationship Id="rId4" Type="http://schemas.openxmlformats.org/officeDocument/2006/relationships/image" Target="../media/image26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20.wmf"/><Relationship Id="rId3" Type="http://schemas.openxmlformats.org/officeDocument/2006/relationships/image" Target="../media/image10.wmf"/><Relationship Id="rId7" Type="http://schemas.openxmlformats.org/officeDocument/2006/relationships/image" Target="../media/image14.wmf"/><Relationship Id="rId12" Type="http://schemas.openxmlformats.org/officeDocument/2006/relationships/image" Target="../media/image19.wmf"/><Relationship Id="rId2" Type="http://schemas.openxmlformats.org/officeDocument/2006/relationships/image" Target="../media/image9.wmf"/><Relationship Id="rId1" Type="http://schemas.openxmlformats.org/officeDocument/2006/relationships/image" Target="../media/image8.png"/><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5" Type="http://schemas.openxmlformats.org/officeDocument/2006/relationships/image" Target="../media/image22.wmf"/><Relationship Id="rId10" Type="http://schemas.openxmlformats.org/officeDocument/2006/relationships/image" Target="../media/image17.emf"/><Relationship Id="rId4" Type="http://schemas.openxmlformats.org/officeDocument/2006/relationships/image" Target="../media/image11.wmf"/><Relationship Id="rId9" Type="http://schemas.openxmlformats.org/officeDocument/2006/relationships/image" Target="../media/image16.emf"/><Relationship Id="rId14" Type="http://schemas.openxmlformats.org/officeDocument/2006/relationships/image" Target="../media/image2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68.wmf"/><Relationship Id="rId7" Type="http://schemas.openxmlformats.org/officeDocument/2006/relationships/image" Target="../media/image272.wmf"/><Relationship Id="rId2" Type="http://schemas.openxmlformats.org/officeDocument/2006/relationships/image" Target="../media/image267.wmf"/><Relationship Id="rId1" Type="http://schemas.openxmlformats.org/officeDocument/2006/relationships/image" Target="../media/image266.wmf"/><Relationship Id="rId6" Type="http://schemas.openxmlformats.org/officeDocument/2006/relationships/image" Target="../media/image271.wmf"/><Relationship Id="rId5" Type="http://schemas.openxmlformats.org/officeDocument/2006/relationships/image" Target="../media/image270.wmf"/><Relationship Id="rId4" Type="http://schemas.openxmlformats.org/officeDocument/2006/relationships/image" Target="../media/image269.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280.wmf"/><Relationship Id="rId13" Type="http://schemas.openxmlformats.org/officeDocument/2006/relationships/image" Target="../media/image285.wmf"/><Relationship Id="rId18" Type="http://schemas.openxmlformats.org/officeDocument/2006/relationships/image" Target="../media/image290.wmf"/><Relationship Id="rId3" Type="http://schemas.openxmlformats.org/officeDocument/2006/relationships/image" Target="../media/image275.wmf"/><Relationship Id="rId7" Type="http://schemas.openxmlformats.org/officeDocument/2006/relationships/image" Target="../media/image279.wmf"/><Relationship Id="rId12" Type="http://schemas.openxmlformats.org/officeDocument/2006/relationships/image" Target="../media/image284.wmf"/><Relationship Id="rId17" Type="http://schemas.openxmlformats.org/officeDocument/2006/relationships/image" Target="../media/image289.wmf"/><Relationship Id="rId2" Type="http://schemas.openxmlformats.org/officeDocument/2006/relationships/image" Target="../media/image274.wmf"/><Relationship Id="rId16" Type="http://schemas.openxmlformats.org/officeDocument/2006/relationships/image" Target="../media/image288.wmf"/><Relationship Id="rId1" Type="http://schemas.openxmlformats.org/officeDocument/2006/relationships/image" Target="../media/image273.wmf"/><Relationship Id="rId6" Type="http://schemas.openxmlformats.org/officeDocument/2006/relationships/image" Target="../media/image278.wmf"/><Relationship Id="rId11" Type="http://schemas.openxmlformats.org/officeDocument/2006/relationships/image" Target="../media/image283.wmf"/><Relationship Id="rId5" Type="http://schemas.openxmlformats.org/officeDocument/2006/relationships/image" Target="../media/image277.wmf"/><Relationship Id="rId15" Type="http://schemas.openxmlformats.org/officeDocument/2006/relationships/image" Target="../media/image287.wmf"/><Relationship Id="rId10" Type="http://schemas.openxmlformats.org/officeDocument/2006/relationships/image" Target="../media/image282.wmf"/><Relationship Id="rId4" Type="http://schemas.openxmlformats.org/officeDocument/2006/relationships/image" Target="../media/image276.wmf"/><Relationship Id="rId9" Type="http://schemas.openxmlformats.org/officeDocument/2006/relationships/image" Target="../media/image281.wmf"/><Relationship Id="rId14" Type="http://schemas.openxmlformats.org/officeDocument/2006/relationships/image" Target="../media/image28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93.wmf"/><Relationship Id="rId2" Type="http://schemas.openxmlformats.org/officeDocument/2006/relationships/image" Target="../media/image292.wmf"/><Relationship Id="rId1" Type="http://schemas.openxmlformats.org/officeDocument/2006/relationships/image" Target="../media/image291.wmf"/></Relationships>
</file>

<file path=ppt/drawings/_rels/vmlDrawing33.vml.rels><?xml version="1.0" encoding="UTF-8" standalone="yes"?>
<Relationships xmlns="http://schemas.openxmlformats.org/package/2006/relationships"><Relationship Id="rId8" Type="http://schemas.openxmlformats.org/officeDocument/2006/relationships/image" Target="../media/image301.wmf"/><Relationship Id="rId3" Type="http://schemas.openxmlformats.org/officeDocument/2006/relationships/image" Target="../media/image296.wmf"/><Relationship Id="rId7" Type="http://schemas.openxmlformats.org/officeDocument/2006/relationships/image" Target="../media/image300.wmf"/><Relationship Id="rId2" Type="http://schemas.openxmlformats.org/officeDocument/2006/relationships/image" Target="../media/image295.wmf"/><Relationship Id="rId1" Type="http://schemas.openxmlformats.org/officeDocument/2006/relationships/image" Target="../media/image294.wmf"/><Relationship Id="rId6" Type="http://schemas.openxmlformats.org/officeDocument/2006/relationships/image" Target="../media/image299.wmf"/><Relationship Id="rId5" Type="http://schemas.openxmlformats.org/officeDocument/2006/relationships/image" Target="../media/image298.wmf"/><Relationship Id="rId10" Type="http://schemas.openxmlformats.org/officeDocument/2006/relationships/image" Target="../media/image303.wmf"/><Relationship Id="rId4" Type="http://schemas.openxmlformats.org/officeDocument/2006/relationships/image" Target="../media/image297.wmf"/><Relationship Id="rId9" Type="http://schemas.openxmlformats.org/officeDocument/2006/relationships/image" Target="../media/image302.w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311.wmf"/><Relationship Id="rId13" Type="http://schemas.openxmlformats.org/officeDocument/2006/relationships/image" Target="../media/image316.wmf"/><Relationship Id="rId3" Type="http://schemas.openxmlformats.org/officeDocument/2006/relationships/image" Target="../media/image306.wmf"/><Relationship Id="rId7" Type="http://schemas.openxmlformats.org/officeDocument/2006/relationships/image" Target="../media/image310.wmf"/><Relationship Id="rId12" Type="http://schemas.openxmlformats.org/officeDocument/2006/relationships/image" Target="../media/image315.wmf"/><Relationship Id="rId2" Type="http://schemas.openxmlformats.org/officeDocument/2006/relationships/image" Target="../media/image305.wmf"/><Relationship Id="rId1" Type="http://schemas.openxmlformats.org/officeDocument/2006/relationships/image" Target="../media/image304.wmf"/><Relationship Id="rId6" Type="http://schemas.openxmlformats.org/officeDocument/2006/relationships/image" Target="../media/image309.wmf"/><Relationship Id="rId11" Type="http://schemas.openxmlformats.org/officeDocument/2006/relationships/image" Target="../media/image314.wmf"/><Relationship Id="rId5" Type="http://schemas.openxmlformats.org/officeDocument/2006/relationships/image" Target="../media/image308.wmf"/><Relationship Id="rId10" Type="http://schemas.openxmlformats.org/officeDocument/2006/relationships/image" Target="../media/image313.wmf"/><Relationship Id="rId4" Type="http://schemas.openxmlformats.org/officeDocument/2006/relationships/image" Target="../media/image307.wmf"/><Relationship Id="rId9" Type="http://schemas.openxmlformats.org/officeDocument/2006/relationships/image" Target="../media/image312.wmf"/><Relationship Id="rId14" Type="http://schemas.openxmlformats.org/officeDocument/2006/relationships/image" Target="../media/image317.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323.wmf"/><Relationship Id="rId3" Type="http://schemas.openxmlformats.org/officeDocument/2006/relationships/image" Target="../media/image318.wmf"/><Relationship Id="rId7" Type="http://schemas.openxmlformats.org/officeDocument/2006/relationships/image" Target="../media/image322.wmf"/><Relationship Id="rId2" Type="http://schemas.openxmlformats.org/officeDocument/2006/relationships/image" Target="../media/image306.wmf"/><Relationship Id="rId1" Type="http://schemas.openxmlformats.org/officeDocument/2006/relationships/image" Target="../media/image304.wmf"/><Relationship Id="rId6" Type="http://schemas.openxmlformats.org/officeDocument/2006/relationships/image" Target="../media/image321.wmf"/><Relationship Id="rId5" Type="http://schemas.openxmlformats.org/officeDocument/2006/relationships/image" Target="../media/image320.wmf"/><Relationship Id="rId4" Type="http://schemas.openxmlformats.org/officeDocument/2006/relationships/image" Target="../media/image319.w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305.wmf"/><Relationship Id="rId3" Type="http://schemas.openxmlformats.org/officeDocument/2006/relationships/image" Target="../media/image326.wmf"/><Relationship Id="rId7" Type="http://schemas.openxmlformats.org/officeDocument/2006/relationships/image" Target="../media/image302.wmf"/><Relationship Id="rId2" Type="http://schemas.openxmlformats.org/officeDocument/2006/relationships/image" Target="../media/image325.wmf"/><Relationship Id="rId1" Type="http://schemas.openxmlformats.org/officeDocument/2006/relationships/image" Target="../media/image324.wmf"/><Relationship Id="rId6" Type="http://schemas.openxmlformats.org/officeDocument/2006/relationships/image" Target="../media/image329.wmf"/><Relationship Id="rId5" Type="http://schemas.openxmlformats.org/officeDocument/2006/relationships/image" Target="../media/image328.wmf"/><Relationship Id="rId4" Type="http://schemas.openxmlformats.org/officeDocument/2006/relationships/image" Target="../media/image327.wmf"/><Relationship Id="rId9" Type="http://schemas.openxmlformats.org/officeDocument/2006/relationships/image" Target="../media/image330.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338.wmf"/><Relationship Id="rId3" Type="http://schemas.openxmlformats.org/officeDocument/2006/relationships/image" Target="../media/image333.wmf"/><Relationship Id="rId7" Type="http://schemas.openxmlformats.org/officeDocument/2006/relationships/image" Target="../media/image337.wmf"/><Relationship Id="rId2" Type="http://schemas.openxmlformats.org/officeDocument/2006/relationships/image" Target="../media/image332.wmf"/><Relationship Id="rId1" Type="http://schemas.openxmlformats.org/officeDocument/2006/relationships/image" Target="../media/image331.wmf"/><Relationship Id="rId6" Type="http://schemas.openxmlformats.org/officeDocument/2006/relationships/image" Target="../media/image336.wmf"/><Relationship Id="rId5" Type="http://schemas.openxmlformats.org/officeDocument/2006/relationships/image" Target="../media/image335.wmf"/><Relationship Id="rId4" Type="http://schemas.openxmlformats.org/officeDocument/2006/relationships/image" Target="../media/image334.wmf"/><Relationship Id="rId9" Type="http://schemas.openxmlformats.org/officeDocument/2006/relationships/image" Target="../media/image33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emf"/><Relationship Id="rId4"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2D5BC-4F5F-4BC3-BBE8-FE747A3D367A}" type="datetimeFigureOut">
              <a:rPr lang="zh-CN" altLang="en-US" smtClean="0"/>
              <a:t>2022/8/16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10F3E-4765-4FC6-8DD4-C978642CAD5D}" type="slidenum">
              <a:rPr lang="zh-CN" altLang="en-US" smtClean="0"/>
              <a:t>‹#›</a:t>
            </a:fld>
            <a:endParaRPr lang="zh-CN" altLang="en-US"/>
          </a:p>
        </p:txBody>
      </p:sp>
    </p:spTree>
    <p:extLst>
      <p:ext uri="{BB962C8B-B14F-4D97-AF65-F5344CB8AC3E}">
        <p14:creationId xmlns:p14="http://schemas.microsoft.com/office/powerpoint/2010/main" val="350364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A9D5706-BA54-4E5D-B545-1FE8F47949A3}" type="slidenum">
              <a:rPr lang="en-US" altLang="zh-CN" smtClean="0"/>
              <a:pPr>
                <a:spcBef>
                  <a:spcPct val="0"/>
                </a:spcBef>
              </a:pPr>
              <a:t>2</a:t>
            </a:fld>
            <a:endParaRPr lang="en-US"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rPr>
              <a:t>运行时</a:t>
            </a:r>
            <a:r>
              <a:rPr lang="en-US" altLang="zh-CN">
                <a:latin typeface="Times New Roman" panose="02020603050405020304" pitchFamily="18" charset="0"/>
              </a:rPr>
              <a:t>, </a:t>
            </a:r>
            <a:r>
              <a:rPr lang="zh-CN" altLang="en-US">
                <a:latin typeface="Times New Roman" panose="02020603050405020304" pitchFamily="18" charset="0"/>
              </a:rPr>
              <a:t>点击按钮“相片”</a:t>
            </a:r>
            <a:r>
              <a:rPr lang="en-US" altLang="zh-CN">
                <a:latin typeface="Times New Roman" panose="02020603050405020304" pitchFamily="18" charset="0"/>
              </a:rPr>
              <a:t>, </a:t>
            </a:r>
            <a:r>
              <a:rPr lang="zh-CN" altLang="en-US">
                <a:latin typeface="Times New Roman" panose="02020603050405020304" pitchFamily="18" charset="0"/>
              </a:rPr>
              <a:t>或按钮“高斯”</a:t>
            </a:r>
            <a:r>
              <a:rPr lang="en-US" altLang="zh-CN">
                <a:latin typeface="Times New Roman" panose="02020603050405020304" pitchFamily="18" charset="0"/>
              </a:rPr>
              <a:t>, </a:t>
            </a:r>
            <a:r>
              <a:rPr lang="zh-CN" altLang="en-US">
                <a:latin typeface="Times New Roman" panose="02020603050405020304" pitchFamily="18" charset="0"/>
              </a:rPr>
              <a:t>可显示高斯简介</a:t>
            </a:r>
            <a:r>
              <a:rPr lang="en-US" altLang="zh-CN">
                <a:latin typeface="Times New Roman" panose="02020603050405020304" pitchFamily="18" charset="0"/>
              </a:rPr>
              <a:t>,</a:t>
            </a:r>
            <a:r>
              <a:rPr lang="zh-CN" altLang="en-US">
                <a:latin typeface="Times New Roman" panose="02020603050405020304" pitchFamily="18" charset="0"/>
              </a:rPr>
              <a:t>并自动返回</a:t>
            </a:r>
            <a:r>
              <a:rPr lang="en-US" altLang="zh-CN">
                <a:latin typeface="Times New Roman" panose="02020603050405020304" pitchFamily="18" charset="0"/>
              </a:rPr>
              <a:t>.</a:t>
            </a:r>
          </a:p>
        </p:txBody>
      </p:sp>
    </p:spTree>
    <p:extLst>
      <p:ext uri="{BB962C8B-B14F-4D97-AF65-F5344CB8AC3E}">
        <p14:creationId xmlns:p14="http://schemas.microsoft.com/office/powerpoint/2010/main" val="286354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110F3E-4765-4FC6-8DD4-C978642CAD5D}" type="slidenum">
              <a:rPr lang="zh-CN" altLang="en-US" smtClean="0"/>
              <a:t>17</a:t>
            </a:fld>
            <a:endParaRPr lang="zh-CN" altLang="en-US"/>
          </a:p>
        </p:txBody>
      </p:sp>
    </p:spTree>
    <p:extLst>
      <p:ext uri="{BB962C8B-B14F-4D97-AF65-F5344CB8AC3E}">
        <p14:creationId xmlns:p14="http://schemas.microsoft.com/office/powerpoint/2010/main" val="4250885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F52FB7C-189C-4A9E-96D2-B9997050397D}" type="slidenum">
              <a:rPr lang="en-US" altLang="zh-CN" smtClean="0"/>
              <a:pPr>
                <a:spcBef>
                  <a:spcPct val="0"/>
                </a:spcBef>
              </a:pPr>
              <a:t>19</a:t>
            </a:fld>
            <a:endParaRPr lang="en-US"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anose="02020603050405020304" pitchFamily="18" charset="0"/>
            </a:endParaRPr>
          </a:p>
        </p:txBody>
      </p:sp>
    </p:spTree>
    <p:extLst>
      <p:ext uri="{BB962C8B-B14F-4D97-AF65-F5344CB8AC3E}">
        <p14:creationId xmlns:p14="http://schemas.microsoft.com/office/powerpoint/2010/main" val="2467476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627524C-B773-472A-AA2F-81A953F925AE}" type="datetime1">
              <a:rPr lang="zh-CN" altLang="en-US" smtClean="0"/>
              <a:t>2022/8/16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E5CB1A-84D9-4CEA-B327-BA5F167E0358}" type="slidenum">
              <a:rPr lang="zh-CN" altLang="en-US" smtClean="0"/>
              <a:t>‹#›</a:t>
            </a:fld>
            <a:endParaRPr lang="zh-CN" altLang="en-US"/>
          </a:p>
        </p:txBody>
      </p:sp>
    </p:spTree>
    <p:extLst>
      <p:ext uri="{BB962C8B-B14F-4D97-AF65-F5344CB8AC3E}">
        <p14:creationId xmlns:p14="http://schemas.microsoft.com/office/powerpoint/2010/main" val="194901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049A532-681F-4C63-9AE3-34345F024C57}" type="datetime1">
              <a:rPr lang="zh-CN" altLang="en-US" smtClean="0"/>
              <a:t>2022/8/16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E5CB1A-84D9-4CEA-B327-BA5F167E0358}" type="slidenum">
              <a:rPr lang="zh-CN" altLang="en-US" smtClean="0"/>
              <a:t>‹#›</a:t>
            </a:fld>
            <a:endParaRPr lang="zh-CN" altLang="en-US"/>
          </a:p>
        </p:txBody>
      </p:sp>
    </p:spTree>
    <p:extLst>
      <p:ext uri="{BB962C8B-B14F-4D97-AF65-F5344CB8AC3E}">
        <p14:creationId xmlns:p14="http://schemas.microsoft.com/office/powerpoint/2010/main" val="341264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BC4151C-A3B1-4306-A20A-9EC87C724E77}" type="datetime1">
              <a:rPr lang="zh-CN" altLang="en-US" smtClean="0"/>
              <a:t>2022/8/16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E5CB1A-84D9-4CEA-B327-BA5F167E0358}" type="slidenum">
              <a:rPr lang="zh-CN" altLang="en-US" smtClean="0"/>
              <a:t>‹#›</a:t>
            </a:fld>
            <a:endParaRPr lang="zh-CN" altLang="en-US"/>
          </a:p>
        </p:txBody>
      </p:sp>
    </p:spTree>
    <p:extLst>
      <p:ext uri="{BB962C8B-B14F-4D97-AF65-F5344CB8AC3E}">
        <p14:creationId xmlns:p14="http://schemas.microsoft.com/office/powerpoint/2010/main" val="235682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08F779-3CD7-4303-8BFB-75A1AD38ABA1}" type="datetime1">
              <a:rPr lang="zh-CN" altLang="en-US" smtClean="0"/>
              <a:t>2022/8/16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E5CB1A-84D9-4CEA-B327-BA5F167E0358}" type="slidenum">
              <a:rPr lang="zh-CN" altLang="en-US" smtClean="0"/>
              <a:t>‹#›</a:t>
            </a:fld>
            <a:endParaRPr lang="zh-CN" altLang="en-US"/>
          </a:p>
        </p:txBody>
      </p:sp>
    </p:spTree>
    <p:extLst>
      <p:ext uri="{BB962C8B-B14F-4D97-AF65-F5344CB8AC3E}">
        <p14:creationId xmlns:p14="http://schemas.microsoft.com/office/powerpoint/2010/main" val="32705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65F6C46-A43E-45E9-9FFE-B678B6915697}" type="datetime1">
              <a:rPr lang="zh-CN" altLang="en-US" smtClean="0"/>
              <a:t>2022/8/16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CE5CB1A-84D9-4CEA-B327-BA5F167E0358}" type="slidenum">
              <a:rPr lang="zh-CN" altLang="en-US" smtClean="0"/>
              <a:t>‹#›</a:t>
            </a:fld>
            <a:endParaRPr lang="zh-CN" altLang="en-US"/>
          </a:p>
        </p:txBody>
      </p:sp>
    </p:spTree>
    <p:extLst>
      <p:ext uri="{BB962C8B-B14F-4D97-AF65-F5344CB8AC3E}">
        <p14:creationId xmlns:p14="http://schemas.microsoft.com/office/powerpoint/2010/main" val="1016049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2BDFF0C-A53B-435D-B130-B7237B14EEBC}" type="datetime1">
              <a:rPr lang="zh-CN" altLang="en-US" smtClean="0"/>
              <a:t>2022/8/16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E5CB1A-84D9-4CEA-B327-BA5F167E0358}" type="slidenum">
              <a:rPr lang="zh-CN" altLang="en-US" smtClean="0"/>
              <a:t>‹#›</a:t>
            </a:fld>
            <a:endParaRPr lang="zh-CN" altLang="en-US"/>
          </a:p>
        </p:txBody>
      </p:sp>
    </p:spTree>
    <p:extLst>
      <p:ext uri="{BB962C8B-B14F-4D97-AF65-F5344CB8AC3E}">
        <p14:creationId xmlns:p14="http://schemas.microsoft.com/office/powerpoint/2010/main" val="98626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5653D05-862F-4EE2-A1DE-F5E645702D85}" type="datetime1">
              <a:rPr lang="zh-CN" altLang="en-US" smtClean="0"/>
              <a:t>2022/8/16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CE5CB1A-84D9-4CEA-B327-BA5F167E0358}" type="slidenum">
              <a:rPr lang="zh-CN" altLang="en-US" smtClean="0"/>
              <a:t>‹#›</a:t>
            </a:fld>
            <a:endParaRPr lang="zh-CN" altLang="en-US"/>
          </a:p>
        </p:txBody>
      </p:sp>
    </p:spTree>
    <p:extLst>
      <p:ext uri="{BB962C8B-B14F-4D97-AF65-F5344CB8AC3E}">
        <p14:creationId xmlns:p14="http://schemas.microsoft.com/office/powerpoint/2010/main" val="266405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C91B9CE-BC62-4AC1-81FF-17F718542486}" type="datetime1">
              <a:rPr lang="zh-CN" altLang="en-US" smtClean="0"/>
              <a:t>2022/8/16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CE5CB1A-84D9-4CEA-B327-BA5F167E0358}" type="slidenum">
              <a:rPr lang="zh-CN" altLang="en-US" smtClean="0"/>
              <a:t>‹#›</a:t>
            </a:fld>
            <a:endParaRPr lang="zh-CN" altLang="en-US"/>
          </a:p>
        </p:txBody>
      </p:sp>
    </p:spTree>
    <p:extLst>
      <p:ext uri="{BB962C8B-B14F-4D97-AF65-F5344CB8AC3E}">
        <p14:creationId xmlns:p14="http://schemas.microsoft.com/office/powerpoint/2010/main" val="29093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32DA64-A282-47FB-A6DF-5E41DA65B363}" type="datetime1">
              <a:rPr lang="zh-CN" altLang="en-US" smtClean="0"/>
              <a:t>2022/8/16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CE5CB1A-84D9-4CEA-B327-BA5F167E0358}" type="slidenum">
              <a:rPr lang="zh-CN" altLang="en-US" smtClean="0"/>
              <a:t>‹#›</a:t>
            </a:fld>
            <a:endParaRPr lang="zh-CN" altLang="en-US"/>
          </a:p>
        </p:txBody>
      </p:sp>
    </p:spTree>
    <p:extLst>
      <p:ext uri="{BB962C8B-B14F-4D97-AF65-F5344CB8AC3E}">
        <p14:creationId xmlns:p14="http://schemas.microsoft.com/office/powerpoint/2010/main" val="1156067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4614417-0DC2-42AA-942F-36B68388E165}" type="datetime1">
              <a:rPr lang="zh-CN" altLang="en-US" smtClean="0"/>
              <a:t>2022/8/16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E5CB1A-84D9-4CEA-B327-BA5F167E0358}" type="slidenum">
              <a:rPr lang="zh-CN" altLang="en-US" smtClean="0"/>
              <a:t>‹#›</a:t>
            </a:fld>
            <a:endParaRPr lang="zh-CN" altLang="en-US"/>
          </a:p>
        </p:txBody>
      </p:sp>
    </p:spTree>
    <p:extLst>
      <p:ext uri="{BB962C8B-B14F-4D97-AF65-F5344CB8AC3E}">
        <p14:creationId xmlns:p14="http://schemas.microsoft.com/office/powerpoint/2010/main" val="316402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C922770-8430-4F0B-9445-6D6AA05F98C3}" type="datetime1">
              <a:rPr lang="zh-CN" altLang="en-US" smtClean="0"/>
              <a:t>2022/8/16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CE5CB1A-84D9-4CEA-B327-BA5F167E0358}" type="slidenum">
              <a:rPr lang="zh-CN" altLang="en-US" smtClean="0"/>
              <a:t>‹#›</a:t>
            </a:fld>
            <a:endParaRPr lang="zh-CN" altLang="en-US"/>
          </a:p>
        </p:txBody>
      </p:sp>
    </p:spTree>
    <p:extLst>
      <p:ext uri="{BB962C8B-B14F-4D97-AF65-F5344CB8AC3E}">
        <p14:creationId xmlns:p14="http://schemas.microsoft.com/office/powerpoint/2010/main" val="2806573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bg1"/>
          </a:fgClr>
          <a:bgClr>
            <a:schemeClr val="accent2">
              <a:lumMod val="20000"/>
              <a:lumOff val="80000"/>
            </a:schemeClr>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B6FC9-D5E6-4237-B6A4-949C784F6A64}" type="datetime1">
              <a:rPr lang="zh-CN" altLang="en-US" smtClean="0"/>
              <a:t>2022/8/16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5CB1A-84D9-4CEA-B327-BA5F167E0358}" type="slidenum">
              <a:rPr lang="zh-CN" altLang="en-US" smtClean="0"/>
              <a:t>‹#›</a:t>
            </a:fld>
            <a:endParaRPr lang="zh-CN" altLang="en-US"/>
          </a:p>
        </p:txBody>
      </p:sp>
    </p:spTree>
    <p:extLst>
      <p:ext uri="{BB962C8B-B14F-4D97-AF65-F5344CB8AC3E}">
        <p14:creationId xmlns:p14="http://schemas.microsoft.com/office/powerpoint/2010/main" val="2937116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1.png"/><Relationship Id="rId7"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41.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43.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49.wmf"/><Relationship Id="rId18" Type="http://schemas.openxmlformats.org/officeDocument/2006/relationships/oleObject" Target="../embeddings/oleObject51.bin"/><Relationship Id="rId3" Type="http://schemas.openxmlformats.org/officeDocument/2006/relationships/image" Target="../media/image1.png"/><Relationship Id="rId21" Type="http://schemas.openxmlformats.org/officeDocument/2006/relationships/oleObject" Target="../embeddings/oleObject53.bin"/><Relationship Id="rId7" Type="http://schemas.openxmlformats.org/officeDocument/2006/relationships/image" Target="../media/image46.wmf"/><Relationship Id="rId12" Type="http://schemas.openxmlformats.org/officeDocument/2006/relationships/oleObject" Target="../embeddings/oleObject48.bin"/><Relationship Id="rId17" Type="http://schemas.openxmlformats.org/officeDocument/2006/relationships/image" Target="../media/image51.wmf"/><Relationship Id="rId2" Type="http://schemas.openxmlformats.org/officeDocument/2006/relationships/slideLayout" Target="../slideLayouts/slideLayout7.xml"/><Relationship Id="rId16" Type="http://schemas.openxmlformats.org/officeDocument/2006/relationships/oleObject" Target="../embeddings/oleObject50.bin"/><Relationship Id="rId20" Type="http://schemas.openxmlformats.org/officeDocument/2006/relationships/oleObject" Target="../embeddings/oleObject52.bin"/><Relationship Id="rId1" Type="http://schemas.openxmlformats.org/officeDocument/2006/relationships/vmlDrawing" Target="../drawings/vmlDrawing10.vml"/><Relationship Id="rId6" Type="http://schemas.openxmlformats.org/officeDocument/2006/relationships/oleObject" Target="../embeddings/oleObject45.bin"/><Relationship Id="rId11" Type="http://schemas.openxmlformats.org/officeDocument/2006/relationships/image" Target="../media/image48.wmf"/><Relationship Id="rId24" Type="http://schemas.openxmlformats.org/officeDocument/2006/relationships/image" Target="../media/image54.wmf"/><Relationship Id="rId5" Type="http://schemas.openxmlformats.org/officeDocument/2006/relationships/image" Target="../media/image45.wmf"/><Relationship Id="rId15" Type="http://schemas.openxmlformats.org/officeDocument/2006/relationships/image" Target="../media/image50.wmf"/><Relationship Id="rId23" Type="http://schemas.openxmlformats.org/officeDocument/2006/relationships/oleObject" Target="../embeddings/oleObject54.bin"/><Relationship Id="rId10" Type="http://schemas.openxmlformats.org/officeDocument/2006/relationships/oleObject" Target="../embeddings/oleObject47.bin"/><Relationship Id="rId19" Type="http://schemas.openxmlformats.org/officeDocument/2006/relationships/image" Target="../media/image52.wmf"/><Relationship Id="rId4" Type="http://schemas.openxmlformats.org/officeDocument/2006/relationships/oleObject" Target="../embeddings/oleObject44.bin"/><Relationship Id="rId9" Type="http://schemas.openxmlformats.org/officeDocument/2006/relationships/image" Target="../media/image47.wmf"/><Relationship Id="rId14" Type="http://schemas.openxmlformats.org/officeDocument/2006/relationships/oleObject" Target="../embeddings/oleObject49.bin"/><Relationship Id="rId22" Type="http://schemas.openxmlformats.org/officeDocument/2006/relationships/image" Target="../media/image53.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7.bin"/><Relationship Id="rId13" Type="http://schemas.openxmlformats.org/officeDocument/2006/relationships/oleObject" Target="../embeddings/oleObject60.bin"/><Relationship Id="rId3" Type="http://schemas.openxmlformats.org/officeDocument/2006/relationships/image" Target="../media/image1.png"/><Relationship Id="rId7" Type="http://schemas.openxmlformats.org/officeDocument/2006/relationships/image" Target="../media/image56.wmf"/><Relationship Id="rId12" Type="http://schemas.openxmlformats.org/officeDocument/2006/relationships/image" Target="../media/image58.wmf"/><Relationship Id="rId2" Type="http://schemas.openxmlformats.org/officeDocument/2006/relationships/slideLayout" Target="../slideLayouts/slideLayout7.xml"/><Relationship Id="rId16" Type="http://schemas.openxmlformats.org/officeDocument/2006/relationships/image" Target="../media/image60.wmf"/><Relationship Id="rId1" Type="http://schemas.openxmlformats.org/officeDocument/2006/relationships/vmlDrawing" Target="../drawings/vmlDrawing11.vml"/><Relationship Id="rId6" Type="http://schemas.openxmlformats.org/officeDocument/2006/relationships/oleObject" Target="../embeddings/oleObject56.bin"/><Relationship Id="rId11" Type="http://schemas.openxmlformats.org/officeDocument/2006/relationships/oleObject" Target="../embeddings/oleObject59.bin"/><Relationship Id="rId5" Type="http://schemas.openxmlformats.org/officeDocument/2006/relationships/image" Target="../media/image55.wmf"/><Relationship Id="rId15" Type="http://schemas.openxmlformats.org/officeDocument/2006/relationships/oleObject" Target="../embeddings/oleObject61.bin"/><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57.wmf"/><Relationship Id="rId14" Type="http://schemas.openxmlformats.org/officeDocument/2006/relationships/image" Target="../media/image59.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5.wmf"/><Relationship Id="rId3" Type="http://schemas.openxmlformats.org/officeDocument/2006/relationships/image" Target="../media/image1.png"/><Relationship Id="rId7" Type="http://schemas.openxmlformats.org/officeDocument/2006/relationships/image" Target="../media/image62.wmf"/><Relationship Id="rId12" Type="http://schemas.openxmlformats.org/officeDocument/2006/relationships/oleObject" Target="../embeddings/oleObject66.bin"/><Relationship Id="rId17" Type="http://schemas.openxmlformats.org/officeDocument/2006/relationships/image" Target="../media/image67.wmf"/><Relationship Id="rId2" Type="http://schemas.openxmlformats.org/officeDocument/2006/relationships/slideLayout" Target="../slideLayouts/slideLayout7.xml"/><Relationship Id="rId16" Type="http://schemas.openxmlformats.org/officeDocument/2006/relationships/oleObject" Target="../embeddings/oleObject68.bin"/><Relationship Id="rId1" Type="http://schemas.openxmlformats.org/officeDocument/2006/relationships/vmlDrawing" Target="../drawings/vmlDrawing12.vml"/><Relationship Id="rId6" Type="http://schemas.openxmlformats.org/officeDocument/2006/relationships/oleObject" Target="../embeddings/oleObject63.bin"/><Relationship Id="rId11" Type="http://schemas.openxmlformats.org/officeDocument/2006/relationships/image" Target="../media/image64.wmf"/><Relationship Id="rId5" Type="http://schemas.openxmlformats.org/officeDocument/2006/relationships/image" Target="../media/image61.wmf"/><Relationship Id="rId15" Type="http://schemas.openxmlformats.org/officeDocument/2006/relationships/image" Target="../media/image66.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63.wmf"/><Relationship Id="rId14" Type="http://schemas.openxmlformats.org/officeDocument/2006/relationships/oleObject" Target="../embeddings/oleObject67.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72.wmf"/><Relationship Id="rId18" Type="http://schemas.openxmlformats.org/officeDocument/2006/relationships/oleObject" Target="../embeddings/oleObject76.bin"/><Relationship Id="rId3" Type="http://schemas.openxmlformats.org/officeDocument/2006/relationships/image" Target="../media/image1.png"/><Relationship Id="rId21" Type="http://schemas.openxmlformats.org/officeDocument/2006/relationships/image" Target="../media/image76.wmf"/><Relationship Id="rId7" Type="http://schemas.openxmlformats.org/officeDocument/2006/relationships/image" Target="../media/image69.wmf"/><Relationship Id="rId12" Type="http://schemas.openxmlformats.org/officeDocument/2006/relationships/oleObject" Target="../embeddings/oleObject73.bin"/><Relationship Id="rId17" Type="http://schemas.openxmlformats.org/officeDocument/2006/relationships/image" Target="../media/image74.wmf"/><Relationship Id="rId2" Type="http://schemas.openxmlformats.org/officeDocument/2006/relationships/slideLayout" Target="../slideLayouts/slideLayout7.xml"/><Relationship Id="rId16" Type="http://schemas.openxmlformats.org/officeDocument/2006/relationships/oleObject" Target="../embeddings/oleObject75.bin"/><Relationship Id="rId20" Type="http://schemas.openxmlformats.org/officeDocument/2006/relationships/oleObject" Target="../embeddings/oleObject77.bin"/><Relationship Id="rId1" Type="http://schemas.openxmlformats.org/officeDocument/2006/relationships/vmlDrawing" Target="../drawings/vmlDrawing13.vml"/><Relationship Id="rId6" Type="http://schemas.openxmlformats.org/officeDocument/2006/relationships/oleObject" Target="../embeddings/oleObject70.bin"/><Relationship Id="rId11" Type="http://schemas.openxmlformats.org/officeDocument/2006/relationships/image" Target="../media/image71.wmf"/><Relationship Id="rId5" Type="http://schemas.openxmlformats.org/officeDocument/2006/relationships/image" Target="../media/image68.wmf"/><Relationship Id="rId15" Type="http://schemas.openxmlformats.org/officeDocument/2006/relationships/image" Target="../media/image73.wmf"/><Relationship Id="rId10" Type="http://schemas.openxmlformats.org/officeDocument/2006/relationships/oleObject" Target="../embeddings/oleObject72.bin"/><Relationship Id="rId19" Type="http://schemas.openxmlformats.org/officeDocument/2006/relationships/image" Target="../media/image75.wmf"/><Relationship Id="rId4" Type="http://schemas.openxmlformats.org/officeDocument/2006/relationships/oleObject" Target="../embeddings/oleObject69.bin"/><Relationship Id="rId9" Type="http://schemas.openxmlformats.org/officeDocument/2006/relationships/image" Target="../media/image70.wmf"/><Relationship Id="rId14" Type="http://schemas.openxmlformats.org/officeDocument/2006/relationships/oleObject" Target="../embeddings/oleObject74.bin"/></Relationships>
</file>

<file path=ppt/slides/_rels/slide15.xml.rels><?xml version="1.0" encoding="UTF-8" standalone="yes"?>
<Relationships xmlns="http://schemas.openxmlformats.org/package/2006/relationships"><Relationship Id="rId13" Type="http://schemas.openxmlformats.org/officeDocument/2006/relationships/image" Target="../media/image81.wmf"/><Relationship Id="rId18" Type="http://schemas.openxmlformats.org/officeDocument/2006/relationships/image" Target="../media/image83.wmf"/><Relationship Id="rId26" Type="http://schemas.openxmlformats.org/officeDocument/2006/relationships/image" Target="../media/image87.wmf"/><Relationship Id="rId39" Type="http://schemas.openxmlformats.org/officeDocument/2006/relationships/image" Target="../media/image93.wmf"/><Relationship Id="rId21" Type="http://schemas.openxmlformats.org/officeDocument/2006/relationships/oleObject" Target="../embeddings/oleObject87.bin"/><Relationship Id="rId34" Type="http://schemas.openxmlformats.org/officeDocument/2006/relationships/oleObject" Target="../embeddings/oleObject94.bin"/><Relationship Id="rId7" Type="http://schemas.openxmlformats.org/officeDocument/2006/relationships/image" Target="../media/image78.wmf"/><Relationship Id="rId12" Type="http://schemas.openxmlformats.org/officeDocument/2006/relationships/oleObject" Target="../embeddings/oleObject82.bin"/><Relationship Id="rId17" Type="http://schemas.openxmlformats.org/officeDocument/2006/relationships/oleObject" Target="../embeddings/oleObject85.bin"/><Relationship Id="rId25" Type="http://schemas.openxmlformats.org/officeDocument/2006/relationships/oleObject" Target="../embeddings/oleObject89.bin"/><Relationship Id="rId33" Type="http://schemas.openxmlformats.org/officeDocument/2006/relationships/oleObject" Target="../embeddings/oleObject93.bin"/><Relationship Id="rId38" Type="http://schemas.openxmlformats.org/officeDocument/2006/relationships/oleObject" Target="../embeddings/oleObject96.bin"/><Relationship Id="rId2" Type="http://schemas.openxmlformats.org/officeDocument/2006/relationships/slideLayout" Target="../slideLayouts/slideLayout7.xml"/><Relationship Id="rId16" Type="http://schemas.openxmlformats.org/officeDocument/2006/relationships/image" Target="../media/image82.wmf"/><Relationship Id="rId20" Type="http://schemas.openxmlformats.org/officeDocument/2006/relationships/image" Target="../media/image84.wmf"/><Relationship Id="rId29" Type="http://schemas.openxmlformats.org/officeDocument/2006/relationships/oleObject" Target="../embeddings/oleObject91.bin"/><Relationship Id="rId1" Type="http://schemas.openxmlformats.org/officeDocument/2006/relationships/vmlDrawing" Target="../drawings/vmlDrawing14.vml"/><Relationship Id="rId6" Type="http://schemas.openxmlformats.org/officeDocument/2006/relationships/oleObject" Target="../embeddings/oleObject79.bin"/><Relationship Id="rId11" Type="http://schemas.openxmlformats.org/officeDocument/2006/relationships/image" Target="../media/image80.wmf"/><Relationship Id="rId24" Type="http://schemas.openxmlformats.org/officeDocument/2006/relationships/image" Target="../media/image86.wmf"/><Relationship Id="rId32" Type="http://schemas.openxmlformats.org/officeDocument/2006/relationships/image" Target="../media/image90.wmf"/><Relationship Id="rId37" Type="http://schemas.openxmlformats.org/officeDocument/2006/relationships/image" Target="../media/image92.wmf"/><Relationship Id="rId5" Type="http://schemas.openxmlformats.org/officeDocument/2006/relationships/image" Target="../media/image77.wmf"/><Relationship Id="rId15" Type="http://schemas.openxmlformats.org/officeDocument/2006/relationships/oleObject" Target="../embeddings/oleObject84.bin"/><Relationship Id="rId23" Type="http://schemas.openxmlformats.org/officeDocument/2006/relationships/oleObject" Target="../embeddings/oleObject88.bin"/><Relationship Id="rId28" Type="http://schemas.openxmlformats.org/officeDocument/2006/relationships/image" Target="../media/image88.wmf"/><Relationship Id="rId36" Type="http://schemas.openxmlformats.org/officeDocument/2006/relationships/oleObject" Target="../embeddings/oleObject95.bin"/><Relationship Id="rId10" Type="http://schemas.openxmlformats.org/officeDocument/2006/relationships/oleObject" Target="../embeddings/oleObject81.bin"/><Relationship Id="rId19" Type="http://schemas.openxmlformats.org/officeDocument/2006/relationships/oleObject" Target="../embeddings/oleObject86.bin"/><Relationship Id="rId31" Type="http://schemas.openxmlformats.org/officeDocument/2006/relationships/oleObject" Target="../embeddings/oleObject92.bin"/><Relationship Id="rId4" Type="http://schemas.openxmlformats.org/officeDocument/2006/relationships/oleObject" Target="../embeddings/oleObject78.bin"/><Relationship Id="rId9" Type="http://schemas.openxmlformats.org/officeDocument/2006/relationships/image" Target="../media/image79.wmf"/><Relationship Id="rId14" Type="http://schemas.openxmlformats.org/officeDocument/2006/relationships/oleObject" Target="../embeddings/oleObject83.bin"/><Relationship Id="rId22" Type="http://schemas.openxmlformats.org/officeDocument/2006/relationships/image" Target="../media/image85.wmf"/><Relationship Id="rId27" Type="http://schemas.openxmlformats.org/officeDocument/2006/relationships/oleObject" Target="../embeddings/oleObject90.bin"/><Relationship Id="rId30" Type="http://schemas.openxmlformats.org/officeDocument/2006/relationships/image" Target="../media/image89.wmf"/><Relationship Id="rId35" Type="http://schemas.openxmlformats.org/officeDocument/2006/relationships/image" Target="../media/image91.wmf"/><Relationship Id="rId8" Type="http://schemas.openxmlformats.org/officeDocument/2006/relationships/oleObject" Target="../embeddings/oleObject80.bin"/><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oleObject" Target="../embeddings/oleObject102.bin"/><Relationship Id="rId18" Type="http://schemas.openxmlformats.org/officeDocument/2006/relationships/image" Target="../media/image101.wmf"/><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98.wmf"/><Relationship Id="rId17" Type="http://schemas.openxmlformats.org/officeDocument/2006/relationships/oleObject" Target="../embeddings/oleObject104.bin"/><Relationship Id="rId2" Type="http://schemas.openxmlformats.org/officeDocument/2006/relationships/slideLayout" Target="../slideLayouts/slideLayout7.xml"/><Relationship Id="rId16" Type="http://schemas.openxmlformats.org/officeDocument/2006/relationships/image" Target="../media/image100.wmf"/><Relationship Id="rId1" Type="http://schemas.openxmlformats.org/officeDocument/2006/relationships/vmlDrawing" Target="../drawings/vmlDrawing15.vml"/><Relationship Id="rId6" Type="http://schemas.openxmlformats.org/officeDocument/2006/relationships/image" Target="../media/image95.wmf"/><Relationship Id="rId11" Type="http://schemas.openxmlformats.org/officeDocument/2006/relationships/oleObject" Target="../embeddings/oleObject101.bin"/><Relationship Id="rId5" Type="http://schemas.openxmlformats.org/officeDocument/2006/relationships/oleObject" Target="../embeddings/oleObject98.bin"/><Relationship Id="rId15" Type="http://schemas.openxmlformats.org/officeDocument/2006/relationships/oleObject" Target="../embeddings/oleObject103.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100.bin"/><Relationship Id="rId14" Type="http://schemas.openxmlformats.org/officeDocument/2006/relationships/image" Target="../media/image99.wmf"/></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109.bin"/><Relationship Id="rId18" Type="http://schemas.openxmlformats.org/officeDocument/2006/relationships/image" Target="../media/image108.wmf"/><Relationship Id="rId26" Type="http://schemas.openxmlformats.org/officeDocument/2006/relationships/image" Target="../media/image112.wmf"/><Relationship Id="rId3" Type="http://schemas.openxmlformats.org/officeDocument/2006/relationships/notesSlide" Target="../notesSlides/notesSlide2.xml"/><Relationship Id="rId21" Type="http://schemas.openxmlformats.org/officeDocument/2006/relationships/oleObject" Target="../embeddings/oleObject113.bin"/><Relationship Id="rId34" Type="http://schemas.openxmlformats.org/officeDocument/2006/relationships/image" Target="../media/image116.wmf"/><Relationship Id="rId7" Type="http://schemas.openxmlformats.org/officeDocument/2006/relationships/oleObject" Target="../embeddings/oleObject106.bin"/><Relationship Id="rId12" Type="http://schemas.openxmlformats.org/officeDocument/2006/relationships/image" Target="../media/image105.wmf"/><Relationship Id="rId17" Type="http://schemas.openxmlformats.org/officeDocument/2006/relationships/oleObject" Target="../embeddings/oleObject111.bin"/><Relationship Id="rId25" Type="http://schemas.openxmlformats.org/officeDocument/2006/relationships/oleObject" Target="../embeddings/oleObject115.bin"/><Relationship Id="rId33" Type="http://schemas.openxmlformats.org/officeDocument/2006/relationships/oleObject" Target="../embeddings/oleObject119.bin"/><Relationship Id="rId2" Type="http://schemas.openxmlformats.org/officeDocument/2006/relationships/slideLayout" Target="../slideLayouts/slideLayout7.xml"/><Relationship Id="rId16" Type="http://schemas.openxmlformats.org/officeDocument/2006/relationships/image" Target="../media/image107.wmf"/><Relationship Id="rId20" Type="http://schemas.openxmlformats.org/officeDocument/2006/relationships/image" Target="../media/image109.wmf"/><Relationship Id="rId29" Type="http://schemas.openxmlformats.org/officeDocument/2006/relationships/oleObject" Target="../embeddings/oleObject117.bin"/><Relationship Id="rId1" Type="http://schemas.openxmlformats.org/officeDocument/2006/relationships/vmlDrawing" Target="../drawings/vmlDrawing16.vml"/><Relationship Id="rId6" Type="http://schemas.openxmlformats.org/officeDocument/2006/relationships/image" Target="../media/image102.wmf"/><Relationship Id="rId11" Type="http://schemas.openxmlformats.org/officeDocument/2006/relationships/oleObject" Target="../embeddings/oleObject108.bin"/><Relationship Id="rId24" Type="http://schemas.openxmlformats.org/officeDocument/2006/relationships/image" Target="../media/image111.wmf"/><Relationship Id="rId32" Type="http://schemas.openxmlformats.org/officeDocument/2006/relationships/image" Target="../media/image115.wmf"/><Relationship Id="rId5" Type="http://schemas.openxmlformats.org/officeDocument/2006/relationships/oleObject" Target="../embeddings/oleObject105.bin"/><Relationship Id="rId15" Type="http://schemas.openxmlformats.org/officeDocument/2006/relationships/oleObject" Target="../embeddings/oleObject110.bin"/><Relationship Id="rId23" Type="http://schemas.openxmlformats.org/officeDocument/2006/relationships/oleObject" Target="../embeddings/oleObject114.bin"/><Relationship Id="rId28" Type="http://schemas.openxmlformats.org/officeDocument/2006/relationships/image" Target="../media/image113.wmf"/><Relationship Id="rId36" Type="http://schemas.openxmlformats.org/officeDocument/2006/relationships/image" Target="../media/image117.wmf"/><Relationship Id="rId10" Type="http://schemas.openxmlformats.org/officeDocument/2006/relationships/image" Target="../media/image104.wmf"/><Relationship Id="rId19" Type="http://schemas.openxmlformats.org/officeDocument/2006/relationships/oleObject" Target="../embeddings/oleObject112.bin"/><Relationship Id="rId31" Type="http://schemas.openxmlformats.org/officeDocument/2006/relationships/oleObject" Target="../embeddings/oleObject118.bin"/><Relationship Id="rId4" Type="http://schemas.openxmlformats.org/officeDocument/2006/relationships/image" Target="../media/image1.png"/><Relationship Id="rId9" Type="http://schemas.openxmlformats.org/officeDocument/2006/relationships/oleObject" Target="../embeddings/oleObject107.bin"/><Relationship Id="rId14" Type="http://schemas.openxmlformats.org/officeDocument/2006/relationships/image" Target="../media/image106.wmf"/><Relationship Id="rId22" Type="http://schemas.openxmlformats.org/officeDocument/2006/relationships/image" Target="../media/image110.wmf"/><Relationship Id="rId27" Type="http://schemas.openxmlformats.org/officeDocument/2006/relationships/oleObject" Target="../embeddings/oleObject116.bin"/><Relationship Id="rId30" Type="http://schemas.openxmlformats.org/officeDocument/2006/relationships/image" Target="../media/image114.wmf"/><Relationship Id="rId35" Type="http://schemas.openxmlformats.org/officeDocument/2006/relationships/oleObject" Target="../embeddings/oleObject120.bin"/><Relationship Id="rId8" Type="http://schemas.openxmlformats.org/officeDocument/2006/relationships/image" Target="../media/image103.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22.wmf"/><Relationship Id="rId3" Type="http://schemas.openxmlformats.org/officeDocument/2006/relationships/image" Target="../media/image1.png"/><Relationship Id="rId7" Type="http://schemas.openxmlformats.org/officeDocument/2006/relationships/image" Target="../media/image119.wmf"/><Relationship Id="rId12" Type="http://schemas.openxmlformats.org/officeDocument/2006/relationships/oleObject" Target="../embeddings/oleObject125.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122.bin"/><Relationship Id="rId11" Type="http://schemas.openxmlformats.org/officeDocument/2006/relationships/image" Target="../media/image121.wmf"/><Relationship Id="rId5" Type="http://schemas.openxmlformats.org/officeDocument/2006/relationships/image" Target="../media/image118.w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20.wmf"/></Relationships>
</file>

<file path=ppt/slides/_rels/slide19.xml.rels><?xml version="1.0" encoding="UTF-8" standalone="yes"?>
<Relationships xmlns="http://schemas.openxmlformats.org/package/2006/relationships"><Relationship Id="rId13" Type="http://schemas.openxmlformats.org/officeDocument/2006/relationships/oleObject" Target="../embeddings/oleObject130.bin"/><Relationship Id="rId18" Type="http://schemas.openxmlformats.org/officeDocument/2006/relationships/image" Target="../media/image129.emf"/><Relationship Id="rId26" Type="http://schemas.openxmlformats.org/officeDocument/2006/relationships/image" Target="../media/image133.emf"/><Relationship Id="rId3" Type="http://schemas.openxmlformats.org/officeDocument/2006/relationships/notesSlide" Target="../notesSlides/notesSlide3.xml"/><Relationship Id="rId21" Type="http://schemas.openxmlformats.org/officeDocument/2006/relationships/oleObject" Target="../embeddings/oleObject134.bin"/><Relationship Id="rId34" Type="http://schemas.openxmlformats.org/officeDocument/2006/relationships/image" Target="../media/image137.wmf"/><Relationship Id="rId7" Type="http://schemas.openxmlformats.org/officeDocument/2006/relationships/oleObject" Target="../embeddings/oleObject127.bin"/><Relationship Id="rId12" Type="http://schemas.openxmlformats.org/officeDocument/2006/relationships/image" Target="../media/image126.wmf"/><Relationship Id="rId17" Type="http://schemas.openxmlformats.org/officeDocument/2006/relationships/oleObject" Target="../embeddings/oleObject132.bin"/><Relationship Id="rId25" Type="http://schemas.openxmlformats.org/officeDocument/2006/relationships/oleObject" Target="../embeddings/oleObject136.bin"/><Relationship Id="rId33" Type="http://schemas.openxmlformats.org/officeDocument/2006/relationships/oleObject" Target="../embeddings/oleObject140.bin"/><Relationship Id="rId2" Type="http://schemas.openxmlformats.org/officeDocument/2006/relationships/slideLayout" Target="../slideLayouts/slideLayout6.xml"/><Relationship Id="rId16" Type="http://schemas.openxmlformats.org/officeDocument/2006/relationships/image" Target="../media/image128.wmf"/><Relationship Id="rId20" Type="http://schemas.openxmlformats.org/officeDocument/2006/relationships/image" Target="../media/image130.emf"/><Relationship Id="rId29" Type="http://schemas.openxmlformats.org/officeDocument/2006/relationships/oleObject" Target="../embeddings/oleObject138.bin"/><Relationship Id="rId1" Type="http://schemas.openxmlformats.org/officeDocument/2006/relationships/vmlDrawing" Target="../drawings/vmlDrawing18.vml"/><Relationship Id="rId6" Type="http://schemas.openxmlformats.org/officeDocument/2006/relationships/image" Target="../media/image1.png"/><Relationship Id="rId11" Type="http://schemas.openxmlformats.org/officeDocument/2006/relationships/oleObject" Target="../embeddings/oleObject129.bin"/><Relationship Id="rId24" Type="http://schemas.openxmlformats.org/officeDocument/2006/relationships/image" Target="../media/image132.emf"/><Relationship Id="rId32" Type="http://schemas.openxmlformats.org/officeDocument/2006/relationships/image" Target="../media/image136.wmf"/><Relationship Id="rId5" Type="http://schemas.openxmlformats.org/officeDocument/2006/relationships/image" Target="../media/image123.wmf"/><Relationship Id="rId15" Type="http://schemas.openxmlformats.org/officeDocument/2006/relationships/oleObject" Target="../embeddings/oleObject131.bin"/><Relationship Id="rId23" Type="http://schemas.openxmlformats.org/officeDocument/2006/relationships/oleObject" Target="../embeddings/oleObject135.bin"/><Relationship Id="rId28" Type="http://schemas.openxmlformats.org/officeDocument/2006/relationships/image" Target="../media/image134.emf"/><Relationship Id="rId36" Type="http://schemas.openxmlformats.org/officeDocument/2006/relationships/image" Target="../media/image138.wmf"/><Relationship Id="rId10" Type="http://schemas.openxmlformats.org/officeDocument/2006/relationships/image" Target="../media/image125.wmf"/><Relationship Id="rId19" Type="http://schemas.openxmlformats.org/officeDocument/2006/relationships/oleObject" Target="../embeddings/oleObject133.bin"/><Relationship Id="rId31" Type="http://schemas.openxmlformats.org/officeDocument/2006/relationships/oleObject" Target="../embeddings/oleObject139.bin"/><Relationship Id="rId4" Type="http://schemas.openxmlformats.org/officeDocument/2006/relationships/oleObject" Target="../embeddings/oleObject126.bin"/><Relationship Id="rId9" Type="http://schemas.openxmlformats.org/officeDocument/2006/relationships/oleObject" Target="../embeddings/oleObject128.bin"/><Relationship Id="rId14" Type="http://schemas.openxmlformats.org/officeDocument/2006/relationships/image" Target="../media/image127.wmf"/><Relationship Id="rId22" Type="http://schemas.openxmlformats.org/officeDocument/2006/relationships/image" Target="../media/image131.emf"/><Relationship Id="rId27" Type="http://schemas.openxmlformats.org/officeDocument/2006/relationships/oleObject" Target="../embeddings/oleObject137.bin"/><Relationship Id="rId30" Type="http://schemas.openxmlformats.org/officeDocument/2006/relationships/image" Target="../media/image135.wmf"/><Relationship Id="rId35" Type="http://schemas.openxmlformats.org/officeDocument/2006/relationships/oleObject" Target="../embeddings/oleObject141.bin"/><Relationship Id="rId8" Type="http://schemas.openxmlformats.org/officeDocument/2006/relationships/image" Target="../media/image124.wmf"/></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notesSlide" Target="../notesSlides/notesSlide1.xml"/><Relationship Id="rId7"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3" Type="http://schemas.openxmlformats.org/officeDocument/2006/relationships/image" Target="../media/image129.emf"/><Relationship Id="rId18" Type="http://schemas.openxmlformats.org/officeDocument/2006/relationships/oleObject" Target="../embeddings/oleObject149.bin"/><Relationship Id="rId26" Type="http://schemas.openxmlformats.org/officeDocument/2006/relationships/oleObject" Target="../embeddings/oleObject153.bin"/><Relationship Id="rId3" Type="http://schemas.openxmlformats.org/officeDocument/2006/relationships/oleObject" Target="../embeddings/oleObject142.bin"/><Relationship Id="rId21" Type="http://schemas.openxmlformats.org/officeDocument/2006/relationships/image" Target="../media/image133.emf"/><Relationship Id="rId34" Type="http://schemas.openxmlformats.org/officeDocument/2006/relationships/oleObject" Target="../embeddings/oleObject157.bin"/><Relationship Id="rId7" Type="http://schemas.openxmlformats.org/officeDocument/2006/relationships/oleObject" Target="../embeddings/oleObject144.bin"/><Relationship Id="rId12" Type="http://schemas.openxmlformats.org/officeDocument/2006/relationships/oleObject" Target="../embeddings/oleObject146.bin"/><Relationship Id="rId17" Type="http://schemas.openxmlformats.org/officeDocument/2006/relationships/image" Target="../media/image131.emf"/><Relationship Id="rId25" Type="http://schemas.openxmlformats.org/officeDocument/2006/relationships/image" Target="../media/image144.wmf"/><Relationship Id="rId33" Type="http://schemas.openxmlformats.org/officeDocument/2006/relationships/image" Target="../media/image148.wmf"/><Relationship Id="rId2" Type="http://schemas.openxmlformats.org/officeDocument/2006/relationships/slideLayout" Target="../slideLayouts/slideLayout6.xml"/><Relationship Id="rId16" Type="http://schemas.openxmlformats.org/officeDocument/2006/relationships/oleObject" Target="../embeddings/oleObject148.bin"/><Relationship Id="rId20" Type="http://schemas.openxmlformats.org/officeDocument/2006/relationships/oleObject" Target="../embeddings/oleObject150.bin"/><Relationship Id="rId29" Type="http://schemas.openxmlformats.org/officeDocument/2006/relationships/image" Target="../media/image146.wmf"/><Relationship Id="rId1" Type="http://schemas.openxmlformats.org/officeDocument/2006/relationships/vmlDrawing" Target="../drawings/vmlDrawing19.vml"/><Relationship Id="rId6" Type="http://schemas.openxmlformats.org/officeDocument/2006/relationships/image" Target="../media/image140.wmf"/><Relationship Id="rId11" Type="http://schemas.openxmlformats.org/officeDocument/2006/relationships/image" Target="../media/image1.png"/><Relationship Id="rId24" Type="http://schemas.openxmlformats.org/officeDocument/2006/relationships/oleObject" Target="../embeddings/oleObject152.bin"/><Relationship Id="rId32" Type="http://schemas.openxmlformats.org/officeDocument/2006/relationships/oleObject" Target="../embeddings/oleObject156.bin"/><Relationship Id="rId5" Type="http://schemas.openxmlformats.org/officeDocument/2006/relationships/oleObject" Target="../embeddings/oleObject143.bin"/><Relationship Id="rId15" Type="http://schemas.openxmlformats.org/officeDocument/2006/relationships/image" Target="../media/image143.wmf"/><Relationship Id="rId23" Type="http://schemas.openxmlformats.org/officeDocument/2006/relationships/image" Target="../media/image134.emf"/><Relationship Id="rId28" Type="http://schemas.openxmlformats.org/officeDocument/2006/relationships/oleObject" Target="../embeddings/oleObject154.bin"/><Relationship Id="rId10" Type="http://schemas.openxmlformats.org/officeDocument/2006/relationships/image" Target="../media/image142.wmf"/><Relationship Id="rId19" Type="http://schemas.openxmlformats.org/officeDocument/2006/relationships/image" Target="../media/image132.emf"/><Relationship Id="rId31" Type="http://schemas.openxmlformats.org/officeDocument/2006/relationships/image" Target="../media/image147.wmf"/><Relationship Id="rId4" Type="http://schemas.openxmlformats.org/officeDocument/2006/relationships/image" Target="../media/image139.wmf"/><Relationship Id="rId9" Type="http://schemas.openxmlformats.org/officeDocument/2006/relationships/oleObject" Target="../embeddings/oleObject145.bin"/><Relationship Id="rId14" Type="http://schemas.openxmlformats.org/officeDocument/2006/relationships/oleObject" Target="../embeddings/oleObject147.bin"/><Relationship Id="rId22" Type="http://schemas.openxmlformats.org/officeDocument/2006/relationships/oleObject" Target="../embeddings/oleObject151.bin"/><Relationship Id="rId27" Type="http://schemas.openxmlformats.org/officeDocument/2006/relationships/image" Target="../media/image145.wmf"/><Relationship Id="rId30" Type="http://schemas.openxmlformats.org/officeDocument/2006/relationships/oleObject" Target="../embeddings/oleObject155.bin"/><Relationship Id="rId35" Type="http://schemas.openxmlformats.org/officeDocument/2006/relationships/image" Target="../media/image149.wmf"/><Relationship Id="rId8" Type="http://schemas.openxmlformats.org/officeDocument/2006/relationships/image" Target="../media/image141.wmf"/></Relationships>
</file>

<file path=ppt/slides/_rels/slide21.xml.rels><?xml version="1.0" encoding="UTF-8" standalone="yes"?>
<Relationships xmlns="http://schemas.openxmlformats.org/package/2006/relationships"><Relationship Id="rId13" Type="http://schemas.openxmlformats.org/officeDocument/2006/relationships/image" Target="../media/image154.emf"/><Relationship Id="rId18" Type="http://schemas.openxmlformats.org/officeDocument/2006/relationships/oleObject" Target="../embeddings/oleObject165.bin"/><Relationship Id="rId26" Type="http://schemas.openxmlformats.org/officeDocument/2006/relationships/oleObject" Target="../embeddings/oleObject169.bin"/><Relationship Id="rId39" Type="http://schemas.openxmlformats.org/officeDocument/2006/relationships/image" Target="../media/image167.wmf"/><Relationship Id="rId21" Type="http://schemas.openxmlformats.org/officeDocument/2006/relationships/image" Target="../media/image158.wmf"/><Relationship Id="rId34" Type="http://schemas.openxmlformats.org/officeDocument/2006/relationships/oleObject" Target="../embeddings/oleObject173.bin"/><Relationship Id="rId7" Type="http://schemas.openxmlformats.org/officeDocument/2006/relationships/image" Target="../media/image151.wmf"/><Relationship Id="rId2" Type="http://schemas.openxmlformats.org/officeDocument/2006/relationships/slideLayout" Target="../slideLayouts/slideLayout6.xml"/><Relationship Id="rId16" Type="http://schemas.openxmlformats.org/officeDocument/2006/relationships/oleObject" Target="../embeddings/oleObject164.bin"/><Relationship Id="rId20" Type="http://schemas.openxmlformats.org/officeDocument/2006/relationships/oleObject" Target="../embeddings/oleObject166.bin"/><Relationship Id="rId29" Type="http://schemas.openxmlformats.org/officeDocument/2006/relationships/image" Target="../media/image162.wmf"/><Relationship Id="rId41" Type="http://schemas.openxmlformats.org/officeDocument/2006/relationships/image" Target="../media/image168.wmf"/><Relationship Id="rId1" Type="http://schemas.openxmlformats.org/officeDocument/2006/relationships/vmlDrawing" Target="../drawings/vmlDrawing20.vml"/><Relationship Id="rId6" Type="http://schemas.openxmlformats.org/officeDocument/2006/relationships/oleObject" Target="../embeddings/oleObject159.bin"/><Relationship Id="rId11" Type="http://schemas.openxmlformats.org/officeDocument/2006/relationships/image" Target="../media/image153.emf"/><Relationship Id="rId24" Type="http://schemas.openxmlformats.org/officeDocument/2006/relationships/oleObject" Target="../embeddings/oleObject168.bin"/><Relationship Id="rId32" Type="http://schemas.openxmlformats.org/officeDocument/2006/relationships/oleObject" Target="../embeddings/oleObject172.bin"/><Relationship Id="rId37" Type="http://schemas.openxmlformats.org/officeDocument/2006/relationships/image" Target="../media/image166.emf"/><Relationship Id="rId40" Type="http://schemas.openxmlformats.org/officeDocument/2006/relationships/oleObject" Target="../embeddings/oleObject176.bin"/><Relationship Id="rId5" Type="http://schemas.openxmlformats.org/officeDocument/2006/relationships/image" Target="../media/image1.png"/><Relationship Id="rId15" Type="http://schemas.openxmlformats.org/officeDocument/2006/relationships/image" Target="../media/image155.emf"/><Relationship Id="rId23" Type="http://schemas.openxmlformats.org/officeDocument/2006/relationships/image" Target="../media/image159.wmf"/><Relationship Id="rId28" Type="http://schemas.openxmlformats.org/officeDocument/2006/relationships/oleObject" Target="../embeddings/oleObject170.bin"/><Relationship Id="rId36" Type="http://schemas.openxmlformats.org/officeDocument/2006/relationships/oleObject" Target="../embeddings/oleObject174.bin"/><Relationship Id="rId10" Type="http://schemas.openxmlformats.org/officeDocument/2006/relationships/oleObject" Target="../embeddings/oleObject161.bin"/><Relationship Id="rId19" Type="http://schemas.openxmlformats.org/officeDocument/2006/relationships/image" Target="../media/image157.emf"/><Relationship Id="rId31" Type="http://schemas.openxmlformats.org/officeDocument/2006/relationships/image" Target="../media/image163.wmf"/><Relationship Id="rId4" Type="http://schemas.openxmlformats.org/officeDocument/2006/relationships/image" Target="../media/image150.wmf"/><Relationship Id="rId9" Type="http://schemas.openxmlformats.org/officeDocument/2006/relationships/image" Target="../media/image152.emf"/><Relationship Id="rId14" Type="http://schemas.openxmlformats.org/officeDocument/2006/relationships/oleObject" Target="../embeddings/oleObject163.bin"/><Relationship Id="rId22" Type="http://schemas.openxmlformats.org/officeDocument/2006/relationships/oleObject" Target="../embeddings/oleObject167.bin"/><Relationship Id="rId27" Type="http://schemas.openxmlformats.org/officeDocument/2006/relationships/image" Target="../media/image161.wmf"/><Relationship Id="rId30" Type="http://schemas.openxmlformats.org/officeDocument/2006/relationships/oleObject" Target="../embeddings/oleObject171.bin"/><Relationship Id="rId35" Type="http://schemas.openxmlformats.org/officeDocument/2006/relationships/image" Target="../media/image165.emf"/><Relationship Id="rId8" Type="http://schemas.openxmlformats.org/officeDocument/2006/relationships/oleObject" Target="../embeddings/oleObject160.bin"/><Relationship Id="rId3" Type="http://schemas.openxmlformats.org/officeDocument/2006/relationships/oleObject" Target="../embeddings/oleObject158.bin"/><Relationship Id="rId12" Type="http://schemas.openxmlformats.org/officeDocument/2006/relationships/oleObject" Target="../embeddings/oleObject162.bin"/><Relationship Id="rId17" Type="http://schemas.openxmlformats.org/officeDocument/2006/relationships/image" Target="../media/image156.emf"/><Relationship Id="rId25" Type="http://schemas.openxmlformats.org/officeDocument/2006/relationships/image" Target="../media/image160.wmf"/><Relationship Id="rId33" Type="http://schemas.openxmlformats.org/officeDocument/2006/relationships/image" Target="../media/image164.wmf"/><Relationship Id="rId38" Type="http://schemas.openxmlformats.org/officeDocument/2006/relationships/oleObject" Target="../embeddings/oleObject175.bin"/></Relationships>
</file>

<file path=ppt/slides/_rels/slide22.xml.rels><?xml version="1.0" encoding="UTF-8" standalone="yes"?>
<Relationships xmlns="http://schemas.openxmlformats.org/package/2006/relationships"><Relationship Id="rId13" Type="http://schemas.openxmlformats.org/officeDocument/2006/relationships/image" Target="../media/image173.wmf"/><Relationship Id="rId18" Type="http://schemas.openxmlformats.org/officeDocument/2006/relationships/oleObject" Target="../embeddings/oleObject184.bin"/><Relationship Id="rId26" Type="http://schemas.openxmlformats.org/officeDocument/2006/relationships/oleObject" Target="../embeddings/oleObject188.bin"/><Relationship Id="rId21" Type="http://schemas.openxmlformats.org/officeDocument/2006/relationships/image" Target="../media/image177.wmf"/><Relationship Id="rId34" Type="http://schemas.openxmlformats.org/officeDocument/2006/relationships/oleObject" Target="../embeddings/oleObject192.bin"/><Relationship Id="rId7" Type="http://schemas.openxmlformats.org/officeDocument/2006/relationships/image" Target="../media/image170.wmf"/><Relationship Id="rId12" Type="http://schemas.openxmlformats.org/officeDocument/2006/relationships/oleObject" Target="../embeddings/oleObject181.bin"/><Relationship Id="rId17" Type="http://schemas.openxmlformats.org/officeDocument/2006/relationships/image" Target="../media/image175.wmf"/><Relationship Id="rId25" Type="http://schemas.openxmlformats.org/officeDocument/2006/relationships/image" Target="../media/image179.emf"/><Relationship Id="rId33" Type="http://schemas.openxmlformats.org/officeDocument/2006/relationships/image" Target="../media/image183.emf"/><Relationship Id="rId2" Type="http://schemas.openxmlformats.org/officeDocument/2006/relationships/slideLayout" Target="../slideLayouts/slideLayout6.xml"/><Relationship Id="rId16" Type="http://schemas.openxmlformats.org/officeDocument/2006/relationships/oleObject" Target="../embeddings/oleObject183.bin"/><Relationship Id="rId20" Type="http://schemas.openxmlformats.org/officeDocument/2006/relationships/oleObject" Target="../embeddings/oleObject185.bin"/><Relationship Id="rId29" Type="http://schemas.openxmlformats.org/officeDocument/2006/relationships/image" Target="../media/image181.emf"/><Relationship Id="rId1" Type="http://schemas.openxmlformats.org/officeDocument/2006/relationships/vmlDrawing" Target="../drawings/vmlDrawing21.vml"/><Relationship Id="rId6" Type="http://schemas.openxmlformats.org/officeDocument/2006/relationships/oleObject" Target="../embeddings/oleObject178.bin"/><Relationship Id="rId11" Type="http://schemas.openxmlformats.org/officeDocument/2006/relationships/image" Target="../media/image172.wmf"/><Relationship Id="rId24" Type="http://schemas.openxmlformats.org/officeDocument/2006/relationships/oleObject" Target="../embeddings/oleObject187.bin"/><Relationship Id="rId32" Type="http://schemas.openxmlformats.org/officeDocument/2006/relationships/oleObject" Target="../embeddings/oleObject191.bin"/><Relationship Id="rId37" Type="http://schemas.openxmlformats.org/officeDocument/2006/relationships/image" Target="../media/image185.emf"/><Relationship Id="rId5" Type="http://schemas.openxmlformats.org/officeDocument/2006/relationships/image" Target="../media/image1.png"/><Relationship Id="rId15" Type="http://schemas.openxmlformats.org/officeDocument/2006/relationships/image" Target="../media/image174.wmf"/><Relationship Id="rId23" Type="http://schemas.openxmlformats.org/officeDocument/2006/relationships/image" Target="../media/image178.emf"/><Relationship Id="rId28" Type="http://schemas.openxmlformats.org/officeDocument/2006/relationships/oleObject" Target="../embeddings/oleObject189.bin"/><Relationship Id="rId36" Type="http://schemas.openxmlformats.org/officeDocument/2006/relationships/oleObject" Target="../embeddings/oleObject193.bin"/><Relationship Id="rId10" Type="http://schemas.openxmlformats.org/officeDocument/2006/relationships/oleObject" Target="../embeddings/oleObject180.bin"/><Relationship Id="rId19" Type="http://schemas.openxmlformats.org/officeDocument/2006/relationships/image" Target="../media/image176.wmf"/><Relationship Id="rId31" Type="http://schemas.openxmlformats.org/officeDocument/2006/relationships/image" Target="../media/image182.emf"/><Relationship Id="rId4" Type="http://schemas.openxmlformats.org/officeDocument/2006/relationships/image" Target="../media/image169.wmf"/><Relationship Id="rId9" Type="http://schemas.openxmlformats.org/officeDocument/2006/relationships/image" Target="../media/image171.wmf"/><Relationship Id="rId14" Type="http://schemas.openxmlformats.org/officeDocument/2006/relationships/oleObject" Target="../embeddings/oleObject182.bin"/><Relationship Id="rId22" Type="http://schemas.openxmlformats.org/officeDocument/2006/relationships/oleObject" Target="../embeddings/oleObject186.bin"/><Relationship Id="rId27" Type="http://schemas.openxmlformats.org/officeDocument/2006/relationships/image" Target="../media/image180.emf"/><Relationship Id="rId30" Type="http://schemas.openxmlformats.org/officeDocument/2006/relationships/oleObject" Target="../embeddings/oleObject190.bin"/><Relationship Id="rId35" Type="http://schemas.openxmlformats.org/officeDocument/2006/relationships/image" Target="../media/image184.emf"/><Relationship Id="rId8" Type="http://schemas.openxmlformats.org/officeDocument/2006/relationships/oleObject" Target="../embeddings/oleObject179.bin"/><Relationship Id="rId3" Type="http://schemas.openxmlformats.org/officeDocument/2006/relationships/oleObject" Target="../embeddings/oleObject177.bin"/></Relationships>
</file>

<file path=ppt/slides/_rels/slide23.xml.rels><?xml version="1.0" encoding="UTF-8" standalone="yes"?>
<Relationships xmlns="http://schemas.openxmlformats.org/package/2006/relationships"><Relationship Id="rId13" Type="http://schemas.openxmlformats.org/officeDocument/2006/relationships/image" Target="../media/image190.wmf"/><Relationship Id="rId18" Type="http://schemas.openxmlformats.org/officeDocument/2006/relationships/oleObject" Target="../embeddings/oleObject201.bin"/><Relationship Id="rId26" Type="http://schemas.openxmlformats.org/officeDocument/2006/relationships/oleObject" Target="../embeddings/oleObject205.bin"/><Relationship Id="rId39" Type="http://schemas.openxmlformats.org/officeDocument/2006/relationships/image" Target="../media/image203.emf"/><Relationship Id="rId21" Type="http://schemas.openxmlformats.org/officeDocument/2006/relationships/image" Target="../media/image194.wmf"/><Relationship Id="rId34" Type="http://schemas.openxmlformats.org/officeDocument/2006/relationships/oleObject" Target="../embeddings/oleObject209.bin"/><Relationship Id="rId42" Type="http://schemas.openxmlformats.org/officeDocument/2006/relationships/oleObject" Target="../embeddings/oleObject213.bin"/><Relationship Id="rId47" Type="http://schemas.openxmlformats.org/officeDocument/2006/relationships/image" Target="../media/image207.emf"/><Relationship Id="rId50" Type="http://schemas.openxmlformats.org/officeDocument/2006/relationships/oleObject" Target="../embeddings/oleObject217.bin"/><Relationship Id="rId7" Type="http://schemas.openxmlformats.org/officeDocument/2006/relationships/image" Target="../media/image187.wmf"/><Relationship Id="rId2" Type="http://schemas.openxmlformats.org/officeDocument/2006/relationships/slideLayout" Target="../slideLayouts/slideLayout6.xml"/><Relationship Id="rId16" Type="http://schemas.openxmlformats.org/officeDocument/2006/relationships/oleObject" Target="../embeddings/oleObject200.bin"/><Relationship Id="rId29" Type="http://schemas.openxmlformats.org/officeDocument/2006/relationships/image" Target="../media/image198.wmf"/><Relationship Id="rId11" Type="http://schemas.openxmlformats.org/officeDocument/2006/relationships/image" Target="../media/image189.wmf"/><Relationship Id="rId24" Type="http://schemas.openxmlformats.org/officeDocument/2006/relationships/oleObject" Target="../embeddings/oleObject204.bin"/><Relationship Id="rId32" Type="http://schemas.openxmlformats.org/officeDocument/2006/relationships/oleObject" Target="../embeddings/oleObject208.bin"/><Relationship Id="rId37" Type="http://schemas.openxmlformats.org/officeDocument/2006/relationships/image" Target="../media/image202.emf"/><Relationship Id="rId40" Type="http://schemas.openxmlformats.org/officeDocument/2006/relationships/oleObject" Target="../embeddings/oleObject212.bin"/><Relationship Id="rId45" Type="http://schemas.openxmlformats.org/officeDocument/2006/relationships/image" Target="../media/image206.emf"/><Relationship Id="rId53" Type="http://schemas.openxmlformats.org/officeDocument/2006/relationships/image" Target="../media/image210.emf"/><Relationship Id="rId5" Type="http://schemas.openxmlformats.org/officeDocument/2006/relationships/image" Target="../media/image1.png"/><Relationship Id="rId10" Type="http://schemas.openxmlformats.org/officeDocument/2006/relationships/oleObject" Target="../embeddings/oleObject197.bin"/><Relationship Id="rId19" Type="http://schemas.openxmlformats.org/officeDocument/2006/relationships/image" Target="../media/image193.wmf"/><Relationship Id="rId31" Type="http://schemas.openxmlformats.org/officeDocument/2006/relationships/image" Target="../media/image199.wmf"/><Relationship Id="rId44" Type="http://schemas.openxmlformats.org/officeDocument/2006/relationships/oleObject" Target="../embeddings/oleObject214.bin"/><Relationship Id="rId52" Type="http://schemas.openxmlformats.org/officeDocument/2006/relationships/oleObject" Target="../embeddings/oleObject218.bin"/><Relationship Id="rId4" Type="http://schemas.openxmlformats.org/officeDocument/2006/relationships/image" Target="../media/image186.wmf"/><Relationship Id="rId9" Type="http://schemas.openxmlformats.org/officeDocument/2006/relationships/image" Target="../media/image188.wmf"/><Relationship Id="rId14" Type="http://schemas.openxmlformats.org/officeDocument/2006/relationships/oleObject" Target="../embeddings/oleObject199.bin"/><Relationship Id="rId22" Type="http://schemas.openxmlformats.org/officeDocument/2006/relationships/oleObject" Target="../embeddings/oleObject203.bin"/><Relationship Id="rId27" Type="http://schemas.openxmlformats.org/officeDocument/2006/relationships/image" Target="../media/image197.wmf"/><Relationship Id="rId30" Type="http://schemas.openxmlformats.org/officeDocument/2006/relationships/oleObject" Target="../embeddings/oleObject207.bin"/><Relationship Id="rId35" Type="http://schemas.openxmlformats.org/officeDocument/2006/relationships/image" Target="../media/image201.wmf"/><Relationship Id="rId43" Type="http://schemas.openxmlformats.org/officeDocument/2006/relationships/image" Target="../media/image205.emf"/><Relationship Id="rId48" Type="http://schemas.openxmlformats.org/officeDocument/2006/relationships/oleObject" Target="../embeddings/oleObject216.bin"/><Relationship Id="rId8" Type="http://schemas.openxmlformats.org/officeDocument/2006/relationships/oleObject" Target="../embeddings/oleObject196.bin"/><Relationship Id="rId51" Type="http://schemas.openxmlformats.org/officeDocument/2006/relationships/image" Target="../media/image209.emf"/><Relationship Id="rId3" Type="http://schemas.openxmlformats.org/officeDocument/2006/relationships/oleObject" Target="../embeddings/oleObject194.bin"/><Relationship Id="rId12" Type="http://schemas.openxmlformats.org/officeDocument/2006/relationships/oleObject" Target="../embeddings/oleObject198.bin"/><Relationship Id="rId17" Type="http://schemas.openxmlformats.org/officeDocument/2006/relationships/image" Target="../media/image192.wmf"/><Relationship Id="rId25" Type="http://schemas.openxmlformats.org/officeDocument/2006/relationships/image" Target="../media/image196.wmf"/><Relationship Id="rId33" Type="http://schemas.openxmlformats.org/officeDocument/2006/relationships/image" Target="../media/image200.wmf"/><Relationship Id="rId38" Type="http://schemas.openxmlformats.org/officeDocument/2006/relationships/oleObject" Target="../embeddings/oleObject211.bin"/><Relationship Id="rId46" Type="http://schemas.openxmlformats.org/officeDocument/2006/relationships/oleObject" Target="../embeddings/oleObject215.bin"/><Relationship Id="rId20" Type="http://schemas.openxmlformats.org/officeDocument/2006/relationships/oleObject" Target="../embeddings/oleObject202.bin"/><Relationship Id="rId41" Type="http://schemas.openxmlformats.org/officeDocument/2006/relationships/image" Target="../media/image204.emf"/><Relationship Id="rId1" Type="http://schemas.openxmlformats.org/officeDocument/2006/relationships/vmlDrawing" Target="../drawings/vmlDrawing22.vml"/><Relationship Id="rId6" Type="http://schemas.openxmlformats.org/officeDocument/2006/relationships/oleObject" Target="../embeddings/oleObject195.bin"/><Relationship Id="rId15" Type="http://schemas.openxmlformats.org/officeDocument/2006/relationships/image" Target="../media/image191.wmf"/><Relationship Id="rId23" Type="http://schemas.openxmlformats.org/officeDocument/2006/relationships/image" Target="../media/image195.wmf"/><Relationship Id="rId28" Type="http://schemas.openxmlformats.org/officeDocument/2006/relationships/oleObject" Target="../embeddings/oleObject206.bin"/><Relationship Id="rId36" Type="http://schemas.openxmlformats.org/officeDocument/2006/relationships/oleObject" Target="../embeddings/oleObject210.bin"/><Relationship Id="rId49" Type="http://schemas.openxmlformats.org/officeDocument/2006/relationships/image" Target="../media/image208.emf"/></Relationships>
</file>

<file path=ppt/slides/_rels/slide24.xml.rels><?xml version="1.0" encoding="UTF-8" standalone="yes"?>
<Relationships xmlns="http://schemas.openxmlformats.org/package/2006/relationships"><Relationship Id="rId13" Type="http://schemas.openxmlformats.org/officeDocument/2006/relationships/image" Target="../media/image204.emf"/><Relationship Id="rId18" Type="http://schemas.openxmlformats.org/officeDocument/2006/relationships/oleObject" Target="../embeddings/oleObject226.bin"/><Relationship Id="rId26" Type="http://schemas.openxmlformats.org/officeDocument/2006/relationships/oleObject" Target="../embeddings/oleObject230.bin"/><Relationship Id="rId3" Type="http://schemas.openxmlformats.org/officeDocument/2006/relationships/oleObject" Target="../embeddings/oleObject219.bin"/><Relationship Id="rId21" Type="http://schemas.openxmlformats.org/officeDocument/2006/relationships/image" Target="../media/image214.wmf"/><Relationship Id="rId7" Type="http://schemas.openxmlformats.org/officeDocument/2006/relationships/image" Target="../media/image1.png"/><Relationship Id="rId12" Type="http://schemas.openxmlformats.org/officeDocument/2006/relationships/oleObject" Target="../embeddings/oleObject223.bin"/><Relationship Id="rId17" Type="http://schemas.openxmlformats.org/officeDocument/2006/relationships/image" Target="../media/image206.emf"/><Relationship Id="rId25" Type="http://schemas.openxmlformats.org/officeDocument/2006/relationships/image" Target="../media/image216.wmf"/><Relationship Id="rId33" Type="http://schemas.openxmlformats.org/officeDocument/2006/relationships/image" Target="../media/image220.wmf"/><Relationship Id="rId2" Type="http://schemas.openxmlformats.org/officeDocument/2006/relationships/slideLayout" Target="../slideLayouts/slideLayout6.xml"/><Relationship Id="rId16" Type="http://schemas.openxmlformats.org/officeDocument/2006/relationships/oleObject" Target="../embeddings/oleObject225.bin"/><Relationship Id="rId20" Type="http://schemas.openxmlformats.org/officeDocument/2006/relationships/oleObject" Target="../embeddings/oleObject227.bin"/><Relationship Id="rId29" Type="http://schemas.openxmlformats.org/officeDocument/2006/relationships/image" Target="../media/image218.wmf"/><Relationship Id="rId1" Type="http://schemas.openxmlformats.org/officeDocument/2006/relationships/vmlDrawing" Target="../drawings/vmlDrawing23.vml"/><Relationship Id="rId6" Type="http://schemas.openxmlformats.org/officeDocument/2006/relationships/image" Target="../media/image209.emf"/><Relationship Id="rId11" Type="http://schemas.openxmlformats.org/officeDocument/2006/relationships/image" Target="../media/image203.emf"/><Relationship Id="rId24" Type="http://schemas.openxmlformats.org/officeDocument/2006/relationships/oleObject" Target="../embeddings/oleObject229.bin"/><Relationship Id="rId32" Type="http://schemas.openxmlformats.org/officeDocument/2006/relationships/oleObject" Target="../embeddings/oleObject233.bin"/><Relationship Id="rId5" Type="http://schemas.openxmlformats.org/officeDocument/2006/relationships/oleObject" Target="../embeddings/oleObject220.bin"/><Relationship Id="rId15" Type="http://schemas.openxmlformats.org/officeDocument/2006/relationships/image" Target="../media/image205.emf"/><Relationship Id="rId23" Type="http://schemas.openxmlformats.org/officeDocument/2006/relationships/image" Target="../media/image215.wmf"/><Relationship Id="rId28" Type="http://schemas.openxmlformats.org/officeDocument/2006/relationships/oleObject" Target="../embeddings/oleObject231.bin"/><Relationship Id="rId10" Type="http://schemas.openxmlformats.org/officeDocument/2006/relationships/oleObject" Target="../embeddings/oleObject222.bin"/><Relationship Id="rId19" Type="http://schemas.openxmlformats.org/officeDocument/2006/relationships/image" Target="../media/image213.wmf"/><Relationship Id="rId31" Type="http://schemas.openxmlformats.org/officeDocument/2006/relationships/image" Target="../media/image219.wmf"/><Relationship Id="rId4" Type="http://schemas.openxmlformats.org/officeDocument/2006/relationships/image" Target="../media/image211.wmf"/><Relationship Id="rId9" Type="http://schemas.openxmlformats.org/officeDocument/2006/relationships/image" Target="../media/image212.wmf"/><Relationship Id="rId14" Type="http://schemas.openxmlformats.org/officeDocument/2006/relationships/oleObject" Target="../embeddings/oleObject224.bin"/><Relationship Id="rId22" Type="http://schemas.openxmlformats.org/officeDocument/2006/relationships/oleObject" Target="../embeddings/oleObject228.bin"/><Relationship Id="rId27" Type="http://schemas.openxmlformats.org/officeDocument/2006/relationships/image" Target="../media/image217.wmf"/><Relationship Id="rId30" Type="http://schemas.openxmlformats.org/officeDocument/2006/relationships/oleObject" Target="../embeddings/oleObject232.bin"/><Relationship Id="rId8" Type="http://schemas.openxmlformats.org/officeDocument/2006/relationships/oleObject" Target="../embeddings/oleObject221.bin"/></Relationships>
</file>

<file path=ppt/slides/_rels/slide25.xml.rels><?xml version="1.0" encoding="UTF-8" standalone="yes"?>
<Relationships xmlns="http://schemas.openxmlformats.org/package/2006/relationships"><Relationship Id="rId8" Type="http://schemas.openxmlformats.org/officeDocument/2006/relationships/image" Target="../media/image223.wmf"/><Relationship Id="rId13" Type="http://schemas.openxmlformats.org/officeDocument/2006/relationships/oleObject" Target="../embeddings/oleObject239.bin"/><Relationship Id="rId18" Type="http://schemas.openxmlformats.org/officeDocument/2006/relationships/image" Target="../media/image228.wmf"/><Relationship Id="rId3" Type="http://schemas.openxmlformats.org/officeDocument/2006/relationships/oleObject" Target="../embeddings/oleObject234.bin"/><Relationship Id="rId21" Type="http://schemas.openxmlformats.org/officeDocument/2006/relationships/oleObject" Target="../embeddings/oleObject243.bin"/><Relationship Id="rId7" Type="http://schemas.openxmlformats.org/officeDocument/2006/relationships/oleObject" Target="../embeddings/oleObject236.bin"/><Relationship Id="rId12" Type="http://schemas.openxmlformats.org/officeDocument/2006/relationships/image" Target="../media/image225.wmf"/><Relationship Id="rId17" Type="http://schemas.openxmlformats.org/officeDocument/2006/relationships/oleObject" Target="../embeddings/oleObject241.bin"/><Relationship Id="rId2" Type="http://schemas.openxmlformats.org/officeDocument/2006/relationships/slideLayout" Target="../slideLayouts/slideLayout6.xml"/><Relationship Id="rId16" Type="http://schemas.openxmlformats.org/officeDocument/2006/relationships/image" Target="../media/image227.wmf"/><Relationship Id="rId20" Type="http://schemas.openxmlformats.org/officeDocument/2006/relationships/image" Target="../media/image229.wmf"/><Relationship Id="rId1" Type="http://schemas.openxmlformats.org/officeDocument/2006/relationships/vmlDrawing" Target="../drawings/vmlDrawing24.vml"/><Relationship Id="rId6" Type="http://schemas.openxmlformats.org/officeDocument/2006/relationships/image" Target="../media/image222.wmf"/><Relationship Id="rId11" Type="http://schemas.openxmlformats.org/officeDocument/2006/relationships/oleObject" Target="../embeddings/oleObject238.bin"/><Relationship Id="rId5" Type="http://schemas.openxmlformats.org/officeDocument/2006/relationships/oleObject" Target="../embeddings/oleObject235.bin"/><Relationship Id="rId15" Type="http://schemas.openxmlformats.org/officeDocument/2006/relationships/oleObject" Target="../embeddings/oleObject240.bin"/><Relationship Id="rId10" Type="http://schemas.openxmlformats.org/officeDocument/2006/relationships/image" Target="../media/image224.wmf"/><Relationship Id="rId19" Type="http://schemas.openxmlformats.org/officeDocument/2006/relationships/oleObject" Target="../embeddings/oleObject242.bin"/><Relationship Id="rId4" Type="http://schemas.openxmlformats.org/officeDocument/2006/relationships/image" Target="../media/image221.wmf"/><Relationship Id="rId9" Type="http://schemas.openxmlformats.org/officeDocument/2006/relationships/oleObject" Target="../embeddings/oleObject237.bin"/><Relationship Id="rId14" Type="http://schemas.openxmlformats.org/officeDocument/2006/relationships/image" Target="../media/image226.wmf"/><Relationship Id="rId22" Type="http://schemas.openxmlformats.org/officeDocument/2006/relationships/image" Target="../media/image230.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46.bin"/><Relationship Id="rId13" Type="http://schemas.openxmlformats.org/officeDocument/2006/relationships/image" Target="../media/image235.wmf"/><Relationship Id="rId3" Type="http://schemas.openxmlformats.org/officeDocument/2006/relationships/oleObject" Target="../embeddings/oleObject244.bin"/><Relationship Id="rId7" Type="http://schemas.openxmlformats.org/officeDocument/2006/relationships/image" Target="../media/image1.png"/><Relationship Id="rId12" Type="http://schemas.openxmlformats.org/officeDocument/2006/relationships/oleObject" Target="../embeddings/oleObject248.bin"/><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image" Target="../media/image232.emf"/><Relationship Id="rId11" Type="http://schemas.openxmlformats.org/officeDocument/2006/relationships/image" Target="../media/image234.wmf"/><Relationship Id="rId5" Type="http://schemas.openxmlformats.org/officeDocument/2006/relationships/oleObject" Target="../embeddings/oleObject245.bin"/><Relationship Id="rId15" Type="http://schemas.openxmlformats.org/officeDocument/2006/relationships/image" Target="../media/image236.wmf"/><Relationship Id="rId10" Type="http://schemas.openxmlformats.org/officeDocument/2006/relationships/oleObject" Target="../embeddings/oleObject247.bin"/><Relationship Id="rId4" Type="http://schemas.openxmlformats.org/officeDocument/2006/relationships/image" Target="../media/image231.emf"/><Relationship Id="rId9" Type="http://schemas.openxmlformats.org/officeDocument/2006/relationships/image" Target="../media/image233.emf"/><Relationship Id="rId14" Type="http://schemas.openxmlformats.org/officeDocument/2006/relationships/oleObject" Target="../embeddings/oleObject249.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52.bin"/><Relationship Id="rId13" Type="http://schemas.openxmlformats.org/officeDocument/2006/relationships/image" Target="../media/image241.emf"/><Relationship Id="rId18" Type="http://schemas.openxmlformats.org/officeDocument/2006/relationships/oleObject" Target="../embeddings/oleObject257.bin"/><Relationship Id="rId3" Type="http://schemas.openxmlformats.org/officeDocument/2006/relationships/oleObject" Target="../embeddings/oleObject250.bin"/><Relationship Id="rId7" Type="http://schemas.openxmlformats.org/officeDocument/2006/relationships/image" Target="../media/image238.emf"/><Relationship Id="rId12" Type="http://schemas.openxmlformats.org/officeDocument/2006/relationships/oleObject" Target="../embeddings/oleObject254.bin"/><Relationship Id="rId17" Type="http://schemas.openxmlformats.org/officeDocument/2006/relationships/image" Target="../media/image243.wmf"/><Relationship Id="rId2" Type="http://schemas.openxmlformats.org/officeDocument/2006/relationships/slideLayout" Target="../slideLayouts/slideLayout6.xml"/><Relationship Id="rId16" Type="http://schemas.openxmlformats.org/officeDocument/2006/relationships/oleObject" Target="../embeddings/oleObject256.bin"/><Relationship Id="rId1" Type="http://schemas.openxmlformats.org/officeDocument/2006/relationships/vmlDrawing" Target="../drawings/vmlDrawing26.vml"/><Relationship Id="rId6" Type="http://schemas.openxmlformats.org/officeDocument/2006/relationships/oleObject" Target="../embeddings/oleObject251.bin"/><Relationship Id="rId11" Type="http://schemas.openxmlformats.org/officeDocument/2006/relationships/image" Target="../media/image240.emf"/><Relationship Id="rId5" Type="http://schemas.openxmlformats.org/officeDocument/2006/relationships/image" Target="../media/image1.png"/><Relationship Id="rId15" Type="http://schemas.openxmlformats.org/officeDocument/2006/relationships/image" Target="../media/image242.wmf"/><Relationship Id="rId10" Type="http://schemas.openxmlformats.org/officeDocument/2006/relationships/oleObject" Target="../embeddings/oleObject253.bin"/><Relationship Id="rId19" Type="http://schemas.openxmlformats.org/officeDocument/2006/relationships/image" Target="../media/image244.wmf"/><Relationship Id="rId4" Type="http://schemas.openxmlformats.org/officeDocument/2006/relationships/image" Target="../media/image237.wmf"/><Relationship Id="rId9" Type="http://schemas.openxmlformats.org/officeDocument/2006/relationships/image" Target="../media/image239.wmf"/><Relationship Id="rId14" Type="http://schemas.openxmlformats.org/officeDocument/2006/relationships/oleObject" Target="../embeddings/oleObject255.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60.bin"/><Relationship Id="rId13" Type="http://schemas.openxmlformats.org/officeDocument/2006/relationships/image" Target="../media/image249.wmf"/><Relationship Id="rId18" Type="http://schemas.openxmlformats.org/officeDocument/2006/relationships/oleObject" Target="../embeddings/oleObject265.bin"/><Relationship Id="rId3" Type="http://schemas.openxmlformats.org/officeDocument/2006/relationships/oleObject" Target="../embeddings/oleObject258.bin"/><Relationship Id="rId21" Type="http://schemas.openxmlformats.org/officeDocument/2006/relationships/image" Target="../media/image253.wmf"/><Relationship Id="rId7" Type="http://schemas.openxmlformats.org/officeDocument/2006/relationships/image" Target="../media/image246.emf"/><Relationship Id="rId12" Type="http://schemas.openxmlformats.org/officeDocument/2006/relationships/oleObject" Target="../embeddings/oleObject262.bin"/><Relationship Id="rId17" Type="http://schemas.openxmlformats.org/officeDocument/2006/relationships/image" Target="../media/image251.wmf"/><Relationship Id="rId2" Type="http://schemas.openxmlformats.org/officeDocument/2006/relationships/slideLayout" Target="../slideLayouts/slideLayout6.xml"/><Relationship Id="rId16" Type="http://schemas.openxmlformats.org/officeDocument/2006/relationships/oleObject" Target="../embeddings/oleObject264.bin"/><Relationship Id="rId20" Type="http://schemas.openxmlformats.org/officeDocument/2006/relationships/oleObject" Target="../embeddings/oleObject266.bin"/><Relationship Id="rId1" Type="http://schemas.openxmlformats.org/officeDocument/2006/relationships/vmlDrawing" Target="../drawings/vmlDrawing27.vml"/><Relationship Id="rId6" Type="http://schemas.openxmlformats.org/officeDocument/2006/relationships/oleObject" Target="../embeddings/oleObject259.bin"/><Relationship Id="rId11" Type="http://schemas.openxmlformats.org/officeDocument/2006/relationships/image" Target="../media/image248.wmf"/><Relationship Id="rId5" Type="http://schemas.openxmlformats.org/officeDocument/2006/relationships/image" Target="../media/image1.png"/><Relationship Id="rId15" Type="http://schemas.openxmlformats.org/officeDocument/2006/relationships/image" Target="../media/image250.wmf"/><Relationship Id="rId10" Type="http://schemas.openxmlformats.org/officeDocument/2006/relationships/oleObject" Target="../embeddings/oleObject261.bin"/><Relationship Id="rId19" Type="http://schemas.openxmlformats.org/officeDocument/2006/relationships/image" Target="../media/image252.wmf"/><Relationship Id="rId4" Type="http://schemas.openxmlformats.org/officeDocument/2006/relationships/image" Target="../media/image245.wmf"/><Relationship Id="rId9" Type="http://schemas.openxmlformats.org/officeDocument/2006/relationships/image" Target="../media/image247.emf"/><Relationship Id="rId14" Type="http://schemas.openxmlformats.org/officeDocument/2006/relationships/oleObject" Target="../embeddings/oleObject263.bin"/></Relationships>
</file>

<file path=ppt/slides/_rels/slide29.xml.rels><?xml version="1.0" encoding="UTF-8" standalone="yes"?>
<Relationships xmlns="http://schemas.openxmlformats.org/package/2006/relationships"><Relationship Id="rId8" Type="http://schemas.openxmlformats.org/officeDocument/2006/relationships/image" Target="../media/image256.wmf"/><Relationship Id="rId3" Type="http://schemas.openxmlformats.org/officeDocument/2006/relationships/oleObject" Target="../embeddings/oleObject267.bin"/><Relationship Id="rId7" Type="http://schemas.openxmlformats.org/officeDocument/2006/relationships/oleObject" Target="../embeddings/oleObject269.bin"/><Relationship Id="rId2" Type="http://schemas.openxmlformats.org/officeDocument/2006/relationships/slideLayout" Target="../slideLayouts/slideLayout6.xml"/><Relationship Id="rId1" Type="http://schemas.openxmlformats.org/officeDocument/2006/relationships/vmlDrawing" Target="../drawings/vmlDrawing28.vml"/><Relationship Id="rId6" Type="http://schemas.openxmlformats.org/officeDocument/2006/relationships/image" Target="../media/image255.wmf"/><Relationship Id="rId5" Type="http://schemas.openxmlformats.org/officeDocument/2006/relationships/oleObject" Target="../embeddings/oleObject268.bin"/><Relationship Id="rId10" Type="http://schemas.openxmlformats.org/officeDocument/2006/relationships/image" Target="../media/image257.wmf"/><Relationship Id="rId4" Type="http://schemas.openxmlformats.org/officeDocument/2006/relationships/image" Target="../media/image254.wmf"/><Relationship Id="rId9" Type="http://schemas.openxmlformats.org/officeDocument/2006/relationships/oleObject" Target="../embeddings/oleObject270.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3.bin"/><Relationship Id="rId7" Type="http://schemas.openxmlformats.org/officeDocument/2006/relationships/image" Target="../media/image5.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7.wmf"/><Relationship Id="rId5" Type="http://schemas.openxmlformats.org/officeDocument/2006/relationships/image" Target="../media/image1.png"/><Relationship Id="rId10" Type="http://schemas.openxmlformats.org/officeDocument/2006/relationships/oleObject" Target="../embeddings/oleObject6.bin"/><Relationship Id="rId4" Type="http://schemas.openxmlformats.org/officeDocument/2006/relationships/image" Target="../media/image4.emf"/><Relationship Id="rId9" Type="http://schemas.openxmlformats.org/officeDocument/2006/relationships/image" Target="../media/image6.emf"/></Relationships>
</file>

<file path=ppt/slides/_rels/slide30.xml.rels><?xml version="1.0" encoding="UTF-8" standalone="yes"?>
<Relationships xmlns="http://schemas.openxmlformats.org/package/2006/relationships"><Relationship Id="rId8" Type="http://schemas.openxmlformats.org/officeDocument/2006/relationships/image" Target="../media/image260.wmf"/><Relationship Id="rId13" Type="http://schemas.openxmlformats.org/officeDocument/2006/relationships/oleObject" Target="../embeddings/oleObject276.bin"/><Relationship Id="rId18" Type="http://schemas.openxmlformats.org/officeDocument/2006/relationships/image" Target="../media/image265.wmf"/><Relationship Id="rId3" Type="http://schemas.openxmlformats.org/officeDocument/2006/relationships/oleObject" Target="../embeddings/oleObject271.bin"/><Relationship Id="rId7" Type="http://schemas.openxmlformats.org/officeDocument/2006/relationships/oleObject" Target="../embeddings/oleObject273.bin"/><Relationship Id="rId12" Type="http://schemas.openxmlformats.org/officeDocument/2006/relationships/image" Target="../media/image262.wmf"/><Relationship Id="rId17" Type="http://schemas.openxmlformats.org/officeDocument/2006/relationships/oleObject" Target="../embeddings/oleObject278.bin"/><Relationship Id="rId2" Type="http://schemas.openxmlformats.org/officeDocument/2006/relationships/slideLayout" Target="../slideLayouts/slideLayout6.xml"/><Relationship Id="rId16" Type="http://schemas.openxmlformats.org/officeDocument/2006/relationships/image" Target="../media/image264.wmf"/><Relationship Id="rId1" Type="http://schemas.openxmlformats.org/officeDocument/2006/relationships/vmlDrawing" Target="../drawings/vmlDrawing29.vml"/><Relationship Id="rId6" Type="http://schemas.openxmlformats.org/officeDocument/2006/relationships/image" Target="../media/image259.wmf"/><Relationship Id="rId11" Type="http://schemas.openxmlformats.org/officeDocument/2006/relationships/oleObject" Target="../embeddings/oleObject275.bin"/><Relationship Id="rId5" Type="http://schemas.openxmlformats.org/officeDocument/2006/relationships/oleObject" Target="../embeddings/oleObject272.bin"/><Relationship Id="rId15" Type="http://schemas.openxmlformats.org/officeDocument/2006/relationships/oleObject" Target="../embeddings/oleObject277.bin"/><Relationship Id="rId10" Type="http://schemas.openxmlformats.org/officeDocument/2006/relationships/image" Target="../media/image261.wmf"/><Relationship Id="rId4" Type="http://schemas.openxmlformats.org/officeDocument/2006/relationships/image" Target="../media/image258.wmf"/><Relationship Id="rId9" Type="http://schemas.openxmlformats.org/officeDocument/2006/relationships/oleObject" Target="../embeddings/oleObject274.bin"/><Relationship Id="rId14" Type="http://schemas.openxmlformats.org/officeDocument/2006/relationships/image" Target="../media/image263.wmf"/></Relationships>
</file>

<file path=ppt/slides/_rels/slide31.xml.rels><?xml version="1.0" encoding="UTF-8" standalone="yes"?>
<Relationships xmlns="http://schemas.openxmlformats.org/package/2006/relationships"><Relationship Id="rId8" Type="http://schemas.openxmlformats.org/officeDocument/2006/relationships/image" Target="../media/image268.wmf"/><Relationship Id="rId13" Type="http://schemas.openxmlformats.org/officeDocument/2006/relationships/oleObject" Target="../embeddings/oleObject284.bin"/><Relationship Id="rId3" Type="http://schemas.openxmlformats.org/officeDocument/2006/relationships/oleObject" Target="../embeddings/oleObject279.bin"/><Relationship Id="rId7" Type="http://schemas.openxmlformats.org/officeDocument/2006/relationships/oleObject" Target="../embeddings/oleObject281.bin"/><Relationship Id="rId12" Type="http://schemas.openxmlformats.org/officeDocument/2006/relationships/image" Target="../media/image270.wmf"/><Relationship Id="rId2" Type="http://schemas.openxmlformats.org/officeDocument/2006/relationships/slideLayout" Target="../slideLayouts/slideLayout6.xml"/><Relationship Id="rId16" Type="http://schemas.openxmlformats.org/officeDocument/2006/relationships/image" Target="../media/image272.wmf"/><Relationship Id="rId1" Type="http://schemas.openxmlformats.org/officeDocument/2006/relationships/vmlDrawing" Target="../drawings/vmlDrawing30.vml"/><Relationship Id="rId6" Type="http://schemas.openxmlformats.org/officeDocument/2006/relationships/image" Target="../media/image267.wmf"/><Relationship Id="rId11" Type="http://schemas.openxmlformats.org/officeDocument/2006/relationships/oleObject" Target="../embeddings/oleObject283.bin"/><Relationship Id="rId5" Type="http://schemas.openxmlformats.org/officeDocument/2006/relationships/oleObject" Target="../embeddings/oleObject280.bin"/><Relationship Id="rId15" Type="http://schemas.openxmlformats.org/officeDocument/2006/relationships/oleObject" Target="../embeddings/oleObject285.bin"/><Relationship Id="rId10" Type="http://schemas.openxmlformats.org/officeDocument/2006/relationships/image" Target="../media/image269.wmf"/><Relationship Id="rId4" Type="http://schemas.openxmlformats.org/officeDocument/2006/relationships/image" Target="../media/image266.wmf"/><Relationship Id="rId9" Type="http://schemas.openxmlformats.org/officeDocument/2006/relationships/oleObject" Target="../embeddings/oleObject282.bin"/><Relationship Id="rId14" Type="http://schemas.openxmlformats.org/officeDocument/2006/relationships/image" Target="../media/image271.wmf"/></Relationships>
</file>

<file path=ppt/slides/_rels/slide32.xml.rels><?xml version="1.0" encoding="UTF-8" standalone="yes"?>
<Relationships xmlns="http://schemas.openxmlformats.org/package/2006/relationships"><Relationship Id="rId13" Type="http://schemas.openxmlformats.org/officeDocument/2006/relationships/oleObject" Target="../embeddings/oleObject291.bin"/><Relationship Id="rId18" Type="http://schemas.openxmlformats.org/officeDocument/2006/relationships/image" Target="../media/image280.wmf"/><Relationship Id="rId26" Type="http://schemas.openxmlformats.org/officeDocument/2006/relationships/image" Target="../media/image284.wmf"/><Relationship Id="rId21" Type="http://schemas.openxmlformats.org/officeDocument/2006/relationships/oleObject" Target="../embeddings/oleObject295.bin"/><Relationship Id="rId34" Type="http://schemas.openxmlformats.org/officeDocument/2006/relationships/image" Target="../media/image288.wmf"/><Relationship Id="rId7" Type="http://schemas.openxmlformats.org/officeDocument/2006/relationships/oleObject" Target="../embeddings/oleObject288.bin"/><Relationship Id="rId12" Type="http://schemas.openxmlformats.org/officeDocument/2006/relationships/image" Target="../media/image277.wmf"/><Relationship Id="rId17" Type="http://schemas.openxmlformats.org/officeDocument/2006/relationships/oleObject" Target="../embeddings/oleObject293.bin"/><Relationship Id="rId25" Type="http://schemas.openxmlformats.org/officeDocument/2006/relationships/oleObject" Target="../embeddings/oleObject297.bin"/><Relationship Id="rId33" Type="http://schemas.openxmlformats.org/officeDocument/2006/relationships/oleObject" Target="../embeddings/oleObject301.bin"/><Relationship Id="rId38" Type="http://schemas.openxmlformats.org/officeDocument/2006/relationships/image" Target="../media/image290.wmf"/><Relationship Id="rId2" Type="http://schemas.openxmlformats.org/officeDocument/2006/relationships/slideLayout" Target="../slideLayouts/slideLayout6.xml"/><Relationship Id="rId16" Type="http://schemas.openxmlformats.org/officeDocument/2006/relationships/image" Target="../media/image279.wmf"/><Relationship Id="rId20" Type="http://schemas.openxmlformats.org/officeDocument/2006/relationships/image" Target="../media/image281.wmf"/><Relationship Id="rId29" Type="http://schemas.openxmlformats.org/officeDocument/2006/relationships/oleObject" Target="../embeddings/oleObject299.bin"/><Relationship Id="rId1" Type="http://schemas.openxmlformats.org/officeDocument/2006/relationships/vmlDrawing" Target="../drawings/vmlDrawing31.vml"/><Relationship Id="rId6" Type="http://schemas.openxmlformats.org/officeDocument/2006/relationships/image" Target="../media/image274.wmf"/><Relationship Id="rId11" Type="http://schemas.openxmlformats.org/officeDocument/2006/relationships/oleObject" Target="../embeddings/oleObject290.bin"/><Relationship Id="rId24" Type="http://schemas.openxmlformats.org/officeDocument/2006/relationships/image" Target="../media/image283.wmf"/><Relationship Id="rId32" Type="http://schemas.openxmlformats.org/officeDocument/2006/relationships/image" Target="../media/image287.wmf"/><Relationship Id="rId37" Type="http://schemas.openxmlformats.org/officeDocument/2006/relationships/oleObject" Target="../embeddings/oleObject303.bin"/><Relationship Id="rId5" Type="http://schemas.openxmlformats.org/officeDocument/2006/relationships/oleObject" Target="../embeddings/oleObject287.bin"/><Relationship Id="rId15" Type="http://schemas.openxmlformats.org/officeDocument/2006/relationships/oleObject" Target="../embeddings/oleObject292.bin"/><Relationship Id="rId23" Type="http://schemas.openxmlformats.org/officeDocument/2006/relationships/oleObject" Target="../embeddings/oleObject296.bin"/><Relationship Id="rId28" Type="http://schemas.openxmlformats.org/officeDocument/2006/relationships/image" Target="../media/image285.wmf"/><Relationship Id="rId36" Type="http://schemas.openxmlformats.org/officeDocument/2006/relationships/image" Target="../media/image289.wmf"/><Relationship Id="rId10" Type="http://schemas.openxmlformats.org/officeDocument/2006/relationships/image" Target="../media/image276.wmf"/><Relationship Id="rId19" Type="http://schemas.openxmlformats.org/officeDocument/2006/relationships/oleObject" Target="../embeddings/oleObject294.bin"/><Relationship Id="rId31" Type="http://schemas.openxmlformats.org/officeDocument/2006/relationships/oleObject" Target="../embeddings/oleObject300.bin"/><Relationship Id="rId4" Type="http://schemas.openxmlformats.org/officeDocument/2006/relationships/image" Target="../media/image273.wmf"/><Relationship Id="rId9" Type="http://schemas.openxmlformats.org/officeDocument/2006/relationships/oleObject" Target="../embeddings/oleObject289.bin"/><Relationship Id="rId14" Type="http://schemas.openxmlformats.org/officeDocument/2006/relationships/image" Target="../media/image278.wmf"/><Relationship Id="rId22" Type="http://schemas.openxmlformats.org/officeDocument/2006/relationships/image" Target="../media/image282.wmf"/><Relationship Id="rId27" Type="http://schemas.openxmlformats.org/officeDocument/2006/relationships/oleObject" Target="../embeddings/oleObject298.bin"/><Relationship Id="rId30" Type="http://schemas.openxmlformats.org/officeDocument/2006/relationships/image" Target="../media/image286.wmf"/><Relationship Id="rId35" Type="http://schemas.openxmlformats.org/officeDocument/2006/relationships/oleObject" Target="../embeddings/oleObject302.bin"/><Relationship Id="rId8" Type="http://schemas.openxmlformats.org/officeDocument/2006/relationships/image" Target="../media/image275.wmf"/><Relationship Id="rId3" Type="http://schemas.openxmlformats.org/officeDocument/2006/relationships/oleObject" Target="../embeddings/oleObject286.bin"/></Relationships>
</file>

<file path=ppt/slides/_rels/slide33.xml.rels><?xml version="1.0" encoding="UTF-8" standalone="yes"?>
<Relationships xmlns="http://schemas.openxmlformats.org/package/2006/relationships"><Relationship Id="rId8" Type="http://schemas.openxmlformats.org/officeDocument/2006/relationships/image" Target="../media/image293.wmf"/><Relationship Id="rId3" Type="http://schemas.openxmlformats.org/officeDocument/2006/relationships/oleObject" Target="../embeddings/oleObject304.bin"/><Relationship Id="rId7" Type="http://schemas.openxmlformats.org/officeDocument/2006/relationships/oleObject" Target="../embeddings/oleObject306.bin"/><Relationship Id="rId2" Type="http://schemas.openxmlformats.org/officeDocument/2006/relationships/slideLayout" Target="../slideLayouts/slideLayout6.xml"/><Relationship Id="rId1" Type="http://schemas.openxmlformats.org/officeDocument/2006/relationships/vmlDrawing" Target="../drawings/vmlDrawing32.vml"/><Relationship Id="rId6" Type="http://schemas.openxmlformats.org/officeDocument/2006/relationships/image" Target="../media/image292.wmf"/><Relationship Id="rId5" Type="http://schemas.openxmlformats.org/officeDocument/2006/relationships/oleObject" Target="../embeddings/oleObject305.bin"/><Relationship Id="rId4" Type="http://schemas.openxmlformats.org/officeDocument/2006/relationships/image" Target="../media/image291.wmf"/></Relationships>
</file>

<file path=ppt/slides/_rels/slide34.xml.rels><?xml version="1.0" encoding="UTF-8" standalone="yes"?>
<Relationships xmlns="http://schemas.openxmlformats.org/package/2006/relationships"><Relationship Id="rId8" Type="http://schemas.openxmlformats.org/officeDocument/2006/relationships/image" Target="../media/image296.wmf"/><Relationship Id="rId13" Type="http://schemas.openxmlformats.org/officeDocument/2006/relationships/oleObject" Target="../embeddings/oleObject312.bin"/><Relationship Id="rId18" Type="http://schemas.openxmlformats.org/officeDocument/2006/relationships/image" Target="../media/image301.wmf"/><Relationship Id="rId3" Type="http://schemas.openxmlformats.org/officeDocument/2006/relationships/oleObject" Target="../embeddings/oleObject307.bin"/><Relationship Id="rId21" Type="http://schemas.openxmlformats.org/officeDocument/2006/relationships/oleObject" Target="../embeddings/oleObject316.bin"/><Relationship Id="rId7" Type="http://schemas.openxmlformats.org/officeDocument/2006/relationships/oleObject" Target="../embeddings/oleObject309.bin"/><Relationship Id="rId12" Type="http://schemas.openxmlformats.org/officeDocument/2006/relationships/image" Target="../media/image298.wmf"/><Relationship Id="rId17" Type="http://schemas.openxmlformats.org/officeDocument/2006/relationships/oleObject" Target="../embeddings/oleObject314.bin"/><Relationship Id="rId2" Type="http://schemas.openxmlformats.org/officeDocument/2006/relationships/slideLayout" Target="../slideLayouts/slideLayout6.xml"/><Relationship Id="rId16" Type="http://schemas.openxmlformats.org/officeDocument/2006/relationships/image" Target="../media/image300.wmf"/><Relationship Id="rId20" Type="http://schemas.openxmlformats.org/officeDocument/2006/relationships/image" Target="../media/image302.wmf"/><Relationship Id="rId1" Type="http://schemas.openxmlformats.org/officeDocument/2006/relationships/vmlDrawing" Target="../drawings/vmlDrawing33.vml"/><Relationship Id="rId6" Type="http://schemas.openxmlformats.org/officeDocument/2006/relationships/image" Target="../media/image295.wmf"/><Relationship Id="rId11" Type="http://schemas.openxmlformats.org/officeDocument/2006/relationships/oleObject" Target="../embeddings/oleObject311.bin"/><Relationship Id="rId5" Type="http://schemas.openxmlformats.org/officeDocument/2006/relationships/oleObject" Target="../embeddings/oleObject308.bin"/><Relationship Id="rId15" Type="http://schemas.openxmlformats.org/officeDocument/2006/relationships/oleObject" Target="../embeddings/oleObject313.bin"/><Relationship Id="rId10" Type="http://schemas.openxmlformats.org/officeDocument/2006/relationships/image" Target="../media/image297.wmf"/><Relationship Id="rId19" Type="http://schemas.openxmlformats.org/officeDocument/2006/relationships/oleObject" Target="../embeddings/oleObject315.bin"/><Relationship Id="rId4" Type="http://schemas.openxmlformats.org/officeDocument/2006/relationships/image" Target="../media/image294.wmf"/><Relationship Id="rId9" Type="http://schemas.openxmlformats.org/officeDocument/2006/relationships/oleObject" Target="../embeddings/oleObject310.bin"/><Relationship Id="rId14" Type="http://schemas.openxmlformats.org/officeDocument/2006/relationships/image" Target="../media/image299.wmf"/><Relationship Id="rId22" Type="http://schemas.openxmlformats.org/officeDocument/2006/relationships/image" Target="../media/image303.wmf"/></Relationships>
</file>

<file path=ppt/slides/_rels/slide35.xml.rels><?xml version="1.0" encoding="UTF-8" standalone="yes"?>
<Relationships xmlns="http://schemas.openxmlformats.org/package/2006/relationships"><Relationship Id="rId8" Type="http://schemas.openxmlformats.org/officeDocument/2006/relationships/image" Target="../media/image306.wmf"/><Relationship Id="rId13" Type="http://schemas.openxmlformats.org/officeDocument/2006/relationships/oleObject" Target="../embeddings/oleObject322.bin"/><Relationship Id="rId18" Type="http://schemas.openxmlformats.org/officeDocument/2006/relationships/image" Target="../media/image311.wmf"/><Relationship Id="rId26" Type="http://schemas.openxmlformats.org/officeDocument/2006/relationships/image" Target="../media/image315.wmf"/><Relationship Id="rId3" Type="http://schemas.openxmlformats.org/officeDocument/2006/relationships/oleObject" Target="../embeddings/oleObject317.bin"/><Relationship Id="rId21" Type="http://schemas.openxmlformats.org/officeDocument/2006/relationships/oleObject" Target="../embeddings/oleObject326.bin"/><Relationship Id="rId7" Type="http://schemas.openxmlformats.org/officeDocument/2006/relationships/oleObject" Target="../embeddings/oleObject319.bin"/><Relationship Id="rId12" Type="http://schemas.openxmlformats.org/officeDocument/2006/relationships/image" Target="../media/image308.wmf"/><Relationship Id="rId17" Type="http://schemas.openxmlformats.org/officeDocument/2006/relationships/oleObject" Target="../embeddings/oleObject324.bin"/><Relationship Id="rId25" Type="http://schemas.openxmlformats.org/officeDocument/2006/relationships/oleObject" Target="../embeddings/oleObject328.bin"/><Relationship Id="rId2" Type="http://schemas.openxmlformats.org/officeDocument/2006/relationships/slideLayout" Target="../slideLayouts/slideLayout6.xml"/><Relationship Id="rId16" Type="http://schemas.openxmlformats.org/officeDocument/2006/relationships/image" Target="../media/image310.wmf"/><Relationship Id="rId20" Type="http://schemas.openxmlformats.org/officeDocument/2006/relationships/image" Target="../media/image312.wmf"/><Relationship Id="rId29" Type="http://schemas.openxmlformats.org/officeDocument/2006/relationships/oleObject" Target="../embeddings/oleObject330.bin"/><Relationship Id="rId1" Type="http://schemas.openxmlformats.org/officeDocument/2006/relationships/vmlDrawing" Target="../drawings/vmlDrawing34.vml"/><Relationship Id="rId6" Type="http://schemas.openxmlformats.org/officeDocument/2006/relationships/image" Target="../media/image305.wmf"/><Relationship Id="rId11" Type="http://schemas.openxmlformats.org/officeDocument/2006/relationships/oleObject" Target="../embeddings/oleObject321.bin"/><Relationship Id="rId24" Type="http://schemas.openxmlformats.org/officeDocument/2006/relationships/image" Target="../media/image314.wmf"/><Relationship Id="rId5" Type="http://schemas.openxmlformats.org/officeDocument/2006/relationships/oleObject" Target="../embeddings/oleObject318.bin"/><Relationship Id="rId15" Type="http://schemas.openxmlformats.org/officeDocument/2006/relationships/oleObject" Target="../embeddings/oleObject323.bin"/><Relationship Id="rId23" Type="http://schemas.openxmlformats.org/officeDocument/2006/relationships/oleObject" Target="../embeddings/oleObject327.bin"/><Relationship Id="rId28" Type="http://schemas.openxmlformats.org/officeDocument/2006/relationships/image" Target="../media/image316.wmf"/><Relationship Id="rId10" Type="http://schemas.openxmlformats.org/officeDocument/2006/relationships/image" Target="../media/image307.wmf"/><Relationship Id="rId19" Type="http://schemas.openxmlformats.org/officeDocument/2006/relationships/oleObject" Target="../embeddings/oleObject325.bin"/><Relationship Id="rId4" Type="http://schemas.openxmlformats.org/officeDocument/2006/relationships/image" Target="../media/image304.wmf"/><Relationship Id="rId9" Type="http://schemas.openxmlformats.org/officeDocument/2006/relationships/oleObject" Target="../embeddings/oleObject320.bin"/><Relationship Id="rId14" Type="http://schemas.openxmlformats.org/officeDocument/2006/relationships/image" Target="../media/image309.wmf"/><Relationship Id="rId22" Type="http://schemas.openxmlformats.org/officeDocument/2006/relationships/image" Target="../media/image313.wmf"/><Relationship Id="rId27" Type="http://schemas.openxmlformats.org/officeDocument/2006/relationships/oleObject" Target="../embeddings/oleObject329.bin"/><Relationship Id="rId30" Type="http://schemas.openxmlformats.org/officeDocument/2006/relationships/image" Target="../media/image317.wmf"/></Relationships>
</file>

<file path=ppt/slides/_rels/slide36.xml.rels><?xml version="1.0" encoding="UTF-8" standalone="yes"?>
<Relationships xmlns="http://schemas.openxmlformats.org/package/2006/relationships"><Relationship Id="rId8" Type="http://schemas.openxmlformats.org/officeDocument/2006/relationships/image" Target="../media/image318.wmf"/><Relationship Id="rId13" Type="http://schemas.openxmlformats.org/officeDocument/2006/relationships/oleObject" Target="../embeddings/oleObject336.bin"/><Relationship Id="rId18" Type="http://schemas.openxmlformats.org/officeDocument/2006/relationships/image" Target="../media/image323.wmf"/><Relationship Id="rId3" Type="http://schemas.openxmlformats.org/officeDocument/2006/relationships/oleObject" Target="../embeddings/oleObject331.bin"/><Relationship Id="rId7" Type="http://schemas.openxmlformats.org/officeDocument/2006/relationships/oleObject" Target="../embeddings/oleObject333.bin"/><Relationship Id="rId12" Type="http://schemas.openxmlformats.org/officeDocument/2006/relationships/image" Target="../media/image320.wmf"/><Relationship Id="rId17" Type="http://schemas.openxmlformats.org/officeDocument/2006/relationships/oleObject" Target="../embeddings/oleObject338.bin"/><Relationship Id="rId2" Type="http://schemas.openxmlformats.org/officeDocument/2006/relationships/slideLayout" Target="../slideLayouts/slideLayout6.xml"/><Relationship Id="rId16" Type="http://schemas.openxmlformats.org/officeDocument/2006/relationships/image" Target="../media/image322.wmf"/><Relationship Id="rId1" Type="http://schemas.openxmlformats.org/officeDocument/2006/relationships/vmlDrawing" Target="../drawings/vmlDrawing35.vml"/><Relationship Id="rId6" Type="http://schemas.openxmlformats.org/officeDocument/2006/relationships/image" Target="../media/image306.wmf"/><Relationship Id="rId11" Type="http://schemas.openxmlformats.org/officeDocument/2006/relationships/oleObject" Target="../embeddings/oleObject335.bin"/><Relationship Id="rId5" Type="http://schemas.openxmlformats.org/officeDocument/2006/relationships/oleObject" Target="../embeddings/oleObject332.bin"/><Relationship Id="rId15" Type="http://schemas.openxmlformats.org/officeDocument/2006/relationships/oleObject" Target="../embeddings/oleObject337.bin"/><Relationship Id="rId10" Type="http://schemas.openxmlformats.org/officeDocument/2006/relationships/image" Target="../media/image319.wmf"/><Relationship Id="rId4" Type="http://schemas.openxmlformats.org/officeDocument/2006/relationships/image" Target="../media/image304.wmf"/><Relationship Id="rId9" Type="http://schemas.openxmlformats.org/officeDocument/2006/relationships/oleObject" Target="../embeddings/oleObject334.bin"/><Relationship Id="rId14" Type="http://schemas.openxmlformats.org/officeDocument/2006/relationships/image" Target="../media/image321.wmf"/></Relationships>
</file>

<file path=ppt/slides/_rels/slide37.xml.rels><?xml version="1.0" encoding="UTF-8" standalone="yes"?>
<Relationships xmlns="http://schemas.openxmlformats.org/package/2006/relationships"><Relationship Id="rId8" Type="http://schemas.openxmlformats.org/officeDocument/2006/relationships/image" Target="../media/image326.wmf"/><Relationship Id="rId13" Type="http://schemas.openxmlformats.org/officeDocument/2006/relationships/oleObject" Target="../embeddings/oleObject344.bin"/><Relationship Id="rId18" Type="http://schemas.openxmlformats.org/officeDocument/2006/relationships/image" Target="../media/image305.wmf"/><Relationship Id="rId3" Type="http://schemas.openxmlformats.org/officeDocument/2006/relationships/oleObject" Target="../embeddings/oleObject339.bin"/><Relationship Id="rId7" Type="http://schemas.openxmlformats.org/officeDocument/2006/relationships/oleObject" Target="../embeddings/oleObject341.bin"/><Relationship Id="rId12" Type="http://schemas.openxmlformats.org/officeDocument/2006/relationships/image" Target="../media/image328.wmf"/><Relationship Id="rId17" Type="http://schemas.openxmlformats.org/officeDocument/2006/relationships/oleObject" Target="../embeddings/oleObject346.bin"/><Relationship Id="rId2" Type="http://schemas.openxmlformats.org/officeDocument/2006/relationships/slideLayout" Target="../slideLayouts/slideLayout7.xml"/><Relationship Id="rId16" Type="http://schemas.openxmlformats.org/officeDocument/2006/relationships/image" Target="../media/image302.wmf"/><Relationship Id="rId20" Type="http://schemas.openxmlformats.org/officeDocument/2006/relationships/image" Target="../media/image330.wmf"/><Relationship Id="rId1" Type="http://schemas.openxmlformats.org/officeDocument/2006/relationships/vmlDrawing" Target="../drawings/vmlDrawing36.vml"/><Relationship Id="rId6" Type="http://schemas.openxmlformats.org/officeDocument/2006/relationships/image" Target="../media/image325.wmf"/><Relationship Id="rId11" Type="http://schemas.openxmlformats.org/officeDocument/2006/relationships/oleObject" Target="../embeddings/oleObject343.bin"/><Relationship Id="rId5" Type="http://schemas.openxmlformats.org/officeDocument/2006/relationships/oleObject" Target="../embeddings/oleObject340.bin"/><Relationship Id="rId15" Type="http://schemas.openxmlformats.org/officeDocument/2006/relationships/oleObject" Target="../embeddings/oleObject345.bin"/><Relationship Id="rId10" Type="http://schemas.openxmlformats.org/officeDocument/2006/relationships/image" Target="../media/image327.wmf"/><Relationship Id="rId19" Type="http://schemas.openxmlformats.org/officeDocument/2006/relationships/oleObject" Target="../embeddings/oleObject347.bin"/><Relationship Id="rId4" Type="http://schemas.openxmlformats.org/officeDocument/2006/relationships/image" Target="../media/image324.wmf"/><Relationship Id="rId9" Type="http://schemas.openxmlformats.org/officeDocument/2006/relationships/oleObject" Target="../embeddings/oleObject342.bin"/><Relationship Id="rId14" Type="http://schemas.openxmlformats.org/officeDocument/2006/relationships/image" Target="../media/image329.wmf"/></Relationships>
</file>

<file path=ppt/slides/_rels/slide38.xml.rels><?xml version="1.0" encoding="UTF-8" standalone="yes"?>
<Relationships xmlns="http://schemas.openxmlformats.org/package/2006/relationships"><Relationship Id="rId8" Type="http://schemas.openxmlformats.org/officeDocument/2006/relationships/image" Target="../media/image333.wmf"/><Relationship Id="rId13" Type="http://schemas.openxmlformats.org/officeDocument/2006/relationships/oleObject" Target="../embeddings/oleObject353.bin"/><Relationship Id="rId18" Type="http://schemas.openxmlformats.org/officeDocument/2006/relationships/image" Target="../media/image338.wmf"/><Relationship Id="rId3" Type="http://schemas.openxmlformats.org/officeDocument/2006/relationships/oleObject" Target="../embeddings/oleObject348.bin"/><Relationship Id="rId7" Type="http://schemas.openxmlformats.org/officeDocument/2006/relationships/oleObject" Target="../embeddings/oleObject350.bin"/><Relationship Id="rId12" Type="http://schemas.openxmlformats.org/officeDocument/2006/relationships/image" Target="../media/image335.wmf"/><Relationship Id="rId17" Type="http://schemas.openxmlformats.org/officeDocument/2006/relationships/oleObject" Target="../embeddings/oleObject355.bin"/><Relationship Id="rId2" Type="http://schemas.openxmlformats.org/officeDocument/2006/relationships/slideLayout" Target="../slideLayouts/slideLayout7.xml"/><Relationship Id="rId16" Type="http://schemas.openxmlformats.org/officeDocument/2006/relationships/image" Target="../media/image337.wmf"/><Relationship Id="rId20" Type="http://schemas.openxmlformats.org/officeDocument/2006/relationships/image" Target="../media/image339.wmf"/><Relationship Id="rId1" Type="http://schemas.openxmlformats.org/officeDocument/2006/relationships/vmlDrawing" Target="../drawings/vmlDrawing37.vml"/><Relationship Id="rId6" Type="http://schemas.openxmlformats.org/officeDocument/2006/relationships/image" Target="../media/image332.wmf"/><Relationship Id="rId11" Type="http://schemas.openxmlformats.org/officeDocument/2006/relationships/oleObject" Target="../embeddings/oleObject352.bin"/><Relationship Id="rId5" Type="http://schemas.openxmlformats.org/officeDocument/2006/relationships/oleObject" Target="../embeddings/oleObject349.bin"/><Relationship Id="rId15" Type="http://schemas.openxmlformats.org/officeDocument/2006/relationships/oleObject" Target="../embeddings/oleObject354.bin"/><Relationship Id="rId10" Type="http://schemas.openxmlformats.org/officeDocument/2006/relationships/image" Target="../media/image334.wmf"/><Relationship Id="rId19" Type="http://schemas.openxmlformats.org/officeDocument/2006/relationships/oleObject" Target="../embeddings/oleObject356.bin"/><Relationship Id="rId4" Type="http://schemas.openxmlformats.org/officeDocument/2006/relationships/image" Target="../media/image331.wmf"/><Relationship Id="rId9" Type="http://schemas.openxmlformats.org/officeDocument/2006/relationships/oleObject" Target="../embeddings/oleObject351.bin"/><Relationship Id="rId14" Type="http://schemas.openxmlformats.org/officeDocument/2006/relationships/image" Target="../media/image336.wmf"/></Relationships>
</file>

<file path=ppt/slides/_rels/slide4.xml.rels><?xml version="1.0" encoding="UTF-8" standalone="yes"?>
<Relationships xmlns="http://schemas.openxmlformats.org/package/2006/relationships"><Relationship Id="rId13" Type="http://schemas.openxmlformats.org/officeDocument/2006/relationships/image" Target="../media/image12.wmf"/><Relationship Id="rId18" Type="http://schemas.openxmlformats.org/officeDocument/2006/relationships/oleObject" Target="../embeddings/oleObject14.bin"/><Relationship Id="rId26" Type="http://schemas.openxmlformats.org/officeDocument/2006/relationships/oleObject" Target="../embeddings/oleObject18.bin"/><Relationship Id="rId3" Type="http://schemas.openxmlformats.org/officeDocument/2006/relationships/oleObject" Target="../embeddings/oleObject7.bin"/><Relationship Id="rId21" Type="http://schemas.openxmlformats.org/officeDocument/2006/relationships/image" Target="../media/image16.emf"/><Relationship Id="rId7" Type="http://schemas.openxmlformats.org/officeDocument/2006/relationships/image" Target="../media/image9.wmf"/><Relationship Id="rId12" Type="http://schemas.openxmlformats.org/officeDocument/2006/relationships/oleObject" Target="../embeddings/oleObject11.bin"/><Relationship Id="rId17" Type="http://schemas.openxmlformats.org/officeDocument/2006/relationships/image" Target="../media/image14.wmf"/><Relationship Id="rId25" Type="http://schemas.openxmlformats.org/officeDocument/2006/relationships/image" Target="../media/image18.wmf"/><Relationship Id="rId33" Type="http://schemas.openxmlformats.org/officeDocument/2006/relationships/image" Target="../media/image22.wmf"/><Relationship Id="rId2" Type="http://schemas.openxmlformats.org/officeDocument/2006/relationships/slideLayout" Target="../slideLayouts/slideLayout7.xml"/><Relationship Id="rId16" Type="http://schemas.openxmlformats.org/officeDocument/2006/relationships/oleObject" Target="../embeddings/oleObject13.bin"/><Relationship Id="rId20" Type="http://schemas.openxmlformats.org/officeDocument/2006/relationships/oleObject" Target="../embeddings/oleObject15.bin"/><Relationship Id="rId29" Type="http://schemas.openxmlformats.org/officeDocument/2006/relationships/image" Target="../media/image20.wmf"/><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1.wmf"/><Relationship Id="rId24" Type="http://schemas.openxmlformats.org/officeDocument/2006/relationships/oleObject" Target="../embeddings/oleObject17.bin"/><Relationship Id="rId32" Type="http://schemas.openxmlformats.org/officeDocument/2006/relationships/oleObject" Target="../embeddings/oleObject21.bin"/><Relationship Id="rId5" Type="http://schemas.openxmlformats.org/officeDocument/2006/relationships/image" Target="../media/image1.png"/><Relationship Id="rId15" Type="http://schemas.openxmlformats.org/officeDocument/2006/relationships/image" Target="../media/image13.wmf"/><Relationship Id="rId23" Type="http://schemas.openxmlformats.org/officeDocument/2006/relationships/image" Target="../media/image17.emf"/><Relationship Id="rId28" Type="http://schemas.openxmlformats.org/officeDocument/2006/relationships/oleObject" Target="../embeddings/oleObject19.bin"/><Relationship Id="rId10" Type="http://schemas.openxmlformats.org/officeDocument/2006/relationships/oleObject" Target="../embeddings/oleObject10.bin"/><Relationship Id="rId19" Type="http://schemas.openxmlformats.org/officeDocument/2006/relationships/image" Target="../media/image15.emf"/><Relationship Id="rId31" Type="http://schemas.openxmlformats.org/officeDocument/2006/relationships/image" Target="../media/image21.wmf"/><Relationship Id="rId4" Type="http://schemas.openxmlformats.org/officeDocument/2006/relationships/image" Target="../media/image8.png"/><Relationship Id="rId9" Type="http://schemas.openxmlformats.org/officeDocument/2006/relationships/image" Target="../media/image10.wmf"/><Relationship Id="rId14" Type="http://schemas.openxmlformats.org/officeDocument/2006/relationships/oleObject" Target="../embeddings/oleObject12.bin"/><Relationship Id="rId22" Type="http://schemas.openxmlformats.org/officeDocument/2006/relationships/oleObject" Target="../embeddings/oleObject16.bin"/><Relationship Id="rId27" Type="http://schemas.openxmlformats.org/officeDocument/2006/relationships/image" Target="../media/image19.wmf"/><Relationship Id="rId30" Type="http://schemas.openxmlformats.org/officeDocument/2006/relationships/oleObject" Target="../embeddings/oleObject20.bin"/><Relationship Id="rId8"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1.png"/><Relationship Id="rId7"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3.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25.wmf"/></Relationships>
</file>

<file path=ppt/slides/_rels/slide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1.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8.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oleObject" Target="../embeddings/oleObject31.bin"/><Relationship Id="rId7" Type="http://schemas.openxmlformats.org/officeDocument/2006/relationships/image" Target="../media/image33.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2.bin"/><Relationship Id="rId5" Type="http://schemas.openxmlformats.org/officeDocument/2006/relationships/image" Target="../media/image1.png"/><Relationship Id="rId4" Type="http://schemas.openxmlformats.org/officeDocument/2006/relationships/image" Target="../media/image32.emf"/><Relationship Id="rId9" Type="http://schemas.openxmlformats.org/officeDocument/2006/relationships/image" Target="../media/image34.emf"/></Relationships>
</file>

<file path=ppt/slides/_rels/slide8.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6.wmf"/><Relationship Id="rId11" Type="http://schemas.openxmlformats.org/officeDocument/2006/relationships/image" Target="../media/image38.wmf"/><Relationship Id="rId5" Type="http://schemas.openxmlformats.org/officeDocument/2006/relationships/oleObject" Target="../embeddings/oleObject35.bin"/><Relationship Id="rId10" Type="http://schemas.openxmlformats.org/officeDocument/2006/relationships/oleObject" Target="../embeddings/oleObject37.bin"/><Relationship Id="rId4" Type="http://schemas.openxmlformats.org/officeDocument/2006/relationships/image" Target="../media/image35.wmf"/><Relationship Id="rId9"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0.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9.bin"/><Relationship Id="rId5" Type="http://schemas.openxmlformats.org/officeDocument/2006/relationships/image" Target="../media/image39.wmf"/><Relationship Id="rId4" Type="http://schemas.openxmlformats.org/officeDocument/2006/relationships/oleObject" Target="../embeddings/oleObject38.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3606182" y="4215691"/>
            <a:ext cx="23257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2"/>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en-US" altLang="zh-CN" sz="3200" b="1" dirty="0">
                <a:solidFill>
                  <a:srgbClr val="FF0000"/>
                </a:solidFill>
                <a:ea typeface="宋体" panose="02010600030101010101" pitchFamily="2" charset="-122"/>
              </a:rPr>
              <a:t>Green </a:t>
            </a:r>
            <a:r>
              <a:rPr lang="zh-CN" altLang="zh-CN" sz="3200" b="1" dirty="0">
                <a:solidFill>
                  <a:srgbClr val="FF0000"/>
                </a:solidFill>
                <a:ea typeface="宋体" panose="02010600030101010101" pitchFamily="2" charset="-122"/>
              </a:rPr>
              <a:t>公式</a:t>
            </a:r>
            <a:endParaRPr lang="zh-CN" altLang="en-US" sz="3200" b="1" dirty="0">
              <a:solidFill>
                <a:srgbClr val="FF0000"/>
              </a:solidFill>
              <a:ea typeface="宋体" panose="02010600030101010101" pitchFamily="2" charset="-122"/>
            </a:endParaRPr>
          </a:p>
        </p:txBody>
      </p:sp>
      <p:sp>
        <p:nvSpPr>
          <p:cNvPr id="6149" name="Text Box 5"/>
          <p:cNvSpPr txBox="1">
            <a:spLocks noChangeArrowheads="1"/>
          </p:cNvSpPr>
          <p:nvPr/>
        </p:nvSpPr>
        <p:spPr bwMode="auto">
          <a:xfrm>
            <a:off x="7237866" y="4212414"/>
            <a:ext cx="23184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2"/>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2"/>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en-US" altLang="zh-CN" sz="3200" b="1" dirty="0">
                <a:solidFill>
                  <a:srgbClr val="FF0000"/>
                </a:solidFill>
                <a:ea typeface="仿宋_GB2312" pitchFamily="49" charset="-122"/>
              </a:rPr>
              <a:t>Gauss </a:t>
            </a:r>
            <a:r>
              <a:rPr lang="zh-CN" altLang="zh-CN" sz="3200" b="1" dirty="0">
                <a:solidFill>
                  <a:srgbClr val="FF0000"/>
                </a:solidFill>
                <a:ea typeface="宋体" panose="02010600030101010101" pitchFamily="2" charset="-122"/>
              </a:rPr>
              <a:t>公式</a:t>
            </a:r>
            <a:endParaRPr lang="zh-CN" altLang="en-US" sz="3200" b="1" dirty="0">
              <a:solidFill>
                <a:srgbClr val="FF0000"/>
              </a:solidFill>
              <a:ea typeface="宋体" panose="02010600030101010101" pitchFamily="2" charset="-122"/>
            </a:endParaRPr>
          </a:p>
        </p:txBody>
      </p:sp>
      <p:sp>
        <p:nvSpPr>
          <p:cNvPr id="6150" name="Text Box 6"/>
          <p:cNvSpPr txBox="1">
            <a:spLocks noChangeArrowheads="1"/>
          </p:cNvSpPr>
          <p:nvPr/>
        </p:nvSpPr>
        <p:spPr bwMode="auto">
          <a:xfrm>
            <a:off x="6080084" y="3981582"/>
            <a:ext cx="914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2"/>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ea typeface="宋体" panose="02010600030101010101" pitchFamily="2" charset="-122"/>
              </a:rPr>
              <a:t>推广</a:t>
            </a:r>
            <a:endParaRPr lang="zh-CN" altLang="en-US" dirty="0">
              <a:solidFill>
                <a:schemeClr val="tx1"/>
              </a:solidFill>
              <a:ea typeface="宋体" panose="02010600030101010101" pitchFamily="2" charset="-122"/>
            </a:endParaRPr>
          </a:p>
        </p:txBody>
      </p:sp>
      <p:sp>
        <p:nvSpPr>
          <p:cNvPr id="6160" name="AutoShape 16"/>
          <p:cNvSpPr>
            <a:spLocks noChangeArrowheads="1"/>
          </p:cNvSpPr>
          <p:nvPr/>
        </p:nvSpPr>
        <p:spPr bwMode="auto">
          <a:xfrm>
            <a:off x="6080084" y="4431879"/>
            <a:ext cx="914400" cy="152400"/>
          </a:xfrm>
          <a:prstGeom prst="rightArrow">
            <a:avLst>
              <a:gd name="adj1" fmla="val 50000"/>
              <a:gd name="adj2" fmla="val 150000"/>
            </a:avLst>
          </a:prstGeom>
          <a:solidFill>
            <a:srgbClr val="0033CC"/>
          </a:solidFill>
          <a:ln w="9525">
            <a:solidFill>
              <a:schemeClr val="tx1"/>
            </a:solidFill>
            <a:miter lim="800000"/>
            <a:headEnd/>
            <a:tailEnd/>
          </a:ln>
        </p:spPr>
        <p:txBody>
          <a:bodyPr wrap="none" anchor="ctr"/>
          <a:lstStyle>
            <a:lvl1pPr>
              <a:spcBef>
                <a:spcPct val="20000"/>
              </a:spcBef>
              <a:buBlip>
                <a:blip r:embed="rId2"/>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2"/>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2"/>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2"/>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endParaRPr lang="zh-CN" altLang="en-US" sz="2000">
              <a:solidFill>
                <a:schemeClr val="tx1"/>
              </a:solidFill>
              <a:ea typeface="宋体" panose="02010600030101010101" pitchFamily="2" charset="-122"/>
            </a:endParaRPr>
          </a:p>
        </p:txBody>
      </p:sp>
      <p:sp>
        <p:nvSpPr>
          <p:cNvPr id="28681" name="Text Box 18"/>
          <p:cNvSpPr txBox="1">
            <a:spLocks noChangeArrowheads="1"/>
          </p:cNvSpPr>
          <p:nvPr/>
        </p:nvSpPr>
        <p:spPr bwMode="auto">
          <a:xfrm>
            <a:off x="3859286" y="2045421"/>
            <a:ext cx="4801255" cy="830997"/>
          </a:xfrm>
          <a:prstGeom prst="rect">
            <a:avLst/>
          </a:prstGeom>
          <a:noFill/>
          <a:ln w="47625" cmpd="thickThin">
            <a:solidFill>
              <a:srgbClr val="FF0000"/>
            </a:solidFill>
            <a:miter lim="800000"/>
            <a:headEnd/>
            <a:tailEnd/>
          </a:ln>
        </p:spPr>
        <p:txBody>
          <a:bodyPr wrap="square">
            <a:spAutoFit/>
          </a:bodyPr>
          <a:lstStyle/>
          <a:p>
            <a:pPr>
              <a:defRPr/>
            </a:pPr>
            <a:r>
              <a:rPr lang="en-US" altLang="zh-CN" sz="4800" b="1" dirty="0">
                <a:solidFill>
                  <a:srgbClr val="FF0000"/>
                </a:solidFill>
                <a:latin typeface="Times New Roman" panose="02020603050405020304" pitchFamily="18" charset="0"/>
                <a:cs typeface="Times New Roman" panose="02020603050405020304" pitchFamily="18" charset="0"/>
              </a:rPr>
              <a:t>§12.2. </a:t>
            </a:r>
            <a:r>
              <a:rPr lang="zh-CN" altLang="en-US" sz="4800" b="1" dirty="0">
                <a:solidFill>
                  <a:srgbClr val="FF0000"/>
                </a:solidFill>
                <a:latin typeface="宋体" pitchFamily="2" charset="-122"/>
              </a:rPr>
              <a:t>高斯公式</a:t>
            </a:r>
          </a:p>
        </p:txBody>
      </p:sp>
      <p:sp>
        <p:nvSpPr>
          <p:cNvPr id="2" name="灯片编号占位符 1"/>
          <p:cNvSpPr>
            <a:spLocks noGrp="1"/>
          </p:cNvSpPr>
          <p:nvPr>
            <p:ph type="sldNum" sz="quarter" idx="12"/>
          </p:nvPr>
        </p:nvSpPr>
        <p:spPr/>
        <p:txBody>
          <a:bodyPr/>
          <a:lstStyle/>
          <a:p>
            <a:fld id="{FCE5CB1A-84D9-4CEA-B327-BA5F167E0358}" type="slidenum">
              <a:rPr lang="zh-CN" altLang="en-US" smtClean="0"/>
              <a:t>1</a:t>
            </a:fld>
            <a:endParaRPr lang="zh-CN" altLang="en-US"/>
          </a:p>
        </p:txBody>
      </p:sp>
    </p:spTree>
    <p:extLst>
      <p:ext uri="{BB962C8B-B14F-4D97-AF65-F5344CB8AC3E}">
        <p14:creationId xmlns:p14="http://schemas.microsoft.com/office/powerpoint/2010/main" val="42082457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wipe(left)">
                                      <p:cBhvr>
                                        <p:cTn id="7" dur="500"/>
                                        <p:tgtEl>
                                          <p:spTgt spid="61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50">
                                            <p:txEl>
                                              <p:pRg st="0" end="0"/>
                                            </p:txEl>
                                          </p:spTgt>
                                        </p:tgtEl>
                                        <p:attrNameLst>
                                          <p:attrName>style.visibility</p:attrName>
                                        </p:attrNameLst>
                                      </p:cBhvr>
                                      <p:to>
                                        <p:strVal val="visible"/>
                                      </p:to>
                                    </p:set>
                                    <p:animEffect transition="in" filter="wipe(left)">
                                      <p:cBhvr>
                                        <p:cTn id="12" dur="500"/>
                                        <p:tgtEl>
                                          <p:spTgt spid="6150">
                                            <p:txEl>
                                              <p:pRg st="0" end="0"/>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160"/>
                                        </p:tgtEl>
                                        <p:attrNameLst>
                                          <p:attrName>style.visibility</p:attrName>
                                        </p:attrNameLst>
                                      </p:cBhvr>
                                      <p:to>
                                        <p:strVal val="visible"/>
                                      </p:to>
                                    </p:set>
                                    <p:animEffect transition="in" filter="wipe(left)">
                                      <p:cBhvr>
                                        <p:cTn id="16" dur="500"/>
                                        <p:tgtEl>
                                          <p:spTgt spid="6160"/>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149">
                                            <p:txEl>
                                              <p:pRg st="0" end="0"/>
                                            </p:txEl>
                                          </p:spTgt>
                                        </p:tgtEl>
                                        <p:attrNameLst>
                                          <p:attrName>style.visibility</p:attrName>
                                        </p:attrNameLst>
                                      </p:cBhvr>
                                      <p:to>
                                        <p:strVal val="visible"/>
                                      </p:to>
                                    </p:set>
                                    <p:animEffect transition="in" filter="wipe(left)">
                                      <p:cBhvr>
                                        <p:cTn id="20" dur="500"/>
                                        <p:tgtEl>
                                          <p:spTgt spid="61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autoUpdateAnimBg="0"/>
      <p:bldP spid="6149" grpId="0" build="p" autoUpdateAnimBg="0" advAuto="0"/>
      <p:bldP spid="6150" grpId="0" build="p" autoUpdateAnimBg="0"/>
      <p:bldP spid="616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445327" y="774104"/>
            <a:ext cx="556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sz="3200" b="1" dirty="0">
                <a:solidFill>
                  <a:srgbClr val="FF3300"/>
                </a:solidFill>
                <a:latin typeface="+mn-ea"/>
                <a:ea typeface="+mn-ea"/>
              </a:rPr>
              <a:t>使用</a:t>
            </a:r>
            <a:r>
              <a:rPr lang="en-US" altLang="zh-CN" sz="3200" b="1" dirty="0">
                <a:solidFill>
                  <a:srgbClr val="FF3300"/>
                </a:solidFill>
                <a:ea typeface="黑体" panose="02010609060101010101" pitchFamily="49" charset="-122"/>
              </a:rPr>
              <a:t>Gauss</a:t>
            </a:r>
            <a:r>
              <a:rPr lang="zh-CN" altLang="en-US" sz="3200" b="1" dirty="0">
                <a:solidFill>
                  <a:srgbClr val="FF3300"/>
                </a:solidFill>
                <a:latin typeface="+mn-ea"/>
                <a:ea typeface="+mn-ea"/>
              </a:rPr>
              <a:t>公式时应注意</a:t>
            </a:r>
            <a:r>
              <a:rPr lang="en-US" altLang="zh-CN" sz="3200" b="1" dirty="0">
                <a:solidFill>
                  <a:srgbClr val="FF3300"/>
                </a:solidFill>
                <a:latin typeface="+mn-ea"/>
                <a:ea typeface="+mn-ea"/>
              </a:rPr>
              <a:t>:</a:t>
            </a:r>
            <a:endParaRPr lang="en-US" altLang="zh-CN" sz="3200" dirty="0">
              <a:solidFill>
                <a:srgbClr val="FF3300"/>
              </a:solidFill>
              <a:latin typeface="+mn-ea"/>
              <a:ea typeface="+mn-ea"/>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795231792"/>
              </p:ext>
            </p:extLst>
          </p:nvPr>
        </p:nvGraphicFramePr>
        <p:xfrm>
          <a:off x="1706273" y="1647193"/>
          <a:ext cx="5659437" cy="537489"/>
        </p:xfrm>
        <a:graphic>
          <a:graphicData uri="http://schemas.openxmlformats.org/presentationml/2006/ole">
            <mc:AlternateContent xmlns:mc="http://schemas.openxmlformats.org/markup-compatibility/2006">
              <mc:Choice xmlns:v="urn:schemas-microsoft-com:vml" Requires="v">
                <p:oleObj spid="_x0000_s9463" name="Equation" r:id="rId4" imgW="2273040" imgH="215640" progId="Equation.DSMT4">
                  <p:embed/>
                </p:oleObj>
              </mc:Choice>
              <mc:Fallback>
                <p:oleObj name="Equation" r:id="rId4" imgW="2273040" imgH="215640" progId="Equation.DSMT4">
                  <p:embed/>
                  <p:pic>
                    <p:nvPicPr>
                      <p:cNvPr id="0" name=""/>
                      <p:cNvPicPr/>
                      <p:nvPr/>
                    </p:nvPicPr>
                    <p:blipFill>
                      <a:blip r:embed="rId5"/>
                      <a:stretch>
                        <a:fillRect/>
                      </a:stretch>
                    </p:blipFill>
                    <p:spPr>
                      <a:xfrm>
                        <a:off x="1706273" y="1647193"/>
                        <a:ext cx="5659437" cy="537489"/>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98036108"/>
              </p:ext>
            </p:extLst>
          </p:nvPr>
        </p:nvGraphicFramePr>
        <p:xfrm>
          <a:off x="1706273" y="2412321"/>
          <a:ext cx="5056188" cy="552450"/>
        </p:xfrm>
        <a:graphic>
          <a:graphicData uri="http://schemas.openxmlformats.org/presentationml/2006/ole">
            <mc:AlternateContent xmlns:mc="http://schemas.openxmlformats.org/markup-compatibility/2006">
              <mc:Choice xmlns:v="urn:schemas-microsoft-com:vml" Requires="v">
                <p:oleObj spid="_x0000_s9464" name="Equation" r:id="rId6" imgW="1981080" imgH="215640" progId="Equation.DSMT4">
                  <p:embed/>
                </p:oleObj>
              </mc:Choice>
              <mc:Fallback>
                <p:oleObj name="Equation" r:id="rId6" imgW="1981080" imgH="215640" progId="Equation.DSMT4">
                  <p:embed/>
                  <p:pic>
                    <p:nvPicPr>
                      <p:cNvPr id="0" name=""/>
                      <p:cNvPicPr/>
                      <p:nvPr/>
                    </p:nvPicPr>
                    <p:blipFill>
                      <a:blip r:embed="rId7"/>
                      <a:stretch>
                        <a:fillRect/>
                      </a:stretch>
                    </p:blipFill>
                    <p:spPr>
                      <a:xfrm>
                        <a:off x="1706273" y="2412321"/>
                        <a:ext cx="5056188" cy="55245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703349501"/>
              </p:ext>
            </p:extLst>
          </p:nvPr>
        </p:nvGraphicFramePr>
        <p:xfrm>
          <a:off x="1706273" y="3192410"/>
          <a:ext cx="4011035" cy="541171"/>
        </p:xfrm>
        <a:graphic>
          <a:graphicData uri="http://schemas.openxmlformats.org/presentationml/2006/ole">
            <mc:AlternateContent xmlns:mc="http://schemas.openxmlformats.org/markup-compatibility/2006">
              <mc:Choice xmlns:v="urn:schemas-microsoft-com:vml" Requires="v">
                <p:oleObj spid="_x0000_s9465" name="Equation" r:id="rId8" imgW="1600200" imgH="215640" progId="Equation.DSMT4">
                  <p:embed/>
                </p:oleObj>
              </mc:Choice>
              <mc:Fallback>
                <p:oleObj name="Equation" r:id="rId8" imgW="1600200" imgH="215640" progId="Equation.DSMT4">
                  <p:embed/>
                  <p:pic>
                    <p:nvPicPr>
                      <p:cNvPr id="0" name=""/>
                      <p:cNvPicPr/>
                      <p:nvPr/>
                    </p:nvPicPr>
                    <p:blipFill>
                      <a:blip r:embed="rId9"/>
                      <a:stretch>
                        <a:fillRect/>
                      </a:stretch>
                    </p:blipFill>
                    <p:spPr>
                      <a:xfrm>
                        <a:off x="1706273" y="3192410"/>
                        <a:ext cx="4011035" cy="541171"/>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8341789"/>
              </p:ext>
            </p:extLst>
          </p:nvPr>
        </p:nvGraphicFramePr>
        <p:xfrm>
          <a:off x="1706273" y="3936714"/>
          <a:ext cx="8566150" cy="1674813"/>
        </p:xfrm>
        <a:graphic>
          <a:graphicData uri="http://schemas.openxmlformats.org/presentationml/2006/ole">
            <mc:AlternateContent xmlns:mc="http://schemas.openxmlformats.org/markup-compatibility/2006">
              <mc:Choice xmlns:v="urn:schemas-microsoft-com:vml" Requires="v">
                <p:oleObj spid="_x0000_s9466" name="Equation" r:id="rId10" imgW="3441600" imgH="672840" progId="Equation.DSMT4">
                  <p:embed/>
                </p:oleObj>
              </mc:Choice>
              <mc:Fallback>
                <p:oleObj name="Equation" r:id="rId10" imgW="3441600" imgH="672840" progId="Equation.DSMT4">
                  <p:embed/>
                  <p:pic>
                    <p:nvPicPr>
                      <p:cNvPr id="0" name=""/>
                      <p:cNvPicPr/>
                      <p:nvPr/>
                    </p:nvPicPr>
                    <p:blipFill>
                      <a:blip r:embed="rId11"/>
                      <a:stretch>
                        <a:fillRect/>
                      </a:stretch>
                    </p:blipFill>
                    <p:spPr>
                      <a:xfrm>
                        <a:off x="1706273" y="3936714"/>
                        <a:ext cx="8566150" cy="1674813"/>
                      </a:xfrm>
                      <a:prstGeom prst="rect">
                        <a:avLst/>
                      </a:prstGeom>
                    </p:spPr>
                  </p:pic>
                </p:oleObj>
              </mc:Fallback>
            </mc:AlternateContent>
          </a:graphicData>
        </a:graphic>
      </p:graphicFrame>
      <p:sp>
        <p:nvSpPr>
          <p:cNvPr id="6" name="灯片编号占位符 5"/>
          <p:cNvSpPr>
            <a:spLocks noGrp="1"/>
          </p:cNvSpPr>
          <p:nvPr>
            <p:ph type="sldNum" sz="quarter" idx="12"/>
          </p:nvPr>
        </p:nvSpPr>
        <p:spPr/>
        <p:txBody>
          <a:bodyPr/>
          <a:lstStyle/>
          <a:p>
            <a:fld id="{FCE5CB1A-84D9-4CEA-B327-BA5F167E0358}" type="slidenum">
              <a:rPr lang="zh-CN" altLang="en-US" smtClean="0"/>
              <a:t>10</a:t>
            </a:fld>
            <a:endParaRPr lang="zh-CN" altLang="en-US"/>
          </a:p>
        </p:txBody>
      </p:sp>
    </p:spTree>
    <p:extLst>
      <p:ext uri="{BB962C8B-B14F-4D97-AF65-F5344CB8AC3E}">
        <p14:creationId xmlns:p14="http://schemas.microsoft.com/office/powerpoint/2010/main" val="3585394151"/>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59710" y="1079683"/>
            <a:ext cx="8747125" cy="596901"/>
            <a:chOff x="-22" y="613"/>
            <a:chExt cx="5510" cy="376"/>
          </a:xfrm>
        </p:grpSpPr>
        <p:sp>
          <p:nvSpPr>
            <p:cNvPr id="18452" name="Text Box 3"/>
            <p:cNvSpPr txBox="1">
              <a:spLocks noChangeArrowheads="1"/>
            </p:cNvSpPr>
            <p:nvPr/>
          </p:nvSpPr>
          <p:spPr bwMode="auto">
            <a:xfrm>
              <a:off x="-22" y="613"/>
              <a:ext cx="136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特别地</a:t>
              </a:r>
              <a:r>
                <a:rPr lang="en-US" altLang="zh-CN" b="1" dirty="0">
                  <a:solidFill>
                    <a:schemeClr val="tx1"/>
                  </a:solidFill>
                  <a:latin typeface="楷体_GB2312" pitchFamily="49" charset="-122"/>
                  <a:ea typeface="宋体" panose="02010600030101010101" pitchFamily="2" charset="-122"/>
                </a:rPr>
                <a:t>,</a:t>
              </a:r>
              <a:r>
                <a:rPr lang="zh-CN" altLang="en-US" b="1" dirty="0">
                  <a:solidFill>
                    <a:schemeClr val="tx1"/>
                  </a:solidFill>
                  <a:latin typeface="楷体_GB2312" pitchFamily="49" charset="-122"/>
                  <a:ea typeface="宋体" panose="02010600030101010101" pitchFamily="2" charset="-122"/>
                </a:rPr>
                <a:t>若令</a:t>
              </a:r>
            </a:p>
          </p:txBody>
        </p:sp>
        <p:graphicFrame>
          <p:nvGraphicFramePr>
            <p:cNvPr id="18453" name="Object 13"/>
            <p:cNvGraphicFramePr>
              <a:graphicFrameLocks noChangeAspect="1"/>
            </p:cNvGraphicFramePr>
            <p:nvPr>
              <p:extLst>
                <p:ext uri="{D42A27DB-BD31-4B8C-83A1-F6EECF244321}">
                  <p14:modId xmlns:p14="http://schemas.microsoft.com/office/powerpoint/2010/main" val="3641335215"/>
                </p:ext>
              </p:extLst>
            </p:nvPr>
          </p:nvGraphicFramePr>
          <p:xfrm>
            <a:off x="1391" y="620"/>
            <a:ext cx="1336" cy="369"/>
          </p:xfrm>
          <a:graphic>
            <a:graphicData uri="http://schemas.openxmlformats.org/presentationml/2006/ole">
              <mc:AlternateContent xmlns:mc="http://schemas.openxmlformats.org/markup-compatibility/2006">
                <mc:Choice xmlns:v="urn:schemas-microsoft-com:vml" Requires="v">
                  <p:oleObj spid="_x0000_s10880" name="Equation" r:id="rId4" imgW="927000" imgH="253800" progId="Equation.DSMT4">
                    <p:embed/>
                  </p:oleObj>
                </mc:Choice>
                <mc:Fallback>
                  <p:oleObj name="Equation" r:id="rId4" imgW="927000" imgH="253800" progId="Equation.DSMT4">
                    <p:embed/>
                    <p:pic>
                      <p:nvPicPr>
                        <p:cNvPr id="0" name=""/>
                        <p:cNvPicPr>
                          <a:picLocks noChangeAspect="1" noChangeArrowheads="1"/>
                        </p:cNvPicPr>
                        <p:nvPr/>
                      </p:nvPicPr>
                      <p:blipFill>
                        <a:blip r:embed="rId5"/>
                        <a:srcRect/>
                        <a:stretch>
                          <a:fillRect/>
                        </a:stretch>
                      </p:blipFill>
                      <p:spPr bwMode="auto">
                        <a:xfrm>
                          <a:off x="1391" y="620"/>
                          <a:ext cx="1336"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4" name="Object 14"/>
            <p:cNvGraphicFramePr>
              <a:graphicFrameLocks noChangeAspect="1"/>
            </p:cNvGraphicFramePr>
            <p:nvPr>
              <p:extLst>
                <p:ext uri="{D42A27DB-BD31-4B8C-83A1-F6EECF244321}">
                  <p14:modId xmlns:p14="http://schemas.microsoft.com/office/powerpoint/2010/main" val="415216587"/>
                </p:ext>
              </p:extLst>
            </p:nvPr>
          </p:nvGraphicFramePr>
          <p:xfrm>
            <a:off x="2851" y="620"/>
            <a:ext cx="1337" cy="369"/>
          </p:xfrm>
          <a:graphic>
            <a:graphicData uri="http://schemas.openxmlformats.org/presentationml/2006/ole">
              <mc:AlternateContent xmlns:mc="http://schemas.openxmlformats.org/markup-compatibility/2006">
                <mc:Choice xmlns:v="urn:schemas-microsoft-com:vml" Requires="v">
                  <p:oleObj spid="_x0000_s10881" name="Equation" r:id="rId6" imgW="927000" imgH="253800" progId="Equation.DSMT4">
                    <p:embed/>
                  </p:oleObj>
                </mc:Choice>
                <mc:Fallback>
                  <p:oleObj name="Equation" r:id="rId6" imgW="927000" imgH="253800" progId="Equation.DSMT4">
                    <p:embed/>
                    <p:pic>
                      <p:nvPicPr>
                        <p:cNvPr id="0" name=""/>
                        <p:cNvPicPr>
                          <a:picLocks noChangeAspect="1" noChangeArrowheads="1"/>
                        </p:cNvPicPr>
                        <p:nvPr/>
                      </p:nvPicPr>
                      <p:blipFill>
                        <a:blip r:embed="rId7"/>
                        <a:srcRect/>
                        <a:stretch>
                          <a:fillRect/>
                        </a:stretch>
                      </p:blipFill>
                      <p:spPr bwMode="auto">
                        <a:xfrm>
                          <a:off x="2851" y="620"/>
                          <a:ext cx="1337"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5" name="Object 15"/>
            <p:cNvGraphicFramePr>
              <a:graphicFrameLocks noChangeAspect="1"/>
            </p:cNvGraphicFramePr>
            <p:nvPr>
              <p:extLst>
                <p:ext uri="{D42A27DB-BD31-4B8C-83A1-F6EECF244321}">
                  <p14:modId xmlns:p14="http://schemas.microsoft.com/office/powerpoint/2010/main" val="663226734"/>
                </p:ext>
              </p:extLst>
            </p:nvPr>
          </p:nvGraphicFramePr>
          <p:xfrm>
            <a:off x="4188" y="619"/>
            <a:ext cx="1300" cy="369"/>
          </p:xfrm>
          <a:graphic>
            <a:graphicData uri="http://schemas.openxmlformats.org/presentationml/2006/ole">
              <mc:AlternateContent xmlns:mc="http://schemas.openxmlformats.org/markup-compatibility/2006">
                <mc:Choice xmlns:v="urn:schemas-microsoft-com:vml" Requires="v">
                  <p:oleObj spid="_x0000_s10882" name="Equation" r:id="rId8" imgW="901440" imgH="253800" progId="Equation.DSMT4">
                    <p:embed/>
                  </p:oleObj>
                </mc:Choice>
                <mc:Fallback>
                  <p:oleObj name="Equation" r:id="rId8" imgW="901440" imgH="253800" progId="Equation.DSMT4">
                    <p:embed/>
                    <p:pic>
                      <p:nvPicPr>
                        <p:cNvPr id="0" name=""/>
                        <p:cNvPicPr>
                          <a:picLocks noChangeAspect="1" noChangeArrowheads="1"/>
                        </p:cNvPicPr>
                        <p:nvPr/>
                      </p:nvPicPr>
                      <p:blipFill>
                        <a:blip r:embed="rId9"/>
                        <a:srcRect/>
                        <a:stretch>
                          <a:fillRect/>
                        </a:stretch>
                      </p:blipFill>
                      <p:spPr bwMode="auto">
                        <a:xfrm>
                          <a:off x="4188" y="619"/>
                          <a:ext cx="1300"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7"/>
          <p:cNvGrpSpPr>
            <a:grpSpLocks/>
          </p:cNvGrpSpPr>
          <p:nvPr/>
        </p:nvGrpSpPr>
        <p:grpSpPr bwMode="auto">
          <a:xfrm>
            <a:off x="1459710" y="1795261"/>
            <a:ext cx="6688136" cy="579436"/>
            <a:chOff x="-67" y="1052"/>
            <a:chExt cx="4213" cy="365"/>
          </a:xfrm>
        </p:grpSpPr>
        <p:sp>
          <p:nvSpPr>
            <p:cNvPr id="18447" name="Text Box 8"/>
            <p:cNvSpPr txBox="1">
              <a:spLocks noChangeArrowheads="1"/>
            </p:cNvSpPr>
            <p:nvPr/>
          </p:nvSpPr>
          <p:spPr bwMode="auto">
            <a:xfrm>
              <a:off x="-67" y="1058"/>
              <a:ext cx="102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空间区域</a:t>
              </a:r>
            </a:p>
          </p:txBody>
        </p:sp>
        <p:graphicFrame>
          <p:nvGraphicFramePr>
            <p:cNvPr id="18448" name="Object 11"/>
            <p:cNvGraphicFramePr>
              <a:graphicFrameLocks noChangeAspect="1"/>
            </p:cNvGraphicFramePr>
            <p:nvPr>
              <p:extLst>
                <p:ext uri="{D42A27DB-BD31-4B8C-83A1-F6EECF244321}">
                  <p14:modId xmlns:p14="http://schemas.microsoft.com/office/powerpoint/2010/main" val="2484931950"/>
                </p:ext>
              </p:extLst>
            </p:nvPr>
          </p:nvGraphicFramePr>
          <p:xfrm>
            <a:off x="941" y="1092"/>
            <a:ext cx="238" cy="240"/>
          </p:xfrm>
          <a:graphic>
            <a:graphicData uri="http://schemas.openxmlformats.org/presentationml/2006/ole">
              <mc:AlternateContent xmlns:mc="http://schemas.openxmlformats.org/markup-compatibility/2006">
                <mc:Choice xmlns:v="urn:schemas-microsoft-com:vml" Requires="v">
                  <p:oleObj spid="_x0000_s10883" name="Equation" r:id="rId10" imgW="164885" imgH="164885" progId="Equation.3">
                    <p:embed/>
                  </p:oleObj>
                </mc:Choice>
                <mc:Fallback>
                  <p:oleObj name="Equation" r:id="rId10" imgW="164885" imgH="16488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1" y="1092"/>
                          <a:ext cx="23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9" name="Text Box 10"/>
            <p:cNvSpPr txBox="1">
              <a:spLocks noChangeArrowheads="1"/>
            </p:cNvSpPr>
            <p:nvPr/>
          </p:nvSpPr>
          <p:spPr bwMode="auto">
            <a:xfrm>
              <a:off x="1161" y="1052"/>
              <a:ext cx="102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的体积为</a:t>
              </a:r>
            </a:p>
          </p:txBody>
        </p:sp>
        <p:graphicFrame>
          <p:nvGraphicFramePr>
            <p:cNvPr id="18450" name="Object 12"/>
            <p:cNvGraphicFramePr>
              <a:graphicFrameLocks noChangeAspect="1"/>
            </p:cNvGraphicFramePr>
            <p:nvPr>
              <p:extLst>
                <p:ext uri="{D42A27DB-BD31-4B8C-83A1-F6EECF244321}">
                  <p14:modId xmlns:p14="http://schemas.microsoft.com/office/powerpoint/2010/main" val="2778195664"/>
                </p:ext>
              </p:extLst>
            </p:nvPr>
          </p:nvGraphicFramePr>
          <p:xfrm>
            <a:off x="2164" y="1121"/>
            <a:ext cx="275" cy="296"/>
          </p:xfrm>
          <a:graphic>
            <a:graphicData uri="http://schemas.openxmlformats.org/presentationml/2006/ole">
              <mc:AlternateContent xmlns:mc="http://schemas.openxmlformats.org/markup-compatibility/2006">
                <mc:Choice xmlns:v="urn:schemas-microsoft-com:vml" Requires="v">
                  <p:oleObj spid="_x0000_s10884" name="Equation" r:id="rId12" imgW="190440" imgH="203040" progId="Equation.DSMT4">
                    <p:embed/>
                  </p:oleObj>
                </mc:Choice>
                <mc:Fallback>
                  <p:oleObj name="Equation" r:id="rId12" imgW="190440" imgH="203040" progId="Equation.DSMT4">
                    <p:embed/>
                    <p:pic>
                      <p:nvPicPr>
                        <p:cNvPr id="0" name=""/>
                        <p:cNvPicPr>
                          <a:picLocks noChangeAspect="1" noChangeArrowheads="1"/>
                        </p:cNvPicPr>
                        <p:nvPr/>
                      </p:nvPicPr>
                      <p:blipFill>
                        <a:blip r:embed="rId13"/>
                        <a:srcRect/>
                        <a:stretch>
                          <a:fillRect/>
                        </a:stretch>
                      </p:blipFill>
                      <p:spPr bwMode="auto">
                        <a:xfrm>
                          <a:off x="2164" y="1121"/>
                          <a:ext cx="27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1" name="Text Box 12"/>
            <p:cNvSpPr txBox="1">
              <a:spLocks noChangeArrowheads="1"/>
            </p:cNvSpPr>
            <p:nvPr/>
          </p:nvSpPr>
          <p:spPr bwMode="auto">
            <a:xfrm>
              <a:off x="2439" y="1058"/>
              <a:ext cx="1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则由高斯公式知</a:t>
              </a:r>
            </a:p>
          </p:txBody>
        </p:sp>
      </p:grpSp>
      <p:graphicFrame>
        <p:nvGraphicFramePr>
          <p:cNvPr id="14349" name="Object 2"/>
          <p:cNvGraphicFramePr>
            <a:graphicFrameLocks noChangeAspect="1"/>
          </p:cNvGraphicFramePr>
          <p:nvPr>
            <p:extLst>
              <p:ext uri="{D42A27DB-BD31-4B8C-83A1-F6EECF244321}">
                <p14:modId xmlns:p14="http://schemas.microsoft.com/office/powerpoint/2010/main" val="2210770784"/>
              </p:ext>
            </p:extLst>
          </p:nvPr>
        </p:nvGraphicFramePr>
        <p:xfrm>
          <a:off x="1782765" y="2465184"/>
          <a:ext cx="3749675" cy="879475"/>
        </p:xfrm>
        <a:graphic>
          <a:graphicData uri="http://schemas.openxmlformats.org/presentationml/2006/ole">
            <mc:AlternateContent xmlns:mc="http://schemas.openxmlformats.org/markup-compatibility/2006">
              <mc:Choice xmlns:v="urn:schemas-microsoft-com:vml" Requires="v">
                <p:oleObj spid="_x0000_s10885" name="Equation" r:id="rId14" imgW="1638000" imgH="380880" progId="Equation.DSMT4">
                  <p:embed/>
                </p:oleObj>
              </mc:Choice>
              <mc:Fallback>
                <p:oleObj name="Equation" r:id="rId14" imgW="1638000" imgH="380880" progId="Equation.DSMT4">
                  <p:embed/>
                  <p:pic>
                    <p:nvPicPr>
                      <p:cNvPr id="0" name=""/>
                      <p:cNvPicPr>
                        <a:picLocks noChangeAspect="1" noChangeArrowheads="1"/>
                      </p:cNvPicPr>
                      <p:nvPr/>
                    </p:nvPicPr>
                    <p:blipFill>
                      <a:blip r:embed="rId15"/>
                      <a:srcRect/>
                      <a:stretch>
                        <a:fillRect/>
                      </a:stretch>
                    </p:blipFill>
                    <p:spPr bwMode="auto">
                      <a:xfrm>
                        <a:off x="1782765" y="2465184"/>
                        <a:ext cx="3749675"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0" name="Object 3"/>
          <p:cNvGraphicFramePr>
            <a:graphicFrameLocks noChangeAspect="1"/>
          </p:cNvGraphicFramePr>
          <p:nvPr>
            <p:extLst>
              <p:ext uri="{D42A27DB-BD31-4B8C-83A1-F6EECF244321}">
                <p14:modId xmlns:p14="http://schemas.microsoft.com/office/powerpoint/2010/main" val="503185059"/>
              </p:ext>
            </p:extLst>
          </p:nvPr>
        </p:nvGraphicFramePr>
        <p:xfrm>
          <a:off x="5543552" y="2287511"/>
          <a:ext cx="3806825" cy="1085850"/>
        </p:xfrm>
        <a:graphic>
          <a:graphicData uri="http://schemas.openxmlformats.org/presentationml/2006/ole">
            <mc:AlternateContent xmlns:mc="http://schemas.openxmlformats.org/markup-compatibility/2006">
              <mc:Choice xmlns:v="urn:schemas-microsoft-com:vml" Requires="v">
                <p:oleObj spid="_x0000_s10886" name="Equation" r:id="rId16" imgW="1663560" imgH="469800" progId="Equation.DSMT4">
                  <p:embed/>
                </p:oleObj>
              </mc:Choice>
              <mc:Fallback>
                <p:oleObj name="Equation" r:id="rId16" imgW="1663560" imgH="469800" progId="Equation.DSMT4">
                  <p:embed/>
                  <p:pic>
                    <p:nvPicPr>
                      <p:cNvPr id="0" name=""/>
                      <p:cNvPicPr>
                        <a:picLocks noChangeAspect="1" noChangeArrowheads="1"/>
                      </p:cNvPicPr>
                      <p:nvPr/>
                    </p:nvPicPr>
                    <p:blipFill>
                      <a:blip r:embed="rId17"/>
                      <a:srcRect/>
                      <a:stretch>
                        <a:fillRect/>
                      </a:stretch>
                    </p:blipFill>
                    <p:spPr bwMode="auto">
                      <a:xfrm>
                        <a:off x="5543552" y="2287511"/>
                        <a:ext cx="3806825"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1" name="Object 4"/>
          <p:cNvGraphicFramePr>
            <a:graphicFrameLocks noChangeAspect="1"/>
          </p:cNvGraphicFramePr>
          <p:nvPr>
            <p:extLst>
              <p:ext uri="{D42A27DB-BD31-4B8C-83A1-F6EECF244321}">
                <p14:modId xmlns:p14="http://schemas.microsoft.com/office/powerpoint/2010/main" val="4288404017"/>
              </p:ext>
            </p:extLst>
          </p:nvPr>
        </p:nvGraphicFramePr>
        <p:xfrm>
          <a:off x="1929608" y="3330271"/>
          <a:ext cx="2324100" cy="881063"/>
        </p:xfrm>
        <a:graphic>
          <a:graphicData uri="http://schemas.openxmlformats.org/presentationml/2006/ole">
            <mc:AlternateContent xmlns:mc="http://schemas.openxmlformats.org/markup-compatibility/2006">
              <mc:Choice xmlns:v="urn:schemas-microsoft-com:vml" Requires="v">
                <p:oleObj spid="_x0000_s10887" name="Equation" r:id="rId18" imgW="1015920" imgH="380880" progId="Equation.DSMT4">
                  <p:embed/>
                </p:oleObj>
              </mc:Choice>
              <mc:Fallback>
                <p:oleObj name="Equation" r:id="rId18" imgW="1015920" imgH="380880" progId="Equation.DSMT4">
                  <p:embed/>
                  <p:pic>
                    <p:nvPicPr>
                      <p:cNvPr id="0" name=""/>
                      <p:cNvPicPr>
                        <a:picLocks noChangeAspect="1" noChangeArrowheads="1"/>
                      </p:cNvPicPr>
                      <p:nvPr/>
                    </p:nvPicPr>
                    <p:blipFill>
                      <a:blip r:embed="rId19"/>
                      <a:srcRect/>
                      <a:stretch>
                        <a:fillRect/>
                      </a:stretch>
                    </p:blipFill>
                    <p:spPr bwMode="auto">
                      <a:xfrm>
                        <a:off x="1929608" y="3330271"/>
                        <a:ext cx="2324100"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6"/>
          <p:cNvGrpSpPr>
            <a:grpSpLocks/>
          </p:cNvGrpSpPr>
          <p:nvPr/>
        </p:nvGrpSpPr>
        <p:grpSpPr bwMode="auto">
          <a:xfrm>
            <a:off x="1562102" y="4245767"/>
            <a:ext cx="6411913" cy="1879600"/>
            <a:chOff x="-40" y="2547"/>
            <a:chExt cx="4039" cy="1184"/>
          </a:xfrm>
        </p:grpSpPr>
        <p:sp>
          <p:nvSpPr>
            <p:cNvPr id="18441" name="Text Box 17"/>
            <p:cNvSpPr txBox="1">
              <a:spLocks noChangeArrowheads="1"/>
            </p:cNvSpPr>
            <p:nvPr/>
          </p:nvSpPr>
          <p:spPr bwMode="auto">
            <a:xfrm>
              <a:off x="-40" y="2547"/>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因而空间区域</a:t>
              </a:r>
            </a:p>
          </p:txBody>
        </p:sp>
        <p:graphicFrame>
          <p:nvGraphicFramePr>
            <p:cNvPr id="18442" name="Object 8"/>
            <p:cNvGraphicFramePr>
              <a:graphicFrameLocks noChangeAspect="1"/>
            </p:cNvGraphicFramePr>
            <p:nvPr/>
          </p:nvGraphicFramePr>
          <p:xfrm>
            <a:off x="1440" y="2592"/>
            <a:ext cx="238" cy="240"/>
          </p:xfrm>
          <a:graphic>
            <a:graphicData uri="http://schemas.openxmlformats.org/presentationml/2006/ole">
              <mc:AlternateContent xmlns:mc="http://schemas.openxmlformats.org/markup-compatibility/2006">
                <mc:Choice xmlns:v="urn:schemas-microsoft-com:vml" Requires="v">
                  <p:oleObj spid="_x0000_s10888" name="Equation" r:id="rId20" imgW="164885" imgH="164885" progId="Equation.3">
                    <p:embed/>
                  </p:oleObj>
                </mc:Choice>
                <mc:Fallback>
                  <p:oleObj name="Equation" r:id="rId20" imgW="164885" imgH="164885"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0" y="2592"/>
                          <a:ext cx="23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3" name="Text Box 19"/>
            <p:cNvSpPr txBox="1">
              <a:spLocks noChangeArrowheads="1"/>
            </p:cNvSpPr>
            <p:nvPr/>
          </p:nvSpPr>
          <p:spPr bwMode="auto">
            <a:xfrm>
              <a:off x="1670" y="2557"/>
              <a:ext cx="79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的体积</a:t>
              </a:r>
            </a:p>
          </p:txBody>
        </p:sp>
        <p:graphicFrame>
          <p:nvGraphicFramePr>
            <p:cNvPr id="18444" name="Object 9"/>
            <p:cNvGraphicFramePr>
              <a:graphicFrameLocks noChangeAspect="1"/>
            </p:cNvGraphicFramePr>
            <p:nvPr>
              <p:extLst>
                <p:ext uri="{D42A27DB-BD31-4B8C-83A1-F6EECF244321}">
                  <p14:modId xmlns:p14="http://schemas.microsoft.com/office/powerpoint/2010/main" val="2455455408"/>
                </p:ext>
              </p:extLst>
            </p:nvPr>
          </p:nvGraphicFramePr>
          <p:xfrm>
            <a:off x="2461" y="2608"/>
            <a:ext cx="238" cy="279"/>
          </p:xfrm>
          <a:graphic>
            <a:graphicData uri="http://schemas.openxmlformats.org/presentationml/2006/ole">
              <mc:AlternateContent xmlns:mc="http://schemas.openxmlformats.org/markup-compatibility/2006">
                <mc:Choice xmlns:v="urn:schemas-microsoft-com:vml" Requires="v">
                  <p:oleObj spid="_x0000_s10889" name="Equation" r:id="rId21" imgW="152280" imgH="177480" progId="Equation.DSMT4">
                    <p:embed/>
                  </p:oleObj>
                </mc:Choice>
                <mc:Fallback>
                  <p:oleObj name="Equation" r:id="rId21" imgW="152280" imgH="177480" progId="Equation.DSMT4">
                    <p:embed/>
                    <p:pic>
                      <p:nvPicPr>
                        <p:cNvPr id="0" name=""/>
                        <p:cNvPicPr>
                          <a:picLocks noChangeAspect="1" noChangeArrowheads="1"/>
                        </p:cNvPicPr>
                        <p:nvPr/>
                      </p:nvPicPr>
                      <p:blipFill>
                        <a:blip r:embed="rId22"/>
                        <a:srcRect/>
                        <a:stretch>
                          <a:fillRect/>
                        </a:stretch>
                      </p:blipFill>
                      <p:spPr bwMode="auto">
                        <a:xfrm>
                          <a:off x="2461" y="2608"/>
                          <a:ext cx="238" cy="279"/>
                        </a:xfrm>
                        <a:prstGeom prst="rect">
                          <a:avLst/>
                        </a:prstGeom>
                        <a:noFill/>
                        <a:ln>
                          <a:noFill/>
                        </a:ln>
                        <a:effectLst/>
                      </p:spPr>
                    </p:pic>
                  </p:oleObj>
                </mc:Fallback>
              </mc:AlternateContent>
            </a:graphicData>
          </a:graphic>
        </p:graphicFrame>
        <p:sp>
          <p:nvSpPr>
            <p:cNvPr id="18445" name="Text Box 21"/>
            <p:cNvSpPr txBox="1">
              <a:spLocks noChangeArrowheads="1"/>
            </p:cNvSpPr>
            <p:nvPr/>
          </p:nvSpPr>
          <p:spPr bwMode="auto">
            <a:xfrm>
              <a:off x="2691" y="2562"/>
              <a:ext cx="4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为</a:t>
              </a:r>
              <a:r>
                <a:rPr lang="en-US" altLang="zh-CN" b="1" dirty="0">
                  <a:solidFill>
                    <a:schemeClr val="tx1"/>
                  </a:solidFill>
                  <a:latin typeface="楷体_GB2312" pitchFamily="49" charset="-122"/>
                  <a:ea typeface="宋体" panose="02010600030101010101" pitchFamily="2" charset="-122"/>
                </a:rPr>
                <a:t>:</a:t>
              </a:r>
            </a:p>
          </p:txBody>
        </p:sp>
        <p:graphicFrame>
          <p:nvGraphicFramePr>
            <p:cNvPr id="18446" name="Object 10"/>
            <p:cNvGraphicFramePr>
              <a:graphicFrameLocks noChangeAspect="1"/>
            </p:cNvGraphicFramePr>
            <p:nvPr>
              <p:extLst>
                <p:ext uri="{D42A27DB-BD31-4B8C-83A1-F6EECF244321}">
                  <p14:modId xmlns:p14="http://schemas.microsoft.com/office/powerpoint/2010/main" val="3446167161"/>
                </p:ext>
              </p:extLst>
            </p:nvPr>
          </p:nvGraphicFramePr>
          <p:xfrm>
            <a:off x="451" y="2946"/>
            <a:ext cx="3548" cy="785"/>
          </p:xfrm>
          <a:graphic>
            <a:graphicData uri="http://schemas.openxmlformats.org/presentationml/2006/ole">
              <mc:AlternateContent xmlns:mc="http://schemas.openxmlformats.org/markup-compatibility/2006">
                <mc:Choice xmlns:v="urn:schemas-microsoft-com:vml" Requires="v">
                  <p:oleObj spid="_x0000_s10890" name="Equation" r:id="rId23" imgW="2019240" imgH="444240" progId="Equation.DSMT4">
                    <p:embed/>
                  </p:oleObj>
                </mc:Choice>
                <mc:Fallback>
                  <p:oleObj name="Equation" r:id="rId23" imgW="2019240" imgH="444240" progId="Equation.DSMT4">
                    <p:embed/>
                    <p:pic>
                      <p:nvPicPr>
                        <p:cNvPr id="0" name=""/>
                        <p:cNvPicPr>
                          <a:picLocks noChangeAspect="1" noChangeArrowheads="1"/>
                        </p:cNvPicPr>
                        <p:nvPr/>
                      </p:nvPicPr>
                      <p:blipFill>
                        <a:blip r:embed="rId24"/>
                        <a:srcRect/>
                        <a:stretch>
                          <a:fillRect/>
                        </a:stretch>
                      </p:blipFill>
                      <p:spPr bwMode="auto">
                        <a:xfrm>
                          <a:off x="451" y="2946"/>
                          <a:ext cx="3548" cy="785"/>
                        </a:xfrm>
                        <a:prstGeom prst="rect">
                          <a:avLst/>
                        </a:prstGeom>
                        <a:solidFill>
                          <a:schemeClr val="accent4">
                            <a:lumMod val="60000"/>
                            <a:lumOff val="40000"/>
                          </a:schemeClr>
                        </a:solidFill>
                        <a:ln>
                          <a:noFill/>
                        </a:ln>
                        <a:effectLst/>
                      </p:spPr>
                    </p:pic>
                  </p:oleObj>
                </mc:Fallback>
              </mc:AlternateContent>
            </a:graphicData>
          </a:graphic>
        </p:graphicFrame>
      </p:grpSp>
      <p:sp>
        <p:nvSpPr>
          <p:cNvPr id="14367" name="Text Box 31"/>
          <p:cNvSpPr txBox="1">
            <a:spLocks noChangeArrowheads="1"/>
          </p:cNvSpPr>
          <p:nvPr/>
        </p:nvSpPr>
        <p:spPr bwMode="auto">
          <a:xfrm>
            <a:off x="8188326" y="5021590"/>
            <a:ext cx="1090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en-US" altLang="en-US" b="1" dirty="0">
                <a:solidFill>
                  <a:schemeClr val="tx1"/>
                </a:solidFill>
                <a:latin typeface="楷体_GB2312" pitchFamily="49" charset="-122"/>
                <a:ea typeface="宋体" panose="02010600030101010101" pitchFamily="2" charset="-122"/>
              </a:rPr>
              <a:t>(</a:t>
            </a:r>
            <a:r>
              <a:rPr lang="zh-CN" altLang="en-US" b="1" dirty="0">
                <a:solidFill>
                  <a:schemeClr val="tx1"/>
                </a:solidFill>
                <a:latin typeface="楷体_GB2312" pitchFamily="49" charset="-122"/>
                <a:ea typeface="宋体" panose="02010600030101010101" pitchFamily="2" charset="-122"/>
              </a:rPr>
              <a:t>**</a:t>
            </a:r>
            <a:r>
              <a:rPr lang="en-US" altLang="en-US" b="1" dirty="0">
                <a:solidFill>
                  <a:schemeClr val="tx1"/>
                </a:solidFill>
                <a:latin typeface="楷体_GB2312" pitchFamily="49" charset="-122"/>
                <a:ea typeface="宋体" panose="02010600030101010101" pitchFamily="2" charset="-122"/>
              </a:rPr>
              <a:t>)</a:t>
            </a:r>
            <a:r>
              <a:rPr lang="zh-CN" altLang="en-US" b="1" dirty="0">
                <a:solidFill>
                  <a:schemeClr val="tx1"/>
                </a:solidFill>
                <a:latin typeface="楷体_GB2312" pitchFamily="49" charset="-122"/>
                <a:ea typeface="宋体" panose="02010600030101010101" pitchFamily="2" charset="-122"/>
              </a:rPr>
              <a:t> </a:t>
            </a:r>
          </a:p>
        </p:txBody>
      </p:sp>
      <p:sp>
        <p:nvSpPr>
          <p:cNvPr id="5" name="灯片编号占位符 4"/>
          <p:cNvSpPr>
            <a:spLocks noGrp="1"/>
          </p:cNvSpPr>
          <p:nvPr>
            <p:ph type="sldNum" sz="quarter" idx="12"/>
          </p:nvPr>
        </p:nvSpPr>
        <p:spPr/>
        <p:txBody>
          <a:bodyPr/>
          <a:lstStyle/>
          <a:p>
            <a:fld id="{FCE5CB1A-84D9-4CEA-B327-BA5F167E0358}" type="slidenum">
              <a:rPr lang="zh-CN" altLang="en-US" smtClean="0"/>
              <a:t>11</a:t>
            </a:fld>
            <a:endParaRPr lang="zh-CN" altLang="en-US"/>
          </a:p>
        </p:txBody>
      </p:sp>
    </p:spTree>
    <p:extLst>
      <p:ext uri="{BB962C8B-B14F-4D97-AF65-F5344CB8AC3E}">
        <p14:creationId xmlns:p14="http://schemas.microsoft.com/office/powerpoint/2010/main" val="21189452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349"/>
                                        </p:tgtEl>
                                        <p:attrNameLst>
                                          <p:attrName>style.visibility</p:attrName>
                                        </p:attrNameLst>
                                      </p:cBhvr>
                                      <p:to>
                                        <p:strVal val="visible"/>
                                      </p:to>
                                    </p:set>
                                    <p:animEffect transition="in" filter="wipe(left)">
                                      <p:cBhvr>
                                        <p:cTn id="17" dur="500"/>
                                        <p:tgtEl>
                                          <p:spTgt spid="143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350"/>
                                        </p:tgtEl>
                                        <p:attrNameLst>
                                          <p:attrName>style.visibility</p:attrName>
                                        </p:attrNameLst>
                                      </p:cBhvr>
                                      <p:to>
                                        <p:strVal val="visible"/>
                                      </p:to>
                                    </p:set>
                                    <p:animEffect transition="in" filter="wipe(left)">
                                      <p:cBhvr>
                                        <p:cTn id="22" dur="500"/>
                                        <p:tgtEl>
                                          <p:spTgt spid="143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351"/>
                                        </p:tgtEl>
                                        <p:attrNameLst>
                                          <p:attrName>style.visibility</p:attrName>
                                        </p:attrNameLst>
                                      </p:cBhvr>
                                      <p:to>
                                        <p:strVal val="visible"/>
                                      </p:to>
                                    </p:set>
                                    <p:animEffect transition="in" filter="wipe(left)">
                                      <p:cBhvr>
                                        <p:cTn id="27" dur="500"/>
                                        <p:tgtEl>
                                          <p:spTgt spid="143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4367"/>
                                        </p:tgtEl>
                                        <p:attrNameLst>
                                          <p:attrName>style.visibility</p:attrName>
                                        </p:attrNameLst>
                                      </p:cBhvr>
                                      <p:to>
                                        <p:strVal val="visible"/>
                                      </p:to>
                                    </p:set>
                                    <p:animEffect transition="in" filter="wipe(left)">
                                      <p:cBhvr>
                                        <p:cTn id="36" dur="500"/>
                                        <p:tgtEl>
                                          <p:spTgt spid="14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6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9" name="Text Box 23"/>
          <p:cNvSpPr txBox="1">
            <a:spLocks noChangeArrowheads="1"/>
          </p:cNvSpPr>
          <p:nvPr/>
        </p:nvSpPr>
        <p:spPr bwMode="auto">
          <a:xfrm>
            <a:off x="1578397" y="1632791"/>
            <a:ext cx="34339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rgbClr val="FF0000"/>
                </a:solidFill>
                <a:latin typeface="楷体_GB2312" pitchFamily="49" charset="-122"/>
                <a:ea typeface="宋体" panose="02010600030101010101" pitchFamily="2" charset="-122"/>
              </a:rPr>
              <a:t>例</a:t>
            </a:r>
            <a:r>
              <a:rPr lang="en-US" altLang="zh-CN" b="1" dirty="0">
                <a:solidFill>
                  <a:srgbClr val="FF0000"/>
                </a:solidFill>
                <a:ea typeface="Yu Gothic Medium" panose="020B0500000000000000" pitchFamily="34" charset="-128"/>
                <a:cs typeface="Times New Roman" panose="02020603050405020304" pitchFamily="18" charset="0"/>
              </a:rPr>
              <a:t>1</a:t>
            </a:r>
            <a:r>
              <a:rPr lang="en-US" altLang="zh-CN" b="1" dirty="0">
                <a:solidFill>
                  <a:srgbClr val="FF0000"/>
                </a:solidFill>
                <a:latin typeface="楷体_GB2312" pitchFamily="49" charset="-122"/>
                <a:ea typeface="宋体" panose="02010600030101010101" pitchFamily="2" charset="-122"/>
              </a:rPr>
              <a:t>   </a:t>
            </a:r>
            <a:r>
              <a:rPr lang="zh-CN" altLang="en-US" b="1" dirty="0">
                <a:solidFill>
                  <a:schemeClr val="tx1"/>
                </a:solidFill>
                <a:latin typeface="楷体_GB2312" pitchFamily="49" charset="-122"/>
                <a:ea typeface="宋体" panose="02010600030101010101" pitchFamily="2" charset="-122"/>
              </a:rPr>
              <a:t>计算曲面积分</a:t>
            </a:r>
          </a:p>
        </p:txBody>
      </p:sp>
      <p:graphicFrame>
        <p:nvGraphicFramePr>
          <p:cNvPr id="14360" name="Object 5"/>
          <p:cNvGraphicFramePr>
            <a:graphicFrameLocks noChangeAspect="1"/>
          </p:cNvGraphicFramePr>
          <p:nvPr>
            <p:extLst>
              <p:ext uri="{D42A27DB-BD31-4B8C-83A1-F6EECF244321}">
                <p14:modId xmlns:p14="http://schemas.microsoft.com/office/powerpoint/2010/main" val="3837534866"/>
              </p:ext>
            </p:extLst>
          </p:nvPr>
        </p:nvGraphicFramePr>
        <p:xfrm>
          <a:off x="2126528" y="2379735"/>
          <a:ext cx="7189444" cy="981002"/>
        </p:xfrm>
        <a:graphic>
          <a:graphicData uri="http://schemas.openxmlformats.org/presentationml/2006/ole">
            <mc:AlternateContent xmlns:mc="http://schemas.openxmlformats.org/markup-compatibility/2006">
              <mc:Choice xmlns:v="urn:schemas-microsoft-com:vml" Requires="v">
                <p:oleObj spid="_x0000_s11665" name="Equation" r:id="rId4" imgW="2908080" imgH="393480" progId="Equation.DSMT4">
                  <p:embed/>
                </p:oleObj>
              </mc:Choice>
              <mc:Fallback>
                <p:oleObj name="Equation" r:id="rId4" imgW="2908080" imgH="393480" progId="Equation.DSMT4">
                  <p:embed/>
                  <p:pic>
                    <p:nvPicPr>
                      <p:cNvPr id="0" name=""/>
                      <p:cNvPicPr>
                        <a:picLocks noChangeAspect="1" noChangeArrowheads="1"/>
                      </p:cNvPicPr>
                      <p:nvPr/>
                    </p:nvPicPr>
                    <p:blipFill>
                      <a:blip r:embed="rId5"/>
                      <a:srcRect/>
                      <a:stretch>
                        <a:fillRect/>
                      </a:stretch>
                    </p:blipFill>
                    <p:spPr bwMode="auto">
                      <a:xfrm>
                        <a:off x="2126528" y="2379735"/>
                        <a:ext cx="7189444" cy="981002"/>
                      </a:xfrm>
                      <a:prstGeom prst="rect">
                        <a:avLst/>
                      </a:prstGeom>
                      <a:noFill/>
                      <a:ln>
                        <a:noFill/>
                      </a:ln>
                      <a:effectLst/>
                    </p:spPr>
                  </p:pic>
                </p:oleObj>
              </mc:Fallback>
            </mc:AlternateContent>
          </a:graphicData>
        </a:graphic>
      </p:graphicFrame>
      <p:grpSp>
        <p:nvGrpSpPr>
          <p:cNvPr id="2" name="Group 25"/>
          <p:cNvGrpSpPr>
            <a:grpSpLocks/>
          </p:cNvGrpSpPr>
          <p:nvPr/>
        </p:nvGrpSpPr>
        <p:grpSpPr bwMode="auto">
          <a:xfrm>
            <a:off x="1673297" y="3419474"/>
            <a:ext cx="6221411" cy="552450"/>
            <a:chOff x="68" y="270"/>
            <a:chExt cx="3919" cy="348"/>
          </a:xfrm>
        </p:grpSpPr>
        <p:sp>
          <p:nvSpPr>
            <p:cNvPr id="19469" name="Text Box 26"/>
            <p:cNvSpPr txBox="1">
              <a:spLocks noChangeArrowheads="1"/>
            </p:cNvSpPr>
            <p:nvPr/>
          </p:nvSpPr>
          <p:spPr bwMode="auto">
            <a:xfrm>
              <a:off x="68" y="270"/>
              <a:ext cx="5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其中</a:t>
              </a:r>
            </a:p>
          </p:txBody>
        </p:sp>
        <p:graphicFrame>
          <p:nvGraphicFramePr>
            <p:cNvPr id="19470" name="Object 6"/>
            <p:cNvGraphicFramePr>
              <a:graphicFrameLocks noChangeAspect="1"/>
            </p:cNvGraphicFramePr>
            <p:nvPr>
              <p:extLst>
                <p:ext uri="{D42A27DB-BD31-4B8C-83A1-F6EECF244321}">
                  <p14:modId xmlns:p14="http://schemas.microsoft.com/office/powerpoint/2010/main" val="1912002200"/>
                </p:ext>
              </p:extLst>
            </p:nvPr>
          </p:nvGraphicFramePr>
          <p:xfrm>
            <a:off x="557" y="324"/>
            <a:ext cx="239" cy="261"/>
          </p:xfrm>
          <a:graphic>
            <a:graphicData uri="http://schemas.openxmlformats.org/presentationml/2006/ole">
              <mc:AlternateContent xmlns:mc="http://schemas.openxmlformats.org/markup-compatibility/2006">
                <mc:Choice xmlns:v="urn:schemas-microsoft-com:vml" Requires="v">
                  <p:oleObj spid="_x0000_s11666" name="Equation" r:id="rId6" imgW="139639" imgH="152334" progId="Equation.3">
                    <p:embed/>
                  </p:oleObj>
                </mc:Choice>
                <mc:Fallback>
                  <p:oleObj name="Equation" r:id="rId6" imgW="139639" imgH="15233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 y="324"/>
                          <a:ext cx="239" cy="261"/>
                        </a:xfrm>
                        <a:prstGeom prst="rect">
                          <a:avLst/>
                        </a:prstGeom>
                        <a:noFill/>
                        <a:ln>
                          <a:noFill/>
                        </a:ln>
                        <a:effectLst/>
                      </p:spPr>
                    </p:pic>
                  </p:oleObj>
                </mc:Fallback>
              </mc:AlternateContent>
            </a:graphicData>
          </a:graphic>
        </p:graphicFrame>
        <p:sp>
          <p:nvSpPr>
            <p:cNvPr id="19471" name="Text Box 28"/>
            <p:cNvSpPr txBox="1">
              <a:spLocks noChangeArrowheads="1"/>
            </p:cNvSpPr>
            <p:nvPr/>
          </p:nvSpPr>
          <p:spPr bwMode="auto">
            <a:xfrm>
              <a:off x="729" y="270"/>
              <a:ext cx="79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为球面</a:t>
              </a:r>
            </a:p>
          </p:txBody>
        </p:sp>
        <p:graphicFrame>
          <p:nvGraphicFramePr>
            <p:cNvPr id="19472" name="Object 7"/>
            <p:cNvGraphicFramePr>
              <a:graphicFrameLocks noChangeAspect="1"/>
            </p:cNvGraphicFramePr>
            <p:nvPr>
              <p:extLst>
                <p:ext uri="{D42A27DB-BD31-4B8C-83A1-F6EECF244321}">
                  <p14:modId xmlns:p14="http://schemas.microsoft.com/office/powerpoint/2010/main" val="2629576925"/>
                </p:ext>
              </p:extLst>
            </p:nvPr>
          </p:nvGraphicFramePr>
          <p:xfrm>
            <a:off x="1499" y="276"/>
            <a:ext cx="1582" cy="342"/>
          </p:xfrm>
          <a:graphic>
            <a:graphicData uri="http://schemas.openxmlformats.org/presentationml/2006/ole">
              <mc:AlternateContent xmlns:mc="http://schemas.openxmlformats.org/markup-compatibility/2006">
                <mc:Choice xmlns:v="urn:schemas-microsoft-com:vml" Requires="v">
                  <p:oleObj spid="_x0000_s11667" name="Equation" r:id="rId8" imgW="1066680" imgH="228600" progId="Equation.DSMT4">
                    <p:embed/>
                  </p:oleObj>
                </mc:Choice>
                <mc:Fallback>
                  <p:oleObj name="Equation" r:id="rId8" imgW="1066680" imgH="228600" progId="Equation.DSMT4">
                    <p:embed/>
                    <p:pic>
                      <p:nvPicPr>
                        <p:cNvPr id="0" name=""/>
                        <p:cNvPicPr>
                          <a:picLocks noChangeAspect="1" noChangeArrowheads="1"/>
                        </p:cNvPicPr>
                        <p:nvPr/>
                      </p:nvPicPr>
                      <p:blipFill>
                        <a:blip r:embed="rId9"/>
                        <a:srcRect/>
                        <a:stretch>
                          <a:fillRect/>
                        </a:stretch>
                      </p:blipFill>
                      <p:spPr bwMode="auto">
                        <a:xfrm>
                          <a:off x="1499" y="276"/>
                          <a:ext cx="1582" cy="342"/>
                        </a:xfrm>
                        <a:prstGeom prst="rect">
                          <a:avLst/>
                        </a:prstGeom>
                        <a:noFill/>
                        <a:ln>
                          <a:noFill/>
                        </a:ln>
                        <a:effectLst/>
                      </p:spPr>
                    </p:pic>
                  </p:oleObj>
                </mc:Fallback>
              </mc:AlternateContent>
            </a:graphicData>
          </a:graphic>
        </p:graphicFrame>
        <p:sp>
          <p:nvSpPr>
            <p:cNvPr id="19473" name="Text Box 30"/>
            <p:cNvSpPr txBox="1">
              <a:spLocks noChangeArrowheads="1"/>
            </p:cNvSpPr>
            <p:nvPr/>
          </p:nvSpPr>
          <p:spPr bwMode="auto">
            <a:xfrm>
              <a:off x="3075" y="281"/>
              <a:ext cx="9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的外侧</a:t>
              </a:r>
              <a:r>
                <a:rPr lang="en-US" altLang="zh-CN" b="1" dirty="0">
                  <a:solidFill>
                    <a:schemeClr val="tx1"/>
                  </a:solidFill>
                  <a:latin typeface="楷体_GB2312" pitchFamily="49" charset="-122"/>
                  <a:ea typeface="宋体" panose="02010600030101010101" pitchFamily="2" charset="-122"/>
                </a:rPr>
                <a:t>.</a:t>
              </a:r>
            </a:p>
          </p:txBody>
        </p:sp>
      </p:grpSp>
      <p:grpSp>
        <p:nvGrpSpPr>
          <p:cNvPr id="3" name="Group 2"/>
          <p:cNvGrpSpPr>
            <a:grpSpLocks/>
          </p:cNvGrpSpPr>
          <p:nvPr/>
        </p:nvGrpSpPr>
        <p:grpSpPr bwMode="auto">
          <a:xfrm>
            <a:off x="1609003" y="4071823"/>
            <a:ext cx="8488363" cy="644525"/>
            <a:chOff x="185" y="705"/>
            <a:chExt cx="5347" cy="406"/>
          </a:xfrm>
        </p:grpSpPr>
        <p:sp>
          <p:nvSpPr>
            <p:cNvPr id="19464" name="Text Box 3"/>
            <p:cNvSpPr txBox="1">
              <a:spLocks noChangeArrowheads="1"/>
            </p:cNvSpPr>
            <p:nvPr/>
          </p:nvSpPr>
          <p:spPr bwMode="auto">
            <a:xfrm>
              <a:off x="185" y="732"/>
              <a:ext cx="15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rgbClr val="FF0000"/>
                  </a:solidFill>
                  <a:latin typeface="楷体_GB2312" pitchFamily="49" charset="-122"/>
                  <a:ea typeface="宋体" panose="02010600030101010101" pitchFamily="2" charset="-122"/>
                </a:rPr>
                <a:t>解</a:t>
              </a:r>
              <a:r>
                <a:rPr lang="en-US" altLang="zh-CN" b="1" dirty="0">
                  <a:solidFill>
                    <a:srgbClr val="FF0000"/>
                  </a:solidFill>
                  <a:latin typeface="楷体_GB2312" pitchFamily="49" charset="-122"/>
                  <a:ea typeface="宋体" panose="02010600030101010101" pitchFamily="2" charset="-122"/>
                </a:rPr>
                <a:t>:</a:t>
              </a:r>
              <a:r>
                <a:rPr lang="zh-CN" altLang="en-US" b="1" dirty="0">
                  <a:solidFill>
                    <a:schemeClr val="tx1"/>
                  </a:solidFill>
                  <a:latin typeface="楷体_GB2312" pitchFamily="49" charset="-122"/>
                  <a:ea typeface="宋体" panose="02010600030101010101" pitchFamily="2" charset="-122"/>
                </a:rPr>
                <a:t>因为在球面</a:t>
              </a:r>
            </a:p>
          </p:txBody>
        </p:sp>
        <p:graphicFrame>
          <p:nvGraphicFramePr>
            <p:cNvPr id="19465" name="Object 11"/>
            <p:cNvGraphicFramePr>
              <a:graphicFrameLocks noChangeAspect="1"/>
            </p:cNvGraphicFramePr>
            <p:nvPr>
              <p:extLst>
                <p:ext uri="{D42A27DB-BD31-4B8C-83A1-F6EECF244321}">
                  <p14:modId xmlns:p14="http://schemas.microsoft.com/office/powerpoint/2010/main" val="1970628928"/>
                </p:ext>
              </p:extLst>
            </p:nvPr>
          </p:nvGraphicFramePr>
          <p:xfrm>
            <a:off x="1764" y="783"/>
            <a:ext cx="255" cy="279"/>
          </p:xfrm>
          <a:graphic>
            <a:graphicData uri="http://schemas.openxmlformats.org/presentationml/2006/ole">
              <mc:AlternateContent xmlns:mc="http://schemas.openxmlformats.org/markup-compatibility/2006">
                <mc:Choice xmlns:v="urn:schemas-microsoft-com:vml" Requires="v">
                  <p:oleObj spid="_x0000_s11668" name="Equation" r:id="rId10" imgW="139639" imgH="152334" progId="Equation.3">
                    <p:embed/>
                  </p:oleObj>
                </mc:Choice>
                <mc:Fallback>
                  <p:oleObj name="Equation" r:id="rId10" imgW="139639" imgH="15233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4" y="783"/>
                          <a:ext cx="255" cy="279"/>
                        </a:xfrm>
                        <a:prstGeom prst="rect">
                          <a:avLst/>
                        </a:prstGeom>
                        <a:noFill/>
                        <a:ln>
                          <a:noFill/>
                        </a:ln>
                        <a:effectLst/>
                      </p:spPr>
                    </p:pic>
                  </p:oleObj>
                </mc:Fallback>
              </mc:AlternateContent>
            </a:graphicData>
          </a:graphic>
        </p:graphicFrame>
        <p:sp>
          <p:nvSpPr>
            <p:cNvPr id="19466" name="Text Box 5"/>
            <p:cNvSpPr txBox="1">
              <a:spLocks noChangeArrowheads="1"/>
            </p:cNvSpPr>
            <p:nvPr/>
          </p:nvSpPr>
          <p:spPr bwMode="auto">
            <a:xfrm>
              <a:off x="1956" y="733"/>
              <a:ext cx="4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上</a:t>
              </a:r>
              <a:r>
                <a:rPr lang="en-US" altLang="zh-CN" b="1" dirty="0">
                  <a:solidFill>
                    <a:schemeClr val="bg2"/>
                  </a:solidFill>
                  <a:latin typeface="楷体_GB2312" pitchFamily="49" charset="-122"/>
                  <a:ea typeface="宋体" panose="02010600030101010101" pitchFamily="2" charset="-122"/>
                </a:rPr>
                <a:t>,</a:t>
              </a:r>
            </a:p>
          </p:txBody>
        </p:sp>
        <p:graphicFrame>
          <p:nvGraphicFramePr>
            <p:cNvPr id="19467" name="Object 12"/>
            <p:cNvGraphicFramePr>
              <a:graphicFrameLocks noChangeAspect="1"/>
            </p:cNvGraphicFramePr>
            <p:nvPr>
              <p:extLst>
                <p:ext uri="{D42A27DB-BD31-4B8C-83A1-F6EECF244321}">
                  <p14:modId xmlns:p14="http://schemas.microsoft.com/office/powerpoint/2010/main" val="3421005485"/>
                </p:ext>
              </p:extLst>
            </p:nvPr>
          </p:nvGraphicFramePr>
          <p:xfrm>
            <a:off x="2377" y="705"/>
            <a:ext cx="1630" cy="406"/>
          </p:xfrm>
          <a:graphic>
            <a:graphicData uri="http://schemas.openxmlformats.org/presentationml/2006/ole">
              <mc:AlternateContent xmlns:mc="http://schemas.openxmlformats.org/markup-compatibility/2006">
                <mc:Choice xmlns:v="urn:schemas-microsoft-com:vml" Requires="v">
                  <p:oleObj spid="_x0000_s11669" name="Equation" r:id="rId11" imgW="1130040" imgH="279360" progId="Equation.DSMT4">
                    <p:embed/>
                  </p:oleObj>
                </mc:Choice>
                <mc:Fallback>
                  <p:oleObj name="Equation" r:id="rId11" imgW="1130040" imgH="279360" progId="Equation.DSMT4">
                    <p:embed/>
                    <p:pic>
                      <p:nvPicPr>
                        <p:cNvPr id="0" name=""/>
                        <p:cNvPicPr>
                          <a:picLocks noChangeAspect="1" noChangeArrowheads="1"/>
                        </p:cNvPicPr>
                        <p:nvPr/>
                      </p:nvPicPr>
                      <p:blipFill>
                        <a:blip r:embed="rId12"/>
                        <a:srcRect/>
                        <a:stretch>
                          <a:fillRect/>
                        </a:stretch>
                      </p:blipFill>
                      <p:spPr bwMode="auto">
                        <a:xfrm>
                          <a:off x="2377" y="705"/>
                          <a:ext cx="1630"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8" name="Text Box 7"/>
            <p:cNvSpPr txBox="1">
              <a:spLocks noChangeArrowheads="1"/>
            </p:cNvSpPr>
            <p:nvPr/>
          </p:nvSpPr>
          <p:spPr bwMode="auto">
            <a:xfrm>
              <a:off x="4050" y="733"/>
              <a:ext cx="148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根据</a:t>
              </a:r>
              <a:r>
                <a:rPr lang="en-US" altLang="zh-CN" b="1" dirty="0">
                  <a:solidFill>
                    <a:schemeClr val="tx1"/>
                  </a:solidFill>
                  <a:latin typeface="楷体_GB2312" pitchFamily="49" charset="-122"/>
                  <a:ea typeface="宋体" panose="02010600030101010101" pitchFamily="2" charset="-122"/>
                </a:rPr>
                <a:t>(**)</a:t>
              </a:r>
              <a:r>
                <a:rPr lang="zh-CN" altLang="en-US" b="1" dirty="0">
                  <a:solidFill>
                    <a:schemeClr val="tx1"/>
                  </a:solidFill>
                  <a:latin typeface="楷体_GB2312" pitchFamily="49" charset="-122"/>
                  <a:ea typeface="宋体" panose="02010600030101010101" pitchFamily="2" charset="-122"/>
                </a:rPr>
                <a:t>式有</a:t>
              </a:r>
            </a:p>
          </p:txBody>
        </p:sp>
      </p:grpSp>
      <p:graphicFrame>
        <p:nvGraphicFramePr>
          <p:cNvPr id="15368" name="Object 2"/>
          <p:cNvGraphicFramePr>
            <a:graphicFrameLocks noChangeAspect="1"/>
          </p:cNvGraphicFramePr>
          <p:nvPr>
            <p:extLst>
              <p:ext uri="{D42A27DB-BD31-4B8C-83A1-F6EECF244321}">
                <p14:modId xmlns:p14="http://schemas.microsoft.com/office/powerpoint/2010/main" val="1148263093"/>
              </p:ext>
            </p:extLst>
          </p:nvPr>
        </p:nvGraphicFramePr>
        <p:xfrm>
          <a:off x="1609003" y="4838360"/>
          <a:ext cx="5783263" cy="879475"/>
        </p:xfrm>
        <a:graphic>
          <a:graphicData uri="http://schemas.openxmlformats.org/presentationml/2006/ole">
            <mc:AlternateContent xmlns:mc="http://schemas.openxmlformats.org/markup-compatibility/2006">
              <mc:Choice xmlns:v="urn:schemas-microsoft-com:vml" Requires="v">
                <p:oleObj spid="_x0000_s11670" name="Equation" r:id="rId13" imgW="2527200" imgH="380880" progId="Equation.DSMT4">
                  <p:embed/>
                </p:oleObj>
              </mc:Choice>
              <mc:Fallback>
                <p:oleObj name="Equation" r:id="rId13" imgW="2527200" imgH="380880" progId="Equation.DSMT4">
                  <p:embed/>
                  <p:pic>
                    <p:nvPicPr>
                      <p:cNvPr id="0" name=""/>
                      <p:cNvPicPr>
                        <a:picLocks noChangeAspect="1" noChangeArrowheads="1"/>
                      </p:cNvPicPr>
                      <p:nvPr/>
                    </p:nvPicPr>
                    <p:blipFill>
                      <a:blip r:embed="rId14"/>
                      <a:srcRect/>
                      <a:stretch>
                        <a:fillRect/>
                      </a:stretch>
                    </p:blipFill>
                    <p:spPr bwMode="auto">
                      <a:xfrm>
                        <a:off x="1609003" y="4838360"/>
                        <a:ext cx="5783263"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9" name="Object 3"/>
          <p:cNvGraphicFramePr>
            <a:graphicFrameLocks noChangeAspect="1"/>
          </p:cNvGraphicFramePr>
          <p:nvPr>
            <p:extLst>
              <p:ext uri="{D42A27DB-BD31-4B8C-83A1-F6EECF244321}">
                <p14:modId xmlns:p14="http://schemas.microsoft.com/office/powerpoint/2010/main" val="3454117792"/>
              </p:ext>
            </p:extLst>
          </p:nvPr>
        </p:nvGraphicFramePr>
        <p:xfrm>
          <a:off x="7392266" y="4716348"/>
          <a:ext cx="2819400" cy="936625"/>
        </p:xfrm>
        <a:graphic>
          <a:graphicData uri="http://schemas.openxmlformats.org/presentationml/2006/ole">
            <mc:AlternateContent xmlns:mc="http://schemas.openxmlformats.org/markup-compatibility/2006">
              <mc:Choice xmlns:v="urn:schemas-microsoft-com:vml" Requires="v">
                <p:oleObj spid="_x0000_s11671" name="Equation" r:id="rId15" imgW="1231560" imgH="406080" progId="Equation.DSMT4">
                  <p:embed/>
                </p:oleObj>
              </mc:Choice>
              <mc:Fallback>
                <p:oleObj name="Equation" r:id="rId15" imgW="1231560" imgH="406080" progId="Equation.DSMT4">
                  <p:embed/>
                  <p:pic>
                    <p:nvPicPr>
                      <p:cNvPr id="0" name=""/>
                      <p:cNvPicPr>
                        <a:picLocks noChangeAspect="1" noChangeArrowheads="1"/>
                      </p:cNvPicPr>
                      <p:nvPr/>
                    </p:nvPicPr>
                    <p:blipFill>
                      <a:blip r:embed="rId16"/>
                      <a:srcRect/>
                      <a:stretch>
                        <a:fillRect/>
                      </a:stretch>
                    </p:blipFill>
                    <p:spPr bwMode="auto">
                      <a:xfrm>
                        <a:off x="7392266" y="4716348"/>
                        <a:ext cx="28194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灯片编号占位符 3"/>
          <p:cNvSpPr>
            <a:spLocks noGrp="1"/>
          </p:cNvSpPr>
          <p:nvPr>
            <p:ph type="sldNum" sz="quarter" idx="12"/>
          </p:nvPr>
        </p:nvSpPr>
        <p:spPr/>
        <p:txBody>
          <a:bodyPr/>
          <a:lstStyle/>
          <a:p>
            <a:fld id="{FCE5CB1A-84D9-4CEA-B327-BA5F167E0358}" type="slidenum">
              <a:rPr lang="zh-CN" altLang="en-US" smtClean="0"/>
              <a:t>12</a:t>
            </a:fld>
            <a:endParaRPr lang="zh-CN" altLang="en-US"/>
          </a:p>
        </p:txBody>
      </p:sp>
    </p:spTree>
    <p:extLst>
      <p:ext uri="{BB962C8B-B14F-4D97-AF65-F5344CB8AC3E}">
        <p14:creationId xmlns:p14="http://schemas.microsoft.com/office/powerpoint/2010/main" val="23292510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59"/>
                                        </p:tgtEl>
                                        <p:attrNameLst>
                                          <p:attrName>style.visibility</p:attrName>
                                        </p:attrNameLst>
                                      </p:cBhvr>
                                      <p:to>
                                        <p:strVal val="visible"/>
                                      </p:to>
                                    </p:set>
                                    <p:animEffect transition="in" filter="wipe(left)">
                                      <p:cBhvr>
                                        <p:cTn id="7" dur="500"/>
                                        <p:tgtEl>
                                          <p:spTgt spid="143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60"/>
                                        </p:tgtEl>
                                        <p:attrNameLst>
                                          <p:attrName>style.visibility</p:attrName>
                                        </p:attrNameLst>
                                      </p:cBhvr>
                                      <p:to>
                                        <p:strVal val="visible"/>
                                      </p:to>
                                    </p:set>
                                    <p:animEffect transition="in" filter="wipe(left)">
                                      <p:cBhvr>
                                        <p:cTn id="12" dur="500"/>
                                        <p:tgtEl>
                                          <p:spTgt spid="143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368"/>
                                        </p:tgtEl>
                                        <p:attrNameLst>
                                          <p:attrName>style.visibility</p:attrName>
                                        </p:attrNameLst>
                                      </p:cBhvr>
                                      <p:to>
                                        <p:strVal val="visible"/>
                                      </p:to>
                                    </p:set>
                                    <p:animEffect transition="in" filter="wipe(left)">
                                      <p:cBhvr>
                                        <p:cTn id="27" dur="500"/>
                                        <p:tgtEl>
                                          <p:spTgt spid="153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wipe(left)">
                                      <p:cBhvr>
                                        <p:cTn id="32" dur="500"/>
                                        <p:tgtEl>
                                          <p:spTgt spid="1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1705770" y="1631495"/>
            <a:ext cx="8434388" cy="877887"/>
            <a:chOff x="2" y="1790"/>
            <a:chExt cx="5313" cy="553"/>
          </a:xfrm>
        </p:grpSpPr>
        <p:sp>
          <p:nvSpPr>
            <p:cNvPr id="20497" name="Text Box 11"/>
            <p:cNvSpPr txBox="1">
              <a:spLocks noChangeArrowheads="1"/>
            </p:cNvSpPr>
            <p:nvPr/>
          </p:nvSpPr>
          <p:spPr bwMode="auto">
            <a:xfrm>
              <a:off x="2" y="1840"/>
              <a:ext cx="204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rgbClr val="FF0000"/>
                  </a:solidFill>
                  <a:latin typeface="楷体_GB2312" pitchFamily="49" charset="-122"/>
                  <a:ea typeface="宋体" panose="02010600030101010101" pitchFamily="2" charset="-122"/>
                </a:rPr>
                <a:t>例</a:t>
              </a:r>
              <a:r>
                <a:rPr lang="en-US" altLang="zh-CN" b="1" dirty="0">
                  <a:solidFill>
                    <a:srgbClr val="FF0000"/>
                  </a:solidFill>
                  <a:ea typeface="宋体" panose="02010600030101010101" pitchFamily="2" charset="-122"/>
                  <a:cs typeface="Times New Roman" panose="02020603050405020304" pitchFamily="18" charset="0"/>
                </a:rPr>
                <a:t>2</a:t>
              </a:r>
              <a:r>
                <a:rPr lang="zh-CN" altLang="en-US" b="1" dirty="0">
                  <a:solidFill>
                    <a:srgbClr val="FF0000"/>
                  </a:solidFill>
                  <a:latin typeface="楷体_GB2312" pitchFamily="49" charset="-122"/>
                  <a:ea typeface="宋体" panose="02010600030101010101" pitchFamily="2" charset="-122"/>
                </a:rPr>
                <a:t>、</a:t>
              </a:r>
              <a:r>
                <a:rPr lang="zh-CN" altLang="en-US" b="1" dirty="0">
                  <a:solidFill>
                    <a:schemeClr val="tx1"/>
                  </a:solidFill>
                  <a:latin typeface="楷体_GB2312" pitchFamily="49" charset="-122"/>
                  <a:ea typeface="宋体" panose="02010600030101010101" pitchFamily="2" charset="-122"/>
                </a:rPr>
                <a:t>计算曲面积分</a:t>
              </a:r>
            </a:p>
          </p:txBody>
        </p:sp>
        <p:graphicFrame>
          <p:nvGraphicFramePr>
            <p:cNvPr id="20498" name="Object 10"/>
            <p:cNvGraphicFramePr>
              <a:graphicFrameLocks noChangeAspect="1"/>
            </p:cNvGraphicFramePr>
            <p:nvPr>
              <p:extLst>
                <p:ext uri="{D42A27DB-BD31-4B8C-83A1-F6EECF244321}">
                  <p14:modId xmlns:p14="http://schemas.microsoft.com/office/powerpoint/2010/main" val="2611949438"/>
                </p:ext>
              </p:extLst>
            </p:nvPr>
          </p:nvGraphicFramePr>
          <p:xfrm>
            <a:off x="1997" y="1790"/>
            <a:ext cx="3318" cy="553"/>
          </p:xfrm>
          <a:graphic>
            <a:graphicData uri="http://schemas.openxmlformats.org/presentationml/2006/ole">
              <mc:AlternateContent xmlns:mc="http://schemas.openxmlformats.org/markup-compatibility/2006">
                <mc:Choice xmlns:v="urn:schemas-microsoft-com:vml" Requires="v">
                  <p:oleObj spid="_x0000_s12696" name="Equation" r:id="rId4" imgW="2298600" imgH="380880" progId="Equation.DSMT4">
                    <p:embed/>
                  </p:oleObj>
                </mc:Choice>
                <mc:Fallback>
                  <p:oleObj name="Equation" r:id="rId4" imgW="2298600" imgH="380880" progId="Equation.DSMT4">
                    <p:embed/>
                    <p:pic>
                      <p:nvPicPr>
                        <p:cNvPr id="0" name=""/>
                        <p:cNvPicPr>
                          <a:picLocks noChangeAspect="1" noChangeArrowheads="1"/>
                        </p:cNvPicPr>
                        <p:nvPr/>
                      </p:nvPicPr>
                      <p:blipFill>
                        <a:blip r:embed="rId5"/>
                        <a:srcRect/>
                        <a:stretch>
                          <a:fillRect/>
                        </a:stretch>
                      </p:blipFill>
                      <p:spPr bwMode="auto">
                        <a:xfrm>
                          <a:off x="1997" y="1790"/>
                          <a:ext cx="3318" cy="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3"/>
          <p:cNvGrpSpPr>
            <a:grpSpLocks/>
          </p:cNvGrpSpPr>
          <p:nvPr/>
        </p:nvGrpSpPr>
        <p:grpSpPr bwMode="auto">
          <a:xfrm>
            <a:off x="1592078" y="2479702"/>
            <a:ext cx="9148763" cy="704849"/>
            <a:chOff x="-56" y="2185"/>
            <a:chExt cx="5763" cy="444"/>
          </a:xfrm>
        </p:grpSpPr>
        <p:sp>
          <p:nvSpPr>
            <p:cNvPr id="20492" name="Text Box 14"/>
            <p:cNvSpPr txBox="1">
              <a:spLocks noChangeArrowheads="1"/>
            </p:cNvSpPr>
            <p:nvPr/>
          </p:nvSpPr>
          <p:spPr bwMode="auto">
            <a:xfrm>
              <a:off x="-56" y="2197"/>
              <a:ext cx="5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其中</a:t>
              </a:r>
            </a:p>
          </p:txBody>
        </p:sp>
        <p:graphicFrame>
          <p:nvGraphicFramePr>
            <p:cNvPr id="20493" name="Object 8"/>
            <p:cNvGraphicFramePr>
              <a:graphicFrameLocks noChangeAspect="1"/>
            </p:cNvGraphicFramePr>
            <p:nvPr>
              <p:extLst>
                <p:ext uri="{D42A27DB-BD31-4B8C-83A1-F6EECF244321}">
                  <p14:modId xmlns:p14="http://schemas.microsoft.com/office/powerpoint/2010/main" val="2034314542"/>
                </p:ext>
              </p:extLst>
            </p:nvPr>
          </p:nvGraphicFramePr>
          <p:xfrm>
            <a:off x="440" y="2279"/>
            <a:ext cx="202" cy="221"/>
          </p:xfrm>
          <a:graphic>
            <a:graphicData uri="http://schemas.openxmlformats.org/presentationml/2006/ole">
              <mc:AlternateContent xmlns:mc="http://schemas.openxmlformats.org/markup-compatibility/2006">
                <mc:Choice xmlns:v="urn:schemas-microsoft-com:vml" Requires="v">
                  <p:oleObj spid="_x0000_s12697" name="Equation" r:id="rId6" imgW="139680" imgH="152280" progId="Equation.DSMT4">
                    <p:embed/>
                  </p:oleObj>
                </mc:Choice>
                <mc:Fallback>
                  <p:oleObj name="Equation" r:id="rId6" imgW="139680" imgH="152280" progId="Equation.DSMT4">
                    <p:embed/>
                    <p:pic>
                      <p:nvPicPr>
                        <p:cNvPr id="0" name=""/>
                        <p:cNvPicPr>
                          <a:picLocks noChangeAspect="1" noChangeArrowheads="1"/>
                        </p:cNvPicPr>
                        <p:nvPr/>
                      </p:nvPicPr>
                      <p:blipFill>
                        <a:blip r:embed="rId7"/>
                        <a:srcRect/>
                        <a:stretch>
                          <a:fillRect/>
                        </a:stretch>
                      </p:blipFill>
                      <p:spPr bwMode="auto">
                        <a:xfrm>
                          <a:off x="440" y="2279"/>
                          <a:ext cx="202"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4" name="Text Box 16"/>
            <p:cNvSpPr txBox="1">
              <a:spLocks noChangeArrowheads="1"/>
            </p:cNvSpPr>
            <p:nvPr/>
          </p:nvSpPr>
          <p:spPr bwMode="auto">
            <a:xfrm>
              <a:off x="592" y="2216"/>
              <a:ext cx="79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是柱体</a:t>
              </a:r>
            </a:p>
          </p:txBody>
        </p:sp>
        <p:graphicFrame>
          <p:nvGraphicFramePr>
            <p:cNvPr id="20495" name="Object 9"/>
            <p:cNvGraphicFramePr>
              <a:graphicFrameLocks noChangeAspect="1"/>
            </p:cNvGraphicFramePr>
            <p:nvPr>
              <p:extLst>
                <p:ext uri="{D42A27DB-BD31-4B8C-83A1-F6EECF244321}">
                  <p14:modId xmlns:p14="http://schemas.microsoft.com/office/powerpoint/2010/main" val="1631511357"/>
                </p:ext>
              </p:extLst>
            </p:nvPr>
          </p:nvGraphicFramePr>
          <p:xfrm>
            <a:off x="1390" y="2185"/>
            <a:ext cx="3405" cy="444"/>
          </p:xfrm>
          <a:graphic>
            <a:graphicData uri="http://schemas.openxmlformats.org/presentationml/2006/ole">
              <mc:AlternateContent xmlns:mc="http://schemas.openxmlformats.org/markup-compatibility/2006">
                <mc:Choice xmlns:v="urn:schemas-microsoft-com:vml" Requires="v">
                  <p:oleObj spid="_x0000_s12698" name="Equation" r:id="rId8" imgW="2361960" imgH="304560" progId="Equation.DSMT4">
                    <p:embed/>
                  </p:oleObj>
                </mc:Choice>
                <mc:Fallback>
                  <p:oleObj name="Equation" r:id="rId8" imgW="2361960" imgH="304560" progId="Equation.DSMT4">
                    <p:embed/>
                    <p:pic>
                      <p:nvPicPr>
                        <p:cNvPr id="0" name=""/>
                        <p:cNvPicPr>
                          <a:picLocks noChangeAspect="1" noChangeArrowheads="1"/>
                        </p:cNvPicPr>
                        <p:nvPr/>
                      </p:nvPicPr>
                      <p:blipFill>
                        <a:blip r:embed="rId9"/>
                        <a:srcRect/>
                        <a:stretch>
                          <a:fillRect/>
                        </a:stretch>
                      </p:blipFill>
                      <p:spPr bwMode="auto">
                        <a:xfrm>
                          <a:off x="1390" y="2185"/>
                          <a:ext cx="3405" cy="4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6" name="Text Box 18"/>
            <p:cNvSpPr txBox="1">
              <a:spLocks noChangeArrowheads="1"/>
            </p:cNvSpPr>
            <p:nvPr/>
          </p:nvSpPr>
          <p:spPr bwMode="auto">
            <a:xfrm>
              <a:off x="4795" y="2235"/>
              <a:ext cx="9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的外侧</a:t>
              </a:r>
              <a:r>
                <a:rPr lang="en-US" altLang="zh-CN" b="1" dirty="0">
                  <a:solidFill>
                    <a:schemeClr val="tx1"/>
                  </a:solidFill>
                  <a:latin typeface="楷体_GB2312" pitchFamily="49" charset="-122"/>
                  <a:ea typeface="宋体" panose="02010600030101010101" pitchFamily="2" charset="-122"/>
                </a:rPr>
                <a:t>.</a:t>
              </a:r>
            </a:p>
          </p:txBody>
        </p:sp>
      </p:grpSp>
      <p:sp>
        <p:nvSpPr>
          <p:cNvPr id="15379" name="Text Box 19"/>
          <p:cNvSpPr txBox="1">
            <a:spLocks noChangeArrowheads="1"/>
          </p:cNvSpPr>
          <p:nvPr/>
        </p:nvSpPr>
        <p:spPr bwMode="auto">
          <a:xfrm>
            <a:off x="1723883" y="3225638"/>
            <a:ext cx="73997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rgbClr val="FF0000"/>
                </a:solidFill>
                <a:latin typeface="楷体_GB2312" pitchFamily="49" charset="-122"/>
                <a:ea typeface="宋体" panose="02010600030101010101" pitchFamily="2" charset="-122"/>
              </a:rPr>
              <a:t>解</a:t>
            </a:r>
            <a:r>
              <a:rPr lang="en-US" altLang="zh-CN" b="1" dirty="0">
                <a:solidFill>
                  <a:srgbClr val="FF0000"/>
                </a:solidFill>
                <a:latin typeface="楷体_GB2312" pitchFamily="49" charset="-122"/>
                <a:ea typeface="宋体" panose="02010600030101010101" pitchFamily="2" charset="-122"/>
              </a:rPr>
              <a:t>:</a:t>
            </a:r>
            <a:r>
              <a:rPr lang="zh-CN" altLang="en-US" b="1" dirty="0">
                <a:solidFill>
                  <a:schemeClr val="tx1"/>
                </a:solidFill>
                <a:latin typeface="楷体_GB2312" pitchFamily="49" charset="-122"/>
                <a:ea typeface="宋体" panose="02010600030101010101" pitchFamily="2" charset="-122"/>
              </a:rPr>
              <a:t>利用高斯公式将该曲面积分化为三重积分</a:t>
            </a:r>
            <a:r>
              <a:rPr lang="en-US" altLang="zh-CN" b="1" dirty="0">
                <a:solidFill>
                  <a:schemeClr val="tx1"/>
                </a:solidFill>
                <a:latin typeface="楷体_GB2312" pitchFamily="49" charset="-122"/>
                <a:ea typeface="宋体" panose="02010600030101010101" pitchFamily="2" charset="-122"/>
              </a:rPr>
              <a:t>.</a:t>
            </a:r>
          </a:p>
        </p:txBody>
      </p:sp>
      <p:grpSp>
        <p:nvGrpSpPr>
          <p:cNvPr id="4" name="Group 20"/>
          <p:cNvGrpSpPr>
            <a:grpSpLocks/>
          </p:cNvGrpSpPr>
          <p:nvPr/>
        </p:nvGrpSpPr>
        <p:grpSpPr bwMode="auto">
          <a:xfrm>
            <a:off x="2151064" y="4011365"/>
            <a:ext cx="7661276" cy="595313"/>
            <a:chOff x="325" y="2958"/>
            <a:chExt cx="4826" cy="375"/>
          </a:xfrm>
        </p:grpSpPr>
        <p:graphicFrame>
          <p:nvGraphicFramePr>
            <p:cNvPr id="20489" name="Object 5"/>
            <p:cNvGraphicFramePr>
              <a:graphicFrameLocks noChangeAspect="1"/>
            </p:cNvGraphicFramePr>
            <p:nvPr>
              <p:extLst>
                <p:ext uri="{D42A27DB-BD31-4B8C-83A1-F6EECF244321}">
                  <p14:modId xmlns:p14="http://schemas.microsoft.com/office/powerpoint/2010/main" val="183018869"/>
                </p:ext>
              </p:extLst>
            </p:nvPr>
          </p:nvGraphicFramePr>
          <p:xfrm>
            <a:off x="325" y="2958"/>
            <a:ext cx="1525" cy="367"/>
          </p:xfrm>
          <a:graphic>
            <a:graphicData uri="http://schemas.openxmlformats.org/presentationml/2006/ole">
              <mc:AlternateContent xmlns:mc="http://schemas.openxmlformats.org/markup-compatibility/2006">
                <mc:Choice xmlns:v="urn:schemas-microsoft-com:vml" Requires="v">
                  <p:oleObj spid="_x0000_s12699" name="Equation" r:id="rId10" imgW="1054080" imgH="253800" progId="Equation.DSMT4">
                    <p:embed/>
                  </p:oleObj>
                </mc:Choice>
                <mc:Fallback>
                  <p:oleObj name="Equation" r:id="rId10" imgW="1054080" imgH="253800" progId="Equation.DSMT4">
                    <p:embed/>
                    <p:pic>
                      <p:nvPicPr>
                        <p:cNvPr id="0" name=""/>
                        <p:cNvPicPr>
                          <a:picLocks noChangeAspect="1" noChangeArrowheads="1"/>
                        </p:cNvPicPr>
                        <p:nvPr/>
                      </p:nvPicPr>
                      <p:blipFill>
                        <a:blip r:embed="rId11"/>
                        <a:srcRect/>
                        <a:stretch>
                          <a:fillRect/>
                        </a:stretch>
                      </p:blipFill>
                      <p:spPr bwMode="auto">
                        <a:xfrm>
                          <a:off x="325" y="2958"/>
                          <a:ext cx="1525"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6"/>
            <p:cNvGraphicFramePr>
              <a:graphicFrameLocks noChangeAspect="1"/>
            </p:cNvGraphicFramePr>
            <p:nvPr>
              <p:extLst>
                <p:ext uri="{D42A27DB-BD31-4B8C-83A1-F6EECF244321}">
                  <p14:modId xmlns:p14="http://schemas.microsoft.com/office/powerpoint/2010/main" val="4012049978"/>
                </p:ext>
              </p:extLst>
            </p:nvPr>
          </p:nvGraphicFramePr>
          <p:xfrm>
            <a:off x="1920" y="2958"/>
            <a:ext cx="1562" cy="367"/>
          </p:xfrm>
          <a:graphic>
            <a:graphicData uri="http://schemas.openxmlformats.org/presentationml/2006/ole">
              <mc:AlternateContent xmlns:mc="http://schemas.openxmlformats.org/markup-compatibility/2006">
                <mc:Choice xmlns:v="urn:schemas-microsoft-com:vml" Requires="v">
                  <p:oleObj spid="_x0000_s12700" name="Equation" r:id="rId12" imgW="1079280" imgH="253800" progId="Equation.DSMT4">
                    <p:embed/>
                  </p:oleObj>
                </mc:Choice>
                <mc:Fallback>
                  <p:oleObj name="Equation" r:id="rId12" imgW="1079280" imgH="253800" progId="Equation.DSMT4">
                    <p:embed/>
                    <p:pic>
                      <p:nvPicPr>
                        <p:cNvPr id="0" name=""/>
                        <p:cNvPicPr>
                          <a:picLocks noChangeAspect="1" noChangeArrowheads="1"/>
                        </p:cNvPicPr>
                        <p:nvPr/>
                      </p:nvPicPr>
                      <p:blipFill>
                        <a:blip r:embed="rId13"/>
                        <a:srcRect/>
                        <a:stretch>
                          <a:fillRect/>
                        </a:stretch>
                      </p:blipFill>
                      <p:spPr bwMode="auto">
                        <a:xfrm>
                          <a:off x="1920" y="2958"/>
                          <a:ext cx="1562"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7"/>
            <p:cNvGraphicFramePr>
              <a:graphicFrameLocks noChangeAspect="1"/>
            </p:cNvGraphicFramePr>
            <p:nvPr>
              <p:extLst>
                <p:ext uri="{D42A27DB-BD31-4B8C-83A1-F6EECF244321}">
                  <p14:modId xmlns:p14="http://schemas.microsoft.com/office/powerpoint/2010/main" val="4206924938"/>
                </p:ext>
              </p:extLst>
            </p:nvPr>
          </p:nvGraphicFramePr>
          <p:xfrm>
            <a:off x="3626" y="2965"/>
            <a:ext cx="1525" cy="368"/>
          </p:xfrm>
          <a:graphic>
            <a:graphicData uri="http://schemas.openxmlformats.org/presentationml/2006/ole">
              <mc:AlternateContent xmlns:mc="http://schemas.openxmlformats.org/markup-compatibility/2006">
                <mc:Choice xmlns:v="urn:schemas-microsoft-com:vml" Requires="v">
                  <p:oleObj spid="_x0000_s12701" name="Equation" r:id="rId14" imgW="1054080" imgH="253800" progId="Equation.DSMT4">
                    <p:embed/>
                  </p:oleObj>
                </mc:Choice>
                <mc:Fallback>
                  <p:oleObj name="Equation" r:id="rId14" imgW="1054080" imgH="253800" progId="Equation.DSMT4">
                    <p:embed/>
                    <p:pic>
                      <p:nvPicPr>
                        <p:cNvPr id="0" name=""/>
                        <p:cNvPicPr>
                          <a:picLocks noChangeAspect="1" noChangeArrowheads="1"/>
                        </p:cNvPicPr>
                        <p:nvPr/>
                      </p:nvPicPr>
                      <p:blipFill>
                        <a:blip r:embed="rId15"/>
                        <a:srcRect/>
                        <a:stretch>
                          <a:fillRect/>
                        </a:stretch>
                      </p:blipFill>
                      <p:spPr bwMode="auto">
                        <a:xfrm>
                          <a:off x="3626" y="2965"/>
                          <a:ext cx="1525"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4"/>
          <p:cNvGrpSpPr>
            <a:grpSpLocks/>
          </p:cNvGrpSpPr>
          <p:nvPr/>
        </p:nvGrpSpPr>
        <p:grpSpPr bwMode="auto">
          <a:xfrm>
            <a:off x="2151064" y="4858902"/>
            <a:ext cx="5568950" cy="992187"/>
            <a:chOff x="230" y="3423"/>
            <a:chExt cx="3508" cy="625"/>
          </a:xfrm>
        </p:grpSpPr>
        <p:sp>
          <p:nvSpPr>
            <p:cNvPr id="20487" name="Text Box 25"/>
            <p:cNvSpPr txBox="1">
              <a:spLocks noChangeArrowheads="1"/>
            </p:cNvSpPr>
            <p:nvPr/>
          </p:nvSpPr>
          <p:spPr bwMode="auto">
            <a:xfrm>
              <a:off x="230" y="3504"/>
              <a:ext cx="79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因而有</a:t>
              </a:r>
            </a:p>
          </p:txBody>
        </p:sp>
        <p:graphicFrame>
          <p:nvGraphicFramePr>
            <p:cNvPr id="20488" name="Object 4"/>
            <p:cNvGraphicFramePr>
              <a:graphicFrameLocks noChangeAspect="1"/>
            </p:cNvGraphicFramePr>
            <p:nvPr>
              <p:extLst>
                <p:ext uri="{D42A27DB-BD31-4B8C-83A1-F6EECF244321}">
                  <p14:modId xmlns:p14="http://schemas.microsoft.com/office/powerpoint/2010/main" val="2494817073"/>
                </p:ext>
              </p:extLst>
            </p:nvPr>
          </p:nvGraphicFramePr>
          <p:xfrm>
            <a:off x="1092" y="3423"/>
            <a:ext cx="2646" cy="625"/>
          </p:xfrm>
          <a:graphic>
            <a:graphicData uri="http://schemas.openxmlformats.org/presentationml/2006/ole">
              <mc:AlternateContent xmlns:mc="http://schemas.openxmlformats.org/markup-compatibility/2006">
                <mc:Choice xmlns:v="urn:schemas-microsoft-com:vml" Requires="v">
                  <p:oleObj spid="_x0000_s12702" name="Equation" r:id="rId16" imgW="1828800" imgH="431640" progId="Equation.DSMT4">
                    <p:embed/>
                  </p:oleObj>
                </mc:Choice>
                <mc:Fallback>
                  <p:oleObj name="Equation" r:id="rId16" imgW="1828800" imgH="431640" progId="Equation.DSMT4">
                    <p:embed/>
                    <p:pic>
                      <p:nvPicPr>
                        <p:cNvPr id="0" name=""/>
                        <p:cNvPicPr>
                          <a:picLocks noChangeAspect="1" noChangeArrowheads="1"/>
                        </p:cNvPicPr>
                        <p:nvPr/>
                      </p:nvPicPr>
                      <p:blipFill>
                        <a:blip r:embed="rId17"/>
                        <a:srcRect/>
                        <a:stretch>
                          <a:fillRect/>
                        </a:stretch>
                      </p:blipFill>
                      <p:spPr bwMode="auto">
                        <a:xfrm>
                          <a:off x="1092" y="3423"/>
                          <a:ext cx="2646"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 name="灯片编号占位符 5"/>
          <p:cNvSpPr>
            <a:spLocks noGrp="1"/>
          </p:cNvSpPr>
          <p:nvPr>
            <p:ph type="sldNum" sz="quarter" idx="12"/>
          </p:nvPr>
        </p:nvSpPr>
        <p:spPr/>
        <p:txBody>
          <a:bodyPr/>
          <a:lstStyle/>
          <a:p>
            <a:fld id="{FCE5CB1A-84D9-4CEA-B327-BA5F167E0358}" type="slidenum">
              <a:rPr lang="zh-CN" altLang="en-US" smtClean="0"/>
              <a:t>13</a:t>
            </a:fld>
            <a:endParaRPr lang="zh-CN" altLang="en-US"/>
          </a:p>
        </p:txBody>
      </p:sp>
    </p:spTree>
    <p:extLst>
      <p:ext uri="{BB962C8B-B14F-4D97-AF65-F5344CB8AC3E}">
        <p14:creationId xmlns:p14="http://schemas.microsoft.com/office/powerpoint/2010/main" val="7702523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79"/>
                                        </p:tgtEl>
                                        <p:attrNameLst>
                                          <p:attrName>style.visibility</p:attrName>
                                        </p:attrNameLst>
                                      </p:cBhvr>
                                      <p:to>
                                        <p:strVal val="visible"/>
                                      </p:to>
                                    </p:set>
                                    <p:animEffect transition="in" filter="wipe(left)">
                                      <p:cBhvr>
                                        <p:cTn id="17" dur="500"/>
                                        <p:tgtEl>
                                          <p:spTgt spid="153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148208" y="781860"/>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所以</a:t>
            </a:r>
          </a:p>
        </p:txBody>
      </p:sp>
      <p:graphicFrame>
        <p:nvGraphicFramePr>
          <p:cNvPr id="16387" name="Object 2"/>
          <p:cNvGraphicFramePr>
            <a:graphicFrameLocks noChangeAspect="1"/>
          </p:cNvGraphicFramePr>
          <p:nvPr>
            <p:extLst>
              <p:ext uri="{D42A27DB-BD31-4B8C-83A1-F6EECF244321}">
                <p14:modId xmlns:p14="http://schemas.microsoft.com/office/powerpoint/2010/main" val="2818148898"/>
              </p:ext>
            </p:extLst>
          </p:nvPr>
        </p:nvGraphicFramePr>
        <p:xfrm>
          <a:off x="2154870" y="750082"/>
          <a:ext cx="3644900" cy="874712"/>
        </p:xfrm>
        <a:graphic>
          <a:graphicData uri="http://schemas.openxmlformats.org/presentationml/2006/ole">
            <mc:AlternateContent xmlns:mc="http://schemas.openxmlformats.org/markup-compatibility/2006">
              <mc:Choice xmlns:v="urn:schemas-microsoft-com:vml" Requires="v">
                <p:oleObj spid="_x0000_s13820" name="Equation" r:id="rId4" imgW="1587240" imgH="380880" progId="Equation.DSMT4">
                  <p:embed/>
                </p:oleObj>
              </mc:Choice>
              <mc:Fallback>
                <p:oleObj name="Equation" r:id="rId4" imgW="1587240" imgH="380880" progId="Equation.DSMT4">
                  <p:embed/>
                  <p:pic>
                    <p:nvPicPr>
                      <p:cNvPr id="0" name=""/>
                      <p:cNvPicPr>
                        <a:picLocks noChangeAspect="1" noChangeArrowheads="1"/>
                      </p:cNvPicPr>
                      <p:nvPr/>
                    </p:nvPicPr>
                    <p:blipFill>
                      <a:blip r:embed="rId5"/>
                      <a:srcRect/>
                      <a:stretch>
                        <a:fillRect/>
                      </a:stretch>
                    </p:blipFill>
                    <p:spPr bwMode="auto">
                      <a:xfrm>
                        <a:off x="2154870" y="750082"/>
                        <a:ext cx="3644900" cy="87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3"/>
          <p:cNvGraphicFramePr>
            <a:graphicFrameLocks noChangeAspect="1"/>
          </p:cNvGraphicFramePr>
          <p:nvPr>
            <p:extLst>
              <p:ext uri="{D42A27DB-BD31-4B8C-83A1-F6EECF244321}">
                <p14:modId xmlns:p14="http://schemas.microsoft.com/office/powerpoint/2010/main" val="907209327"/>
              </p:ext>
            </p:extLst>
          </p:nvPr>
        </p:nvGraphicFramePr>
        <p:xfrm>
          <a:off x="5799770" y="688902"/>
          <a:ext cx="4113212" cy="758825"/>
        </p:xfrm>
        <a:graphic>
          <a:graphicData uri="http://schemas.openxmlformats.org/presentationml/2006/ole">
            <mc:AlternateContent xmlns:mc="http://schemas.openxmlformats.org/markup-compatibility/2006">
              <mc:Choice xmlns:v="urn:schemas-microsoft-com:vml" Requires="v">
                <p:oleObj spid="_x0000_s13821" name="Equation" r:id="rId6" imgW="1790640" imgH="330120" progId="Equation.DSMT4">
                  <p:embed/>
                </p:oleObj>
              </mc:Choice>
              <mc:Fallback>
                <p:oleObj name="Equation" r:id="rId6" imgW="1790640" imgH="330120" progId="Equation.DSMT4">
                  <p:embed/>
                  <p:pic>
                    <p:nvPicPr>
                      <p:cNvPr id="0" name=""/>
                      <p:cNvPicPr>
                        <a:picLocks noChangeAspect="1" noChangeArrowheads="1"/>
                      </p:cNvPicPr>
                      <p:nvPr/>
                    </p:nvPicPr>
                    <p:blipFill>
                      <a:blip r:embed="rId7"/>
                      <a:srcRect/>
                      <a:stretch>
                        <a:fillRect/>
                      </a:stretch>
                    </p:blipFill>
                    <p:spPr bwMode="auto">
                      <a:xfrm>
                        <a:off x="5799770" y="688902"/>
                        <a:ext cx="4113212"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4"/>
          <p:cNvGraphicFramePr>
            <a:graphicFrameLocks noChangeAspect="1"/>
          </p:cNvGraphicFramePr>
          <p:nvPr>
            <p:extLst>
              <p:ext uri="{D42A27DB-BD31-4B8C-83A1-F6EECF244321}">
                <p14:modId xmlns:p14="http://schemas.microsoft.com/office/powerpoint/2010/main" val="1002263158"/>
              </p:ext>
            </p:extLst>
          </p:nvPr>
        </p:nvGraphicFramePr>
        <p:xfrm>
          <a:off x="2010569" y="1330377"/>
          <a:ext cx="4200525" cy="1168400"/>
        </p:xfrm>
        <a:graphic>
          <a:graphicData uri="http://schemas.openxmlformats.org/presentationml/2006/ole">
            <mc:AlternateContent xmlns:mc="http://schemas.openxmlformats.org/markup-compatibility/2006">
              <mc:Choice xmlns:v="urn:schemas-microsoft-com:vml" Requires="v">
                <p:oleObj spid="_x0000_s13822" name="Equation" r:id="rId8" imgW="1828800" imgH="507960" progId="Equation.DSMT4">
                  <p:embed/>
                </p:oleObj>
              </mc:Choice>
              <mc:Fallback>
                <p:oleObj name="Equation" r:id="rId8" imgW="1828800" imgH="507960" progId="Equation.DSMT4">
                  <p:embed/>
                  <p:pic>
                    <p:nvPicPr>
                      <p:cNvPr id="0" name=""/>
                      <p:cNvPicPr>
                        <a:picLocks noChangeAspect="1" noChangeArrowheads="1"/>
                      </p:cNvPicPr>
                      <p:nvPr/>
                    </p:nvPicPr>
                    <p:blipFill>
                      <a:blip r:embed="rId9"/>
                      <a:srcRect/>
                      <a:stretch>
                        <a:fillRect/>
                      </a:stretch>
                    </p:blipFill>
                    <p:spPr bwMode="auto">
                      <a:xfrm>
                        <a:off x="2010569" y="1330377"/>
                        <a:ext cx="4200525"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6"/>
          <p:cNvGraphicFramePr>
            <a:graphicFrameLocks noChangeAspect="1"/>
          </p:cNvGraphicFramePr>
          <p:nvPr>
            <p:extLst>
              <p:ext uri="{D42A27DB-BD31-4B8C-83A1-F6EECF244321}">
                <p14:modId xmlns:p14="http://schemas.microsoft.com/office/powerpoint/2010/main" val="1900707818"/>
              </p:ext>
            </p:extLst>
          </p:nvPr>
        </p:nvGraphicFramePr>
        <p:xfrm>
          <a:off x="2010569" y="2305083"/>
          <a:ext cx="3967162" cy="1022350"/>
        </p:xfrm>
        <a:graphic>
          <a:graphicData uri="http://schemas.openxmlformats.org/presentationml/2006/ole">
            <mc:AlternateContent xmlns:mc="http://schemas.openxmlformats.org/markup-compatibility/2006">
              <mc:Choice xmlns:v="urn:schemas-microsoft-com:vml" Requires="v">
                <p:oleObj spid="_x0000_s13823" name="Equation" r:id="rId10" imgW="1726920" imgH="444240" progId="Equation.DSMT4">
                  <p:embed/>
                </p:oleObj>
              </mc:Choice>
              <mc:Fallback>
                <p:oleObj name="Equation" r:id="rId10" imgW="1726920" imgH="444240" progId="Equation.DSMT4">
                  <p:embed/>
                  <p:pic>
                    <p:nvPicPr>
                      <p:cNvPr id="0" name=""/>
                      <p:cNvPicPr>
                        <a:picLocks noChangeAspect="1" noChangeArrowheads="1"/>
                      </p:cNvPicPr>
                      <p:nvPr/>
                    </p:nvPicPr>
                    <p:blipFill>
                      <a:blip r:embed="rId11"/>
                      <a:srcRect/>
                      <a:stretch>
                        <a:fillRect/>
                      </a:stretch>
                    </p:blipFill>
                    <p:spPr bwMode="auto">
                      <a:xfrm>
                        <a:off x="2010569" y="2305083"/>
                        <a:ext cx="3967162"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7"/>
          <p:cNvGraphicFramePr>
            <a:graphicFrameLocks noChangeAspect="1"/>
          </p:cNvGraphicFramePr>
          <p:nvPr>
            <p:extLst>
              <p:ext uri="{D42A27DB-BD31-4B8C-83A1-F6EECF244321}">
                <p14:modId xmlns:p14="http://schemas.microsoft.com/office/powerpoint/2010/main" val="1214435654"/>
              </p:ext>
            </p:extLst>
          </p:nvPr>
        </p:nvGraphicFramePr>
        <p:xfrm>
          <a:off x="2047875" y="3178128"/>
          <a:ext cx="3879850" cy="1168400"/>
        </p:xfrm>
        <a:graphic>
          <a:graphicData uri="http://schemas.openxmlformats.org/presentationml/2006/ole">
            <mc:AlternateContent xmlns:mc="http://schemas.openxmlformats.org/markup-compatibility/2006">
              <mc:Choice xmlns:v="urn:schemas-microsoft-com:vml" Requires="v">
                <p:oleObj spid="_x0000_s13824" name="Equation" r:id="rId12" imgW="1688760" imgH="507960" progId="Equation.DSMT4">
                  <p:embed/>
                </p:oleObj>
              </mc:Choice>
              <mc:Fallback>
                <p:oleObj name="Equation" r:id="rId12" imgW="1688760" imgH="507960" progId="Equation.DSMT4">
                  <p:embed/>
                  <p:pic>
                    <p:nvPicPr>
                      <p:cNvPr id="0" name=""/>
                      <p:cNvPicPr>
                        <a:picLocks noChangeAspect="1" noChangeArrowheads="1"/>
                      </p:cNvPicPr>
                      <p:nvPr/>
                    </p:nvPicPr>
                    <p:blipFill>
                      <a:blip r:embed="rId13"/>
                      <a:srcRect/>
                      <a:stretch>
                        <a:fillRect/>
                      </a:stretch>
                    </p:blipFill>
                    <p:spPr bwMode="auto">
                      <a:xfrm>
                        <a:off x="2047875" y="3178128"/>
                        <a:ext cx="3879850"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8"/>
          <p:cNvGraphicFramePr>
            <a:graphicFrameLocks noChangeAspect="1"/>
          </p:cNvGraphicFramePr>
          <p:nvPr>
            <p:extLst>
              <p:ext uri="{D42A27DB-BD31-4B8C-83A1-F6EECF244321}">
                <p14:modId xmlns:p14="http://schemas.microsoft.com/office/powerpoint/2010/main" val="4186334957"/>
              </p:ext>
            </p:extLst>
          </p:nvPr>
        </p:nvGraphicFramePr>
        <p:xfrm>
          <a:off x="2054225" y="4127048"/>
          <a:ext cx="2800350" cy="1111250"/>
        </p:xfrm>
        <a:graphic>
          <a:graphicData uri="http://schemas.openxmlformats.org/presentationml/2006/ole">
            <mc:AlternateContent xmlns:mc="http://schemas.openxmlformats.org/markup-compatibility/2006">
              <mc:Choice xmlns:v="urn:schemas-microsoft-com:vml" Requires="v">
                <p:oleObj spid="_x0000_s13825" name="Equation" r:id="rId14" imgW="1218960" imgH="482400" progId="Equation.DSMT4">
                  <p:embed/>
                </p:oleObj>
              </mc:Choice>
              <mc:Fallback>
                <p:oleObj name="Equation" r:id="rId14" imgW="1218960" imgH="482400" progId="Equation.DSMT4">
                  <p:embed/>
                  <p:pic>
                    <p:nvPicPr>
                      <p:cNvPr id="0" name=""/>
                      <p:cNvPicPr>
                        <a:picLocks noChangeAspect="1" noChangeArrowheads="1"/>
                      </p:cNvPicPr>
                      <p:nvPr/>
                    </p:nvPicPr>
                    <p:blipFill>
                      <a:blip r:embed="rId15"/>
                      <a:srcRect/>
                      <a:stretch>
                        <a:fillRect/>
                      </a:stretch>
                    </p:blipFill>
                    <p:spPr bwMode="auto">
                      <a:xfrm>
                        <a:off x="2054225" y="4127048"/>
                        <a:ext cx="280035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Text Box 10"/>
          <p:cNvSpPr txBox="1">
            <a:spLocks noChangeArrowheads="1"/>
          </p:cNvSpPr>
          <p:nvPr/>
        </p:nvSpPr>
        <p:spPr bwMode="auto">
          <a:xfrm>
            <a:off x="9988411" y="837481"/>
            <a:ext cx="13179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en-US" altLang="zh-CN" sz="2400" b="1" dirty="0">
                <a:solidFill>
                  <a:srgbClr val="FF0000"/>
                </a:solidFill>
                <a:ea typeface="宋体" panose="02010600030101010101" pitchFamily="2" charset="-122"/>
              </a:rPr>
              <a:t>(</a:t>
            </a:r>
            <a:r>
              <a:rPr lang="zh-CN" altLang="en-US" sz="2400" b="1" dirty="0">
                <a:solidFill>
                  <a:srgbClr val="FF0000"/>
                </a:solidFill>
                <a:ea typeface="宋体" panose="02010600030101010101" pitchFamily="2" charset="-122"/>
              </a:rPr>
              <a:t>柱坐标</a:t>
            </a:r>
            <a:r>
              <a:rPr lang="en-US" altLang="zh-CN" sz="2400" b="1" dirty="0">
                <a:solidFill>
                  <a:srgbClr val="FF0000"/>
                </a:solidFill>
                <a:ea typeface="宋体" panose="02010600030101010101" pitchFamily="2" charset="-122"/>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2805212621"/>
              </p:ext>
            </p:extLst>
          </p:nvPr>
        </p:nvGraphicFramePr>
        <p:xfrm>
          <a:off x="808330" y="5708068"/>
          <a:ext cx="3638383" cy="494820"/>
        </p:xfrm>
        <a:graphic>
          <a:graphicData uri="http://schemas.openxmlformats.org/presentationml/2006/ole">
            <mc:AlternateContent xmlns:mc="http://schemas.openxmlformats.org/markup-compatibility/2006">
              <mc:Choice xmlns:v="urn:schemas-microsoft-com:vml" Requires="v">
                <p:oleObj spid="_x0000_s13826" name="Equation" r:id="rId16" imgW="1587240" imgH="215640" progId="Equation.DSMT4">
                  <p:embed/>
                </p:oleObj>
              </mc:Choice>
              <mc:Fallback>
                <p:oleObj name="Equation" r:id="rId16" imgW="1587240" imgH="215640" progId="Equation.DSMT4">
                  <p:embed/>
                  <p:pic>
                    <p:nvPicPr>
                      <p:cNvPr id="0" name=""/>
                      <p:cNvPicPr/>
                      <p:nvPr/>
                    </p:nvPicPr>
                    <p:blipFill>
                      <a:blip r:embed="rId17"/>
                      <a:stretch>
                        <a:fillRect/>
                      </a:stretch>
                    </p:blipFill>
                    <p:spPr>
                      <a:xfrm>
                        <a:off x="808330" y="5708068"/>
                        <a:ext cx="3638383" cy="494820"/>
                      </a:xfrm>
                      <a:prstGeom prst="rect">
                        <a:avLst/>
                      </a:prstGeom>
                    </p:spPr>
                  </p:pic>
                </p:oleObj>
              </mc:Fallback>
            </mc:AlternateContent>
          </a:graphicData>
        </a:graphic>
      </p:graphicFrame>
      <p:grpSp>
        <p:nvGrpSpPr>
          <p:cNvPr id="6" name="组合 5"/>
          <p:cNvGrpSpPr/>
          <p:nvPr/>
        </p:nvGrpSpPr>
        <p:grpSpPr>
          <a:xfrm>
            <a:off x="808330" y="5094985"/>
            <a:ext cx="9637604" cy="523220"/>
            <a:chOff x="808330" y="5094985"/>
            <a:chExt cx="9637604" cy="523220"/>
          </a:xfrm>
        </p:grpSpPr>
        <p:graphicFrame>
          <p:nvGraphicFramePr>
            <p:cNvPr id="10" name="对象 9"/>
            <p:cNvGraphicFramePr>
              <a:graphicFrameLocks noChangeAspect="1"/>
            </p:cNvGraphicFramePr>
            <p:nvPr>
              <p:extLst>
                <p:ext uri="{D42A27DB-BD31-4B8C-83A1-F6EECF244321}">
                  <p14:modId xmlns:p14="http://schemas.microsoft.com/office/powerpoint/2010/main" val="2844798569"/>
                </p:ext>
              </p:extLst>
            </p:nvPr>
          </p:nvGraphicFramePr>
          <p:xfrm>
            <a:off x="1711141" y="5099004"/>
            <a:ext cx="8734793" cy="519201"/>
          </p:xfrm>
          <a:graphic>
            <a:graphicData uri="http://schemas.openxmlformats.org/presentationml/2006/ole">
              <mc:AlternateContent xmlns:mc="http://schemas.openxmlformats.org/markup-compatibility/2006">
                <mc:Choice xmlns:v="urn:schemas-microsoft-com:vml" Requires="v">
                  <p:oleObj spid="_x0000_s13827" name="Equation" r:id="rId18" imgW="3632040" imgH="215640" progId="Equation.DSMT4">
                    <p:embed/>
                  </p:oleObj>
                </mc:Choice>
                <mc:Fallback>
                  <p:oleObj name="Equation" r:id="rId18" imgW="3632040" imgH="215640" progId="Equation.DSMT4">
                    <p:embed/>
                    <p:pic>
                      <p:nvPicPr>
                        <p:cNvPr id="0" name=""/>
                        <p:cNvPicPr/>
                        <p:nvPr/>
                      </p:nvPicPr>
                      <p:blipFill>
                        <a:blip r:embed="rId19"/>
                        <a:stretch>
                          <a:fillRect/>
                        </a:stretch>
                      </p:blipFill>
                      <p:spPr>
                        <a:xfrm>
                          <a:off x="1711141" y="5099004"/>
                          <a:ext cx="8734793" cy="519201"/>
                        </a:xfrm>
                        <a:prstGeom prst="rect">
                          <a:avLst/>
                        </a:prstGeom>
                      </p:spPr>
                    </p:pic>
                  </p:oleObj>
                </mc:Fallback>
              </mc:AlternateContent>
            </a:graphicData>
          </a:graphic>
        </p:graphicFrame>
        <p:sp>
          <p:nvSpPr>
            <p:cNvPr id="3" name="文本框 2"/>
            <p:cNvSpPr txBox="1"/>
            <p:nvPr/>
          </p:nvSpPr>
          <p:spPr>
            <a:xfrm>
              <a:off x="808330" y="5094985"/>
              <a:ext cx="902811" cy="523220"/>
            </a:xfrm>
            <a:prstGeom prst="rect">
              <a:avLst/>
            </a:prstGeom>
            <a:noFill/>
          </p:spPr>
          <p:txBody>
            <a:bodyPr wrap="none" rtlCol="0">
              <a:spAutoFit/>
            </a:bodyPr>
            <a:lstStyle/>
            <a:p>
              <a:r>
                <a:rPr lang="zh-CN" altLang="en-US" sz="2800" b="1" dirty="0">
                  <a:solidFill>
                    <a:srgbClr val="0000CC"/>
                  </a:solidFill>
                </a:rPr>
                <a:t>练习</a:t>
              </a:r>
            </a:p>
          </p:txBody>
        </p:sp>
      </p:grpSp>
      <p:graphicFrame>
        <p:nvGraphicFramePr>
          <p:cNvPr id="4" name="对象 3"/>
          <p:cNvGraphicFramePr>
            <a:graphicFrameLocks noChangeAspect="1"/>
          </p:cNvGraphicFramePr>
          <p:nvPr>
            <p:extLst>
              <p:ext uri="{D42A27DB-BD31-4B8C-83A1-F6EECF244321}">
                <p14:modId xmlns:p14="http://schemas.microsoft.com/office/powerpoint/2010/main" val="3484981816"/>
              </p:ext>
            </p:extLst>
          </p:nvPr>
        </p:nvGraphicFramePr>
        <p:xfrm>
          <a:off x="4446712" y="5633404"/>
          <a:ext cx="5177269" cy="817464"/>
        </p:xfrm>
        <a:graphic>
          <a:graphicData uri="http://schemas.openxmlformats.org/presentationml/2006/ole">
            <mc:AlternateContent xmlns:mc="http://schemas.openxmlformats.org/markup-compatibility/2006">
              <mc:Choice xmlns:v="urn:schemas-microsoft-com:vml" Requires="v">
                <p:oleObj spid="_x0000_s13828" name="Equation" r:id="rId20" imgW="2412720" imgH="380880" progId="Equation.DSMT4">
                  <p:embed/>
                </p:oleObj>
              </mc:Choice>
              <mc:Fallback>
                <p:oleObj name="Equation" r:id="rId20" imgW="2412720" imgH="380880" progId="Equation.DSMT4">
                  <p:embed/>
                  <p:pic>
                    <p:nvPicPr>
                      <p:cNvPr id="0" name=""/>
                      <p:cNvPicPr/>
                      <p:nvPr/>
                    </p:nvPicPr>
                    <p:blipFill>
                      <a:blip r:embed="rId21"/>
                      <a:stretch>
                        <a:fillRect/>
                      </a:stretch>
                    </p:blipFill>
                    <p:spPr>
                      <a:xfrm>
                        <a:off x="4446712" y="5633404"/>
                        <a:ext cx="5177269" cy="817464"/>
                      </a:xfrm>
                      <a:prstGeom prst="rect">
                        <a:avLst/>
                      </a:prstGeom>
                    </p:spPr>
                  </p:pic>
                </p:oleObj>
              </mc:Fallback>
            </mc:AlternateContent>
          </a:graphicData>
        </a:graphic>
      </p:graphicFrame>
      <p:sp>
        <p:nvSpPr>
          <p:cNvPr id="5" name="文本框 4"/>
          <p:cNvSpPr txBox="1"/>
          <p:nvPr/>
        </p:nvSpPr>
        <p:spPr>
          <a:xfrm>
            <a:off x="9687138" y="5708068"/>
            <a:ext cx="1492716" cy="369332"/>
          </a:xfrm>
          <a:prstGeom prst="rect">
            <a:avLst/>
          </a:prstGeom>
          <a:noFill/>
        </p:spPr>
        <p:txBody>
          <a:bodyPr wrap="none" rtlCol="0">
            <a:spAutoFit/>
          </a:bodyPr>
          <a:lstStyle/>
          <a:p>
            <a:r>
              <a:rPr lang="en-US" altLang="zh-CN" b="1" dirty="0">
                <a:solidFill>
                  <a:srgbClr val="0000CC"/>
                </a:solidFill>
                <a:latin typeface="Times New Roman" panose="02020603050405020304" pitchFamily="18" charset="0"/>
                <a:cs typeface="Times New Roman" panose="02020603050405020304" pitchFamily="18" charset="0"/>
              </a:rPr>
              <a:t>(2016</a:t>
            </a:r>
            <a:r>
              <a:rPr lang="zh-CN" altLang="en-US" b="1" dirty="0">
                <a:solidFill>
                  <a:srgbClr val="0000CC"/>
                </a:solidFill>
                <a:latin typeface="Times New Roman" panose="02020603050405020304" pitchFamily="18" charset="0"/>
                <a:cs typeface="Times New Roman" panose="02020603050405020304" pitchFamily="18" charset="0"/>
              </a:rPr>
              <a:t>考研题</a:t>
            </a:r>
            <a:r>
              <a:rPr lang="en-US" altLang="zh-CN" b="1" dirty="0">
                <a:solidFill>
                  <a:srgbClr val="0000CC"/>
                </a:solidFill>
                <a:latin typeface="Times New Roman" panose="02020603050405020304" pitchFamily="18" charset="0"/>
                <a:cs typeface="Times New Roman" panose="02020603050405020304" pitchFamily="18" charset="0"/>
              </a:rPr>
              <a:t>)</a:t>
            </a:r>
            <a:endParaRPr lang="zh-CN" altLang="en-US" b="1" dirty="0">
              <a:solidFill>
                <a:srgbClr val="0000CC"/>
              </a:solidFill>
              <a:latin typeface="Times New Roman" panose="02020603050405020304" pitchFamily="18" charset="0"/>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FCE5CB1A-84D9-4CEA-B327-BA5F167E0358}" type="slidenum">
              <a:rPr lang="zh-CN" altLang="en-US" smtClean="0"/>
              <a:t>14</a:t>
            </a:fld>
            <a:endParaRPr lang="zh-CN" altLang="en-US"/>
          </a:p>
        </p:txBody>
      </p:sp>
    </p:spTree>
    <p:extLst>
      <p:ext uri="{BB962C8B-B14F-4D97-AF65-F5344CB8AC3E}">
        <p14:creationId xmlns:p14="http://schemas.microsoft.com/office/powerpoint/2010/main" val="27265993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wipe(left)">
                                      <p:cBhvr>
                                        <p:cTn id="7" dur="500"/>
                                        <p:tgtEl>
                                          <p:spTgt spid="163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94"/>
                                        </p:tgtEl>
                                        <p:attrNameLst>
                                          <p:attrName>style.visibility</p:attrName>
                                        </p:attrNameLst>
                                      </p:cBhvr>
                                      <p:to>
                                        <p:strVal val="visible"/>
                                      </p:to>
                                    </p:set>
                                    <p:animEffect transition="in" filter="wipe(left)">
                                      <p:cBhvr>
                                        <p:cTn id="12" dur="500"/>
                                        <p:tgtEl>
                                          <p:spTgt spid="163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88"/>
                                        </p:tgtEl>
                                        <p:attrNameLst>
                                          <p:attrName>style.visibility</p:attrName>
                                        </p:attrNameLst>
                                      </p:cBhvr>
                                      <p:to>
                                        <p:strVal val="visible"/>
                                      </p:to>
                                    </p:set>
                                    <p:animEffect transition="in" filter="wipe(left)">
                                      <p:cBhvr>
                                        <p:cTn id="17" dur="500"/>
                                        <p:tgtEl>
                                          <p:spTgt spid="163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389"/>
                                        </p:tgtEl>
                                        <p:attrNameLst>
                                          <p:attrName>style.visibility</p:attrName>
                                        </p:attrNameLst>
                                      </p:cBhvr>
                                      <p:to>
                                        <p:strVal val="visible"/>
                                      </p:to>
                                    </p:set>
                                    <p:animEffect transition="in" filter="wipe(left)">
                                      <p:cBhvr>
                                        <p:cTn id="22" dur="500"/>
                                        <p:tgtEl>
                                          <p:spTgt spid="163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391"/>
                                        </p:tgtEl>
                                        <p:attrNameLst>
                                          <p:attrName>style.visibility</p:attrName>
                                        </p:attrNameLst>
                                      </p:cBhvr>
                                      <p:to>
                                        <p:strVal val="visible"/>
                                      </p:to>
                                    </p:set>
                                    <p:animEffect transition="in" filter="wipe(left)">
                                      <p:cBhvr>
                                        <p:cTn id="27" dur="500"/>
                                        <p:tgtEl>
                                          <p:spTgt spid="163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392"/>
                                        </p:tgtEl>
                                        <p:attrNameLst>
                                          <p:attrName>style.visibility</p:attrName>
                                        </p:attrNameLst>
                                      </p:cBhvr>
                                      <p:to>
                                        <p:strVal val="visible"/>
                                      </p:to>
                                    </p:set>
                                    <p:animEffect transition="in" filter="wipe(left)">
                                      <p:cBhvr>
                                        <p:cTn id="32" dur="500"/>
                                        <p:tgtEl>
                                          <p:spTgt spid="1639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393"/>
                                        </p:tgtEl>
                                        <p:attrNameLst>
                                          <p:attrName>style.visibility</p:attrName>
                                        </p:attrNameLst>
                                      </p:cBhvr>
                                      <p:to>
                                        <p:strVal val="visible"/>
                                      </p:to>
                                    </p:set>
                                    <p:animEffect transition="in" filter="wipe(left)">
                                      <p:cBhvr>
                                        <p:cTn id="37" dur="500"/>
                                        <p:tgtEl>
                                          <p:spTgt spid="1639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75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75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left)">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4" grpId="0" autoUpdateAnimBg="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173744" y="895866"/>
            <a:ext cx="8213726" cy="876300"/>
            <a:chOff x="230" y="280"/>
            <a:chExt cx="5174" cy="552"/>
          </a:xfrm>
        </p:grpSpPr>
        <p:sp>
          <p:nvSpPr>
            <p:cNvPr id="22583" name="Text Box 3"/>
            <p:cNvSpPr txBox="1">
              <a:spLocks noChangeArrowheads="1"/>
            </p:cNvSpPr>
            <p:nvPr/>
          </p:nvSpPr>
          <p:spPr bwMode="auto">
            <a:xfrm>
              <a:off x="230" y="320"/>
              <a:ext cx="204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rgbClr val="FF0000"/>
                  </a:solidFill>
                  <a:ea typeface="宋体" panose="02010600030101010101" pitchFamily="2" charset="-122"/>
                </a:rPr>
                <a:t>例</a:t>
              </a:r>
              <a:r>
                <a:rPr lang="en-US" altLang="zh-CN" b="1" dirty="0">
                  <a:solidFill>
                    <a:srgbClr val="FF0000"/>
                  </a:solidFill>
                  <a:ea typeface="宋体" panose="02010600030101010101" pitchFamily="2" charset="-122"/>
                </a:rPr>
                <a:t>3</a:t>
              </a:r>
              <a:r>
                <a:rPr lang="zh-CN" altLang="en-US" b="1" dirty="0">
                  <a:solidFill>
                    <a:srgbClr val="FF0000"/>
                  </a:solidFill>
                  <a:ea typeface="宋体" panose="02010600030101010101" pitchFamily="2" charset="-122"/>
                </a:rPr>
                <a:t>、</a:t>
              </a:r>
              <a:r>
                <a:rPr lang="zh-CN" altLang="en-US" b="1" dirty="0">
                  <a:solidFill>
                    <a:schemeClr val="tx1"/>
                  </a:solidFill>
                  <a:ea typeface="宋体" panose="02010600030101010101" pitchFamily="2" charset="-122"/>
                </a:rPr>
                <a:t>计算曲面积分</a:t>
              </a:r>
            </a:p>
          </p:txBody>
        </p:sp>
        <p:graphicFrame>
          <p:nvGraphicFramePr>
            <p:cNvPr id="22584" name="Object 20"/>
            <p:cNvGraphicFramePr>
              <a:graphicFrameLocks noChangeAspect="1"/>
            </p:cNvGraphicFramePr>
            <p:nvPr>
              <p:extLst>
                <p:ext uri="{D42A27DB-BD31-4B8C-83A1-F6EECF244321}">
                  <p14:modId xmlns:p14="http://schemas.microsoft.com/office/powerpoint/2010/main" val="2237704602"/>
                </p:ext>
              </p:extLst>
            </p:nvPr>
          </p:nvGraphicFramePr>
          <p:xfrm>
            <a:off x="2208" y="280"/>
            <a:ext cx="3196" cy="552"/>
          </p:xfrm>
          <a:graphic>
            <a:graphicData uri="http://schemas.openxmlformats.org/presentationml/2006/ole">
              <mc:AlternateContent xmlns:mc="http://schemas.openxmlformats.org/markup-compatibility/2006">
                <mc:Choice xmlns:v="urn:schemas-microsoft-com:vml" Requires="v">
                  <p:oleObj spid="_x0000_s41135" name="Equation" r:id="rId4" imgW="2209680" imgH="380880" progId="Equation.DSMT4">
                    <p:embed/>
                  </p:oleObj>
                </mc:Choice>
                <mc:Fallback>
                  <p:oleObj name="Equation" r:id="rId4" imgW="2209680" imgH="380880" progId="Equation.DSMT4">
                    <p:embed/>
                    <p:pic>
                      <p:nvPicPr>
                        <p:cNvPr id="0" name=""/>
                        <p:cNvPicPr>
                          <a:picLocks noChangeAspect="1" noChangeArrowheads="1"/>
                        </p:cNvPicPr>
                        <p:nvPr/>
                      </p:nvPicPr>
                      <p:blipFill>
                        <a:blip r:embed="rId5"/>
                        <a:srcRect/>
                        <a:stretch>
                          <a:fillRect/>
                        </a:stretch>
                      </p:blipFill>
                      <p:spPr bwMode="auto">
                        <a:xfrm>
                          <a:off x="2208" y="280"/>
                          <a:ext cx="3196" cy="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
          <p:cNvGrpSpPr>
            <a:grpSpLocks/>
          </p:cNvGrpSpPr>
          <p:nvPr/>
        </p:nvGrpSpPr>
        <p:grpSpPr bwMode="auto">
          <a:xfrm>
            <a:off x="1231721" y="1649031"/>
            <a:ext cx="9172576" cy="604836"/>
            <a:chOff x="230" y="780"/>
            <a:chExt cx="5778" cy="381"/>
          </a:xfrm>
        </p:grpSpPr>
        <p:sp>
          <p:nvSpPr>
            <p:cNvPr id="22576" name="Text Box 6"/>
            <p:cNvSpPr txBox="1">
              <a:spLocks noChangeArrowheads="1"/>
            </p:cNvSpPr>
            <p:nvPr/>
          </p:nvSpPr>
          <p:spPr bwMode="auto">
            <a:xfrm>
              <a:off x="230" y="780"/>
              <a:ext cx="5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其中</a:t>
              </a:r>
            </a:p>
          </p:txBody>
        </p:sp>
        <p:graphicFrame>
          <p:nvGraphicFramePr>
            <p:cNvPr id="22577" name="Object 17"/>
            <p:cNvGraphicFramePr>
              <a:graphicFrameLocks noChangeAspect="1"/>
            </p:cNvGraphicFramePr>
            <p:nvPr>
              <p:extLst>
                <p:ext uri="{D42A27DB-BD31-4B8C-83A1-F6EECF244321}">
                  <p14:modId xmlns:p14="http://schemas.microsoft.com/office/powerpoint/2010/main" val="1819264887"/>
                </p:ext>
              </p:extLst>
            </p:nvPr>
          </p:nvGraphicFramePr>
          <p:xfrm>
            <a:off x="743" y="831"/>
            <a:ext cx="228" cy="249"/>
          </p:xfrm>
          <a:graphic>
            <a:graphicData uri="http://schemas.openxmlformats.org/presentationml/2006/ole">
              <mc:AlternateContent xmlns:mc="http://schemas.openxmlformats.org/markup-compatibility/2006">
                <mc:Choice xmlns:v="urn:schemas-microsoft-com:vml" Requires="v">
                  <p:oleObj spid="_x0000_s41136" name="Equation" r:id="rId6" imgW="139639" imgH="152334" progId="Equation.3">
                    <p:embed/>
                  </p:oleObj>
                </mc:Choice>
                <mc:Fallback>
                  <p:oleObj name="Equation" r:id="rId6" imgW="139639" imgH="15233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3" y="831"/>
                          <a:ext cx="228" cy="249"/>
                        </a:xfrm>
                        <a:prstGeom prst="rect">
                          <a:avLst/>
                        </a:prstGeom>
                        <a:noFill/>
                        <a:ln>
                          <a:noFill/>
                        </a:ln>
                        <a:effectLst/>
                      </p:spPr>
                    </p:pic>
                  </p:oleObj>
                </mc:Fallback>
              </mc:AlternateContent>
            </a:graphicData>
          </a:graphic>
        </p:graphicFrame>
        <p:sp>
          <p:nvSpPr>
            <p:cNvPr id="22578" name="Text Box 8"/>
            <p:cNvSpPr txBox="1">
              <a:spLocks noChangeArrowheads="1"/>
            </p:cNvSpPr>
            <p:nvPr/>
          </p:nvSpPr>
          <p:spPr bwMode="auto">
            <a:xfrm>
              <a:off x="912" y="787"/>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为旋转抛物面</a:t>
              </a:r>
            </a:p>
          </p:txBody>
        </p:sp>
        <p:graphicFrame>
          <p:nvGraphicFramePr>
            <p:cNvPr id="22579" name="Object 18"/>
            <p:cNvGraphicFramePr>
              <a:graphicFrameLocks noChangeAspect="1"/>
            </p:cNvGraphicFramePr>
            <p:nvPr>
              <p:extLst>
                <p:ext uri="{D42A27DB-BD31-4B8C-83A1-F6EECF244321}">
                  <p14:modId xmlns:p14="http://schemas.microsoft.com/office/powerpoint/2010/main" val="1996875107"/>
                </p:ext>
              </p:extLst>
            </p:nvPr>
          </p:nvGraphicFramePr>
          <p:xfrm>
            <a:off x="2383" y="809"/>
            <a:ext cx="1323" cy="331"/>
          </p:xfrm>
          <a:graphic>
            <a:graphicData uri="http://schemas.openxmlformats.org/presentationml/2006/ole">
              <mc:AlternateContent xmlns:mc="http://schemas.openxmlformats.org/markup-compatibility/2006">
                <mc:Choice xmlns:v="urn:schemas-microsoft-com:vml" Requires="v">
                  <p:oleObj spid="_x0000_s41137" name="Equation" r:id="rId8" imgW="914400" imgH="228600" progId="Equation.DSMT4">
                    <p:embed/>
                  </p:oleObj>
                </mc:Choice>
                <mc:Fallback>
                  <p:oleObj name="Equation" r:id="rId8" imgW="914400" imgH="228600" progId="Equation.DSMT4">
                    <p:embed/>
                    <p:pic>
                      <p:nvPicPr>
                        <p:cNvPr id="0" name=""/>
                        <p:cNvPicPr>
                          <a:picLocks noChangeAspect="1" noChangeArrowheads="1"/>
                        </p:cNvPicPr>
                        <p:nvPr/>
                      </p:nvPicPr>
                      <p:blipFill>
                        <a:blip r:embed="rId9"/>
                        <a:srcRect/>
                        <a:stretch>
                          <a:fillRect/>
                        </a:stretch>
                      </p:blipFill>
                      <p:spPr bwMode="auto">
                        <a:xfrm>
                          <a:off x="2383" y="809"/>
                          <a:ext cx="1323"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80" name="Text Box 10"/>
            <p:cNvSpPr txBox="1">
              <a:spLocks noChangeArrowheads="1"/>
            </p:cNvSpPr>
            <p:nvPr/>
          </p:nvSpPr>
          <p:spPr bwMode="auto">
            <a:xfrm>
              <a:off x="3651" y="812"/>
              <a:ext cx="3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在</a:t>
              </a:r>
            </a:p>
          </p:txBody>
        </p:sp>
        <p:graphicFrame>
          <p:nvGraphicFramePr>
            <p:cNvPr id="22581" name="Object 19"/>
            <p:cNvGraphicFramePr>
              <a:graphicFrameLocks noChangeAspect="1"/>
            </p:cNvGraphicFramePr>
            <p:nvPr>
              <p:extLst>
                <p:ext uri="{D42A27DB-BD31-4B8C-83A1-F6EECF244321}">
                  <p14:modId xmlns:p14="http://schemas.microsoft.com/office/powerpoint/2010/main" val="746478394"/>
                </p:ext>
              </p:extLst>
            </p:nvPr>
          </p:nvGraphicFramePr>
          <p:xfrm>
            <a:off x="3945" y="793"/>
            <a:ext cx="826" cy="368"/>
          </p:xfrm>
          <a:graphic>
            <a:graphicData uri="http://schemas.openxmlformats.org/presentationml/2006/ole">
              <mc:AlternateContent xmlns:mc="http://schemas.openxmlformats.org/markup-compatibility/2006">
                <mc:Choice xmlns:v="urn:schemas-microsoft-com:vml" Requires="v">
                  <p:oleObj spid="_x0000_s41138" name="Equation" r:id="rId10" imgW="571320" imgH="253800" progId="Equation.DSMT4">
                    <p:embed/>
                  </p:oleObj>
                </mc:Choice>
                <mc:Fallback>
                  <p:oleObj name="Equation" r:id="rId10" imgW="571320" imgH="253800" progId="Equation.DSMT4">
                    <p:embed/>
                    <p:pic>
                      <p:nvPicPr>
                        <p:cNvPr id="0" name=""/>
                        <p:cNvPicPr>
                          <a:picLocks noChangeAspect="1" noChangeArrowheads="1"/>
                        </p:cNvPicPr>
                        <p:nvPr/>
                      </p:nvPicPr>
                      <p:blipFill>
                        <a:blip r:embed="rId11"/>
                        <a:srcRect/>
                        <a:stretch>
                          <a:fillRect/>
                        </a:stretch>
                      </p:blipFill>
                      <p:spPr bwMode="auto">
                        <a:xfrm>
                          <a:off x="3945" y="793"/>
                          <a:ext cx="826"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82" name="Text Box 12"/>
            <p:cNvSpPr txBox="1">
              <a:spLocks noChangeArrowheads="1"/>
            </p:cNvSpPr>
            <p:nvPr/>
          </p:nvSpPr>
          <p:spPr bwMode="auto">
            <a:xfrm>
              <a:off x="4699" y="812"/>
              <a:ext cx="13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部分的外侧</a:t>
              </a:r>
              <a:r>
                <a:rPr lang="en-US" altLang="zh-CN" b="1" dirty="0">
                  <a:solidFill>
                    <a:schemeClr val="tx1"/>
                  </a:solidFill>
                  <a:ea typeface="宋体" panose="02010600030101010101" pitchFamily="2" charset="-122"/>
                </a:rPr>
                <a:t>.</a:t>
              </a:r>
            </a:p>
          </p:txBody>
        </p:sp>
      </p:grpSp>
      <p:sp>
        <p:nvSpPr>
          <p:cNvPr id="17421" name="Text Box 13"/>
          <p:cNvSpPr txBox="1">
            <a:spLocks noChangeArrowheads="1"/>
          </p:cNvSpPr>
          <p:nvPr/>
        </p:nvSpPr>
        <p:spPr bwMode="auto">
          <a:xfrm>
            <a:off x="1260441" y="2345444"/>
            <a:ext cx="21082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rgbClr val="FF0000"/>
                </a:solidFill>
                <a:ea typeface="宋体" panose="02010600030101010101" pitchFamily="2" charset="-122"/>
              </a:rPr>
              <a:t>解</a:t>
            </a:r>
            <a:r>
              <a:rPr lang="en-US" altLang="zh-CN" b="1" dirty="0">
                <a:solidFill>
                  <a:srgbClr val="FF0000"/>
                </a:solidFill>
                <a:ea typeface="宋体" panose="02010600030101010101" pitchFamily="2" charset="-122"/>
              </a:rPr>
              <a:t>:</a:t>
            </a:r>
            <a:r>
              <a:rPr lang="zh-CN" altLang="en-US" b="1" dirty="0">
                <a:solidFill>
                  <a:schemeClr val="tx1"/>
                </a:solidFill>
                <a:ea typeface="宋体" panose="02010600030101010101" pitchFamily="2" charset="-122"/>
              </a:rPr>
              <a:t>补充平面</a:t>
            </a:r>
          </a:p>
        </p:txBody>
      </p:sp>
      <p:grpSp>
        <p:nvGrpSpPr>
          <p:cNvPr id="4" name="Group 14"/>
          <p:cNvGrpSpPr>
            <a:grpSpLocks/>
          </p:cNvGrpSpPr>
          <p:nvPr/>
        </p:nvGrpSpPr>
        <p:grpSpPr bwMode="auto">
          <a:xfrm>
            <a:off x="2182810" y="2799552"/>
            <a:ext cx="4687888" cy="565151"/>
            <a:chOff x="338" y="1472"/>
            <a:chExt cx="2953" cy="356"/>
          </a:xfrm>
        </p:grpSpPr>
        <p:graphicFrame>
          <p:nvGraphicFramePr>
            <p:cNvPr id="22574" name="Object 16"/>
            <p:cNvGraphicFramePr>
              <a:graphicFrameLocks noChangeAspect="1"/>
            </p:cNvGraphicFramePr>
            <p:nvPr>
              <p:extLst>
                <p:ext uri="{D42A27DB-BD31-4B8C-83A1-F6EECF244321}">
                  <p14:modId xmlns:p14="http://schemas.microsoft.com/office/powerpoint/2010/main" val="3919384404"/>
                </p:ext>
              </p:extLst>
            </p:nvPr>
          </p:nvGraphicFramePr>
          <p:xfrm>
            <a:off x="338" y="1479"/>
            <a:ext cx="1928" cy="349"/>
          </p:xfrm>
          <a:graphic>
            <a:graphicData uri="http://schemas.openxmlformats.org/presentationml/2006/ole">
              <mc:AlternateContent xmlns:mc="http://schemas.openxmlformats.org/markup-compatibility/2006">
                <mc:Choice xmlns:v="urn:schemas-microsoft-com:vml" Requires="v">
                  <p:oleObj spid="_x0000_s41139" name="Equation" r:id="rId12" imgW="1333440" imgH="241200" progId="Equation.DSMT4">
                    <p:embed/>
                  </p:oleObj>
                </mc:Choice>
                <mc:Fallback>
                  <p:oleObj name="Equation" r:id="rId12" imgW="1333440" imgH="241200" progId="Equation.DSMT4">
                    <p:embed/>
                    <p:pic>
                      <p:nvPicPr>
                        <p:cNvPr id="0" name=""/>
                        <p:cNvPicPr>
                          <a:picLocks noChangeAspect="1" noChangeArrowheads="1"/>
                        </p:cNvPicPr>
                        <p:nvPr/>
                      </p:nvPicPr>
                      <p:blipFill>
                        <a:blip r:embed="rId13"/>
                        <a:srcRect/>
                        <a:stretch>
                          <a:fillRect/>
                        </a:stretch>
                      </p:blipFill>
                      <p:spPr bwMode="auto">
                        <a:xfrm>
                          <a:off x="338" y="1479"/>
                          <a:ext cx="1928"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75" name="Text Box 16"/>
            <p:cNvSpPr txBox="1">
              <a:spLocks noChangeArrowheads="1"/>
            </p:cNvSpPr>
            <p:nvPr/>
          </p:nvSpPr>
          <p:spPr bwMode="auto">
            <a:xfrm>
              <a:off x="2266" y="1472"/>
              <a:ext cx="102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方向向下</a:t>
              </a:r>
            </a:p>
          </p:txBody>
        </p:sp>
      </p:grpSp>
      <p:grpSp>
        <p:nvGrpSpPr>
          <p:cNvPr id="5" name="Group 17"/>
          <p:cNvGrpSpPr>
            <a:grpSpLocks/>
          </p:cNvGrpSpPr>
          <p:nvPr/>
        </p:nvGrpSpPr>
        <p:grpSpPr bwMode="auto">
          <a:xfrm>
            <a:off x="1476593" y="3352800"/>
            <a:ext cx="5284788" cy="569913"/>
            <a:chOff x="326" y="1885"/>
            <a:chExt cx="3329" cy="359"/>
          </a:xfrm>
        </p:grpSpPr>
        <p:sp>
          <p:nvSpPr>
            <p:cNvPr id="22570" name="Text Box 18"/>
            <p:cNvSpPr txBox="1">
              <a:spLocks noChangeArrowheads="1"/>
            </p:cNvSpPr>
            <p:nvPr/>
          </p:nvSpPr>
          <p:spPr bwMode="auto">
            <a:xfrm>
              <a:off x="326" y="1885"/>
              <a:ext cx="3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与</a:t>
              </a:r>
            </a:p>
          </p:txBody>
        </p:sp>
        <p:graphicFrame>
          <p:nvGraphicFramePr>
            <p:cNvPr id="22571" name="Object 15"/>
            <p:cNvGraphicFramePr>
              <a:graphicFrameLocks noChangeAspect="1"/>
            </p:cNvGraphicFramePr>
            <p:nvPr>
              <p:extLst>
                <p:ext uri="{D42A27DB-BD31-4B8C-83A1-F6EECF244321}">
                  <p14:modId xmlns:p14="http://schemas.microsoft.com/office/powerpoint/2010/main" val="3857670611"/>
                </p:ext>
              </p:extLst>
            </p:nvPr>
          </p:nvGraphicFramePr>
          <p:xfrm>
            <a:off x="576" y="1938"/>
            <a:ext cx="224" cy="245"/>
          </p:xfrm>
          <a:graphic>
            <a:graphicData uri="http://schemas.openxmlformats.org/presentationml/2006/ole">
              <mc:AlternateContent xmlns:mc="http://schemas.openxmlformats.org/markup-compatibility/2006">
                <mc:Choice xmlns:v="urn:schemas-microsoft-com:vml" Requires="v">
                  <p:oleObj spid="_x0000_s41140" name="Equation" r:id="rId14" imgW="139639" imgH="152334" progId="Equation.3">
                    <p:embed/>
                  </p:oleObj>
                </mc:Choice>
                <mc:Fallback>
                  <p:oleObj name="Equation" r:id="rId14" imgW="139639" imgH="15233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 y="1938"/>
                          <a:ext cx="224" cy="245"/>
                        </a:xfrm>
                        <a:prstGeom prst="rect">
                          <a:avLst/>
                        </a:prstGeom>
                        <a:noFill/>
                        <a:ln>
                          <a:noFill/>
                        </a:ln>
                        <a:effectLst/>
                      </p:spPr>
                    </p:pic>
                  </p:oleObj>
                </mc:Fallback>
              </mc:AlternateContent>
            </a:graphicData>
          </a:graphic>
        </p:graphicFrame>
        <p:sp>
          <p:nvSpPr>
            <p:cNvPr id="22572" name="Text Box 20"/>
            <p:cNvSpPr txBox="1">
              <a:spLocks noChangeArrowheads="1"/>
            </p:cNvSpPr>
            <p:nvPr/>
          </p:nvSpPr>
          <p:spPr bwMode="auto">
            <a:xfrm>
              <a:off x="758" y="1898"/>
              <a:ext cx="15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构成封闭曲面</a:t>
              </a:r>
              <a:r>
                <a:rPr lang="en-US" altLang="zh-CN" b="1" dirty="0">
                  <a:solidFill>
                    <a:schemeClr val="tx1"/>
                  </a:solidFill>
                  <a:ea typeface="宋体" panose="02010600030101010101" pitchFamily="2" charset="-122"/>
                </a:rPr>
                <a:t>.</a:t>
              </a:r>
            </a:p>
          </p:txBody>
        </p:sp>
        <p:sp>
          <p:nvSpPr>
            <p:cNvPr id="22573" name="Text Box 21"/>
            <p:cNvSpPr txBox="1">
              <a:spLocks noChangeArrowheads="1"/>
            </p:cNvSpPr>
            <p:nvPr/>
          </p:nvSpPr>
          <p:spPr bwMode="auto">
            <a:xfrm>
              <a:off x="2175" y="1914"/>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利用高斯公式</a:t>
              </a:r>
            </a:p>
          </p:txBody>
        </p:sp>
      </p:grpSp>
      <p:sp>
        <p:nvSpPr>
          <p:cNvPr id="17430" name="Text Box 22"/>
          <p:cNvSpPr txBox="1">
            <a:spLocks noChangeArrowheads="1"/>
          </p:cNvSpPr>
          <p:nvPr/>
        </p:nvSpPr>
        <p:spPr bwMode="auto">
          <a:xfrm>
            <a:off x="6598498" y="3414996"/>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计算</a:t>
            </a:r>
          </a:p>
        </p:txBody>
      </p:sp>
      <p:graphicFrame>
        <p:nvGraphicFramePr>
          <p:cNvPr id="17431" name="Object 2"/>
          <p:cNvGraphicFramePr>
            <a:graphicFrameLocks noChangeAspect="1"/>
          </p:cNvGraphicFramePr>
          <p:nvPr>
            <p:extLst>
              <p:ext uri="{D42A27DB-BD31-4B8C-83A1-F6EECF244321}">
                <p14:modId xmlns:p14="http://schemas.microsoft.com/office/powerpoint/2010/main" val="2908857842"/>
              </p:ext>
            </p:extLst>
          </p:nvPr>
        </p:nvGraphicFramePr>
        <p:xfrm>
          <a:off x="1617243" y="3818490"/>
          <a:ext cx="5478463" cy="1195387"/>
        </p:xfrm>
        <a:graphic>
          <a:graphicData uri="http://schemas.openxmlformats.org/presentationml/2006/ole">
            <mc:AlternateContent xmlns:mc="http://schemas.openxmlformats.org/markup-compatibility/2006">
              <mc:Choice xmlns:v="urn:schemas-microsoft-com:vml" Requires="v">
                <p:oleObj spid="_x0000_s41141" name="Equation" r:id="rId15" imgW="2387520" imgH="520560" progId="Equation.DSMT4">
                  <p:embed/>
                </p:oleObj>
              </mc:Choice>
              <mc:Fallback>
                <p:oleObj name="Equation" r:id="rId15" imgW="2387520" imgH="520560" progId="Equation.DSMT4">
                  <p:embed/>
                  <p:pic>
                    <p:nvPicPr>
                      <p:cNvPr id="0" name=""/>
                      <p:cNvPicPr>
                        <a:picLocks noChangeAspect="1" noChangeArrowheads="1"/>
                      </p:cNvPicPr>
                      <p:nvPr/>
                    </p:nvPicPr>
                    <p:blipFill>
                      <a:blip r:embed="rId16"/>
                      <a:srcRect/>
                      <a:stretch>
                        <a:fillRect/>
                      </a:stretch>
                    </p:blipFill>
                    <p:spPr bwMode="auto">
                      <a:xfrm>
                        <a:off x="1617243" y="3818490"/>
                        <a:ext cx="5478463" cy="1195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2" name="Object 3"/>
          <p:cNvGraphicFramePr>
            <a:graphicFrameLocks noChangeAspect="1"/>
          </p:cNvGraphicFramePr>
          <p:nvPr>
            <p:extLst>
              <p:ext uri="{D42A27DB-BD31-4B8C-83A1-F6EECF244321}">
                <p14:modId xmlns:p14="http://schemas.microsoft.com/office/powerpoint/2010/main" val="999744139"/>
              </p:ext>
            </p:extLst>
          </p:nvPr>
        </p:nvGraphicFramePr>
        <p:xfrm>
          <a:off x="2719053" y="4950944"/>
          <a:ext cx="2916237" cy="995362"/>
        </p:xfrm>
        <a:graphic>
          <a:graphicData uri="http://schemas.openxmlformats.org/presentationml/2006/ole">
            <mc:AlternateContent xmlns:mc="http://schemas.openxmlformats.org/markup-compatibility/2006">
              <mc:Choice xmlns:v="urn:schemas-microsoft-com:vml" Requires="v">
                <p:oleObj spid="_x0000_s41142" name="Equation" r:id="rId17" imgW="1269720" imgH="431640" progId="Equation.DSMT4">
                  <p:embed/>
                </p:oleObj>
              </mc:Choice>
              <mc:Fallback>
                <p:oleObj name="Equation" r:id="rId17" imgW="1269720" imgH="431640" progId="Equation.DSMT4">
                  <p:embed/>
                  <p:pic>
                    <p:nvPicPr>
                      <p:cNvPr id="0" name=""/>
                      <p:cNvPicPr>
                        <a:picLocks noChangeAspect="1" noChangeArrowheads="1"/>
                      </p:cNvPicPr>
                      <p:nvPr/>
                    </p:nvPicPr>
                    <p:blipFill>
                      <a:blip r:embed="rId18"/>
                      <a:srcRect/>
                      <a:stretch>
                        <a:fillRect/>
                      </a:stretch>
                    </p:blipFill>
                    <p:spPr bwMode="auto">
                      <a:xfrm>
                        <a:off x="2719053" y="4950944"/>
                        <a:ext cx="2916237"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33" name="Text Box 25"/>
          <p:cNvSpPr txBox="1">
            <a:spLocks noChangeArrowheads="1"/>
          </p:cNvSpPr>
          <p:nvPr/>
        </p:nvSpPr>
        <p:spPr bwMode="auto">
          <a:xfrm>
            <a:off x="1371710" y="5101195"/>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于是</a:t>
            </a:r>
          </a:p>
        </p:txBody>
      </p:sp>
      <p:graphicFrame>
        <p:nvGraphicFramePr>
          <p:cNvPr id="17434" name="Object 4"/>
          <p:cNvGraphicFramePr>
            <a:graphicFrameLocks noChangeAspect="1"/>
          </p:cNvGraphicFramePr>
          <p:nvPr>
            <p:extLst>
              <p:ext uri="{D42A27DB-BD31-4B8C-83A1-F6EECF244321}">
                <p14:modId xmlns:p14="http://schemas.microsoft.com/office/powerpoint/2010/main" val="2059880963"/>
              </p:ext>
            </p:extLst>
          </p:nvPr>
        </p:nvGraphicFramePr>
        <p:xfrm>
          <a:off x="2475274" y="5834102"/>
          <a:ext cx="5073650" cy="876300"/>
        </p:xfrm>
        <a:graphic>
          <a:graphicData uri="http://schemas.openxmlformats.org/presentationml/2006/ole">
            <mc:AlternateContent xmlns:mc="http://schemas.openxmlformats.org/markup-compatibility/2006">
              <mc:Choice xmlns:v="urn:schemas-microsoft-com:vml" Requires="v">
                <p:oleObj spid="_x0000_s41143" name="Equation" r:id="rId19" imgW="2209680" imgH="380880" progId="Equation.DSMT4">
                  <p:embed/>
                </p:oleObj>
              </mc:Choice>
              <mc:Fallback>
                <p:oleObj name="Equation" r:id="rId19" imgW="2209680" imgH="380880" progId="Equation.DSMT4">
                  <p:embed/>
                  <p:pic>
                    <p:nvPicPr>
                      <p:cNvPr id="0" name=""/>
                      <p:cNvPicPr>
                        <a:picLocks noChangeAspect="1" noChangeArrowheads="1"/>
                      </p:cNvPicPr>
                      <p:nvPr/>
                    </p:nvPicPr>
                    <p:blipFill>
                      <a:blip r:embed="rId20"/>
                      <a:srcRect/>
                      <a:stretch>
                        <a:fillRect/>
                      </a:stretch>
                    </p:blipFill>
                    <p:spPr bwMode="auto">
                      <a:xfrm>
                        <a:off x="2475274" y="5834102"/>
                        <a:ext cx="507365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27"/>
          <p:cNvGrpSpPr>
            <a:grpSpLocks/>
          </p:cNvGrpSpPr>
          <p:nvPr/>
        </p:nvGrpSpPr>
        <p:grpSpPr bwMode="auto">
          <a:xfrm>
            <a:off x="8852156" y="2530476"/>
            <a:ext cx="2999797" cy="2590800"/>
            <a:chOff x="3434" y="1248"/>
            <a:chExt cx="1894" cy="1632"/>
          </a:xfrm>
        </p:grpSpPr>
        <p:sp>
          <p:nvSpPr>
            <p:cNvPr id="22544" name="Oval 30"/>
            <p:cNvSpPr>
              <a:spLocks noChangeArrowheads="1"/>
            </p:cNvSpPr>
            <p:nvPr/>
          </p:nvSpPr>
          <p:spPr bwMode="auto">
            <a:xfrm>
              <a:off x="3888" y="1834"/>
              <a:ext cx="1152" cy="576"/>
            </a:xfrm>
            <a:prstGeom prst="ellipse">
              <a:avLst/>
            </a:prstGeom>
            <a:solidFill>
              <a:schemeClr val="accent1"/>
            </a:solidFill>
            <a:ln w="28575">
              <a:solidFill>
                <a:srgbClr val="FF7C80"/>
              </a:solidFill>
              <a:round/>
              <a:headEnd/>
              <a:tailEnd/>
            </a:ln>
          </p:spPr>
          <p:txBody>
            <a:bodyPr wrap="none" anchor="ct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endParaRPr lang="zh-CN" altLang="en-US" sz="2000">
                <a:solidFill>
                  <a:schemeClr val="tx1"/>
                </a:solidFill>
                <a:ea typeface="宋体" panose="02010600030101010101" pitchFamily="2" charset="-122"/>
              </a:endParaRPr>
            </a:p>
          </p:txBody>
        </p:sp>
        <p:sp>
          <p:nvSpPr>
            <p:cNvPr id="22545" name="Freeform 31"/>
            <p:cNvSpPr>
              <a:spLocks/>
            </p:cNvSpPr>
            <p:nvPr/>
          </p:nvSpPr>
          <p:spPr bwMode="auto">
            <a:xfrm>
              <a:off x="3888" y="1525"/>
              <a:ext cx="576" cy="576"/>
            </a:xfrm>
            <a:custGeom>
              <a:avLst/>
              <a:gdLst>
                <a:gd name="T0" fmla="*/ 576 w 576"/>
                <a:gd name="T1" fmla="*/ 0 h 576"/>
                <a:gd name="T2" fmla="*/ 336 w 576"/>
                <a:gd name="T3" fmla="*/ 48 h 576"/>
                <a:gd name="T4" fmla="*/ 144 w 576"/>
                <a:gd name="T5" fmla="*/ 240 h 576"/>
                <a:gd name="T6" fmla="*/ 0 w 576"/>
                <a:gd name="T7" fmla="*/ 576 h 576"/>
                <a:gd name="T8" fmla="*/ 0 60000 65536"/>
                <a:gd name="T9" fmla="*/ 0 60000 65536"/>
                <a:gd name="T10" fmla="*/ 0 60000 65536"/>
                <a:gd name="T11" fmla="*/ 0 60000 65536"/>
                <a:gd name="T12" fmla="*/ 0 w 576"/>
                <a:gd name="T13" fmla="*/ 0 h 576"/>
                <a:gd name="T14" fmla="*/ 576 w 576"/>
                <a:gd name="T15" fmla="*/ 576 h 576"/>
              </a:gdLst>
              <a:ahLst/>
              <a:cxnLst>
                <a:cxn ang="T8">
                  <a:pos x="T0" y="T1"/>
                </a:cxn>
                <a:cxn ang="T9">
                  <a:pos x="T2" y="T3"/>
                </a:cxn>
                <a:cxn ang="T10">
                  <a:pos x="T4" y="T5"/>
                </a:cxn>
                <a:cxn ang="T11">
                  <a:pos x="T6" y="T7"/>
                </a:cxn>
              </a:cxnLst>
              <a:rect l="T12" t="T13" r="T14" b="T15"/>
              <a:pathLst>
                <a:path w="576" h="576">
                  <a:moveTo>
                    <a:pt x="576" y="0"/>
                  </a:moveTo>
                  <a:cubicBezTo>
                    <a:pt x="492" y="4"/>
                    <a:pt x="408" y="8"/>
                    <a:pt x="336" y="48"/>
                  </a:cubicBezTo>
                  <a:cubicBezTo>
                    <a:pt x="264" y="88"/>
                    <a:pt x="200" y="152"/>
                    <a:pt x="144" y="240"/>
                  </a:cubicBezTo>
                  <a:cubicBezTo>
                    <a:pt x="88" y="328"/>
                    <a:pt x="44" y="452"/>
                    <a:pt x="0" y="576"/>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6" name="Freeform 32"/>
            <p:cNvSpPr>
              <a:spLocks/>
            </p:cNvSpPr>
            <p:nvPr/>
          </p:nvSpPr>
          <p:spPr bwMode="auto">
            <a:xfrm>
              <a:off x="4464" y="1525"/>
              <a:ext cx="576" cy="624"/>
            </a:xfrm>
            <a:custGeom>
              <a:avLst/>
              <a:gdLst>
                <a:gd name="T0" fmla="*/ 0 w 576"/>
                <a:gd name="T1" fmla="*/ 0 h 624"/>
                <a:gd name="T2" fmla="*/ 240 w 576"/>
                <a:gd name="T3" fmla="*/ 48 h 624"/>
                <a:gd name="T4" fmla="*/ 480 w 576"/>
                <a:gd name="T5" fmla="*/ 288 h 624"/>
                <a:gd name="T6" fmla="*/ 576 w 576"/>
                <a:gd name="T7" fmla="*/ 624 h 624"/>
                <a:gd name="T8" fmla="*/ 0 60000 65536"/>
                <a:gd name="T9" fmla="*/ 0 60000 65536"/>
                <a:gd name="T10" fmla="*/ 0 60000 65536"/>
                <a:gd name="T11" fmla="*/ 0 60000 65536"/>
                <a:gd name="T12" fmla="*/ 0 w 576"/>
                <a:gd name="T13" fmla="*/ 0 h 624"/>
                <a:gd name="T14" fmla="*/ 576 w 576"/>
                <a:gd name="T15" fmla="*/ 624 h 624"/>
              </a:gdLst>
              <a:ahLst/>
              <a:cxnLst>
                <a:cxn ang="T8">
                  <a:pos x="T0" y="T1"/>
                </a:cxn>
                <a:cxn ang="T9">
                  <a:pos x="T2" y="T3"/>
                </a:cxn>
                <a:cxn ang="T10">
                  <a:pos x="T4" y="T5"/>
                </a:cxn>
                <a:cxn ang="T11">
                  <a:pos x="T6" y="T7"/>
                </a:cxn>
              </a:cxnLst>
              <a:rect l="T12" t="T13" r="T14" b="T15"/>
              <a:pathLst>
                <a:path w="576" h="624">
                  <a:moveTo>
                    <a:pt x="0" y="0"/>
                  </a:moveTo>
                  <a:cubicBezTo>
                    <a:pt x="80" y="0"/>
                    <a:pt x="160" y="0"/>
                    <a:pt x="240" y="48"/>
                  </a:cubicBezTo>
                  <a:cubicBezTo>
                    <a:pt x="320" y="96"/>
                    <a:pt x="424" y="192"/>
                    <a:pt x="480" y="288"/>
                  </a:cubicBezTo>
                  <a:cubicBezTo>
                    <a:pt x="536" y="384"/>
                    <a:pt x="556" y="504"/>
                    <a:pt x="576" y="624"/>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47" name="Line 33"/>
            <p:cNvSpPr>
              <a:spLocks noChangeShapeType="1"/>
            </p:cNvSpPr>
            <p:nvPr/>
          </p:nvSpPr>
          <p:spPr bwMode="auto">
            <a:xfrm>
              <a:off x="4464" y="2149"/>
              <a:ext cx="8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48" name="Object 5"/>
            <p:cNvGraphicFramePr>
              <a:graphicFrameLocks noChangeAspect="1"/>
            </p:cNvGraphicFramePr>
            <p:nvPr/>
          </p:nvGraphicFramePr>
          <p:xfrm>
            <a:off x="3696" y="2677"/>
            <a:ext cx="184" cy="203"/>
          </p:xfrm>
          <a:graphic>
            <a:graphicData uri="http://schemas.openxmlformats.org/presentationml/2006/ole">
              <mc:AlternateContent xmlns:mc="http://schemas.openxmlformats.org/markup-compatibility/2006">
                <mc:Choice xmlns:v="urn:schemas-microsoft-com:vml" Requires="v">
                  <p:oleObj spid="_x0000_s41144" name="Equation" r:id="rId21" imgW="126835" imgH="139518" progId="Equation.3">
                    <p:embed/>
                  </p:oleObj>
                </mc:Choice>
                <mc:Fallback>
                  <p:oleObj name="Equation" r:id="rId21" imgW="126835" imgH="13951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96" y="2677"/>
                          <a:ext cx="184"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9" name="Object 6"/>
            <p:cNvGraphicFramePr>
              <a:graphicFrameLocks noChangeAspect="1"/>
            </p:cNvGraphicFramePr>
            <p:nvPr/>
          </p:nvGraphicFramePr>
          <p:xfrm>
            <a:off x="5125" y="2197"/>
            <a:ext cx="203" cy="240"/>
          </p:xfrm>
          <a:graphic>
            <a:graphicData uri="http://schemas.openxmlformats.org/presentationml/2006/ole">
              <mc:AlternateContent xmlns:mc="http://schemas.openxmlformats.org/markup-compatibility/2006">
                <mc:Choice xmlns:v="urn:schemas-microsoft-com:vml" Requires="v">
                  <p:oleObj spid="_x0000_s41145" name="Equation" r:id="rId23" imgW="139579" imgH="164957" progId="Equation.3">
                    <p:embed/>
                  </p:oleObj>
                </mc:Choice>
                <mc:Fallback>
                  <p:oleObj name="Equation" r:id="rId23" imgW="139579" imgH="16495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25" y="2197"/>
                          <a:ext cx="20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0" name="Object 7"/>
            <p:cNvGraphicFramePr>
              <a:graphicFrameLocks noChangeAspect="1"/>
            </p:cNvGraphicFramePr>
            <p:nvPr/>
          </p:nvGraphicFramePr>
          <p:xfrm>
            <a:off x="4231" y="1256"/>
            <a:ext cx="185" cy="184"/>
          </p:xfrm>
          <a:graphic>
            <a:graphicData uri="http://schemas.openxmlformats.org/presentationml/2006/ole">
              <mc:AlternateContent xmlns:mc="http://schemas.openxmlformats.org/markup-compatibility/2006">
                <mc:Choice xmlns:v="urn:schemas-microsoft-com:vml" Requires="v">
                  <p:oleObj spid="_x0000_s41146" name="Equation" r:id="rId25" imgW="126725" imgH="126725" progId="Equation.3">
                    <p:embed/>
                  </p:oleObj>
                </mc:Choice>
                <mc:Fallback>
                  <p:oleObj name="Equation" r:id="rId25" imgW="126725" imgH="126725"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31" y="1256"/>
                          <a:ext cx="185"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1" name="Object 8"/>
            <p:cNvGraphicFramePr>
              <a:graphicFrameLocks noChangeAspect="1"/>
            </p:cNvGraphicFramePr>
            <p:nvPr/>
          </p:nvGraphicFramePr>
          <p:xfrm>
            <a:off x="4423" y="2187"/>
            <a:ext cx="185" cy="202"/>
          </p:xfrm>
          <a:graphic>
            <a:graphicData uri="http://schemas.openxmlformats.org/presentationml/2006/ole">
              <mc:AlternateContent xmlns:mc="http://schemas.openxmlformats.org/markup-compatibility/2006">
                <mc:Choice xmlns:v="urn:schemas-microsoft-com:vml" Requires="v">
                  <p:oleObj spid="_x0000_s41147" name="Equation" r:id="rId27" imgW="126835" imgH="139518" progId="Equation.3">
                    <p:embed/>
                  </p:oleObj>
                </mc:Choice>
                <mc:Fallback>
                  <p:oleObj name="Equation" r:id="rId27" imgW="126835" imgH="139518"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423" y="2187"/>
                          <a:ext cx="185"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2" name="Line 38"/>
            <p:cNvSpPr>
              <a:spLocks noChangeShapeType="1"/>
            </p:cNvSpPr>
            <p:nvPr/>
          </p:nvSpPr>
          <p:spPr bwMode="auto">
            <a:xfrm flipV="1">
              <a:off x="4704" y="1477"/>
              <a:ext cx="19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53" name="Object 9"/>
            <p:cNvGraphicFramePr>
              <a:graphicFrameLocks noChangeAspect="1"/>
            </p:cNvGraphicFramePr>
            <p:nvPr/>
          </p:nvGraphicFramePr>
          <p:xfrm>
            <a:off x="4944" y="1363"/>
            <a:ext cx="184" cy="258"/>
          </p:xfrm>
          <a:graphic>
            <a:graphicData uri="http://schemas.openxmlformats.org/presentationml/2006/ole">
              <mc:AlternateContent xmlns:mc="http://schemas.openxmlformats.org/markup-compatibility/2006">
                <mc:Choice xmlns:v="urn:schemas-microsoft-com:vml" Requires="v">
                  <p:oleObj spid="_x0000_s41148" name="Equation" r:id="rId29" imgW="126725" imgH="177415" progId="Equation.3">
                    <p:embed/>
                  </p:oleObj>
                </mc:Choice>
                <mc:Fallback>
                  <p:oleObj name="Equation" r:id="rId29" imgW="126725" imgH="177415"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944" y="1363"/>
                          <a:ext cx="184"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4" name="Object 10"/>
            <p:cNvGraphicFramePr>
              <a:graphicFrameLocks noChangeAspect="1"/>
            </p:cNvGraphicFramePr>
            <p:nvPr/>
          </p:nvGraphicFramePr>
          <p:xfrm>
            <a:off x="3434" y="1422"/>
            <a:ext cx="646" cy="282"/>
          </p:xfrm>
          <a:graphic>
            <a:graphicData uri="http://schemas.openxmlformats.org/presentationml/2006/ole">
              <mc:AlternateContent xmlns:mc="http://schemas.openxmlformats.org/markup-compatibility/2006">
                <mc:Choice xmlns:v="urn:schemas-microsoft-com:vml" Requires="v">
                  <p:oleObj spid="_x0000_s41149" name="Equation" r:id="rId31" imgW="876300" imgH="228600" progId="Equation.3">
                    <p:embed/>
                  </p:oleObj>
                </mc:Choice>
                <mc:Fallback>
                  <p:oleObj name="Equation" r:id="rId31" imgW="876300" imgH="22860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434" y="1422"/>
                          <a:ext cx="646"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5" name="Line 41"/>
            <p:cNvSpPr>
              <a:spLocks noChangeShapeType="1"/>
            </p:cNvSpPr>
            <p:nvPr/>
          </p:nvSpPr>
          <p:spPr bwMode="auto">
            <a:xfrm>
              <a:off x="3936" y="1621"/>
              <a:ext cx="240" cy="144"/>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56" name="Object 11"/>
            <p:cNvGraphicFramePr>
              <a:graphicFrameLocks noChangeAspect="1"/>
            </p:cNvGraphicFramePr>
            <p:nvPr/>
          </p:nvGraphicFramePr>
          <p:xfrm>
            <a:off x="4498" y="1640"/>
            <a:ext cx="158" cy="173"/>
          </p:xfrm>
          <a:graphic>
            <a:graphicData uri="http://schemas.openxmlformats.org/presentationml/2006/ole">
              <mc:AlternateContent xmlns:mc="http://schemas.openxmlformats.org/markup-compatibility/2006">
                <mc:Choice xmlns:v="urn:schemas-microsoft-com:vml" Requires="v">
                  <p:oleObj spid="_x0000_s41150" name="Equation" r:id="rId33" imgW="139639" imgH="152334" progId="Equation.3">
                    <p:embed/>
                  </p:oleObj>
                </mc:Choice>
                <mc:Fallback>
                  <p:oleObj name="Equation" r:id="rId33" imgW="139639" imgH="15233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 y="1640"/>
                          <a:ext cx="15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57" name="Object 12"/>
            <p:cNvGraphicFramePr>
              <a:graphicFrameLocks noChangeAspect="1"/>
            </p:cNvGraphicFramePr>
            <p:nvPr>
              <p:extLst>
                <p:ext uri="{D42A27DB-BD31-4B8C-83A1-F6EECF244321}">
                  <p14:modId xmlns:p14="http://schemas.microsoft.com/office/powerpoint/2010/main" val="3038614232"/>
                </p:ext>
              </p:extLst>
            </p:nvPr>
          </p:nvGraphicFramePr>
          <p:xfrm>
            <a:off x="4573" y="2137"/>
            <a:ext cx="200" cy="259"/>
          </p:xfrm>
          <a:graphic>
            <a:graphicData uri="http://schemas.openxmlformats.org/presentationml/2006/ole">
              <mc:AlternateContent xmlns:mc="http://schemas.openxmlformats.org/markup-compatibility/2006">
                <mc:Choice xmlns:v="urn:schemas-microsoft-com:vml" Requires="v">
                  <p:oleObj spid="_x0000_s41151" name="Equation" r:id="rId34" imgW="177480" imgH="228600" progId="Equation.DSMT4">
                    <p:embed/>
                  </p:oleObj>
                </mc:Choice>
                <mc:Fallback>
                  <p:oleObj name="Equation" r:id="rId34" imgW="177480" imgH="228600" progId="Equation.DSMT4">
                    <p:embed/>
                    <p:pic>
                      <p:nvPicPr>
                        <p:cNvPr id="0" name=""/>
                        <p:cNvPicPr>
                          <a:picLocks noChangeAspect="1" noChangeArrowheads="1"/>
                        </p:cNvPicPr>
                        <p:nvPr/>
                      </p:nvPicPr>
                      <p:blipFill>
                        <a:blip r:embed="rId35"/>
                        <a:srcRect/>
                        <a:stretch>
                          <a:fillRect/>
                        </a:stretch>
                      </p:blipFill>
                      <p:spPr bwMode="auto">
                        <a:xfrm>
                          <a:off x="4573" y="2137"/>
                          <a:ext cx="200"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8" name="Line 44"/>
            <p:cNvSpPr>
              <a:spLocks noChangeShapeType="1"/>
            </p:cNvSpPr>
            <p:nvPr/>
          </p:nvSpPr>
          <p:spPr bwMode="auto">
            <a:xfrm>
              <a:off x="4608" y="2341"/>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59" name="Object 13"/>
            <p:cNvGraphicFramePr>
              <a:graphicFrameLocks noChangeAspect="1"/>
            </p:cNvGraphicFramePr>
            <p:nvPr/>
          </p:nvGraphicFramePr>
          <p:xfrm>
            <a:off x="4512" y="2485"/>
            <a:ext cx="221" cy="313"/>
          </p:xfrm>
          <a:graphic>
            <a:graphicData uri="http://schemas.openxmlformats.org/presentationml/2006/ole">
              <mc:AlternateContent xmlns:mc="http://schemas.openxmlformats.org/markup-compatibility/2006">
                <mc:Choice xmlns:v="urn:schemas-microsoft-com:vml" Requires="v">
                  <p:oleObj spid="_x0000_s41152" name="Equation" r:id="rId36" imgW="152268" imgH="215713" progId="Equation.3">
                    <p:embed/>
                  </p:oleObj>
                </mc:Choice>
                <mc:Fallback>
                  <p:oleObj name="Equation" r:id="rId36" imgW="152268" imgH="215713"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512" y="2485"/>
                          <a:ext cx="221"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60" name="Line 46"/>
            <p:cNvSpPr>
              <a:spLocks noChangeShapeType="1"/>
            </p:cNvSpPr>
            <p:nvPr/>
          </p:nvSpPr>
          <p:spPr bwMode="auto">
            <a:xfrm flipH="1">
              <a:off x="3936" y="1920"/>
              <a:ext cx="192" cy="288"/>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1" name="Line 47"/>
            <p:cNvSpPr>
              <a:spLocks noChangeShapeType="1"/>
            </p:cNvSpPr>
            <p:nvPr/>
          </p:nvSpPr>
          <p:spPr bwMode="auto">
            <a:xfrm flipH="1">
              <a:off x="3984" y="1872"/>
              <a:ext cx="288" cy="432"/>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2" name="Line 48"/>
            <p:cNvSpPr>
              <a:spLocks noChangeShapeType="1"/>
            </p:cNvSpPr>
            <p:nvPr/>
          </p:nvSpPr>
          <p:spPr bwMode="auto">
            <a:xfrm flipH="1">
              <a:off x="4092" y="1872"/>
              <a:ext cx="288" cy="480"/>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3" name="Line 49"/>
            <p:cNvSpPr>
              <a:spLocks noChangeShapeType="1"/>
            </p:cNvSpPr>
            <p:nvPr/>
          </p:nvSpPr>
          <p:spPr bwMode="auto">
            <a:xfrm flipH="1">
              <a:off x="4224" y="1872"/>
              <a:ext cx="288" cy="528"/>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4" name="Line 50"/>
            <p:cNvSpPr>
              <a:spLocks noChangeShapeType="1"/>
            </p:cNvSpPr>
            <p:nvPr/>
          </p:nvSpPr>
          <p:spPr bwMode="auto">
            <a:xfrm flipH="1">
              <a:off x="4368" y="1872"/>
              <a:ext cx="288" cy="528"/>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5" name="Line 51"/>
            <p:cNvSpPr>
              <a:spLocks noChangeShapeType="1"/>
            </p:cNvSpPr>
            <p:nvPr/>
          </p:nvSpPr>
          <p:spPr bwMode="auto">
            <a:xfrm flipH="1">
              <a:off x="4512" y="1920"/>
              <a:ext cx="288" cy="480"/>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6" name="Line 52"/>
            <p:cNvSpPr>
              <a:spLocks noChangeShapeType="1"/>
            </p:cNvSpPr>
            <p:nvPr/>
          </p:nvSpPr>
          <p:spPr bwMode="auto">
            <a:xfrm flipH="1">
              <a:off x="4704" y="1968"/>
              <a:ext cx="192" cy="384"/>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7" name="Line 53"/>
            <p:cNvSpPr>
              <a:spLocks noChangeShapeType="1"/>
            </p:cNvSpPr>
            <p:nvPr/>
          </p:nvSpPr>
          <p:spPr bwMode="auto">
            <a:xfrm flipH="1">
              <a:off x="4896" y="2016"/>
              <a:ext cx="96" cy="288"/>
            </a:xfrm>
            <a:prstGeom prst="line">
              <a:avLst/>
            </a:prstGeom>
            <a:noFill/>
            <a:ln w="9525">
              <a:solidFill>
                <a:schemeClr val="bg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68" name="Object 14"/>
            <p:cNvGraphicFramePr>
              <a:graphicFrameLocks noChangeAspect="1"/>
            </p:cNvGraphicFramePr>
            <p:nvPr>
              <p:extLst>
                <p:ext uri="{D42A27DB-BD31-4B8C-83A1-F6EECF244321}">
                  <p14:modId xmlns:p14="http://schemas.microsoft.com/office/powerpoint/2010/main" val="1164000670"/>
                </p:ext>
              </p:extLst>
            </p:nvPr>
          </p:nvGraphicFramePr>
          <p:xfrm>
            <a:off x="4845" y="2375"/>
            <a:ext cx="287" cy="273"/>
          </p:xfrm>
          <a:graphic>
            <a:graphicData uri="http://schemas.openxmlformats.org/presentationml/2006/ole">
              <mc:AlternateContent xmlns:mc="http://schemas.openxmlformats.org/markup-compatibility/2006">
                <mc:Choice xmlns:v="urn:schemas-microsoft-com:vml" Requires="v">
                  <p:oleObj spid="_x0000_s41153" name="Equation" r:id="rId38" imgW="253800" imgH="241200" progId="Equation.DSMT4">
                    <p:embed/>
                  </p:oleObj>
                </mc:Choice>
                <mc:Fallback>
                  <p:oleObj name="Equation" r:id="rId38" imgW="253800" imgH="241200" progId="Equation.DSMT4">
                    <p:embed/>
                    <p:pic>
                      <p:nvPicPr>
                        <p:cNvPr id="0" name=""/>
                        <p:cNvPicPr>
                          <a:picLocks noChangeAspect="1" noChangeArrowheads="1"/>
                        </p:cNvPicPr>
                        <p:nvPr/>
                      </p:nvPicPr>
                      <p:blipFill>
                        <a:blip r:embed="rId39"/>
                        <a:srcRect/>
                        <a:stretch>
                          <a:fillRect/>
                        </a:stretch>
                      </p:blipFill>
                      <p:spPr bwMode="auto">
                        <a:xfrm>
                          <a:off x="4845" y="2375"/>
                          <a:ext cx="287"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69" name="Line 55"/>
            <p:cNvSpPr>
              <a:spLocks noChangeShapeType="1"/>
            </p:cNvSpPr>
            <p:nvPr/>
          </p:nvSpPr>
          <p:spPr bwMode="auto">
            <a:xfrm>
              <a:off x="4864" y="2309"/>
              <a:ext cx="48"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2" name="Line 28"/>
            <p:cNvSpPr>
              <a:spLocks noChangeShapeType="1"/>
            </p:cNvSpPr>
            <p:nvPr/>
          </p:nvSpPr>
          <p:spPr bwMode="auto">
            <a:xfrm flipH="1">
              <a:off x="3936" y="2140"/>
              <a:ext cx="528" cy="5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3" name="Line 29"/>
            <p:cNvSpPr>
              <a:spLocks noChangeShapeType="1"/>
            </p:cNvSpPr>
            <p:nvPr/>
          </p:nvSpPr>
          <p:spPr bwMode="auto">
            <a:xfrm flipV="1">
              <a:off x="4464" y="1248"/>
              <a:ext cx="0" cy="91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464" name="Oval 56"/>
          <p:cNvSpPr>
            <a:spLocks noChangeArrowheads="1"/>
          </p:cNvSpPr>
          <p:nvPr/>
        </p:nvSpPr>
        <p:spPr bwMode="auto">
          <a:xfrm>
            <a:off x="9551961" y="3456993"/>
            <a:ext cx="1828800" cy="914400"/>
          </a:xfrm>
          <a:prstGeom prst="ellipse">
            <a:avLst/>
          </a:prstGeom>
          <a:solidFill>
            <a:srgbClr val="FFFF00">
              <a:alpha val="53000"/>
            </a:srgbClr>
          </a:solidFill>
          <a:ln w="9525">
            <a:solidFill>
              <a:schemeClr val="tx1"/>
            </a:solidFill>
            <a:round/>
            <a:headEnd/>
            <a:tailEnd/>
          </a:ln>
        </p:spPr>
        <p:txBody>
          <a:bodyPr wrap="none" anchor="ct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endParaRPr lang="zh-CN" altLang="en-US" sz="2000">
              <a:solidFill>
                <a:schemeClr val="tx1"/>
              </a:solidFill>
              <a:ea typeface="宋体" panose="02010600030101010101" pitchFamily="2" charset="-122"/>
            </a:endParaRPr>
          </a:p>
        </p:txBody>
      </p:sp>
      <p:sp>
        <p:nvSpPr>
          <p:cNvPr id="7" name="灯片编号占位符 6"/>
          <p:cNvSpPr>
            <a:spLocks noGrp="1"/>
          </p:cNvSpPr>
          <p:nvPr>
            <p:ph type="sldNum" sz="quarter" idx="12"/>
          </p:nvPr>
        </p:nvSpPr>
        <p:spPr/>
        <p:txBody>
          <a:bodyPr/>
          <a:lstStyle/>
          <a:p>
            <a:fld id="{FCE5CB1A-84D9-4CEA-B327-BA5F167E0358}" type="slidenum">
              <a:rPr lang="zh-CN" altLang="en-US" smtClean="0"/>
              <a:t>15</a:t>
            </a:fld>
            <a:endParaRPr lang="zh-CN" altLang="en-US"/>
          </a:p>
        </p:txBody>
      </p:sp>
    </p:spTree>
    <p:extLst>
      <p:ext uri="{BB962C8B-B14F-4D97-AF65-F5344CB8AC3E}">
        <p14:creationId xmlns:p14="http://schemas.microsoft.com/office/powerpoint/2010/main" val="12720841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7421"/>
                                        </p:tgtEl>
                                        <p:attrNameLst>
                                          <p:attrName>style.visibility</p:attrName>
                                        </p:attrNameLst>
                                      </p:cBhvr>
                                      <p:to>
                                        <p:strVal val="visible"/>
                                      </p:to>
                                    </p:set>
                                    <p:animEffect transition="in" filter="wipe(left)">
                                      <p:cBhvr>
                                        <p:cTn id="13" dur="500"/>
                                        <p:tgtEl>
                                          <p:spTgt spid="174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464"/>
                                        </p:tgtEl>
                                        <p:attrNameLst>
                                          <p:attrName>style.visibility</p:attrName>
                                        </p:attrNameLst>
                                      </p:cBhvr>
                                      <p:to>
                                        <p:strVal val="visible"/>
                                      </p:to>
                                    </p:set>
                                    <p:anim calcmode="lin" valueType="num">
                                      <p:cBhvr additive="base">
                                        <p:cTn id="23" dur="500" fill="hold"/>
                                        <p:tgtEl>
                                          <p:spTgt spid="17464"/>
                                        </p:tgtEl>
                                        <p:attrNameLst>
                                          <p:attrName>ppt_x</p:attrName>
                                        </p:attrNameLst>
                                      </p:cBhvr>
                                      <p:tavLst>
                                        <p:tav tm="0">
                                          <p:val>
                                            <p:strVal val="#ppt_x"/>
                                          </p:val>
                                        </p:tav>
                                        <p:tav tm="100000">
                                          <p:val>
                                            <p:strVal val="#ppt_x"/>
                                          </p:val>
                                        </p:tav>
                                      </p:tavLst>
                                    </p:anim>
                                    <p:anim calcmode="lin" valueType="num">
                                      <p:cBhvr additive="base">
                                        <p:cTn id="24" dur="500" fill="hold"/>
                                        <p:tgtEl>
                                          <p:spTgt spid="1746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430"/>
                                        </p:tgtEl>
                                        <p:attrNameLst>
                                          <p:attrName>style.visibility</p:attrName>
                                        </p:attrNameLst>
                                      </p:cBhvr>
                                      <p:to>
                                        <p:strVal val="visible"/>
                                      </p:to>
                                    </p:set>
                                    <p:animEffect transition="in" filter="wipe(left)">
                                      <p:cBhvr>
                                        <p:cTn id="34" dur="500"/>
                                        <p:tgtEl>
                                          <p:spTgt spid="1743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7431"/>
                                        </p:tgtEl>
                                        <p:attrNameLst>
                                          <p:attrName>style.visibility</p:attrName>
                                        </p:attrNameLst>
                                      </p:cBhvr>
                                      <p:to>
                                        <p:strVal val="visible"/>
                                      </p:to>
                                    </p:set>
                                    <p:animEffect transition="in" filter="wipe(left)">
                                      <p:cBhvr>
                                        <p:cTn id="39" dur="500"/>
                                        <p:tgtEl>
                                          <p:spTgt spid="1743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433"/>
                                        </p:tgtEl>
                                        <p:attrNameLst>
                                          <p:attrName>style.visibility</p:attrName>
                                        </p:attrNameLst>
                                      </p:cBhvr>
                                      <p:to>
                                        <p:strVal val="visible"/>
                                      </p:to>
                                    </p:set>
                                    <p:animEffect transition="in" filter="wipe(left)">
                                      <p:cBhvr>
                                        <p:cTn id="44" dur="500"/>
                                        <p:tgtEl>
                                          <p:spTgt spid="1743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17432"/>
                                        </p:tgtEl>
                                        <p:attrNameLst>
                                          <p:attrName>style.visibility</p:attrName>
                                        </p:attrNameLst>
                                      </p:cBhvr>
                                      <p:to>
                                        <p:strVal val="visible"/>
                                      </p:to>
                                    </p:set>
                                    <p:animEffect transition="in" filter="wipe(left)">
                                      <p:cBhvr>
                                        <p:cTn id="49" dur="500"/>
                                        <p:tgtEl>
                                          <p:spTgt spid="1743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17434"/>
                                        </p:tgtEl>
                                        <p:attrNameLst>
                                          <p:attrName>style.visibility</p:attrName>
                                        </p:attrNameLst>
                                      </p:cBhvr>
                                      <p:to>
                                        <p:strVal val="visible"/>
                                      </p:to>
                                    </p:set>
                                    <p:animEffect transition="in" filter="wipe(left)">
                                      <p:cBhvr>
                                        <p:cTn id="54" dur="500"/>
                                        <p:tgtEl>
                                          <p:spTgt spid="17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1" grpId="0" autoUpdateAnimBg="0"/>
      <p:bldP spid="17430" grpId="0" autoUpdateAnimBg="0"/>
      <p:bldP spid="17433" grpId="0" autoUpdateAnimBg="0"/>
      <p:bldP spid="1746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p:cNvGraphicFramePr>
            <a:graphicFrameLocks noChangeAspect="1"/>
          </p:cNvGraphicFramePr>
          <p:nvPr>
            <p:extLst>
              <p:ext uri="{D42A27DB-BD31-4B8C-83A1-F6EECF244321}">
                <p14:modId xmlns:p14="http://schemas.microsoft.com/office/powerpoint/2010/main" val="2263803543"/>
              </p:ext>
            </p:extLst>
          </p:nvPr>
        </p:nvGraphicFramePr>
        <p:xfrm>
          <a:off x="1162772" y="930956"/>
          <a:ext cx="4986337" cy="936625"/>
        </p:xfrm>
        <a:graphic>
          <a:graphicData uri="http://schemas.openxmlformats.org/presentationml/2006/ole">
            <mc:AlternateContent xmlns:mc="http://schemas.openxmlformats.org/markup-compatibility/2006">
              <mc:Choice xmlns:v="urn:schemas-microsoft-com:vml" Requires="v">
                <p:oleObj spid="_x0000_s15850" name="Equation" r:id="rId3" imgW="2171520" imgH="406080" progId="Equation.DSMT4">
                  <p:embed/>
                </p:oleObj>
              </mc:Choice>
              <mc:Fallback>
                <p:oleObj name="Equation" r:id="rId3" imgW="2171520" imgH="406080" progId="Equation.DSMT4">
                  <p:embed/>
                  <p:pic>
                    <p:nvPicPr>
                      <p:cNvPr id="0" name=""/>
                      <p:cNvPicPr>
                        <a:picLocks noChangeAspect="1" noChangeArrowheads="1"/>
                      </p:cNvPicPr>
                      <p:nvPr/>
                    </p:nvPicPr>
                    <p:blipFill>
                      <a:blip r:embed="rId4"/>
                      <a:srcRect/>
                      <a:stretch>
                        <a:fillRect/>
                      </a:stretch>
                    </p:blipFill>
                    <p:spPr bwMode="auto">
                      <a:xfrm>
                        <a:off x="1162772" y="930956"/>
                        <a:ext cx="4986337"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5" name="Object 3"/>
          <p:cNvGraphicFramePr>
            <a:graphicFrameLocks noChangeAspect="1"/>
          </p:cNvGraphicFramePr>
          <p:nvPr>
            <p:extLst>
              <p:ext uri="{D42A27DB-BD31-4B8C-83A1-F6EECF244321}">
                <p14:modId xmlns:p14="http://schemas.microsoft.com/office/powerpoint/2010/main" val="905456330"/>
              </p:ext>
            </p:extLst>
          </p:nvPr>
        </p:nvGraphicFramePr>
        <p:xfrm>
          <a:off x="6149109" y="936054"/>
          <a:ext cx="4752975" cy="936625"/>
        </p:xfrm>
        <a:graphic>
          <a:graphicData uri="http://schemas.openxmlformats.org/presentationml/2006/ole">
            <mc:AlternateContent xmlns:mc="http://schemas.openxmlformats.org/markup-compatibility/2006">
              <mc:Choice xmlns:v="urn:schemas-microsoft-com:vml" Requires="v">
                <p:oleObj spid="_x0000_s15851" name="Equation" r:id="rId5" imgW="2070000" imgH="406080" progId="Equation.DSMT4">
                  <p:embed/>
                </p:oleObj>
              </mc:Choice>
              <mc:Fallback>
                <p:oleObj name="Equation" r:id="rId5" imgW="2070000" imgH="406080" progId="Equation.DSMT4">
                  <p:embed/>
                  <p:pic>
                    <p:nvPicPr>
                      <p:cNvPr id="0" name=""/>
                      <p:cNvPicPr>
                        <a:picLocks noChangeAspect="1" noChangeArrowheads="1"/>
                      </p:cNvPicPr>
                      <p:nvPr/>
                    </p:nvPicPr>
                    <p:blipFill>
                      <a:blip r:embed="rId6"/>
                      <a:srcRect/>
                      <a:stretch>
                        <a:fillRect/>
                      </a:stretch>
                    </p:blipFill>
                    <p:spPr bwMode="auto">
                      <a:xfrm>
                        <a:off x="6149109" y="936054"/>
                        <a:ext cx="475297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6" name="Object 4"/>
          <p:cNvGraphicFramePr>
            <a:graphicFrameLocks noChangeAspect="1"/>
          </p:cNvGraphicFramePr>
          <p:nvPr>
            <p:extLst>
              <p:ext uri="{D42A27DB-BD31-4B8C-83A1-F6EECF244321}">
                <p14:modId xmlns:p14="http://schemas.microsoft.com/office/powerpoint/2010/main" val="1608729508"/>
              </p:ext>
            </p:extLst>
          </p:nvPr>
        </p:nvGraphicFramePr>
        <p:xfrm>
          <a:off x="1852138" y="1816033"/>
          <a:ext cx="5686425" cy="965200"/>
        </p:xfrm>
        <a:graphic>
          <a:graphicData uri="http://schemas.openxmlformats.org/presentationml/2006/ole">
            <mc:AlternateContent xmlns:mc="http://schemas.openxmlformats.org/markup-compatibility/2006">
              <mc:Choice xmlns:v="urn:schemas-microsoft-com:vml" Requires="v">
                <p:oleObj spid="_x0000_s15852" name="Equation" r:id="rId7" imgW="2476440" imgH="419040" progId="Equation.DSMT4">
                  <p:embed/>
                </p:oleObj>
              </mc:Choice>
              <mc:Fallback>
                <p:oleObj name="Equation" r:id="rId7" imgW="2476440" imgH="419040" progId="Equation.DSMT4">
                  <p:embed/>
                  <p:pic>
                    <p:nvPicPr>
                      <p:cNvPr id="0" name=""/>
                      <p:cNvPicPr>
                        <a:picLocks noChangeAspect="1" noChangeArrowheads="1"/>
                      </p:cNvPicPr>
                      <p:nvPr/>
                    </p:nvPicPr>
                    <p:blipFill>
                      <a:blip r:embed="rId8"/>
                      <a:srcRect/>
                      <a:stretch>
                        <a:fillRect/>
                      </a:stretch>
                    </p:blipFill>
                    <p:spPr bwMode="auto">
                      <a:xfrm>
                        <a:off x="1852138" y="1816033"/>
                        <a:ext cx="568642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p:cNvGraphicFramePr>
            <a:graphicFrameLocks noChangeAspect="1"/>
          </p:cNvGraphicFramePr>
          <p:nvPr>
            <p:extLst>
              <p:ext uri="{D42A27DB-BD31-4B8C-83A1-F6EECF244321}">
                <p14:modId xmlns:p14="http://schemas.microsoft.com/office/powerpoint/2010/main" val="1866407019"/>
              </p:ext>
            </p:extLst>
          </p:nvPr>
        </p:nvGraphicFramePr>
        <p:xfrm>
          <a:off x="1839913" y="2640014"/>
          <a:ext cx="7169150" cy="817562"/>
        </p:xfrm>
        <a:graphic>
          <a:graphicData uri="http://schemas.openxmlformats.org/presentationml/2006/ole">
            <mc:AlternateContent xmlns:mc="http://schemas.openxmlformats.org/markup-compatibility/2006">
              <mc:Choice xmlns:v="urn:schemas-microsoft-com:vml" Requires="v">
                <p:oleObj spid="_x0000_s15853" name="Equation" r:id="rId9" imgW="3124080" imgH="355320" progId="Equation.DSMT4">
                  <p:embed/>
                </p:oleObj>
              </mc:Choice>
              <mc:Fallback>
                <p:oleObj name="Equation" r:id="rId9" imgW="3124080" imgH="355320" progId="Equation.DSMT4">
                  <p:embed/>
                  <p:pic>
                    <p:nvPicPr>
                      <p:cNvPr id="0" name=""/>
                      <p:cNvPicPr>
                        <a:picLocks noChangeAspect="1" noChangeArrowheads="1"/>
                      </p:cNvPicPr>
                      <p:nvPr/>
                    </p:nvPicPr>
                    <p:blipFill>
                      <a:blip r:embed="rId10"/>
                      <a:srcRect/>
                      <a:stretch>
                        <a:fillRect/>
                      </a:stretch>
                    </p:blipFill>
                    <p:spPr bwMode="auto">
                      <a:xfrm>
                        <a:off x="1839913" y="2640014"/>
                        <a:ext cx="7169150" cy="81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6"/>
          <p:cNvGraphicFramePr>
            <a:graphicFrameLocks noChangeAspect="1"/>
          </p:cNvGraphicFramePr>
          <p:nvPr>
            <p:extLst>
              <p:ext uri="{D42A27DB-BD31-4B8C-83A1-F6EECF244321}">
                <p14:modId xmlns:p14="http://schemas.microsoft.com/office/powerpoint/2010/main" val="1702988372"/>
              </p:ext>
            </p:extLst>
          </p:nvPr>
        </p:nvGraphicFramePr>
        <p:xfrm>
          <a:off x="1881187" y="5656263"/>
          <a:ext cx="2506663" cy="935037"/>
        </p:xfrm>
        <a:graphic>
          <a:graphicData uri="http://schemas.openxmlformats.org/presentationml/2006/ole">
            <mc:AlternateContent xmlns:mc="http://schemas.openxmlformats.org/markup-compatibility/2006">
              <mc:Choice xmlns:v="urn:schemas-microsoft-com:vml" Requires="v">
                <p:oleObj spid="_x0000_s15854" name="Equation" r:id="rId11" imgW="1091880" imgH="406080" progId="Equation.DSMT4">
                  <p:embed/>
                </p:oleObj>
              </mc:Choice>
              <mc:Fallback>
                <p:oleObj name="Equation" r:id="rId11" imgW="1091880" imgH="406080" progId="Equation.DSMT4">
                  <p:embed/>
                  <p:pic>
                    <p:nvPicPr>
                      <p:cNvPr id="0" name=""/>
                      <p:cNvPicPr>
                        <a:picLocks noChangeAspect="1" noChangeArrowheads="1"/>
                      </p:cNvPicPr>
                      <p:nvPr/>
                    </p:nvPicPr>
                    <p:blipFill>
                      <a:blip r:embed="rId12"/>
                      <a:srcRect/>
                      <a:stretch>
                        <a:fillRect/>
                      </a:stretch>
                    </p:blipFill>
                    <p:spPr bwMode="auto">
                      <a:xfrm>
                        <a:off x="1881187" y="5656263"/>
                        <a:ext cx="2506663"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7"/>
          <p:cNvGraphicFramePr>
            <a:graphicFrameLocks noChangeAspect="1"/>
          </p:cNvGraphicFramePr>
          <p:nvPr>
            <p:extLst>
              <p:ext uri="{D42A27DB-BD31-4B8C-83A1-F6EECF244321}">
                <p14:modId xmlns:p14="http://schemas.microsoft.com/office/powerpoint/2010/main" val="1764903100"/>
              </p:ext>
            </p:extLst>
          </p:nvPr>
        </p:nvGraphicFramePr>
        <p:xfrm>
          <a:off x="1828802" y="3362255"/>
          <a:ext cx="6761162" cy="758825"/>
        </p:xfrm>
        <a:graphic>
          <a:graphicData uri="http://schemas.openxmlformats.org/presentationml/2006/ole">
            <mc:AlternateContent xmlns:mc="http://schemas.openxmlformats.org/markup-compatibility/2006">
              <mc:Choice xmlns:v="urn:schemas-microsoft-com:vml" Requires="v">
                <p:oleObj spid="_x0000_s15855" name="Equation" r:id="rId13" imgW="2946240" imgH="330120" progId="Equation.DSMT4">
                  <p:embed/>
                </p:oleObj>
              </mc:Choice>
              <mc:Fallback>
                <p:oleObj name="Equation" r:id="rId13" imgW="2946240" imgH="330120" progId="Equation.DSMT4">
                  <p:embed/>
                  <p:pic>
                    <p:nvPicPr>
                      <p:cNvPr id="0" name=""/>
                      <p:cNvPicPr>
                        <a:picLocks noChangeAspect="1" noChangeArrowheads="1"/>
                      </p:cNvPicPr>
                      <p:nvPr/>
                    </p:nvPicPr>
                    <p:blipFill>
                      <a:blip r:embed="rId14"/>
                      <a:srcRect/>
                      <a:stretch>
                        <a:fillRect/>
                      </a:stretch>
                    </p:blipFill>
                    <p:spPr bwMode="auto">
                      <a:xfrm>
                        <a:off x="1828802" y="3362255"/>
                        <a:ext cx="6761162"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8"/>
          <p:cNvGraphicFramePr>
            <a:graphicFrameLocks noChangeAspect="1"/>
          </p:cNvGraphicFramePr>
          <p:nvPr>
            <p:extLst>
              <p:ext uri="{D42A27DB-BD31-4B8C-83A1-F6EECF244321}">
                <p14:modId xmlns:p14="http://schemas.microsoft.com/office/powerpoint/2010/main" val="1987558095"/>
              </p:ext>
            </p:extLst>
          </p:nvPr>
        </p:nvGraphicFramePr>
        <p:xfrm>
          <a:off x="1839913" y="3990182"/>
          <a:ext cx="7693025" cy="933450"/>
        </p:xfrm>
        <a:graphic>
          <a:graphicData uri="http://schemas.openxmlformats.org/presentationml/2006/ole">
            <mc:AlternateContent xmlns:mc="http://schemas.openxmlformats.org/markup-compatibility/2006">
              <mc:Choice xmlns:v="urn:schemas-microsoft-com:vml" Requires="v">
                <p:oleObj spid="_x0000_s15856" name="Equation" r:id="rId15" imgW="3352680" imgH="406080" progId="Equation.DSMT4">
                  <p:embed/>
                </p:oleObj>
              </mc:Choice>
              <mc:Fallback>
                <p:oleObj name="Equation" r:id="rId15" imgW="3352680" imgH="406080" progId="Equation.DSMT4">
                  <p:embed/>
                  <p:pic>
                    <p:nvPicPr>
                      <p:cNvPr id="0" name=""/>
                      <p:cNvPicPr>
                        <a:picLocks noChangeAspect="1" noChangeArrowheads="1"/>
                      </p:cNvPicPr>
                      <p:nvPr/>
                    </p:nvPicPr>
                    <p:blipFill>
                      <a:blip r:embed="rId16"/>
                      <a:srcRect/>
                      <a:stretch>
                        <a:fillRect/>
                      </a:stretch>
                    </p:blipFill>
                    <p:spPr bwMode="auto">
                      <a:xfrm>
                        <a:off x="1839913" y="3990182"/>
                        <a:ext cx="7693025"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1" name="Object 9"/>
          <p:cNvGraphicFramePr>
            <a:graphicFrameLocks noChangeAspect="1"/>
          </p:cNvGraphicFramePr>
          <p:nvPr>
            <p:extLst>
              <p:ext uri="{D42A27DB-BD31-4B8C-83A1-F6EECF244321}">
                <p14:modId xmlns:p14="http://schemas.microsoft.com/office/powerpoint/2010/main" val="4004331223"/>
              </p:ext>
            </p:extLst>
          </p:nvPr>
        </p:nvGraphicFramePr>
        <p:xfrm>
          <a:off x="1881187" y="4690269"/>
          <a:ext cx="7662862" cy="1168400"/>
        </p:xfrm>
        <a:graphic>
          <a:graphicData uri="http://schemas.openxmlformats.org/presentationml/2006/ole">
            <mc:AlternateContent xmlns:mc="http://schemas.openxmlformats.org/markup-compatibility/2006">
              <mc:Choice xmlns:v="urn:schemas-microsoft-com:vml" Requires="v">
                <p:oleObj spid="_x0000_s15857" name="Equation" r:id="rId17" imgW="3340080" imgH="507960" progId="Equation.DSMT4">
                  <p:embed/>
                </p:oleObj>
              </mc:Choice>
              <mc:Fallback>
                <p:oleObj name="Equation" r:id="rId17" imgW="3340080" imgH="507960" progId="Equation.DSMT4">
                  <p:embed/>
                  <p:pic>
                    <p:nvPicPr>
                      <p:cNvPr id="0" name=""/>
                      <p:cNvPicPr>
                        <a:picLocks noChangeAspect="1" noChangeArrowheads="1"/>
                      </p:cNvPicPr>
                      <p:nvPr/>
                    </p:nvPicPr>
                    <p:blipFill>
                      <a:blip r:embed="rId18"/>
                      <a:srcRect/>
                      <a:stretch>
                        <a:fillRect/>
                      </a:stretch>
                    </p:blipFill>
                    <p:spPr bwMode="auto">
                      <a:xfrm>
                        <a:off x="1881187" y="4690269"/>
                        <a:ext cx="7662862" cy="1168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FCE5CB1A-84D9-4CEA-B327-BA5F167E0358}" type="slidenum">
              <a:rPr lang="zh-CN" altLang="en-US" smtClean="0"/>
              <a:t>16</a:t>
            </a:fld>
            <a:endParaRPr lang="zh-CN" altLang="en-US"/>
          </a:p>
        </p:txBody>
      </p:sp>
    </p:spTree>
    <p:extLst>
      <p:ext uri="{BB962C8B-B14F-4D97-AF65-F5344CB8AC3E}">
        <p14:creationId xmlns:p14="http://schemas.microsoft.com/office/powerpoint/2010/main" val="1014638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wipe(left)">
                                      <p:cBhvr>
                                        <p:cTn id="7" dur="1000"/>
                                        <p:tgtEl>
                                          <p:spTgt spid="18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wipe(left)">
                                      <p:cBhvr>
                                        <p:cTn id="12" dur="1250"/>
                                        <p:tgtEl>
                                          <p:spTgt spid="184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wipe(left)">
                                      <p:cBhvr>
                                        <p:cTn id="17" dur="1250"/>
                                        <p:tgtEl>
                                          <p:spTgt spid="184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439"/>
                                        </p:tgtEl>
                                        <p:attrNameLst>
                                          <p:attrName>style.visibility</p:attrName>
                                        </p:attrNameLst>
                                      </p:cBhvr>
                                      <p:to>
                                        <p:strVal val="visible"/>
                                      </p:to>
                                    </p:set>
                                    <p:animEffect transition="in" filter="wipe(left)">
                                      <p:cBhvr>
                                        <p:cTn id="22" dur="1250"/>
                                        <p:tgtEl>
                                          <p:spTgt spid="184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440"/>
                                        </p:tgtEl>
                                        <p:attrNameLst>
                                          <p:attrName>style.visibility</p:attrName>
                                        </p:attrNameLst>
                                      </p:cBhvr>
                                      <p:to>
                                        <p:strVal val="visible"/>
                                      </p:to>
                                    </p:set>
                                    <p:animEffect transition="in" filter="wipe(left)">
                                      <p:cBhvr>
                                        <p:cTn id="27" dur="1250"/>
                                        <p:tgtEl>
                                          <p:spTgt spid="184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441"/>
                                        </p:tgtEl>
                                        <p:attrNameLst>
                                          <p:attrName>style.visibility</p:attrName>
                                        </p:attrNameLst>
                                      </p:cBhvr>
                                      <p:to>
                                        <p:strVal val="visible"/>
                                      </p:to>
                                    </p:set>
                                    <p:animEffect transition="in" filter="wipe(left)">
                                      <p:cBhvr>
                                        <p:cTn id="32" dur="1500"/>
                                        <p:tgtEl>
                                          <p:spTgt spid="184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438"/>
                                        </p:tgtEl>
                                        <p:attrNameLst>
                                          <p:attrName>style.visibility</p:attrName>
                                        </p:attrNameLst>
                                      </p:cBhvr>
                                      <p:to>
                                        <p:strVal val="visible"/>
                                      </p:to>
                                    </p:set>
                                    <p:animEffect transition="in" filter="wipe(left)">
                                      <p:cBhvr>
                                        <p:cTn id="37" dur="75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65746" y="712783"/>
            <a:ext cx="8901111" cy="936624"/>
            <a:chOff x="-95" y="332"/>
            <a:chExt cx="5607" cy="590"/>
          </a:xfrm>
        </p:grpSpPr>
        <p:sp>
          <p:nvSpPr>
            <p:cNvPr id="24620" name="Text Box 3"/>
            <p:cNvSpPr txBox="1">
              <a:spLocks noChangeArrowheads="1"/>
            </p:cNvSpPr>
            <p:nvPr/>
          </p:nvSpPr>
          <p:spPr bwMode="auto">
            <a:xfrm>
              <a:off x="-95" y="357"/>
              <a:ext cx="18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rgbClr val="FF0000"/>
                  </a:solidFill>
                  <a:latin typeface="楷体_GB2312" pitchFamily="49" charset="-122"/>
                  <a:ea typeface="宋体" panose="02010600030101010101" pitchFamily="2" charset="-122"/>
                </a:rPr>
                <a:t>例</a:t>
              </a:r>
              <a:r>
                <a:rPr lang="en-US" altLang="zh-CN" b="1" dirty="0">
                  <a:solidFill>
                    <a:srgbClr val="FF0000"/>
                  </a:solidFill>
                  <a:ea typeface="宋体" panose="02010600030101010101" pitchFamily="2" charset="-122"/>
                  <a:cs typeface="Times New Roman" panose="02020603050405020304" pitchFamily="18" charset="0"/>
                </a:rPr>
                <a:t>4</a:t>
              </a:r>
              <a:r>
                <a:rPr lang="en-US" altLang="zh-CN" b="1" dirty="0">
                  <a:solidFill>
                    <a:srgbClr val="FF0000"/>
                  </a:solidFill>
                  <a:latin typeface="楷体_GB2312" pitchFamily="49" charset="-122"/>
                  <a:ea typeface="宋体" panose="02010600030101010101" pitchFamily="2" charset="-122"/>
                </a:rPr>
                <a:t>  </a:t>
              </a:r>
              <a:r>
                <a:rPr lang="zh-CN" altLang="en-US" b="1" dirty="0">
                  <a:solidFill>
                    <a:schemeClr val="tx1"/>
                  </a:solidFill>
                  <a:latin typeface="楷体_GB2312" pitchFamily="49" charset="-122"/>
                  <a:ea typeface="宋体" panose="02010600030101010101" pitchFamily="2" charset="-122"/>
                </a:rPr>
                <a:t>求曲面积分</a:t>
              </a:r>
            </a:p>
          </p:txBody>
        </p:sp>
        <p:graphicFrame>
          <p:nvGraphicFramePr>
            <p:cNvPr id="24621" name="Object 17"/>
            <p:cNvGraphicFramePr>
              <a:graphicFrameLocks noChangeAspect="1"/>
            </p:cNvGraphicFramePr>
            <p:nvPr>
              <p:extLst>
                <p:ext uri="{D42A27DB-BD31-4B8C-83A1-F6EECF244321}">
                  <p14:modId xmlns:p14="http://schemas.microsoft.com/office/powerpoint/2010/main" val="363916291"/>
                </p:ext>
              </p:extLst>
            </p:nvPr>
          </p:nvGraphicFramePr>
          <p:xfrm>
            <a:off x="1913" y="332"/>
            <a:ext cx="3599" cy="590"/>
          </p:xfrm>
          <a:graphic>
            <a:graphicData uri="http://schemas.openxmlformats.org/presentationml/2006/ole">
              <mc:AlternateContent xmlns:mc="http://schemas.openxmlformats.org/markup-compatibility/2006">
                <mc:Choice xmlns:v="urn:schemas-microsoft-com:vml" Requires="v">
                  <p:oleObj spid="_x0000_s42034" name="Equation" r:id="rId5" imgW="2489040" imgH="406080" progId="Equation.DSMT4">
                    <p:embed/>
                  </p:oleObj>
                </mc:Choice>
                <mc:Fallback>
                  <p:oleObj name="Equation" r:id="rId5" imgW="2489040" imgH="406080" progId="Equation.DSMT4">
                    <p:embed/>
                    <p:pic>
                      <p:nvPicPr>
                        <p:cNvPr id="0" name=""/>
                        <p:cNvPicPr>
                          <a:picLocks noChangeAspect="1" noChangeArrowheads="1"/>
                        </p:cNvPicPr>
                        <p:nvPr/>
                      </p:nvPicPr>
                      <p:blipFill>
                        <a:blip r:embed="rId6"/>
                        <a:srcRect/>
                        <a:stretch>
                          <a:fillRect/>
                        </a:stretch>
                      </p:blipFill>
                      <p:spPr bwMode="auto">
                        <a:xfrm>
                          <a:off x="1913" y="332"/>
                          <a:ext cx="3599" cy="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
          <p:cNvGrpSpPr>
            <a:grpSpLocks/>
          </p:cNvGrpSpPr>
          <p:nvPr/>
        </p:nvGrpSpPr>
        <p:grpSpPr bwMode="auto">
          <a:xfrm>
            <a:off x="1195387" y="1583032"/>
            <a:ext cx="9691686" cy="965200"/>
            <a:chOff x="-175" y="759"/>
            <a:chExt cx="6105" cy="608"/>
          </a:xfrm>
        </p:grpSpPr>
        <p:sp>
          <p:nvSpPr>
            <p:cNvPr id="24615" name="Text Box 6"/>
            <p:cNvSpPr txBox="1">
              <a:spLocks noChangeArrowheads="1"/>
            </p:cNvSpPr>
            <p:nvPr/>
          </p:nvSpPr>
          <p:spPr bwMode="auto">
            <a:xfrm>
              <a:off x="-175" y="832"/>
              <a:ext cx="5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其中</a:t>
              </a:r>
            </a:p>
          </p:txBody>
        </p:sp>
        <p:graphicFrame>
          <p:nvGraphicFramePr>
            <p:cNvPr id="24616" name="Object 15"/>
            <p:cNvGraphicFramePr>
              <a:graphicFrameLocks noChangeAspect="1"/>
            </p:cNvGraphicFramePr>
            <p:nvPr>
              <p:extLst>
                <p:ext uri="{D42A27DB-BD31-4B8C-83A1-F6EECF244321}">
                  <p14:modId xmlns:p14="http://schemas.microsoft.com/office/powerpoint/2010/main" val="3127783614"/>
                </p:ext>
              </p:extLst>
            </p:nvPr>
          </p:nvGraphicFramePr>
          <p:xfrm>
            <a:off x="371" y="866"/>
            <a:ext cx="257" cy="332"/>
          </p:xfrm>
          <a:graphic>
            <a:graphicData uri="http://schemas.openxmlformats.org/presentationml/2006/ole">
              <mc:AlternateContent xmlns:mc="http://schemas.openxmlformats.org/markup-compatibility/2006">
                <mc:Choice xmlns:v="urn:schemas-microsoft-com:vml" Requires="v">
                  <p:oleObj spid="_x0000_s42035" name="Equation" r:id="rId7" imgW="177480" imgH="228600" progId="Equation.DSMT4">
                    <p:embed/>
                  </p:oleObj>
                </mc:Choice>
                <mc:Fallback>
                  <p:oleObj name="Equation" r:id="rId7" imgW="177480" imgH="228600" progId="Equation.DSMT4">
                    <p:embed/>
                    <p:pic>
                      <p:nvPicPr>
                        <p:cNvPr id="0" name=""/>
                        <p:cNvPicPr>
                          <a:picLocks noChangeAspect="1" noChangeArrowheads="1"/>
                        </p:cNvPicPr>
                        <p:nvPr/>
                      </p:nvPicPr>
                      <p:blipFill>
                        <a:blip r:embed="rId8"/>
                        <a:srcRect/>
                        <a:stretch>
                          <a:fillRect/>
                        </a:stretch>
                      </p:blipFill>
                      <p:spPr bwMode="auto">
                        <a:xfrm>
                          <a:off x="371" y="866"/>
                          <a:ext cx="257" cy="332"/>
                        </a:xfrm>
                        <a:prstGeom prst="rect">
                          <a:avLst/>
                        </a:prstGeom>
                        <a:noFill/>
                        <a:ln>
                          <a:noFill/>
                        </a:ln>
                        <a:effectLst/>
                      </p:spPr>
                    </p:pic>
                  </p:oleObj>
                </mc:Fallback>
              </mc:AlternateContent>
            </a:graphicData>
          </a:graphic>
        </p:graphicFrame>
        <p:sp>
          <p:nvSpPr>
            <p:cNvPr id="24617" name="Text Box 8"/>
            <p:cNvSpPr txBox="1">
              <a:spLocks noChangeArrowheads="1"/>
            </p:cNvSpPr>
            <p:nvPr/>
          </p:nvSpPr>
          <p:spPr bwMode="auto">
            <a:xfrm>
              <a:off x="577" y="858"/>
              <a:ext cx="102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是以椭圆</a:t>
              </a:r>
            </a:p>
          </p:txBody>
        </p:sp>
        <p:graphicFrame>
          <p:nvGraphicFramePr>
            <p:cNvPr id="24618" name="Object 16"/>
            <p:cNvGraphicFramePr>
              <a:graphicFrameLocks noChangeAspect="1"/>
            </p:cNvGraphicFramePr>
            <p:nvPr>
              <p:extLst>
                <p:ext uri="{D42A27DB-BD31-4B8C-83A1-F6EECF244321}">
                  <p14:modId xmlns:p14="http://schemas.microsoft.com/office/powerpoint/2010/main" val="1144527021"/>
                </p:ext>
              </p:extLst>
            </p:nvPr>
          </p:nvGraphicFramePr>
          <p:xfrm>
            <a:off x="1570" y="759"/>
            <a:ext cx="1928" cy="608"/>
          </p:xfrm>
          <a:graphic>
            <a:graphicData uri="http://schemas.openxmlformats.org/presentationml/2006/ole">
              <mc:AlternateContent xmlns:mc="http://schemas.openxmlformats.org/markup-compatibility/2006">
                <mc:Choice xmlns:v="urn:schemas-microsoft-com:vml" Requires="v">
                  <p:oleObj spid="_x0000_s42036" name="Equation" r:id="rId9" imgW="1333440" imgH="419040" progId="Equation.DSMT4">
                    <p:embed/>
                  </p:oleObj>
                </mc:Choice>
                <mc:Fallback>
                  <p:oleObj name="Equation" r:id="rId9" imgW="1333440" imgH="419040" progId="Equation.DSMT4">
                    <p:embed/>
                    <p:pic>
                      <p:nvPicPr>
                        <p:cNvPr id="0" name=""/>
                        <p:cNvPicPr>
                          <a:picLocks noChangeAspect="1" noChangeArrowheads="1"/>
                        </p:cNvPicPr>
                        <p:nvPr/>
                      </p:nvPicPr>
                      <p:blipFill>
                        <a:blip r:embed="rId10"/>
                        <a:srcRect/>
                        <a:stretch>
                          <a:fillRect/>
                        </a:stretch>
                      </p:blipFill>
                      <p:spPr bwMode="auto">
                        <a:xfrm>
                          <a:off x="1570" y="759"/>
                          <a:ext cx="1928"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19" name="Text Box 10"/>
            <p:cNvSpPr txBox="1">
              <a:spLocks noChangeArrowheads="1"/>
            </p:cNvSpPr>
            <p:nvPr/>
          </p:nvSpPr>
          <p:spPr bwMode="auto">
            <a:xfrm>
              <a:off x="3542" y="877"/>
              <a:ext cx="238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为边界的任一光滑曲面</a:t>
              </a:r>
            </a:p>
          </p:txBody>
        </p:sp>
      </p:grpSp>
      <p:grpSp>
        <p:nvGrpSpPr>
          <p:cNvPr id="4" name="Group 11"/>
          <p:cNvGrpSpPr>
            <a:grpSpLocks/>
          </p:cNvGrpSpPr>
          <p:nvPr/>
        </p:nvGrpSpPr>
        <p:grpSpPr bwMode="auto">
          <a:xfrm>
            <a:off x="1195387" y="2304958"/>
            <a:ext cx="3308349" cy="523876"/>
            <a:chOff x="230" y="1357"/>
            <a:chExt cx="2084" cy="330"/>
          </a:xfrm>
        </p:grpSpPr>
        <p:sp>
          <p:nvSpPr>
            <p:cNvPr id="24612" name="Text Box 12"/>
            <p:cNvSpPr txBox="1">
              <a:spLocks noChangeArrowheads="1"/>
            </p:cNvSpPr>
            <p:nvPr/>
          </p:nvSpPr>
          <p:spPr bwMode="auto">
            <a:xfrm>
              <a:off x="230" y="1357"/>
              <a:ext cx="79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但满足</a:t>
              </a:r>
            </a:p>
          </p:txBody>
        </p:sp>
        <p:graphicFrame>
          <p:nvGraphicFramePr>
            <p:cNvPr id="24613" name="Object 14"/>
            <p:cNvGraphicFramePr>
              <a:graphicFrameLocks noChangeAspect="1"/>
            </p:cNvGraphicFramePr>
            <p:nvPr>
              <p:extLst>
                <p:ext uri="{D42A27DB-BD31-4B8C-83A1-F6EECF244321}">
                  <p14:modId xmlns:p14="http://schemas.microsoft.com/office/powerpoint/2010/main" val="3952392077"/>
                </p:ext>
              </p:extLst>
            </p:nvPr>
          </p:nvGraphicFramePr>
          <p:xfrm>
            <a:off x="962" y="1387"/>
            <a:ext cx="495" cy="257"/>
          </p:xfrm>
          <a:graphic>
            <a:graphicData uri="http://schemas.openxmlformats.org/presentationml/2006/ole">
              <mc:AlternateContent xmlns:mc="http://schemas.openxmlformats.org/markup-compatibility/2006">
                <mc:Choice xmlns:v="urn:schemas-microsoft-com:vml" Requires="v">
                  <p:oleObj spid="_x0000_s42037" name="Equation" r:id="rId11" imgW="342720" imgH="177480" progId="Equation.DSMT4">
                    <p:embed/>
                  </p:oleObj>
                </mc:Choice>
                <mc:Fallback>
                  <p:oleObj name="Equation" r:id="rId11" imgW="342720" imgH="177480" progId="Equation.DSMT4">
                    <p:embed/>
                    <p:pic>
                      <p:nvPicPr>
                        <p:cNvPr id="0" name=""/>
                        <p:cNvPicPr>
                          <a:picLocks noChangeAspect="1" noChangeArrowheads="1"/>
                        </p:cNvPicPr>
                        <p:nvPr/>
                      </p:nvPicPr>
                      <p:blipFill>
                        <a:blip r:embed="rId12"/>
                        <a:srcRect/>
                        <a:stretch>
                          <a:fillRect/>
                        </a:stretch>
                      </p:blipFill>
                      <p:spPr bwMode="auto">
                        <a:xfrm>
                          <a:off x="962" y="1387"/>
                          <a:ext cx="495"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14" name="Text Box 14"/>
            <p:cNvSpPr txBox="1">
              <a:spLocks noChangeArrowheads="1"/>
            </p:cNvSpPr>
            <p:nvPr/>
          </p:nvSpPr>
          <p:spPr bwMode="auto">
            <a:xfrm>
              <a:off x="1402" y="1357"/>
              <a:ext cx="9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的上侧</a:t>
              </a:r>
              <a:r>
                <a:rPr lang="en-US" altLang="zh-CN" b="1" dirty="0">
                  <a:solidFill>
                    <a:schemeClr val="tx1"/>
                  </a:solidFill>
                  <a:latin typeface="楷体_GB2312" pitchFamily="49" charset="-122"/>
                  <a:ea typeface="宋体" panose="02010600030101010101" pitchFamily="2" charset="-122"/>
                </a:rPr>
                <a:t>.</a:t>
              </a:r>
            </a:p>
          </p:txBody>
        </p:sp>
      </p:grpSp>
      <p:sp>
        <p:nvSpPr>
          <p:cNvPr id="19471" name="Text Box 15"/>
          <p:cNvSpPr txBox="1">
            <a:spLocks noChangeArrowheads="1"/>
          </p:cNvSpPr>
          <p:nvPr/>
        </p:nvSpPr>
        <p:spPr bwMode="auto">
          <a:xfrm>
            <a:off x="1179185" y="2991016"/>
            <a:ext cx="39741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rgbClr val="FF0000"/>
                </a:solidFill>
                <a:latin typeface="楷体_GB2312" pitchFamily="49" charset="-122"/>
                <a:ea typeface="宋体" panose="02010600030101010101" pitchFamily="2" charset="-122"/>
              </a:rPr>
              <a:t>解</a:t>
            </a:r>
            <a:r>
              <a:rPr lang="en-US" altLang="zh-CN" b="1" dirty="0">
                <a:solidFill>
                  <a:srgbClr val="FF0000"/>
                </a:solidFill>
                <a:latin typeface="楷体_GB2312" pitchFamily="49" charset="-122"/>
                <a:ea typeface="宋体" panose="02010600030101010101" pitchFamily="2" charset="-122"/>
              </a:rPr>
              <a:t>: </a:t>
            </a:r>
            <a:r>
              <a:rPr lang="zh-CN" altLang="en-US" b="1" dirty="0">
                <a:solidFill>
                  <a:schemeClr val="tx1"/>
                </a:solidFill>
                <a:latin typeface="楷体_GB2312" pitchFamily="49" charset="-122"/>
                <a:ea typeface="宋体" panose="02010600030101010101" pitchFamily="2" charset="-122"/>
              </a:rPr>
              <a:t>利用高斯公式计算</a:t>
            </a:r>
            <a:r>
              <a:rPr lang="en-US" altLang="zh-CN" b="1" dirty="0">
                <a:solidFill>
                  <a:schemeClr val="tx1"/>
                </a:solidFill>
                <a:latin typeface="楷体_GB2312" pitchFamily="49" charset="-122"/>
                <a:ea typeface="宋体" panose="02010600030101010101" pitchFamily="2" charset="-122"/>
              </a:rPr>
              <a:t>:</a:t>
            </a:r>
          </a:p>
        </p:txBody>
      </p:sp>
      <p:grpSp>
        <p:nvGrpSpPr>
          <p:cNvPr id="5" name="Group 16"/>
          <p:cNvGrpSpPr>
            <a:grpSpLocks/>
          </p:cNvGrpSpPr>
          <p:nvPr/>
        </p:nvGrpSpPr>
        <p:grpSpPr bwMode="auto">
          <a:xfrm>
            <a:off x="4992652" y="2942110"/>
            <a:ext cx="6205701" cy="605738"/>
            <a:chOff x="2176" y="1919"/>
            <a:chExt cx="3610" cy="334"/>
          </a:xfrm>
        </p:grpSpPr>
        <p:sp>
          <p:nvSpPr>
            <p:cNvPr id="24609" name="Text Box 17"/>
            <p:cNvSpPr txBox="1">
              <a:spLocks noChangeArrowheads="1"/>
            </p:cNvSpPr>
            <p:nvPr/>
          </p:nvSpPr>
          <p:spPr bwMode="auto">
            <a:xfrm>
              <a:off x="2176" y="1921"/>
              <a:ext cx="94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因为曲面</a:t>
              </a:r>
            </a:p>
          </p:txBody>
        </p:sp>
        <p:graphicFrame>
          <p:nvGraphicFramePr>
            <p:cNvPr id="24610" name="Object 13"/>
            <p:cNvGraphicFramePr>
              <a:graphicFrameLocks noChangeAspect="1"/>
            </p:cNvGraphicFramePr>
            <p:nvPr>
              <p:extLst>
                <p:ext uri="{D42A27DB-BD31-4B8C-83A1-F6EECF244321}">
                  <p14:modId xmlns:p14="http://schemas.microsoft.com/office/powerpoint/2010/main" val="3204791974"/>
                </p:ext>
              </p:extLst>
            </p:nvPr>
          </p:nvGraphicFramePr>
          <p:xfrm>
            <a:off x="3055" y="1920"/>
            <a:ext cx="257" cy="333"/>
          </p:xfrm>
          <a:graphic>
            <a:graphicData uri="http://schemas.openxmlformats.org/presentationml/2006/ole">
              <mc:AlternateContent xmlns:mc="http://schemas.openxmlformats.org/markup-compatibility/2006">
                <mc:Choice xmlns:v="urn:schemas-microsoft-com:vml" Requires="v">
                  <p:oleObj spid="_x0000_s42038" name="Equation" r:id="rId13" imgW="177480" imgH="228600" progId="Equation.DSMT4">
                    <p:embed/>
                  </p:oleObj>
                </mc:Choice>
                <mc:Fallback>
                  <p:oleObj name="Equation" r:id="rId13" imgW="177480" imgH="228600" progId="Equation.DSMT4">
                    <p:embed/>
                    <p:pic>
                      <p:nvPicPr>
                        <p:cNvPr id="0" name=""/>
                        <p:cNvPicPr>
                          <a:picLocks noChangeAspect="1" noChangeArrowheads="1"/>
                        </p:cNvPicPr>
                        <p:nvPr/>
                      </p:nvPicPr>
                      <p:blipFill>
                        <a:blip r:embed="rId14"/>
                        <a:srcRect/>
                        <a:stretch>
                          <a:fillRect/>
                        </a:stretch>
                      </p:blipFill>
                      <p:spPr bwMode="auto">
                        <a:xfrm>
                          <a:off x="3055" y="1920"/>
                          <a:ext cx="257"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11" name="Text Box 19"/>
            <p:cNvSpPr txBox="1">
              <a:spLocks noChangeArrowheads="1"/>
            </p:cNvSpPr>
            <p:nvPr/>
          </p:nvSpPr>
          <p:spPr bwMode="auto">
            <a:xfrm>
              <a:off x="3269" y="1919"/>
              <a:ext cx="251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不是光滑封闭曲面</a:t>
              </a:r>
              <a:r>
                <a:rPr lang="en-US" altLang="zh-CN" b="1" dirty="0">
                  <a:solidFill>
                    <a:schemeClr val="tx1"/>
                  </a:solidFill>
                  <a:latin typeface="楷体_GB2312" pitchFamily="49" charset="-122"/>
                  <a:ea typeface="宋体" panose="02010600030101010101" pitchFamily="2" charset="-122"/>
                </a:rPr>
                <a:t>,</a:t>
              </a:r>
              <a:r>
                <a:rPr lang="zh-CN" altLang="en-US" b="1" dirty="0">
                  <a:solidFill>
                    <a:schemeClr val="tx1"/>
                  </a:solidFill>
                  <a:latin typeface="楷体_GB2312" pitchFamily="49" charset="-122"/>
                  <a:ea typeface="宋体" panose="02010600030101010101" pitchFamily="2" charset="-122"/>
                </a:rPr>
                <a:t>所以作</a:t>
              </a:r>
            </a:p>
          </p:txBody>
        </p:sp>
      </p:grpSp>
      <p:graphicFrame>
        <p:nvGraphicFramePr>
          <p:cNvPr id="19476" name="Object 2"/>
          <p:cNvGraphicFramePr>
            <a:graphicFrameLocks noChangeAspect="1"/>
          </p:cNvGraphicFramePr>
          <p:nvPr>
            <p:extLst>
              <p:ext uri="{D42A27DB-BD31-4B8C-83A1-F6EECF244321}">
                <p14:modId xmlns:p14="http://schemas.microsoft.com/office/powerpoint/2010/main" val="2986485112"/>
              </p:ext>
            </p:extLst>
          </p:nvPr>
        </p:nvGraphicFramePr>
        <p:xfrm>
          <a:off x="8691562" y="3507166"/>
          <a:ext cx="2444750" cy="965200"/>
        </p:xfrm>
        <a:graphic>
          <a:graphicData uri="http://schemas.openxmlformats.org/presentationml/2006/ole">
            <mc:AlternateContent xmlns:mc="http://schemas.openxmlformats.org/markup-compatibility/2006">
              <mc:Choice xmlns:v="urn:schemas-microsoft-com:vml" Requires="v">
                <p:oleObj spid="_x0000_s42039" name="Equation" r:id="rId15" imgW="1066680" imgH="419040" progId="Equation.DSMT4">
                  <p:embed/>
                </p:oleObj>
              </mc:Choice>
              <mc:Fallback>
                <p:oleObj name="Equation" r:id="rId15" imgW="1066680" imgH="419040" progId="Equation.DSMT4">
                  <p:embed/>
                  <p:pic>
                    <p:nvPicPr>
                      <p:cNvPr id="0" name=""/>
                      <p:cNvPicPr>
                        <a:picLocks noChangeAspect="1" noChangeArrowheads="1"/>
                      </p:cNvPicPr>
                      <p:nvPr/>
                    </p:nvPicPr>
                    <p:blipFill>
                      <a:blip r:embed="rId16"/>
                      <a:srcRect/>
                      <a:stretch>
                        <a:fillRect/>
                      </a:stretch>
                    </p:blipFill>
                    <p:spPr bwMode="auto">
                      <a:xfrm>
                        <a:off x="8691562" y="3507166"/>
                        <a:ext cx="244475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21"/>
          <p:cNvGrpSpPr>
            <a:grpSpLocks/>
          </p:cNvGrpSpPr>
          <p:nvPr/>
        </p:nvGrpSpPr>
        <p:grpSpPr bwMode="auto">
          <a:xfrm>
            <a:off x="1125323" y="3691563"/>
            <a:ext cx="7491413" cy="625473"/>
            <a:chOff x="-208" y="2258"/>
            <a:chExt cx="4719" cy="394"/>
          </a:xfrm>
        </p:grpSpPr>
        <p:sp>
          <p:nvSpPr>
            <p:cNvPr id="24602" name="Text Box 22"/>
            <p:cNvSpPr txBox="1">
              <a:spLocks noChangeArrowheads="1"/>
            </p:cNvSpPr>
            <p:nvPr/>
          </p:nvSpPr>
          <p:spPr bwMode="auto">
            <a:xfrm>
              <a:off x="-208" y="2258"/>
              <a:ext cx="79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一位于</a:t>
              </a:r>
            </a:p>
          </p:txBody>
        </p:sp>
        <p:graphicFrame>
          <p:nvGraphicFramePr>
            <p:cNvPr id="24603" name="Object 10"/>
            <p:cNvGraphicFramePr>
              <a:graphicFrameLocks noChangeAspect="1"/>
            </p:cNvGraphicFramePr>
            <p:nvPr>
              <p:extLst>
                <p:ext uri="{D42A27DB-BD31-4B8C-83A1-F6EECF244321}">
                  <p14:modId xmlns:p14="http://schemas.microsoft.com/office/powerpoint/2010/main" val="3498820680"/>
                </p:ext>
              </p:extLst>
            </p:nvPr>
          </p:nvGraphicFramePr>
          <p:xfrm>
            <a:off x="523" y="2343"/>
            <a:ext cx="405" cy="239"/>
          </p:xfrm>
          <a:graphic>
            <a:graphicData uri="http://schemas.openxmlformats.org/presentationml/2006/ole">
              <mc:AlternateContent xmlns:mc="http://schemas.openxmlformats.org/markup-compatibility/2006">
                <mc:Choice xmlns:v="urn:schemas-microsoft-com:vml" Requires="v">
                  <p:oleObj spid="_x0000_s42040" name="Equation" r:id="rId17" imgW="279360" imgH="164880" progId="Equation.DSMT4">
                    <p:embed/>
                  </p:oleObj>
                </mc:Choice>
                <mc:Fallback>
                  <p:oleObj name="Equation" r:id="rId17" imgW="279360" imgH="164880" progId="Equation.DSMT4">
                    <p:embed/>
                    <p:pic>
                      <p:nvPicPr>
                        <p:cNvPr id="0" name=""/>
                        <p:cNvPicPr>
                          <a:picLocks noChangeAspect="1" noChangeArrowheads="1"/>
                        </p:cNvPicPr>
                        <p:nvPr/>
                      </p:nvPicPr>
                      <p:blipFill>
                        <a:blip r:embed="rId18"/>
                        <a:srcRect/>
                        <a:stretch>
                          <a:fillRect/>
                        </a:stretch>
                      </p:blipFill>
                      <p:spPr bwMode="auto">
                        <a:xfrm>
                          <a:off x="523" y="2343"/>
                          <a:ext cx="405"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4" name="Text Box 24"/>
            <p:cNvSpPr txBox="1">
              <a:spLocks noChangeArrowheads="1"/>
            </p:cNvSpPr>
            <p:nvPr/>
          </p:nvSpPr>
          <p:spPr bwMode="auto">
            <a:xfrm>
              <a:off x="863" y="2276"/>
              <a:ext cx="1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平面上也以椭圆</a:t>
              </a:r>
            </a:p>
          </p:txBody>
        </p:sp>
        <p:graphicFrame>
          <p:nvGraphicFramePr>
            <p:cNvPr id="24605" name="Object 11"/>
            <p:cNvGraphicFramePr>
              <a:graphicFrameLocks noChangeAspect="1"/>
            </p:cNvGraphicFramePr>
            <p:nvPr>
              <p:extLst>
                <p:ext uri="{D42A27DB-BD31-4B8C-83A1-F6EECF244321}">
                  <p14:modId xmlns:p14="http://schemas.microsoft.com/office/powerpoint/2010/main" val="3310494778"/>
                </p:ext>
              </p:extLst>
            </p:nvPr>
          </p:nvGraphicFramePr>
          <p:xfrm>
            <a:off x="2525" y="2341"/>
            <a:ext cx="221" cy="239"/>
          </p:xfrm>
          <a:graphic>
            <a:graphicData uri="http://schemas.openxmlformats.org/presentationml/2006/ole">
              <mc:AlternateContent xmlns:mc="http://schemas.openxmlformats.org/markup-compatibility/2006">
                <mc:Choice xmlns:v="urn:schemas-microsoft-com:vml" Requires="v">
                  <p:oleObj spid="_x0000_s42041" name="Equation" r:id="rId19" imgW="152280" imgH="164880" progId="Equation.DSMT4">
                    <p:embed/>
                  </p:oleObj>
                </mc:Choice>
                <mc:Fallback>
                  <p:oleObj name="Equation" r:id="rId19" imgW="152280" imgH="164880" progId="Equation.DSMT4">
                    <p:embed/>
                    <p:pic>
                      <p:nvPicPr>
                        <p:cNvPr id="0" name=""/>
                        <p:cNvPicPr>
                          <a:picLocks noChangeAspect="1" noChangeArrowheads="1"/>
                        </p:cNvPicPr>
                        <p:nvPr/>
                      </p:nvPicPr>
                      <p:blipFill>
                        <a:blip r:embed="rId20"/>
                        <a:srcRect/>
                        <a:stretch>
                          <a:fillRect/>
                        </a:stretch>
                      </p:blipFill>
                      <p:spPr bwMode="auto">
                        <a:xfrm>
                          <a:off x="2525" y="2341"/>
                          <a:ext cx="221"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6" name="Text Box 26"/>
            <p:cNvSpPr txBox="1">
              <a:spLocks noChangeArrowheads="1"/>
            </p:cNvSpPr>
            <p:nvPr/>
          </p:nvSpPr>
          <p:spPr bwMode="auto">
            <a:xfrm>
              <a:off x="2660" y="2276"/>
              <a:ext cx="14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为边界的平面</a:t>
              </a:r>
            </a:p>
          </p:txBody>
        </p:sp>
        <p:graphicFrame>
          <p:nvGraphicFramePr>
            <p:cNvPr id="24607" name="Object 12"/>
            <p:cNvGraphicFramePr>
              <a:graphicFrameLocks noChangeAspect="1"/>
            </p:cNvGraphicFramePr>
            <p:nvPr>
              <p:extLst>
                <p:ext uri="{D42A27DB-BD31-4B8C-83A1-F6EECF244321}">
                  <p14:modId xmlns:p14="http://schemas.microsoft.com/office/powerpoint/2010/main" val="3161601814"/>
                </p:ext>
              </p:extLst>
            </p:nvPr>
          </p:nvGraphicFramePr>
          <p:xfrm>
            <a:off x="4103" y="2321"/>
            <a:ext cx="275" cy="331"/>
          </p:xfrm>
          <a:graphic>
            <a:graphicData uri="http://schemas.openxmlformats.org/presentationml/2006/ole">
              <mc:AlternateContent xmlns:mc="http://schemas.openxmlformats.org/markup-compatibility/2006">
                <mc:Choice xmlns:v="urn:schemas-microsoft-com:vml" Requires="v">
                  <p:oleObj spid="_x0000_s42042" name="Equation" r:id="rId21" imgW="190440" imgH="228600" progId="Equation.DSMT4">
                    <p:embed/>
                  </p:oleObj>
                </mc:Choice>
                <mc:Fallback>
                  <p:oleObj name="Equation" r:id="rId21" imgW="190440" imgH="228600" progId="Equation.DSMT4">
                    <p:embed/>
                    <p:pic>
                      <p:nvPicPr>
                        <p:cNvPr id="0" name=""/>
                        <p:cNvPicPr>
                          <a:picLocks noChangeAspect="1" noChangeArrowheads="1"/>
                        </p:cNvPicPr>
                        <p:nvPr/>
                      </p:nvPicPr>
                      <p:blipFill>
                        <a:blip r:embed="rId22"/>
                        <a:srcRect/>
                        <a:stretch>
                          <a:fillRect/>
                        </a:stretch>
                      </p:blipFill>
                      <p:spPr bwMode="auto">
                        <a:xfrm>
                          <a:off x="4103" y="2321"/>
                          <a:ext cx="275"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8" name="Text Box 28"/>
            <p:cNvSpPr txBox="1">
              <a:spLocks noChangeArrowheads="1"/>
            </p:cNvSpPr>
            <p:nvPr/>
          </p:nvSpPr>
          <p:spPr bwMode="auto">
            <a:xfrm>
              <a:off x="4313" y="2343"/>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en-US" altLang="zh-CN" sz="2000" b="1" dirty="0">
                  <a:solidFill>
                    <a:schemeClr val="tx1"/>
                  </a:solidFill>
                  <a:latin typeface="楷体_GB2312" pitchFamily="49" charset="-122"/>
                  <a:ea typeface="宋体" panose="02010600030101010101" pitchFamily="2" charset="-122"/>
                </a:rPr>
                <a:t>,</a:t>
              </a:r>
            </a:p>
          </p:txBody>
        </p:sp>
      </p:grpSp>
      <p:grpSp>
        <p:nvGrpSpPr>
          <p:cNvPr id="7" name="Group 29"/>
          <p:cNvGrpSpPr>
            <a:grpSpLocks/>
          </p:cNvGrpSpPr>
          <p:nvPr/>
        </p:nvGrpSpPr>
        <p:grpSpPr bwMode="auto">
          <a:xfrm>
            <a:off x="1132682" y="4352485"/>
            <a:ext cx="10077448" cy="571501"/>
            <a:chOff x="-94" y="2745"/>
            <a:chExt cx="6348" cy="360"/>
          </a:xfrm>
        </p:grpSpPr>
        <p:graphicFrame>
          <p:nvGraphicFramePr>
            <p:cNvPr id="24593" name="Object 6"/>
            <p:cNvGraphicFramePr>
              <a:graphicFrameLocks noChangeAspect="1"/>
            </p:cNvGraphicFramePr>
            <p:nvPr>
              <p:extLst>
                <p:ext uri="{D42A27DB-BD31-4B8C-83A1-F6EECF244321}">
                  <p14:modId xmlns:p14="http://schemas.microsoft.com/office/powerpoint/2010/main" val="2780588491"/>
                </p:ext>
              </p:extLst>
            </p:nvPr>
          </p:nvGraphicFramePr>
          <p:xfrm>
            <a:off x="-94" y="2796"/>
            <a:ext cx="514" cy="258"/>
          </p:xfrm>
          <a:graphic>
            <a:graphicData uri="http://schemas.openxmlformats.org/presentationml/2006/ole">
              <mc:AlternateContent xmlns:mc="http://schemas.openxmlformats.org/markup-compatibility/2006">
                <mc:Choice xmlns:v="urn:schemas-microsoft-com:vml" Requires="v">
                  <p:oleObj spid="_x0000_s42043" name="Equation" r:id="rId23" imgW="355320" imgH="177480" progId="Equation.DSMT4">
                    <p:embed/>
                  </p:oleObj>
                </mc:Choice>
                <mc:Fallback>
                  <p:oleObj name="Equation" r:id="rId23" imgW="355320" imgH="177480" progId="Equation.DSMT4">
                    <p:embed/>
                    <p:pic>
                      <p:nvPicPr>
                        <p:cNvPr id="0" name=""/>
                        <p:cNvPicPr>
                          <a:picLocks noChangeAspect="1" noChangeArrowheads="1"/>
                        </p:cNvPicPr>
                        <p:nvPr/>
                      </p:nvPicPr>
                      <p:blipFill>
                        <a:blip r:embed="rId24"/>
                        <a:srcRect/>
                        <a:stretch>
                          <a:fillRect/>
                        </a:stretch>
                      </p:blipFill>
                      <p:spPr bwMode="auto">
                        <a:xfrm>
                          <a:off x="-94" y="2796"/>
                          <a:ext cx="514"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4" name="Text Box 31"/>
            <p:cNvSpPr txBox="1">
              <a:spLocks noChangeArrowheads="1"/>
            </p:cNvSpPr>
            <p:nvPr/>
          </p:nvSpPr>
          <p:spPr bwMode="auto">
            <a:xfrm>
              <a:off x="758" y="2749"/>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en-US" altLang="zh-CN" sz="2000" b="1">
                  <a:solidFill>
                    <a:schemeClr val="bg2"/>
                  </a:solidFill>
                  <a:latin typeface="楷体_GB2312" pitchFamily="49" charset="-122"/>
                  <a:ea typeface="宋体" panose="02010600030101010101" pitchFamily="2" charset="-122"/>
                </a:rPr>
                <a:t>,</a:t>
              </a:r>
            </a:p>
          </p:txBody>
        </p:sp>
        <p:sp>
          <p:nvSpPr>
            <p:cNvPr id="24595" name="Text Box 32"/>
            <p:cNvSpPr txBox="1">
              <a:spLocks noChangeArrowheads="1"/>
            </p:cNvSpPr>
            <p:nvPr/>
          </p:nvSpPr>
          <p:spPr bwMode="auto">
            <a:xfrm>
              <a:off x="383" y="2752"/>
              <a:ext cx="136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取其下侧</a:t>
              </a:r>
              <a:r>
                <a:rPr lang="en-US" altLang="zh-CN" b="1" dirty="0">
                  <a:solidFill>
                    <a:schemeClr val="tx1"/>
                  </a:solidFill>
                  <a:latin typeface="楷体_GB2312" pitchFamily="49" charset="-122"/>
                  <a:ea typeface="宋体" panose="02010600030101010101" pitchFamily="2" charset="-122"/>
                </a:rPr>
                <a:t>,</a:t>
              </a:r>
              <a:r>
                <a:rPr lang="zh-CN" altLang="en-US" b="1" dirty="0">
                  <a:solidFill>
                    <a:schemeClr val="tx1"/>
                  </a:solidFill>
                  <a:latin typeface="楷体_GB2312" pitchFamily="49" charset="-122"/>
                  <a:ea typeface="宋体" panose="02010600030101010101" pitchFamily="2" charset="-122"/>
                </a:rPr>
                <a:t>则</a:t>
              </a:r>
            </a:p>
          </p:txBody>
        </p:sp>
        <p:graphicFrame>
          <p:nvGraphicFramePr>
            <p:cNvPr id="24596" name="Object 7"/>
            <p:cNvGraphicFramePr>
              <a:graphicFrameLocks noChangeAspect="1"/>
            </p:cNvGraphicFramePr>
            <p:nvPr>
              <p:extLst>
                <p:ext uri="{D42A27DB-BD31-4B8C-83A1-F6EECF244321}">
                  <p14:modId xmlns:p14="http://schemas.microsoft.com/office/powerpoint/2010/main" val="214682873"/>
                </p:ext>
              </p:extLst>
            </p:nvPr>
          </p:nvGraphicFramePr>
          <p:xfrm>
            <a:off x="1717" y="2773"/>
            <a:ext cx="698" cy="332"/>
          </p:xfrm>
          <a:graphic>
            <a:graphicData uri="http://schemas.openxmlformats.org/presentationml/2006/ole">
              <mc:AlternateContent xmlns:mc="http://schemas.openxmlformats.org/markup-compatibility/2006">
                <mc:Choice xmlns:v="urn:schemas-microsoft-com:vml" Requires="v">
                  <p:oleObj spid="_x0000_s42044" name="Equation" r:id="rId25" imgW="482400" imgH="228600" progId="Equation.DSMT4">
                    <p:embed/>
                  </p:oleObj>
                </mc:Choice>
                <mc:Fallback>
                  <p:oleObj name="Equation" r:id="rId25" imgW="482400" imgH="228600" progId="Equation.DSMT4">
                    <p:embed/>
                    <p:pic>
                      <p:nvPicPr>
                        <p:cNvPr id="0" name=""/>
                        <p:cNvPicPr>
                          <a:picLocks noChangeAspect="1" noChangeArrowheads="1"/>
                        </p:cNvPicPr>
                        <p:nvPr/>
                      </p:nvPicPr>
                      <p:blipFill>
                        <a:blip r:embed="rId26"/>
                        <a:srcRect/>
                        <a:stretch>
                          <a:fillRect/>
                        </a:stretch>
                      </p:blipFill>
                      <p:spPr bwMode="auto">
                        <a:xfrm>
                          <a:off x="1717" y="2773"/>
                          <a:ext cx="698"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7" name="Text Box 34"/>
            <p:cNvSpPr txBox="1">
              <a:spLocks noChangeArrowheads="1"/>
            </p:cNvSpPr>
            <p:nvPr/>
          </p:nvSpPr>
          <p:spPr bwMode="auto">
            <a:xfrm>
              <a:off x="2356" y="2760"/>
              <a:ext cx="170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构成一封闭曲面</a:t>
              </a:r>
            </a:p>
          </p:txBody>
        </p:sp>
        <p:graphicFrame>
          <p:nvGraphicFramePr>
            <p:cNvPr id="24598" name="Object 8"/>
            <p:cNvGraphicFramePr>
              <a:graphicFrameLocks noChangeAspect="1"/>
            </p:cNvGraphicFramePr>
            <p:nvPr>
              <p:extLst>
                <p:ext uri="{D42A27DB-BD31-4B8C-83A1-F6EECF244321}">
                  <p14:modId xmlns:p14="http://schemas.microsoft.com/office/powerpoint/2010/main" val="3084585810"/>
                </p:ext>
              </p:extLst>
            </p:nvPr>
          </p:nvGraphicFramePr>
          <p:xfrm>
            <a:off x="3994" y="2825"/>
            <a:ext cx="223" cy="244"/>
          </p:xfrm>
          <a:graphic>
            <a:graphicData uri="http://schemas.openxmlformats.org/presentationml/2006/ole">
              <mc:AlternateContent xmlns:mc="http://schemas.openxmlformats.org/markup-compatibility/2006">
                <mc:Choice xmlns:v="urn:schemas-microsoft-com:vml" Requires="v">
                  <p:oleObj spid="_x0000_s42045" name="Equation" r:id="rId27" imgW="139680" imgH="152280" progId="Equation.DSMT4">
                    <p:embed/>
                  </p:oleObj>
                </mc:Choice>
                <mc:Fallback>
                  <p:oleObj name="Equation" r:id="rId27" imgW="139680" imgH="152280" progId="Equation.DSMT4">
                    <p:embed/>
                    <p:pic>
                      <p:nvPicPr>
                        <p:cNvPr id="0" name=""/>
                        <p:cNvPicPr>
                          <a:picLocks noChangeAspect="1" noChangeArrowheads="1"/>
                        </p:cNvPicPr>
                        <p:nvPr/>
                      </p:nvPicPr>
                      <p:blipFill>
                        <a:blip r:embed="rId28"/>
                        <a:srcRect/>
                        <a:stretch>
                          <a:fillRect/>
                        </a:stretch>
                      </p:blipFill>
                      <p:spPr bwMode="auto">
                        <a:xfrm>
                          <a:off x="3994" y="2825"/>
                          <a:ext cx="223" cy="244"/>
                        </a:xfrm>
                        <a:prstGeom prst="rect">
                          <a:avLst/>
                        </a:prstGeom>
                        <a:noFill/>
                        <a:ln>
                          <a:noFill/>
                        </a:ln>
                        <a:effectLst/>
                      </p:spPr>
                    </p:pic>
                  </p:oleObj>
                </mc:Fallback>
              </mc:AlternateContent>
            </a:graphicData>
          </a:graphic>
        </p:graphicFrame>
        <p:sp>
          <p:nvSpPr>
            <p:cNvPr id="24599" name="Text Box 36"/>
            <p:cNvSpPr txBox="1">
              <a:spLocks noChangeArrowheads="1"/>
            </p:cNvSpPr>
            <p:nvPr/>
          </p:nvSpPr>
          <p:spPr bwMode="auto">
            <a:xfrm>
              <a:off x="4118" y="2749"/>
              <a:ext cx="125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en-US" altLang="zh-CN" b="1" dirty="0">
                  <a:solidFill>
                    <a:schemeClr val="tx1"/>
                  </a:solidFill>
                  <a:latin typeface="楷体_GB2312" pitchFamily="49" charset="-122"/>
                  <a:ea typeface="宋体" panose="02010600030101010101" pitchFamily="2" charset="-122"/>
                </a:rPr>
                <a:t>,</a:t>
              </a:r>
              <a:r>
                <a:rPr lang="zh-CN" altLang="en-US" b="1" dirty="0">
                  <a:solidFill>
                    <a:schemeClr val="tx1"/>
                  </a:solidFill>
                  <a:latin typeface="楷体_GB2312" pitchFamily="49" charset="-122"/>
                  <a:ea typeface="宋体" panose="02010600030101010101" pitchFamily="2" charset="-122"/>
                </a:rPr>
                <a:t>方向朝外</a:t>
              </a:r>
              <a:r>
                <a:rPr lang="en-US" altLang="zh-CN" b="1" dirty="0">
                  <a:solidFill>
                    <a:schemeClr val="tx1"/>
                  </a:solidFill>
                  <a:latin typeface="楷体_GB2312" pitchFamily="49" charset="-122"/>
                  <a:ea typeface="宋体" panose="02010600030101010101" pitchFamily="2" charset="-122"/>
                </a:rPr>
                <a:t>,</a:t>
              </a:r>
            </a:p>
          </p:txBody>
        </p:sp>
        <p:graphicFrame>
          <p:nvGraphicFramePr>
            <p:cNvPr id="24600" name="Object 9"/>
            <p:cNvGraphicFramePr>
              <a:graphicFrameLocks noChangeAspect="1"/>
            </p:cNvGraphicFramePr>
            <p:nvPr>
              <p:extLst>
                <p:ext uri="{D42A27DB-BD31-4B8C-83A1-F6EECF244321}">
                  <p14:modId xmlns:p14="http://schemas.microsoft.com/office/powerpoint/2010/main" val="2710337413"/>
                </p:ext>
              </p:extLst>
            </p:nvPr>
          </p:nvGraphicFramePr>
          <p:xfrm>
            <a:off x="5325" y="2825"/>
            <a:ext cx="202" cy="221"/>
          </p:xfrm>
          <a:graphic>
            <a:graphicData uri="http://schemas.openxmlformats.org/presentationml/2006/ole">
              <mc:AlternateContent xmlns:mc="http://schemas.openxmlformats.org/markup-compatibility/2006">
                <mc:Choice xmlns:v="urn:schemas-microsoft-com:vml" Requires="v">
                  <p:oleObj spid="_x0000_s42046" name="Equation" r:id="rId29" imgW="139639" imgH="152334" progId="Equation.3">
                    <p:embed/>
                  </p:oleObj>
                </mc:Choice>
                <mc:Fallback>
                  <p:oleObj name="Equation" r:id="rId29" imgW="139639" imgH="152334"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25" y="2825"/>
                          <a:ext cx="202"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1" name="Text Box 38"/>
            <p:cNvSpPr txBox="1">
              <a:spLocks noChangeArrowheads="1"/>
            </p:cNvSpPr>
            <p:nvPr/>
          </p:nvSpPr>
          <p:spPr bwMode="auto">
            <a:xfrm>
              <a:off x="5456" y="2745"/>
              <a:ext cx="79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a:spcBef>
                  <a:spcPct val="0"/>
                </a:spcBef>
                <a:buNone/>
              </a:pPr>
              <a:r>
                <a:rPr lang="zh-CN" altLang="en-US" b="1" dirty="0">
                  <a:solidFill>
                    <a:schemeClr val="tx1"/>
                  </a:solidFill>
                  <a:latin typeface="楷体_GB2312" pitchFamily="49" charset="-122"/>
                  <a:ea typeface="宋体" panose="02010600030101010101" pitchFamily="2" charset="-122"/>
                </a:rPr>
                <a:t>所包围</a:t>
              </a:r>
            </a:p>
          </p:txBody>
        </p:sp>
      </p:grpSp>
      <p:grpSp>
        <p:nvGrpSpPr>
          <p:cNvPr id="8" name="Group 39"/>
          <p:cNvGrpSpPr>
            <a:grpSpLocks/>
          </p:cNvGrpSpPr>
          <p:nvPr/>
        </p:nvGrpSpPr>
        <p:grpSpPr bwMode="auto">
          <a:xfrm>
            <a:off x="1132682" y="5046091"/>
            <a:ext cx="3433761" cy="523876"/>
            <a:chOff x="-180" y="3110"/>
            <a:chExt cx="2163" cy="330"/>
          </a:xfrm>
        </p:grpSpPr>
        <p:sp>
          <p:nvSpPr>
            <p:cNvPr id="24591" name="Text Box 40"/>
            <p:cNvSpPr txBox="1">
              <a:spLocks noChangeArrowheads="1"/>
            </p:cNvSpPr>
            <p:nvPr/>
          </p:nvSpPr>
          <p:spPr bwMode="auto">
            <a:xfrm>
              <a:off x="-180" y="3110"/>
              <a:ext cx="216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latin typeface="楷体_GB2312" pitchFamily="49" charset="-122"/>
                  <a:ea typeface="宋体" panose="02010600030101010101" pitchFamily="2" charset="-122"/>
                </a:rPr>
                <a:t>的空间区域为   ， </a:t>
              </a:r>
            </a:p>
          </p:txBody>
        </p:sp>
        <p:graphicFrame>
          <p:nvGraphicFramePr>
            <p:cNvPr id="24592" name="Object 5"/>
            <p:cNvGraphicFramePr>
              <a:graphicFrameLocks noChangeAspect="1"/>
            </p:cNvGraphicFramePr>
            <p:nvPr>
              <p:extLst>
                <p:ext uri="{D42A27DB-BD31-4B8C-83A1-F6EECF244321}">
                  <p14:modId xmlns:p14="http://schemas.microsoft.com/office/powerpoint/2010/main" val="3037195869"/>
                </p:ext>
              </p:extLst>
            </p:nvPr>
          </p:nvGraphicFramePr>
          <p:xfrm>
            <a:off x="1289" y="3164"/>
            <a:ext cx="239" cy="239"/>
          </p:xfrm>
          <a:graphic>
            <a:graphicData uri="http://schemas.openxmlformats.org/presentationml/2006/ole">
              <mc:AlternateContent xmlns:mc="http://schemas.openxmlformats.org/markup-compatibility/2006">
                <mc:Choice xmlns:v="urn:schemas-microsoft-com:vml" Requires="v">
                  <p:oleObj spid="_x0000_s42047" name="Equation" r:id="rId31" imgW="164885" imgH="164885" progId="Equation.3">
                    <p:embed/>
                  </p:oleObj>
                </mc:Choice>
                <mc:Fallback>
                  <p:oleObj name="Equation" r:id="rId31" imgW="164885" imgH="164885"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289" y="3164"/>
                          <a:ext cx="239"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42"/>
          <p:cNvGrpSpPr>
            <a:grpSpLocks/>
          </p:cNvGrpSpPr>
          <p:nvPr/>
        </p:nvGrpSpPr>
        <p:grpSpPr bwMode="auto">
          <a:xfrm>
            <a:off x="4075619" y="4891419"/>
            <a:ext cx="7356476" cy="992188"/>
            <a:chOff x="1864" y="3004"/>
            <a:chExt cx="4634" cy="625"/>
          </a:xfrm>
        </p:grpSpPr>
        <p:sp>
          <p:nvSpPr>
            <p:cNvPr id="24589" name="Text Box 43"/>
            <p:cNvSpPr txBox="1">
              <a:spLocks noChangeArrowheads="1"/>
            </p:cNvSpPr>
            <p:nvPr/>
          </p:nvSpPr>
          <p:spPr bwMode="auto">
            <a:xfrm>
              <a:off x="4904" y="3146"/>
              <a:ext cx="159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a:spcBef>
                  <a:spcPct val="0"/>
                </a:spcBef>
                <a:buNone/>
              </a:pPr>
              <a:r>
                <a:rPr lang="zh-CN" altLang="en-US" b="1" dirty="0">
                  <a:solidFill>
                    <a:schemeClr val="tx1"/>
                  </a:solidFill>
                  <a:latin typeface="楷体_GB2312" pitchFamily="49" charset="-122"/>
                  <a:ea typeface="宋体" panose="02010600030101010101" pitchFamily="2" charset="-122"/>
                </a:rPr>
                <a:t>由高斯公式知</a:t>
              </a:r>
              <a:r>
                <a:rPr lang="en-US" altLang="zh-CN" b="1" dirty="0">
                  <a:solidFill>
                    <a:schemeClr val="tx1"/>
                  </a:solidFill>
                  <a:latin typeface="楷体_GB2312" pitchFamily="49" charset="-122"/>
                  <a:ea typeface="宋体" panose="02010600030101010101" pitchFamily="2" charset="-122"/>
                </a:rPr>
                <a:t>,</a:t>
              </a:r>
              <a:endParaRPr lang="zh-CN" altLang="en-US" b="1" dirty="0">
                <a:solidFill>
                  <a:schemeClr val="tx1"/>
                </a:solidFill>
                <a:latin typeface="楷体_GB2312" pitchFamily="49" charset="-122"/>
                <a:ea typeface="宋体" panose="02010600030101010101" pitchFamily="2" charset="-122"/>
              </a:endParaRPr>
            </a:p>
          </p:txBody>
        </p:sp>
        <p:graphicFrame>
          <p:nvGraphicFramePr>
            <p:cNvPr id="24590" name="Object 4"/>
            <p:cNvGraphicFramePr>
              <a:graphicFrameLocks noChangeAspect="1"/>
            </p:cNvGraphicFramePr>
            <p:nvPr>
              <p:extLst>
                <p:ext uri="{D42A27DB-BD31-4B8C-83A1-F6EECF244321}">
                  <p14:modId xmlns:p14="http://schemas.microsoft.com/office/powerpoint/2010/main" val="3822401429"/>
                </p:ext>
              </p:extLst>
            </p:nvPr>
          </p:nvGraphicFramePr>
          <p:xfrm>
            <a:off x="1864" y="3004"/>
            <a:ext cx="3012" cy="625"/>
          </p:xfrm>
          <a:graphic>
            <a:graphicData uri="http://schemas.openxmlformats.org/presentationml/2006/ole">
              <mc:AlternateContent xmlns:mc="http://schemas.openxmlformats.org/markup-compatibility/2006">
                <mc:Choice xmlns:v="urn:schemas-microsoft-com:vml" Requires="v">
                  <p:oleObj spid="_x0000_s42048" name="Equation" r:id="rId33" imgW="2082600" imgH="431640" progId="Equation.DSMT4">
                    <p:embed/>
                  </p:oleObj>
                </mc:Choice>
                <mc:Fallback>
                  <p:oleObj name="Equation" r:id="rId33" imgW="2082600" imgH="431640" progId="Equation.DSMT4">
                    <p:embed/>
                    <p:pic>
                      <p:nvPicPr>
                        <p:cNvPr id="0" name=""/>
                        <p:cNvPicPr>
                          <a:picLocks noChangeAspect="1" noChangeArrowheads="1"/>
                        </p:cNvPicPr>
                        <p:nvPr/>
                      </p:nvPicPr>
                      <p:blipFill>
                        <a:blip r:embed="rId34"/>
                        <a:srcRect/>
                        <a:stretch>
                          <a:fillRect/>
                        </a:stretch>
                      </p:blipFill>
                      <p:spPr bwMode="auto">
                        <a:xfrm>
                          <a:off x="1864" y="3004"/>
                          <a:ext cx="3012"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501" name="Object 3"/>
          <p:cNvGraphicFramePr>
            <a:graphicFrameLocks noChangeAspect="1"/>
          </p:cNvGraphicFramePr>
          <p:nvPr>
            <p:extLst>
              <p:ext uri="{D42A27DB-BD31-4B8C-83A1-F6EECF244321}">
                <p14:modId xmlns:p14="http://schemas.microsoft.com/office/powerpoint/2010/main" val="2630554205"/>
              </p:ext>
            </p:extLst>
          </p:nvPr>
        </p:nvGraphicFramePr>
        <p:xfrm>
          <a:off x="1568519" y="5762093"/>
          <a:ext cx="7637462" cy="877887"/>
        </p:xfrm>
        <a:graphic>
          <a:graphicData uri="http://schemas.openxmlformats.org/presentationml/2006/ole">
            <mc:AlternateContent xmlns:mc="http://schemas.openxmlformats.org/markup-compatibility/2006">
              <mc:Choice xmlns:v="urn:schemas-microsoft-com:vml" Requires="v">
                <p:oleObj spid="_x0000_s42049" name="Equation" r:id="rId35" imgW="3327120" imgH="380880" progId="Equation.DSMT4">
                  <p:embed/>
                </p:oleObj>
              </mc:Choice>
              <mc:Fallback>
                <p:oleObj name="Equation" r:id="rId35" imgW="3327120" imgH="380880" progId="Equation.DSMT4">
                  <p:embed/>
                  <p:pic>
                    <p:nvPicPr>
                      <p:cNvPr id="0" name=""/>
                      <p:cNvPicPr>
                        <a:picLocks noChangeAspect="1" noChangeArrowheads="1"/>
                      </p:cNvPicPr>
                      <p:nvPr/>
                    </p:nvPicPr>
                    <p:blipFill>
                      <a:blip r:embed="rId36"/>
                      <a:srcRect/>
                      <a:stretch>
                        <a:fillRect/>
                      </a:stretch>
                    </p:blipFill>
                    <p:spPr bwMode="auto">
                      <a:xfrm>
                        <a:off x="1568519" y="5762093"/>
                        <a:ext cx="7637462" cy="877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灯片编号占位符 9"/>
          <p:cNvSpPr>
            <a:spLocks noGrp="1"/>
          </p:cNvSpPr>
          <p:nvPr>
            <p:ph type="sldNum" sz="quarter" idx="12"/>
          </p:nvPr>
        </p:nvSpPr>
        <p:spPr/>
        <p:txBody>
          <a:bodyPr/>
          <a:lstStyle/>
          <a:p>
            <a:fld id="{FCE5CB1A-84D9-4CEA-B327-BA5F167E0358}" type="slidenum">
              <a:rPr lang="zh-CN" altLang="en-US" smtClean="0"/>
              <a:t>17</a:t>
            </a:fld>
            <a:endParaRPr lang="zh-CN" altLang="en-US"/>
          </a:p>
        </p:txBody>
      </p:sp>
    </p:spTree>
    <p:extLst>
      <p:ext uri="{BB962C8B-B14F-4D97-AF65-F5344CB8AC3E}">
        <p14:creationId xmlns:p14="http://schemas.microsoft.com/office/powerpoint/2010/main" val="25987441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71"/>
                                        </p:tgtEl>
                                        <p:attrNameLst>
                                          <p:attrName>style.visibility</p:attrName>
                                        </p:attrNameLst>
                                      </p:cBhvr>
                                      <p:to>
                                        <p:strVal val="visible"/>
                                      </p:to>
                                    </p:set>
                                    <p:animEffect transition="in" filter="wipe(left)">
                                      <p:cBhvr>
                                        <p:cTn id="7" dur="500"/>
                                        <p:tgtEl>
                                          <p:spTgt spid="194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476"/>
                                        </p:tgtEl>
                                        <p:attrNameLst>
                                          <p:attrName>style.visibility</p:attrName>
                                        </p:attrNameLst>
                                      </p:cBhvr>
                                      <p:to>
                                        <p:strVal val="visible"/>
                                      </p:to>
                                    </p:set>
                                    <p:animEffect transition="in" filter="wipe(left)">
                                      <p:cBhvr>
                                        <p:cTn id="22" dur="500"/>
                                        <p:tgtEl>
                                          <p:spTgt spid="194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9501"/>
                                        </p:tgtEl>
                                        <p:attrNameLst>
                                          <p:attrName>style.visibility</p:attrName>
                                        </p:attrNameLst>
                                      </p:cBhvr>
                                      <p:to>
                                        <p:strVal val="visible"/>
                                      </p:to>
                                    </p:set>
                                    <p:animEffect transition="in" filter="wipe(left)">
                                      <p:cBhvr>
                                        <p:cTn id="42" dur="1250"/>
                                        <p:tgtEl>
                                          <p:spTgt spid="19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620043" y="1330584"/>
            <a:ext cx="5621338" cy="935037"/>
            <a:chOff x="192" y="332"/>
            <a:chExt cx="3541" cy="589"/>
          </a:xfrm>
        </p:grpSpPr>
        <p:sp>
          <p:nvSpPr>
            <p:cNvPr id="25607" name="Text Box 3"/>
            <p:cNvSpPr txBox="1">
              <a:spLocks noChangeArrowheads="1"/>
            </p:cNvSpPr>
            <p:nvPr/>
          </p:nvSpPr>
          <p:spPr bwMode="auto">
            <a:xfrm>
              <a:off x="192" y="397"/>
              <a:ext cx="3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即</a:t>
              </a:r>
            </a:p>
          </p:txBody>
        </p:sp>
        <p:graphicFrame>
          <p:nvGraphicFramePr>
            <p:cNvPr id="25608" name="Object 6"/>
            <p:cNvGraphicFramePr>
              <a:graphicFrameLocks noChangeAspect="1"/>
            </p:cNvGraphicFramePr>
            <p:nvPr>
              <p:extLst>
                <p:ext uri="{D42A27DB-BD31-4B8C-83A1-F6EECF244321}">
                  <p14:modId xmlns:p14="http://schemas.microsoft.com/office/powerpoint/2010/main" val="3238718301"/>
                </p:ext>
              </p:extLst>
            </p:nvPr>
          </p:nvGraphicFramePr>
          <p:xfrm>
            <a:off x="537" y="332"/>
            <a:ext cx="3196" cy="589"/>
          </p:xfrm>
          <a:graphic>
            <a:graphicData uri="http://schemas.openxmlformats.org/presentationml/2006/ole">
              <mc:AlternateContent xmlns:mc="http://schemas.openxmlformats.org/markup-compatibility/2006">
                <mc:Choice xmlns:v="urn:schemas-microsoft-com:vml" Requires="v">
                  <p:oleObj spid="_x0000_s17715" name="Equation" r:id="rId4" imgW="2209680" imgH="406080" progId="Equation.DSMT4">
                    <p:embed/>
                  </p:oleObj>
                </mc:Choice>
                <mc:Fallback>
                  <p:oleObj name="Equation" r:id="rId4" imgW="2209680" imgH="406080" progId="Equation.DSMT4">
                    <p:embed/>
                    <p:pic>
                      <p:nvPicPr>
                        <p:cNvPr id="0" name=""/>
                        <p:cNvPicPr>
                          <a:picLocks noChangeAspect="1" noChangeArrowheads="1"/>
                        </p:cNvPicPr>
                        <p:nvPr/>
                      </p:nvPicPr>
                      <p:blipFill>
                        <a:blip r:embed="rId5"/>
                        <a:srcRect/>
                        <a:stretch>
                          <a:fillRect/>
                        </a:stretch>
                      </p:blipFill>
                      <p:spPr bwMode="auto">
                        <a:xfrm>
                          <a:off x="537" y="332"/>
                          <a:ext cx="3196" cy="5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485" name="Object 2"/>
          <p:cNvGraphicFramePr>
            <a:graphicFrameLocks noChangeAspect="1"/>
          </p:cNvGraphicFramePr>
          <p:nvPr>
            <p:extLst>
              <p:ext uri="{D42A27DB-BD31-4B8C-83A1-F6EECF244321}">
                <p14:modId xmlns:p14="http://schemas.microsoft.com/office/powerpoint/2010/main" val="1259241266"/>
              </p:ext>
            </p:extLst>
          </p:nvPr>
        </p:nvGraphicFramePr>
        <p:xfrm>
          <a:off x="2661037" y="2241101"/>
          <a:ext cx="5832475" cy="935038"/>
        </p:xfrm>
        <a:graphic>
          <a:graphicData uri="http://schemas.openxmlformats.org/presentationml/2006/ole">
            <mc:AlternateContent xmlns:mc="http://schemas.openxmlformats.org/markup-compatibility/2006">
              <mc:Choice xmlns:v="urn:schemas-microsoft-com:vml" Requires="v">
                <p:oleObj spid="_x0000_s17716" name="Equation" r:id="rId6" imgW="2539800" imgH="406080" progId="Equation.DSMT4">
                  <p:embed/>
                </p:oleObj>
              </mc:Choice>
              <mc:Fallback>
                <p:oleObj name="Equation" r:id="rId6" imgW="2539800" imgH="406080" progId="Equation.DSMT4">
                  <p:embed/>
                  <p:pic>
                    <p:nvPicPr>
                      <p:cNvPr id="0" name=""/>
                      <p:cNvPicPr>
                        <a:picLocks noChangeAspect="1" noChangeArrowheads="1"/>
                      </p:cNvPicPr>
                      <p:nvPr/>
                    </p:nvPicPr>
                    <p:blipFill>
                      <a:blip r:embed="rId7"/>
                      <a:srcRect/>
                      <a:stretch>
                        <a:fillRect/>
                      </a:stretch>
                    </p:blipFill>
                    <p:spPr bwMode="auto">
                      <a:xfrm>
                        <a:off x="2661037" y="2241101"/>
                        <a:ext cx="58324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3"/>
          <p:cNvGraphicFramePr>
            <a:graphicFrameLocks noChangeAspect="1"/>
          </p:cNvGraphicFramePr>
          <p:nvPr>
            <p:extLst>
              <p:ext uri="{D42A27DB-BD31-4B8C-83A1-F6EECF244321}">
                <p14:modId xmlns:p14="http://schemas.microsoft.com/office/powerpoint/2010/main" val="883505332"/>
              </p:ext>
            </p:extLst>
          </p:nvPr>
        </p:nvGraphicFramePr>
        <p:xfrm>
          <a:off x="1828800" y="3227302"/>
          <a:ext cx="5918200" cy="936625"/>
        </p:xfrm>
        <a:graphic>
          <a:graphicData uri="http://schemas.openxmlformats.org/presentationml/2006/ole">
            <mc:AlternateContent xmlns:mc="http://schemas.openxmlformats.org/markup-compatibility/2006">
              <mc:Choice xmlns:v="urn:schemas-microsoft-com:vml" Requires="v">
                <p:oleObj spid="_x0000_s17717" name="Equation" r:id="rId8" imgW="2577960" imgH="406080" progId="Equation.DSMT4">
                  <p:embed/>
                </p:oleObj>
              </mc:Choice>
              <mc:Fallback>
                <p:oleObj name="Equation" r:id="rId8" imgW="2577960" imgH="406080" progId="Equation.DSMT4">
                  <p:embed/>
                  <p:pic>
                    <p:nvPicPr>
                      <p:cNvPr id="0" name=""/>
                      <p:cNvPicPr>
                        <a:picLocks noChangeAspect="1" noChangeArrowheads="1"/>
                      </p:cNvPicPr>
                      <p:nvPr/>
                    </p:nvPicPr>
                    <p:blipFill>
                      <a:blip r:embed="rId9"/>
                      <a:srcRect/>
                      <a:stretch>
                        <a:fillRect/>
                      </a:stretch>
                    </p:blipFill>
                    <p:spPr bwMode="auto">
                      <a:xfrm>
                        <a:off x="1828800" y="3227302"/>
                        <a:ext cx="5918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4"/>
          <p:cNvGraphicFramePr>
            <a:graphicFrameLocks noChangeAspect="1"/>
          </p:cNvGraphicFramePr>
          <p:nvPr>
            <p:extLst>
              <p:ext uri="{D42A27DB-BD31-4B8C-83A1-F6EECF244321}">
                <p14:modId xmlns:p14="http://schemas.microsoft.com/office/powerpoint/2010/main" val="2077601785"/>
              </p:ext>
            </p:extLst>
          </p:nvPr>
        </p:nvGraphicFramePr>
        <p:xfrm>
          <a:off x="2427889" y="4214727"/>
          <a:ext cx="5656262" cy="935037"/>
        </p:xfrm>
        <a:graphic>
          <a:graphicData uri="http://schemas.openxmlformats.org/presentationml/2006/ole">
            <mc:AlternateContent xmlns:mc="http://schemas.openxmlformats.org/markup-compatibility/2006">
              <mc:Choice xmlns:v="urn:schemas-microsoft-com:vml" Requires="v">
                <p:oleObj spid="_x0000_s17718" name="Equation" r:id="rId10" imgW="2463480" imgH="406080" progId="Equation.DSMT4">
                  <p:embed/>
                </p:oleObj>
              </mc:Choice>
              <mc:Fallback>
                <p:oleObj name="Equation" r:id="rId10" imgW="2463480" imgH="406080" progId="Equation.DSMT4">
                  <p:embed/>
                  <p:pic>
                    <p:nvPicPr>
                      <p:cNvPr id="0" name=""/>
                      <p:cNvPicPr>
                        <a:picLocks noChangeAspect="1" noChangeArrowheads="1"/>
                      </p:cNvPicPr>
                      <p:nvPr/>
                    </p:nvPicPr>
                    <p:blipFill>
                      <a:blip r:embed="rId11"/>
                      <a:srcRect/>
                      <a:stretch>
                        <a:fillRect/>
                      </a:stretch>
                    </p:blipFill>
                    <p:spPr bwMode="auto">
                      <a:xfrm>
                        <a:off x="2427889" y="4214727"/>
                        <a:ext cx="5656262"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5"/>
          <p:cNvGraphicFramePr>
            <a:graphicFrameLocks noChangeAspect="1"/>
          </p:cNvGraphicFramePr>
          <p:nvPr>
            <p:extLst>
              <p:ext uri="{D42A27DB-BD31-4B8C-83A1-F6EECF244321}">
                <p14:modId xmlns:p14="http://schemas.microsoft.com/office/powerpoint/2010/main" val="4264911466"/>
              </p:ext>
            </p:extLst>
          </p:nvPr>
        </p:nvGraphicFramePr>
        <p:xfrm>
          <a:off x="2374900" y="5049924"/>
          <a:ext cx="4111625" cy="1374775"/>
        </p:xfrm>
        <a:graphic>
          <a:graphicData uri="http://schemas.openxmlformats.org/presentationml/2006/ole">
            <mc:AlternateContent xmlns:mc="http://schemas.openxmlformats.org/markup-compatibility/2006">
              <mc:Choice xmlns:v="urn:schemas-microsoft-com:vml" Requires="v">
                <p:oleObj spid="_x0000_s17719" name="Equation" r:id="rId12" imgW="1790640" imgH="596880" progId="Equation.DSMT4">
                  <p:embed/>
                </p:oleObj>
              </mc:Choice>
              <mc:Fallback>
                <p:oleObj name="Equation" r:id="rId12" imgW="1790640" imgH="596880" progId="Equation.DSMT4">
                  <p:embed/>
                  <p:pic>
                    <p:nvPicPr>
                      <p:cNvPr id="0" name=""/>
                      <p:cNvPicPr>
                        <a:picLocks noChangeAspect="1" noChangeArrowheads="1"/>
                      </p:cNvPicPr>
                      <p:nvPr/>
                    </p:nvPicPr>
                    <p:blipFill>
                      <a:blip r:embed="rId13"/>
                      <a:srcRect/>
                      <a:stretch>
                        <a:fillRect/>
                      </a:stretch>
                    </p:blipFill>
                    <p:spPr bwMode="auto">
                      <a:xfrm>
                        <a:off x="2374900" y="5049924"/>
                        <a:ext cx="4111625"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fld id="{FCE5CB1A-84D9-4CEA-B327-BA5F167E0358}" type="slidenum">
              <a:rPr lang="zh-CN" altLang="en-US" smtClean="0"/>
              <a:t>18</a:t>
            </a:fld>
            <a:endParaRPr lang="zh-CN" altLang="en-US"/>
          </a:p>
        </p:txBody>
      </p:sp>
    </p:spTree>
    <p:extLst>
      <p:ext uri="{BB962C8B-B14F-4D97-AF65-F5344CB8AC3E}">
        <p14:creationId xmlns:p14="http://schemas.microsoft.com/office/powerpoint/2010/main" val="6481619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wipe(left)">
                                      <p:cBhvr>
                                        <p:cTn id="12" dur="1000"/>
                                        <p:tgtEl>
                                          <p:spTgt spid="20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486"/>
                                        </p:tgtEl>
                                        <p:attrNameLst>
                                          <p:attrName>style.visibility</p:attrName>
                                        </p:attrNameLst>
                                      </p:cBhvr>
                                      <p:to>
                                        <p:strVal val="visible"/>
                                      </p:to>
                                    </p:set>
                                    <p:animEffect transition="in" filter="wipe(left)">
                                      <p:cBhvr>
                                        <p:cTn id="17" dur="1000"/>
                                        <p:tgtEl>
                                          <p:spTgt spid="204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487"/>
                                        </p:tgtEl>
                                        <p:attrNameLst>
                                          <p:attrName>style.visibility</p:attrName>
                                        </p:attrNameLst>
                                      </p:cBhvr>
                                      <p:to>
                                        <p:strVal val="visible"/>
                                      </p:to>
                                    </p:set>
                                    <p:animEffect transition="in" filter="wipe(left)">
                                      <p:cBhvr>
                                        <p:cTn id="22" dur="1000"/>
                                        <p:tgtEl>
                                          <p:spTgt spid="204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488"/>
                                        </p:tgtEl>
                                        <p:attrNameLst>
                                          <p:attrName>style.visibility</p:attrName>
                                        </p:attrNameLst>
                                      </p:cBhvr>
                                      <p:to>
                                        <p:strVal val="visible"/>
                                      </p:to>
                                    </p:set>
                                    <p:animEffect transition="in" filter="wipe(left)">
                                      <p:cBhvr>
                                        <p:cTn id="27" dur="1000"/>
                                        <p:tgtEl>
                                          <p:spTgt spid="20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97475" y="696647"/>
            <a:ext cx="4267200" cy="592137"/>
          </a:xfrm>
        </p:spPr>
        <p:txBody>
          <a:bodyPr/>
          <a:lstStyle/>
          <a:p>
            <a:pPr algn="l">
              <a:defRPr/>
            </a:pPr>
            <a:r>
              <a:rPr lang="zh-CN" altLang="en-US" sz="2800" b="1" dirty="0">
                <a:solidFill>
                  <a:srgbClr val="FF0000"/>
                </a:solidFill>
                <a:latin typeface="宋体" pitchFamily="2" charset="-122"/>
                <a:ea typeface="宋体" pitchFamily="2" charset="-122"/>
              </a:rPr>
              <a:t>例</a:t>
            </a:r>
            <a:r>
              <a:rPr lang="en-US" altLang="zh-CN" sz="2800" b="1" dirty="0">
                <a:solidFill>
                  <a:srgbClr val="FF0000"/>
                </a:solidFill>
                <a:latin typeface="Times New Roman" panose="02020603050405020304" pitchFamily="18" charset="0"/>
                <a:ea typeface="宋体" pitchFamily="2" charset="-122"/>
                <a:cs typeface="Times New Roman" panose="02020603050405020304" pitchFamily="18" charset="0"/>
              </a:rPr>
              <a:t>5</a:t>
            </a:r>
            <a:r>
              <a:rPr lang="en-US" altLang="zh-CN" sz="2800" b="1" dirty="0">
                <a:solidFill>
                  <a:srgbClr val="FF0000"/>
                </a:solidFill>
                <a:latin typeface="宋体" pitchFamily="2" charset="-122"/>
                <a:ea typeface="宋体" pitchFamily="2" charset="-122"/>
              </a:rPr>
              <a:t>.</a:t>
            </a:r>
            <a:r>
              <a:rPr lang="en-US" altLang="zh-CN" sz="2800" b="1" dirty="0">
                <a:ea typeface="楷体_GB2312" pitchFamily="49" charset="-122"/>
              </a:rPr>
              <a:t> </a:t>
            </a:r>
            <a:r>
              <a:rPr lang="zh-CN" altLang="en-US" sz="2800" b="1" dirty="0">
                <a:latin typeface="宋体" panose="02010600030101010101" pitchFamily="2" charset="-122"/>
                <a:ea typeface="宋体" panose="02010600030101010101" pitchFamily="2" charset="-122"/>
              </a:rPr>
              <a:t>用</a:t>
            </a:r>
            <a:r>
              <a:rPr lang="en-US" altLang="zh-CN" sz="2800" b="1" dirty="0">
                <a:latin typeface="Times New Roman" panose="02020603050405020304" pitchFamily="18" charset="0"/>
                <a:ea typeface="楷体_GB2312" pitchFamily="49" charset="-122"/>
                <a:cs typeface="Times New Roman" panose="02020603050405020304" pitchFamily="18" charset="0"/>
              </a:rPr>
              <a:t>Gauss </a:t>
            </a:r>
            <a:r>
              <a:rPr lang="zh-CN" altLang="en-US" sz="2800" b="1" dirty="0">
                <a:latin typeface="宋体" panose="02010600030101010101" pitchFamily="2" charset="-122"/>
                <a:ea typeface="宋体" panose="02010600030101010101" pitchFamily="2" charset="-122"/>
              </a:rPr>
              <a:t>公式计算</a:t>
            </a:r>
          </a:p>
        </p:txBody>
      </p:sp>
      <p:graphicFrame>
        <p:nvGraphicFramePr>
          <p:cNvPr id="21507" name="Object 2"/>
          <p:cNvGraphicFramePr>
            <a:graphicFrameLocks noChangeAspect="1"/>
          </p:cNvGraphicFramePr>
          <p:nvPr>
            <p:extLst>
              <p:ext uri="{D42A27DB-BD31-4B8C-83A1-F6EECF244321}">
                <p14:modId xmlns:p14="http://schemas.microsoft.com/office/powerpoint/2010/main" val="3921418883"/>
              </p:ext>
            </p:extLst>
          </p:nvPr>
        </p:nvGraphicFramePr>
        <p:xfrm>
          <a:off x="4953950" y="585102"/>
          <a:ext cx="5133975" cy="898525"/>
        </p:xfrm>
        <a:graphic>
          <a:graphicData uri="http://schemas.openxmlformats.org/presentationml/2006/ole">
            <mc:AlternateContent xmlns:mc="http://schemas.openxmlformats.org/markup-compatibility/2006">
              <mc:Choice xmlns:v="urn:schemas-microsoft-com:vml" Requires="v">
                <p:oleObj spid="_x0000_s19427" name="Equation" r:id="rId4" imgW="2133360" imgH="380880" progId="Equation.DSMT4">
                  <p:embed/>
                </p:oleObj>
              </mc:Choice>
              <mc:Fallback>
                <p:oleObj name="Equation" r:id="rId4" imgW="2133360" imgH="380880" progId="Equation.DSMT4">
                  <p:embed/>
                  <p:pic>
                    <p:nvPicPr>
                      <p:cNvPr id="0" name=""/>
                      <p:cNvPicPr>
                        <a:picLocks noChangeAspect="1" noChangeArrowheads="1"/>
                      </p:cNvPicPr>
                      <p:nvPr/>
                    </p:nvPicPr>
                    <p:blipFill>
                      <a:blip r:embed="rId5">
                        <a:grayscl/>
                        <a:biLevel thresh="50000"/>
                      </a:blip>
                      <a:srcRect/>
                      <a:stretch>
                        <a:fillRect/>
                      </a:stretch>
                    </p:blipFill>
                    <p:spPr bwMode="auto">
                      <a:xfrm>
                        <a:off x="4953950" y="585102"/>
                        <a:ext cx="5133975" cy="898525"/>
                      </a:xfrm>
                      <a:prstGeom prst="rect">
                        <a:avLst/>
                      </a:prstGeom>
                      <a:noFill/>
                      <a:ln>
                        <a:noFill/>
                      </a:ln>
                      <a:effectLst/>
                    </p:spPr>
                  </p:pic>
                </p:oleObj>
              </mc:Fallback>
            </mc:AlternateContent>
          </a:graphicData>
        </a:graphic>
      </p:graphicFrame>
      <p:sp>
        <p:nvSpPr>
          <p:cNvPr id="21508" name="Text Box 4"/>
          <p:cNvSpPr txBox="1">
            <a:spLocks noChangeArrowheads="1"/>
          </p:cNvSpPr>
          <p:nvPr/>
        </p:nvSpPr>
        <p:spPr bwMode="auto">
          <a:xfrm>
            <a:off x="1110909" y="1331432"/>
            <a:ext cx="2667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6"/>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6"/>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ea typeface="宋体" panose="02010600030101010101" pitchFamily="2" charset="-122"/>
              </a:rPr>
              <a:t>其中</a:t>
            </a:r>
            <a:r>
              <a:rPr lang="zh-CN" altLang="en-US" b="1" dirty="0">
                <a:solidFill>
                  <a:schemeClr val="tx1"/>
                </a:solidFill>
                <a:ea typeface="宋体" panose="02010600030101010101" pitchFamily="2" charset="-122"/>
                <a:sym typeface="Symbol" panose="05050102010706020507" pitchFamily="18" charset="2"/>
              </a:rPr>
              <a:t> 为柱面</a:t>
            </a:r>
          </a:p>
        </p:txBody>
      </p:sp>
      <p:graphicFrame>
        <p:nvGraphicFramePr>
          <p:cNvPr id="21509" name="Object 3"/>
          <p:cNvGraphicFramePr>
            <a:graphicFrameLocks noChangeAspect="1"/>
          </p:cNvGraphicFramePr>
          <p:nvPr>
            <p:extLst>
              <p:ext uri="{D42A27DB-BD31-4B8C-83A1-F6EECF244321}">
                <p14:modId xmlns:p14="http://schemas.microsoft.com/office/powerpoint/2010/main" val="4039802514"/>
              </p:ext>
            </p:extLst>
          </p:nvPr>
        </p:nvGraphicFramePr>
        <p:xfrm>
          <a:off x="3331075" y="1308669"/>
          <a:ext cx="1887359" cy="582919"/>
        </p:xfrm>
        <a:graphic>
          <a:graphicData uri="http://schemas.openxmlformats.org/presentationml/2006/ole">
            <mc:AlternateContent xmlns:mc="http://schemas.openxmlformats.org/markup-compatibility/2006">
              <mc:Choice xmlns:v="urn:schemas-microsoft-com:vml" Requires="v">
                <p:oleObj spid="_x0000_s19428" name="Equation" r:id="rId7" imgW="723600" imgH="228600" progId="Equation.DSMT4">
                  <p:embed/>
                </p:oleObj>
              </mc:Choice>
              <mc:Fallback>
                <p:oleObj name="Equation" r:id="rId7" imgW="723600" imgH="228600" progId="Equation.DSMT4">
                  <p:embed/>
                  <p:pic>
                    <p:nvPicPr>
                      <p:cNvPr id="0" name=""/>
                      <p:cNvPicPr>
                        <a:picLocks noChangeAspect="1" noChangeArrowheads="1"/>
                      </p:cNvPicPr>
                      <p:nvPr/>
                    </p:nvPicPr>
                    <p:blipFill>
                      <a:blip r:embed="rId8">
                        <a:grayscl/>
                        <a:biLevel thresh="50000"/>
                      </a:blip>
                      <a:srcRect/>
                      <a:stretch>
                        <a:fillRect/>
                      </a:stretch>
                    </p:blipFill>
                    <p:spPr bwMode="auto">
                      <a:xfrm>
                        <a:off x="3331075" y="1308669"/>
                        <a:ext cx="1887359" cy="582919"/>
                      </a:xfrm>
                      <a:prstGeom prst="rect">
                        <a:avLst/>
                      </a:prstGeom>
                      <a:noFill/>
                      <a:ln>
                        <a:noFill/>
                      </a:ln>
                      <a:effectLst/>
                    </p:spPr>
                  </p:pic>
                </p:oleObj>
              </mc:Fallback>
            </mc:AlternateContent>
          </a:graphicData>
        </a:graphic>
      </p:graphicFrame>
      <p:sp>
        <p:nvSpPr>
          <p:cNvPr id="21510" name="Text Box 6"/>
          <p:cNvSpPr txBox="1">
            <a:spLocks noChangeArrowheads="1"/>
          </p:cNvSpPr>
          <p:nvPr/>
        </p:nvSpPr>
        <p:spPr bwMode="auto">
          <a:xfrm>
            <a:off x="1028571" y="1790847"/>
            <a:ext cx="534841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6"/>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6"/>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ea typeface="宋体" panose="02010600030101010101" pitchFamily="2" charset="-122"/>
                <a:sym typeface="Symbol" panose="05050102010706020507" pitchFamily="18" charset="2"/>
              </a:rPr>
              <a:t>闭域  </a:t>
            </a:r>
            <a:r>
              <a:rPr lang="zh-CN" altLang="en-US" b="1" dirty="0">
                <a:solidFill>
                  <a:schemeClr val="tx1"/>
                </a:solidFill>
                <a:ea typeface="宋体" panose="02010600030101010101" pitchFamily="2" charset="-122"/>
              </a:rPr>
              <a:t>的整个边界曲面的外侧</a:t>
            </a:r>
            <a:r>
              <a:rPr lang="en-US" altLang="zh-CN" b="1" dirty="0">
                <a:solidFill>
                  <a:schemeClr val="tx1"/>
                </a:solidFill>
                <a:ea typeface="宋体" panose="02010600030101010101" pitchFamily="2" charset="-122"/>
              </a:rPr>
              <a:t>. </a:t>
            </a:r>
            <a:endParaRPr lang="en-US" altLang="zh-CN" sz="2000" b="1" dirty="0">
              <a:solidFill>
                <a:schemeClr val="accent2"/>
              </a:solidFill>
              <a:ea typeface="宋体" panose="02010600030101010101" pitchFamily="2" charset="-122"/>
            </a:endParaRPr>
          </a:p>
        </p:txBody>
      </p:sp>
      <p:sp>
        <p:nvSpPr>
          <p:cNvPr id="21511" name="Text Box 7"/>
          <p:cNvSpPr txBox="1">
            <a:spLocks noChangeArrowheads="1"/>
          </p:cNvSpPr>
          <p:nvPr/>
        </p:nvSpPr>
        <p:spPr bwMode="auto">
          <a:xfrm>
            <a:off x="1041295" y="2380454"/>
            <a:ext cx="1700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6"/>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6"/>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rgbClr val="FF0000"/>
                </a:solidFill>
                <a:ea typeface="宋体" panose="02010600030101010101" pitchFamily="2" charset="-122"/>
              </a:rPr>
              <a:t>解</a:t>
            </a:r>
            <a:r>
              <a:rPr lang="en-US" altLang="zh-CN" b="1" dirty="0">
                <a:solidFill>
                  <a:srgbClr val="FF0000"/>
                </a:solidFill>
                <a:ea typeface="宋体" panose="02010600030101010101" pitchFamily="2" charset="-122"/>
              </a:rPr>
              <a:t>:</a:t>
            </a:r>
            <a:r>
              <a:rPr lang="en-US" altLang="zh-CN" dirty="0">
                <a:solidFill>
                  <a:schemeClr val="tx1"/>
                </a:solidFill>
                <a:ea typeface="宋体" panose="02010600030101010101" pitchFamily="2" charset="-122"/>
              </a:rPr>
              <a:t>  </a:t>
            </a:r>
            <a:r>
              <a:rPr lang="zh-CN" altLang="en-US" b="1" dirty="0">
                <a:solidFill>
                  <a:schemeClr val="tx1"/>
                </a:solidFill>
                <a:ea typeface="宋体" panose="02010600030101010101" pitchFamily="2" charset="-122"/>
              </a:rPr>
              <a:t>这里</a:t>
            </a:r>
          </a:p>
        </p:txBody>
      </p:sp>
      <p:sp>
        <p:nvSpPr>
          <p:cNvPr id="21512" name="Text Box 8"/>
          <p:cNvSpPr txBox="1">
            <a:spLocks noChangeArrowheads="1"/>
          </p:cNvSpPr>
          <p:nvPr/>
        </p:nvSpPr>
        <p:spPr bwMode="auto">
          <a:xfrm>
            <a:off x="6376988" y="2963431"/>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6"/>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6"/>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ea typeface="宋体" panose="02010600030101010101" pitchFamily="2" charset="-122"/>
              </a:rPr>
              <a:t>利用</a:t>
            </a:r>
            <a:r>
              <a:rPr lang="en-US" altLang="zh-CN" b="1" dirty="0">
                <a:solidFill>
                  <a:schemeClr val="tx1"/>
                </a:solidFill>
                <a:ea typeface="宋体" panose="02010600030101010101" pitchFamily="2" charset="-122"/>
              </a:rPr>
              <a:t>Gauss </a:t>
            </a:r>
            <a:r>
              <a:rPr lang="zh-CN" altLang="en-US" b="1" dirty="0">
                <a:solidFill>
                  <a:schemeClr val="tx1"/>
                </a:solidFill>
                <a:ea typeface="宋体" panose="02010600030101010101" pitchFamily="2" charset="-122"/>
              </a:rPr>
              <a:t>公式</a:t>
            </a:r>
            <a:r>
              <a:rPr lang="en-US" altLang="zh-CN" b="1" dirty="0">
                <a:solidFill>
                  <a:schemeClr val="tx1"/>
                </a:solidFill>
                <a:ea typeface="宋体" panose="02010600030101010101" pitchFamily="2" charset="-122"/>
              </a:rPr>
              <a:t>, </a:t>
            </a:r>
            <a:r>
              <a:rPr lang="zh-CN" altLang="en-US" b="1" dirty="0">
                <a:solidFill>
                  <a:schemeClr val="tx1"/>
                </a:solidFill>
                <a:ea typeface="宋体" panose="02010600030101010101" pitchFamily="2" charset="-122"/>
              </a:rPr>
              <a:t>得</a:t>
            </a:r>
          </a:p>
        </p:txBody>
      </p:sp>
      <p:sp>
        <p:nvSpPr>
          <p:cNvPr id="21513" name="Text Box 9"/>
          <p:cNvSpPr txBox="1">
            <a:spLocks noChangeArrowheads="1"/>
          </p:cNvSpPr>
          <p:nvPr/>
        </p:nvSpPr>
        <p:spPr bwMode="auto">
          <a:xfrm>
            <a:off x="1058215" y="3595845"/>
            <a:ext cx="152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6"/>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6"/>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ea typeface="宋体" panose="02010600030101010101" pitchFamily="2" charset="-122"/>
              </a:rPr>
              <a:t>原式</a:t>
            </a:r>
            <a:r>
              <a:rPr lang="zh-CN" altLang="en-US" dirty="0">
                <a:solidFill>
                  <a:schemeClr val="tx1"/>
                </a:solidFill>
                <a:ea typeface="宋体" panose="02010600030101010101" pitchFamily="2" charset="-122"/>
              </a:rPr>
              <a:t> </a:t>
            </a:r>
            <a:r>
              <a:rPr lang="en-US" altLang="zh-CN" dirty="0">
                <a:solidFill>
                  <a:schemeClr val="tx1"/>
                </a:solidFill>
                <a:ea typeface="宋体" panose="02010600030101010101" pitchFamily="2" charset="-122"/>
              </a:rPr>
              <a:t>=</a:t>
            </a:r>
          </a:p>
        </p:txBody>
      </p:sp>
      <p:graphicFrame>
        <p:nvGraphicFramePr>
          <p:cNvPr id="21514" name="Object 4"/>
          <p:cNvGraphicFramePr>
            <a:graphicFrameLocks noChangeAspect="1"/>
          </p:cNvGraphicFramePr>
          <p:nvPr>
            <p:extLst>
              <p:ext uri="{D42A27DB-BD31-4B8C-83A1-F6EECF244321}">
                <p14:modId xmlns:p14="http://schemas.microsoft.com/office/powerpoint/2010/main" val="696107986"/>
              </p:ext>
            </p:extLst>
          </p:nvPr>
        </p:nvGraphicFramePr>
        <p:xfrm>
          <a:off x="2208387" y="3479852"/>
          <a:ext cx="3109912" cy="895350"/>
        </p:xfrm>
        <a:graphic>
          <a:graphicData uri="http://schemas.openxmlformats.org/presentationml/2006/ole">
            <mc:AlternateContent xmlns:mc="http://schemas.openxmlformats.org/markup-compatibility/2006">
              <mc:Choice xmlns:v="urn:schemas-microsoft-com:vml" Requires="v">
                <p:oleObj spid="_x0000_s19429" name="Equation" r:id="rId9" imgW="1295280" imgH="380880" progId="Equation.DSMT4">
                  <p:embed/>
                </p:oleObj>
              </mc:Choice>
              <mc:Fallback>
                <p:oleObj name="Equation" r:id="rId9" imgW="1295280" imgH="380880" progId="Equation.DSMT4">
                  <p:embed/>
                  <p:pic>
                    <p:nvPicPr>
                      <p:cNvPr id="0" name=""/>
                      <p:cNvPicPr>
                        <a:picLocks noChangeAspect="1" noChangeArrowheads="1"/>
                      </p:cNvPicPr>
                      <p:nvPr/>
                    </p:nvPicPr>
                    <p:blipFill>
                      <a:blip r:embed="rId10"/>
                      <a:srcRect/>
                      <a:stretch>
                        <a:fillRect/>
                      </a:stretch>
                    </p:blipFill>
                    <p:spPr bwMode="auto">
                      <a:xfrm>
                        <a:off x="2208387" y="3479852"/>
                        <a:ext cx="3109912" cy="895350"/>
                      </a:xfrm>
                      <a:prstGeom prst="rect">
                        <a:avLst/>
                      </a:prstGeom>
                      <a:noFill/>
                      <a:ln>
                        <a:noFill/>
                      </a:ln>
                      <a:effectLst/>
                    </p:spPr>
                  </p:pic>
                </p:oleObj>
              </mc:Fallback>
            </mc:AlternateContent>
          </a:graphicData>
        </a:graphic>
      </p:graphicFrame>
      <p:graphicFrame>
        <p:nvGraphicFramePr>
          <p:cNvPr id="21515" name="Object 5"/>
          <p:cNvGraphicFramePr>
            <a:graphicFrameLocks noChangeAspect="1"/>
          </p:cNvGraphicFramePr>
          <p:nvPr>
            <p:extLst>
              <p:ext uri="{D42A27DB-BD31-4B8C-83A1-F6EECF244321}">
                <p14:modId xmlns:p14="http://schemas.microsoft.com/office/powerpoint/2010/main" val="1067978929"/>
              </p:ext>
            </p:extLst>
          </p:nvPr>
        </p:nvGraphicFramePr>
        <p:xfrm>
          <a:off x="1949183" y="4262096"/>
          <a:ext cx="4055620" cy="858711"/>
        </p:xfrm>
        <a:graphic>
          <a:graphicData uri="http://schemas.openxmlformats.org/presentationml/2006/ole">
            <mc:AlternateContent xmlns:mc="http://schemas.openxmlformats.org/markup-compatibility/2006">
              <mc:Choice xmlns:v="urn:schemas-microsoft-com:vml" Requires="v">
                <p:oleObj spid="_x0000_s19430" name="Equation" r:id="rId11" imgW="1765080" imgH="380880" progId="Equation.DSMT4">
                  <p:embed/>
                </p:oleObj>
              </mc:Choice>
              <mc:Fallback>
                <p:oleObj name="Equation" r:id="rId11" imgW="1765080" imgH="380880" progId="Equation.DSMT4">
                  <p:embed/>
                  <p:pic>
                    <p:nvPicPr>
                      <p:cNvPr id="0" name=""/>
                      <p:cNvPicPr>
                        <a:picLocks noChangeAspect="1" noChangeArrowheads="1"/>
                      </p:cNvPicPr>
                      <p:nvPr/>
                    </p:nvPicPr>
                    <p:blipFill>
                      <a:blip r:embed="rId12"/>
                      <a:srcRect/>
                      <a:stretch>
                        <a:fillRect/>
                      </a:stretch>
                    </p:blipFill>
                    <p:spPr bwMode="auto">
                      <a:xfrm>
                        <a:off x="1949183" y="4262096"/>
                        <a:ext cx="4055620" cy="858711"/>
                      </a:xfrm>
                      <a:prstGeom prst="rect">
                        <a:avLst/>
                      </a:prstGeom>
                      <a:noFill/>
                      <a:ln>
                        <a:noFill/>
                      </a:ln>
                      <a:effectLst/>
                    </p:spPr>
                  </p:pic>
                </p:oleObj>
              </mc:Fallback>
            </mc:AlternateContent>
          </a:graphicData>
        </a:graphic>
      </p:graphicFrame>
      <p:sp>
        <p:nvSpPr>
          <p:cNvPr id="21516" name="Text Box 12"/>
          <p:cNvSpPr txBox="1">
            <a:spLocks noChangeArrowheads="1"/>
          </p:cNvSpPr>
          <p:nvPr/>
        </p:nvSpPr>
        <p:spPr bwMode="auto">
          <a:xfrm>
            <a:off x="6792122" y="3723085"/>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6"/>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6"/>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en-US" altLang="zh-CN" sz="2400" b="1" dirty="0">
                <a:solidFill>
                  <a:srgbClr val="FF0000"/>
                </a:solidFill>
                <a:ea typeface="宋体" panose="02010600030101010101" pitchFamily="2" charset="-122"/>
              </a:rPr>
              <a:t>(</a:t>
            </a:r>
            <a:r>
              <a:rPr lang="zh-CN" altLang="en-US" sz="2400" b="1" dirty="0">
                <a:solidFill>
                  <a:srgbClr val="FF0000"/>
                </a:solidFill>
                <a:ea typeface="宋体" panose="02010600030101010101" pitchFamily="2" charset="-122"/>
              </a:rPr>
              <a:t>用柱坐标</a:t>
            </a:r>
            <a:r>
              <a:rPr lang="en-US" altLang="zh-CN" sz="2400" b="1" dirty="0">
                <a:solidFill>
                  <a:srgbClr val="FF0000"/>
                </a:solidFill>
                <a:ea typeface="宋体" panose="02010600030101010101" pitchFamily="2" charset="-122"/>
              </a:rPr>
              <a:t>)</a:t>
            </a:r>
          </a:p>
        </p:txBody>
      </p:sp>
      <p:graphicFrame>
        <p:nvGraphicFramePr>
          <p:cNvPr id="21517" name="Object 6"/>
          <p:cNvGraphicFramePr>
            <a:graphicFrameLocks noChangeAspect="1"/>
          </p:cNvGraphicFramePr>
          <p:nvPr>
            <p:extLst>
              <p:ext uri="{D42A27DB-BD31-4B8C-83A1-F6EECF244321}">
                <p14:modId xmlns:p14="http://schemas.microsoft.com/office/powerpoint/2010/main" val="1634097548"/>
              </p:ext>
            </p:extLst>
          </p:nvPr>
        </p:nvGraphicFramePr>
        <p:xfrm>
          <a:off x="1942008" y="5000944"/>
          <a:ext cx="4799551" cy="820340"/>
        </p:xfrm>
        <a:graphic>
          <a:graphicData uri="http://schemas.openxmlformats.org/presentationml/2006/ole">
            <mc:AlternateContent xmlns:mc="http://schemas.openxmlformats.org/markup-compatibility/2006">
              <mc:Choice xmlns:v="urn:schemas-microsoft-com:vml" Requires="v">
                <p:oleObj spid="_x0000_s19431" name="Equation" r:id="rId13" imgW="2044440" imgH="342720" progId="Equation.DSMT4">
                  <p:embed/>
                </p:oleObj>
              </mc:Choice>
              <mc:Fallback>
                <p:oleObj name="Equation" r:id="rId13" imgW="2044440" imgH="342720" progId="Equation.DSMT4">
                  <p:embed/>
                  <p:pic>
                    <p:nvPicPr>
                      <p:cNvPr id="0" name=""/>
                      <p:cNvPicPr>
                        <a:picLocks noChangeAspect="1" noChangeArrowheads="1"/>
                      </p:cNvPicPr>
                      <p:nvPr/>
                    </p:nvPicPr>
                    <p:blipFill>
                      <a:blip r:embed="rId14"/>
                      <a:srcRect/>
                      <a:stretch>
                        <a:fillRect/>
                      </a:stretch>
                    </p:blipFill>
                    <p:spPr bwMode="auto">
                      <a:xfrm>
                        <a:off x="1942008" y="5000944"/>
                        <a:ext cx="4799551" cy="820340"/>
                      </a:xfrm>
                      <a:prstGeom prst="rect">
                        <a:avLst/>
                      </a:prstGeom>
                      <a:noFill/>
                      <a:ln>
                        <a:noFill/>
                      </a:ln>
                      <a:effectLst/>
                    </p:spPr>
                  </p:pic>
                </p:oleObj>
              </mc:Fallback>
            </mc:AlternateContent>
          </a:graphicData>
        </a:graphic>
      </p:graphicFrame>
      <p:graphicFrame>
        <p:nvGraphicFramePr>
          <p:cNvPr id="21518" name="Object 7"/>
          <p:cNvGraphicFramePr>
            <a:graphicFrameLocks noChangeAspect="1"/>
          </p:cNvGraphicFramePr>
          <p:nvPr>
            <p:extLst>
              <p:ext uri="{D42A27DB-BD31-4B8C-83A1-F6EECF244321}">
                <p14:modId xmlns:p14="http://schemas.microsoft.com/office/powerpoint/2010/main" val="3480215374"/>
              </p:ext>
            </p:extLst>
          </p:nvPr>
        </p:nvGraphicFramePr>
        <p:xfrm>
          <a:off x="6781799" y="4951713"/>
          <a:ext cx="1079501" cy="918801"/>
        </p:xfrm>
        <a:graphic>
          <a:graphicData uri="http://schemas.openxmlformats.org/presentationml/2006/ole">
            <mc:AlternateContent xmlns:mc="http://schemas.openxmlformats.org/markup-compatibility/2006">
              <mc:Choice xmlns:v="urn:schemas-microsoft-com:vml" Requires="v">
                <p:oleObj spid="_x0000_s19432" name="Equation" r:id="rId15" imgW="482400" imgH="406080" progId="Equation.DSMT4">
                  <p:embed/>
                </p:oleObj>
              </mc:Choice>
              <mc:Fallback>
                <p:oleObj name="Equation" r:id="rId15" imgW="482400" imgH="406080" progId="Equation.DSMT4">
                  <p:embed/>
                  <p:pic>
                    <p:nvPicPr>
                      <p:cNvPr id="0" name=""/>
                      <p:cNvPicPr>
                        <a:picLocks noChangeAspect="1" noChangeArrowheads="1"/>
                      </p:cNvPicPr>
                      <p:nvPr/>
                    </p:nvPicPr>
                    <p:blipFill>
                      <a:blip r:embed="rId16"/>
                      <a:srcRect/>
                      <a:stretch>
                        <a:fillRect/>
                      </a:stretch>
                    </p:blipFill>
                    <p:spPr bwMode="auto">
                      <a:xfrm>
                        <a:off x="6781799" y="4951713"/>
                        <a:ext cx="1079501" cy="918801"/>
                      </a:xfrm>
                      <a:prstGeom prst="rect">
                        <a:avLst/>
                      </a:prstGeom>
                      <a:noFill/>
                      <a:ln>
                        <a:noFill/>
                      </a:ln>
                      <a:effectLst/>
                    </p:spPr>
                  </p:pic>
                </p:oleObj>
              </mc:Fallback>
            </mc:AlternateContent>
          </a:graphicData>
        </a:graphic>
      </p:graphicFrame>
      <p:grpSp>
        <p:nvGrpSpPr>
          <p:cNvPr id="2" name="Group 15"/>
          <p:cNvGrpSpPr>
            <a:grpSpLocks/>
          </p:cNvGrpSpPr>
          <p:nvPr/>
        </p:nvGrpSpPr>
        <p:grpSpPr bwMode="auto">
          <a:xfrm>
            <a:off x="9674225" y="1475943"/>
            <a:ext cx="1470025" cy="2566988"/>
            <a:chOff x="4547" y="1263"/>
            <a:chExt cx="926" cy="1617"/>
          </a:xfrm>
        </p:grpSpPr>
        <p:grpSp>
          <p:nvGrpSpPr>
            <p:cNvPr id="26649" name="Group 16"/>
            <p:cNvGrpSpPr>
              <a:grpSpLocks/>
            </p:cNvGrpSpPr>
            <p:nvPr/>
          </p:nvGrpSpPr>
          <p:grpSpPr bwMode="auto">
            <a:xfrm>
              <a:off x="4547" y="1293"/>
              <a:ext cx="885" cy="1421"/>
              <a:chOff x="4547" y="1293"/>
              <a:chExt cx="885" cy="1421"/>
            </a:xfrm>
          </p:grpSpPr>
          <p:sp>
            <p:nvSpPr>
              <p:cNvPr id="26656" name="Freeform 17"/>
              <p:cNvSpPr>
                <a:spLocks/>
              </p:cNvSpPr>
              <p:nvPr/>
            </p:nvSpPr>
            <p:spPr bwMode="auto">
              <a:xfrm>
                <a:off x="4550" y="1603"/>
                <a:ext cx="691" cy="845"/>
              </a:xfrm>
              <a:custGeom>
                <a:avLst/>
                <a:gdLst>
                  <a:gd name="T0" fmla="*/ 0 w 864"/>
                  <a:gd name="T1" fmla="*/ 0 h 1056"/>
                  <a:gd name="T2" fmla="*/ 0 w 864"/>
                  <a:gd name="T3" fmla="*/ 433 h 1056"/>
                  <a:gd name="T4" fmla="*/ 353 w 864"/>
                  <a:gd name="T5" fmla="*/ 433 h 1056"/>
                  <a:gd name="T6" fmla="*/ 353 w 864"/>
                  <a:gd name="T7" fmla="*/ 0 h 1056"/>
                  <a:gd name="T8" fmla="*/ 0 w 864"/>
                  <a:gd name="T9" fmla="*/ 0 h 1056"/>
                  <a:gd name="T10" fmla="*/ 0 60000 65536"/>
                  <a:gd name="T11" fmla="*/ 0 60000 65536"/>
                  <a:gd name="T12" fmla="*/ 0 60000 65536"/>
                  <a:gd name="T13" fmla="*/ 0 60000 65536"/>
                  <a:gd name="T14" fmla="*/ 0 60000 65536"/>
                  <a:gd name="T15" fmla="*/ 0 w 864"/>
                  <a:gd name="T16" fmla="*/ 0 h 1056"/>
                  <a:gd name="T17" fmla="*/ 864 w 864"/>
                  <a:gd name="T18" fmla="*/ 1056 h 1056"/>
                </a:gdLst>
                <a:ahLst/>
                <a:cxnLst>
                  <a:cxn ang="T10">
                    <a:pos x="T0" y="T1"/>
                  </a:cxn>
                  <a:cxn ang="T11">
                    <a:pos x="T2" y="T3"/>
                  </a:cxn>
                  <a:cxn ang="T12">
                    <a:pos x="T4" y="T5"/>
                  </a:cxn>
                  <a:cxn ang="T13">
                    <a:pos x="T6" y="T7"/>
                  </a:cxn>
                  <a:cxn ang="T14">
                    <a:pos x="T8" y="T9"/>
                  </a:cxn>
                </a:cxnLst>
                <a:rect l="T15" t="T16" r="T17" b="T18"/>
                <a:pathLst>
                  <a:path w="864" h="1056">
                    <a:moveTo>
                      <a:pt x="0" y="0"/>
                    </a:moveTo>
                    <a:lnTo>
                      <a:pt x="0" y="1056"/>
                    </a:lnTo>
                    <a:lnTo>
                      <a:pt x="864" y="1056"/>
                    </a:lnTo>
                    <a:lnTo>
                      <a:pt x="864" y="0"/>
                    </a:lnTo>
                    <a:lnTo>
                      <a:pt x="0" y="0"/>
                    </a:lnTo>
                    <a:close/>
                  </a:path>
                </a:pathLst>
              </a:custGeom>
              <a:gradFill rotWithShape="0">
                <a:gsLst>
                  <a:gs pos="0">
                    <a:srgbClr val="004700"/>
                  </a:gs>
                  <a:gs pos="50000">
                    <a:srgbClr val="009900"/>
                  </a:gs>
                  <a:gs pos="100000">
                    <a:srgbClr val="004700"/>
                  </a:gs>
                </a:gsLst>
                <a:lin ang="0" scaled="1"/>
              </a:gradFill>
              <a:ln w="9525">
                <a:solidFill>
                  <a:srgbClr val="008000"/>
                </a:solidFill>
                <a:round/>
                <a:headEnd/>
                <a:tailEnd/>
              </a:ln>
            </p:spPr>
            <p:txBody>
              <a:bodyPr wrap="none" anchor="ctr"/>
              <a:lstStyle/>
              <a:p>
                <a:endParaRPr lang="zh-CN" altLang="en-US"/>
              </a:p>
            </p:txBody>
          </p:sp>
          <p:sp>
            <p:nvSpPr>
              <p:cNvPr id="26657" name="Arc 18"/>
              <p:cNvSpPr>
                <a:spLocks/>
              </p:cNvSpPr>
              <p:nvPr/>
            </p:nvSpPr>
            <p:spPr bwMode="auto">
              <a:xfrm flipH="1" flipV="1">
                <a:off x="4547" y="2441"/>
                <a:ext cx="694" cy="102"/>
              </a:xfrm>
              <a:custGeom>
                <a:avLst/>
                <a:gdLst>
                  <a:gd name="T0" fmla="*/ 0 w 43200"/>
                  <a:gd name="T1" fmla="*/ 0 h 25813"/>
                  <a:gd name="T2" fmla="*/ 0 w 43200"/>
                  <a:gd name="T3" fmla="*/ 0 h 25813"/>
                  <a:gd name="T4" fmla="*/ 0 w 43200"/>
                  <a:gd name="T5" fmla="*/ 0 h 25813"/>
                  <a:gd name="T6" fmla="*/ 0 60000 65536"/>
                  <a:gd name="T7" fmla="*/ 0 60000 65536"/>
                  <a:gd name="T8" fmla="*/ 0 60000 65536"/>
                  <a:gd name="T9" fmla="*/ 0 w 43200"/>
                  <a:gd name="T10" fmla="*/ 0 h 25813"/>
                  <a:gd name="T11" fmla="*/ 43200 w 43200"/>
                  <a:gd name="T12" fmla="*/ 25813 h 25813"/>
                </a:gdLst>
                <a:ahLst/>
                <a:cxnLst>
                  <a:cxn ang="T6">
                    <a:pos x="T0" y="T1"/>
                  </a:cxn>
                  <a:cxn ang="T7">
                    <a:pos x="T2" y="T3"/>
                  </a:cxn>
                  <a:cxn ang="T8">
                    <a:pos x="T4" y="T5"/>
                  </a:cxn>
                </a:cxnLst>
                <a:rect l="T9" t="T10" r="T11" b="T12"/>
                <a:pathLst>
                  <a:path w="43200" h="25813" fill="none" extrusionOk="0">
                    <a:moveTo>
                      <a:pt x="90" y="23569"/>
                    </a:moveTo>
                    <a:cubicBezTo>
                      <a:pt x="30" y="22915"/>
                      <a:pt x="0" y="22257"/>
                      <a:pt x="0" y="21600"/>
                    </a:cubicBezTo>
                    <a:cubicBezTo>
                      <a:pt x="0" y="9670"/>
                      <a:pt x="9670" y="0"/>
                      <a:pt x="21600" y="0"/>
                    </a:cubicBezTo>
                    <a:cubicBezTo>
                      <a:pt x="33529" y="0"/>
                      <a:pt x="43200" y="9670"/>
                      <a:pt x="43200" y="21600"/>
                    </a:cubicBezTo>
                    <a:cubicBezTo>
                      <a:pt x="43200" y="23014"/>
                      <a:pt x="43061" y="24425"/>
                      <a:pt x="42785" y="25813"/>
                    </a:cubicBezTo>
                  </a:path>
                  <a:path w="43200" h="25813" stroke="0" extrusionOk="0">
                    <a:moveTo>
                      <a:pt x="90" y="23569"/>
                    </a:moveTo>
                    <a:cubicBezTo>
                      <a:pt x="30" y="22915"/>
                      <a:pt x="0" y="22257"/>
                      <a:pt x="0" y="21600"/>
                    </a:cubicBezTo>
                    <a:cubicBezTo>
                      <a:pt x="0" y="9670"/>
                      <a:pt x="9670" y="0"/>
                      <a:pt x="21600" y="0"/>
                    </a:cubicBezTo>
                    <a:cubicBezTo>
                      <a:pt x="33529" y="0"/>
                      <a:pt x="43200" y="9670"/>
                      <a:pt x="43200" y="21600"/>
                    </a:cubicBezTo>
                    <a:cubicBezTo>
                      <a:pt x="43200" y="23014"/>
                      <a:pt x="43061" y="24425"/>
                      <a:pt x="42785" y="25813"/>
                    </a:cubicBezTo>
                    <a:lnTo>
                      <a:pt x="21600" y="21600"/>
                    </a:lnTo>
                    <a:lnTo>
                      <a:pt x="90" y="23569"/>
                    </a:lnTo>
                    <a:close/>
                  </a:path>
                </a:pathLst>
              </a:custGeom>
              <a:gradFill rotWithShape="0">
                <a:gsLst>
                  <a:gs pos="0">
                    <a:srgbClr val="004700"/>
                  </a:gs>
                  <a:gs pos="50000">
                    <a:srgbClr val="009900"/>
                  </a:gs>
                  <a:gs pos="100000">
                    <a:srgbClr val="004700"/>
                  </a:gs>
                </a:gsLst>
                <a:lin ang="0" scaled="1"/>
              </a:gradFill>
              <a:ln w="9525">
                <a:solidFill>
                  <a:schemeClr val="tx1"/>
                </a:solidFill>
                <a:round/>
                <a:headEnd/>
                <a:tailEnd/>
              </a:ln>
            </p:spPr>
            <p:txBody>
              <a:bodyPr wrap="none" anchor="ctr"/>
              <a:lstStyle/>
              <a:p>
                <a:endParaRPr lang="zh-CN" altLang="en-US"/>
              </a:p>
            </p:txBody>
          </p:sp>
          <p:sp>
            <p:nvSpPr>
              <p:cNvPr id="26658" name="Arc 19"/>
              <p:cNvSpPr>
                <a:spLocks/>
              </p:cNvSpPr>
              <p:nvPr/>
            </p:nvSpPr>
            <p:spPr bwMode="auto">
              <a:xfrm>
                <a:off x="4550" y="2345"/>
                <a:ext cx="691" cy="100"/>
              </a:xfrm>
              <a:custGeom>
                <a:avLst/>
                <a:gdLst>
                  <a:gd name="T0" fmla="*/ 0 w 43200"/>
                  <a:gd name="T1" fmla="*/ 0 h 25813"/>
                  <a:gd name="T2" fmla="*/ 0 w 43200"/>
                  <a:gd name="T3" fmla="*/ 0 h 25813"/>
                  <a:gd name="T4" fmla="*/ 0 w 43200"/>
                  <a:gd name="T5" fmla="*/ 0 h 25813"/>
                  <a:gd name="T6" fmla="*/ 0 60000 65536"/>
                  <a:gd name="T7" fmla="*/ 0 60000 65536"/>
                  <a:gd name="T8" fmla="*/ 0 60000 65536"/>
                  <a:gd name="T9" fmla="*/ 0 w 43200"/>
                  <a:gd name="T10" fmla="*/ 0 h 25813"/>
                  <a:gd name="T11" fmla="*/ 43200 w 43200"/>
                  <a:gd name="T12" fmla="*/ 25813 h 25813"/>
                </a:gdLst>
                <a:ahLst/>
                <a:cxnLst>
                  <a:cxn ang="T6">
                    <a:pos x="T0" y="T1"/>
                  </a:cxn>
                  <a:cxn ang="T7">
                    <a:pos x="T2" y="T3"/>
                  </a:cxn>
                  <a:cxn ang="T8">
                    <a:pos x="T4" y="T5"/>
                  </a:cxn>
                </a:cxnLst>
                <a:rect l="T9" t="T10" r="T11" b="T12"/>
                <a:pathLst>
                  <a:path w="43200" h="25813" fill="none" extrusionOk="0">
                    <a:moveTo>
                      <a:pt x="90" y="23569"/>
                    </a:moveTo>
                    <a:cubicBezTo>
                      <a:pt x="30" y="22915"/>
                      <a:pt x="0" y="22257"/>
                      <a:pt x="0" y="21600"/>
                    </a:cubicBezTo>
                    <a:cubicBezTo>
                      <a:pt x="0" y="9670"/>
                      <a:pt x="9670" y="0"/>
                      <a:pt x="21600" y="0"/>
                    </a:cubicBezTo>
                    <a:cubicBezTo>
                      <a:pt x="33529" y="0"/>
                      <a:pt x="43200" y="9670"/>
                      <a:pt x="43200" y="21600"/>
                    </a:cubicBezTo>
                    <a:cubicBezTo>
                      <a:pt x="43200" y="23014"/>
                      <a:pt x="43061" y="24425"/>
                      <a:pt x="42785" y="25813"/>
                    </a:cubicBezTo>
                  </a:path>
                  <a:path w="43200" h="25813" stroke="0" extrusionOk="0">
                    <a:moveTo>
                      <a:pt x="90" y="23569"/>
                    </a:moveTo>
                    <a:cubicBezTo>
                      <a:pt x="30" y="22915"/>
                      <a:pt x="0" y="22257"/>
                      <a:pt x="0" y="21600"/>
                    </a:cubicBezTo>
                    <a:cubicBezTo>
                      <a:pt x="0" y="9670"/>
                      <a:pt x="9670" y="0"/>
                      <a:pt x="21600" y="0"/>
                    </a:cubicBezTo>
                    <a:cubicBezTo>
                      <a:pt x="33529" y="0"/>
                      <a:pt x="43200" y="9670"/>
                      <a:pt x="43200" y="21600"/>
                    </a:cubicBezTo>
                    <a:cubicBezTo>
                      <a:pt x="43200" y="23014"/>
                      <a:pt x="43061" y="24425"/>
                      <a:pt x="42785" y="25813"/>
                    </a:cubicBezTo>
                    <a:lnTo>
                      <a:pt x="21600" y="21600"/>
                    </a:lnTo>
                    <a:lnTo>
                      <a:pt x="90" y="23569"/>
                    </a:lnTo>
                    <a:close/>
                  </a:path>
                </a:pathLst>
              </a:custGeom>
              <a:gradFill rotWithShape="0">
                <a:gsLst>
                  <a:gs pos="0">
                    <a:srgbClr val="004700"/>
                  </a:gs>
                  <a:gs pos="50000">
                    <a:srgbClr val="009900"/>
                  </a:gs>
                  <a:gs pos="100000">
                    <a:srgbClr val="004700"/>
                  </a:gs>
                </a:gsLst>
                <a:lin ang="0" scaled="1"/>
              </a:gradFill>
              <a:ln w="9525">
                <a:solidFill>
                  <a:schemeClr val="tx1"/>
                </a:solidFill>
                <a:prstDash val="dash"/>
                <a:round/>
                <a:headEnd/>
                <a:tailEnd/>
              </a:ln>
            </p:spPr>
            <p:txBody>
              <a:bodyPr wrap="none" anchor="ctr"/>
              <a:lstStyle/>
              <a:p>
                <a:endParaRPr lang="zh-CN" altLang="en-US"/>
              </a:p>
            </p:txBody>
          </p:sp>
          <p:sp>
            <p:nvSpPr>
              <p:cNvPr id="21524" name="Oval 20"/>
              <p:cNvSpPr>
                <a:spLocks noChangeArrowheads="1"/>
              </p:cNvSpPr>
              <p:nvPr/>
            </p:nvSpPr>
            <p:spPr bwMode="auto">
              <a:xfrm>
                <a:off x="4550" y="1523"/>
                <a:ext cx="691" cy="154"/>
              </a:xfrm>
              <a:prstGeom prst="ellipse">
                <a:avLst/>
              </a:prstGeom>
              <a:gradFill rotWithShape="0">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p:spPr>
            <p:txBody>
              <a:bodyPr wrap="none" anchor="ctr"/>
              <a:lstStyle/>
              <a:p>
                <a:pPr eaLnBrk="1" hangingPunct="1">
                  <a:defRPr/>
                </a:pPr>
                <a:endParaRPr lang="zh-CN" altLang="en-US"/>
              </a:p>
            </p:txBody>
          </p:sp>
          <p:sp>
            <p:nvSpPr>
              <p:cNvPr id="26660" name="Line 21"/>
              <p:cNvSpPr>
                <a:spLocks noChangeShapeType="1"/>
              </p:cNvSpPr>
              <p:nvPr/>
            </p:nvSpPr>
            <p:spPr bwMode="auto">
              <a:xfrm>
                <a:off x="4895" y="2452"/>
                <a:ext cx="345"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1" name="Line 22"/>
              <p:cNvSpPr>
                <a:spLocks noChangeShapeType="1"/>
              </p:cNvSpPr>
              <p:nvPr/>
            </p:nvSpPr>
            <p:spPr bwMode="auto">
              <a:xfrm flipV="1">
                <a:off x="4895" y="1630"/>
                <a:ext cx="0" cy="822"/>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2" name="Line 23"/>
              <p:cNvSpPr>
                <a:spLocks noChangeShapeType="1"/>
              </p:cNvSpPr>
              <p:nvPr/>
            </p:nvSpPr>
            <p:spPr bwMode="auto">
              <a:xfrm flipV="1">
                <a:off x="4895" y="1293"/>
                <a:ext cx="0" cy="29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3" name="Line 24"/>
              <p:cNvSpPr>
                <a:spLocks noChangeShapeType="1"/>
              </p:cNvSpPr>
              <p:nvPr/>
            </p:nvSpPr>
            <p:spPr bwMode="auto">
              <a:xfrm>
                <a:off x="5240" y="2452"/>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4" name="Line 25"/>
              <p:cNvSpPr>
                <a:spLocks noChangeShapeType="1"/>
              </p:cNvSpPr>
              <p:nvPr/>
            </p:nvSpPr>
            <p:spPr bwMode="auto">
              <a:xfrm flipH="1">
                <a:off x="4828" y="2489"/>
                <a:ext cx="27" cy="2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5" name="Line 26"/>
              <p:cNvSpPr>
                <a:spLocks noChangeShapeType="1"/>
              </p:cNvSpPr>
              <p:nvPr/>
            </p:nvSpPr>
            <p:spPr bwMode="auto">
              <a:xfrm flipH="1">
                <a:off x="4627" y="2527"/>
                <a:ext cx="192" cy="1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6" name="Oval 27"/>
              <p:cNvSpPr>
                <a:spLocks noChangeArrowheads="1"/>
              </p:cNvSpPr>
              <p:nvPr/>
            </p:nvSpPr>
            <p:spPr bwMode="auto">
              <a:xfrm>
                <a:off x="4883" y="1584"/>
                <a:ext cx="34" cy="34"/>
              </a:xfrm>
              <a:prstGeom prst="ellipse">
                <a:avLst/>
              </a:prstGeom>
              <a:solidFill>
                <a:schemeClr val="hlink"/>
              </a:solidFill>
              <a:ln w="9525">
                <a:solidFill>
                  <a:schemeClr val="tx1"/>
                </a:solidFill>
                <a:round/>
                <a:headEnd/>
                <a:tailEnd/>
              </a:ln>
            </p:spPr>
            <p:txBody>
              <a:bodyPr wrap="none" anchor="ctr"/>
              <a:lstStyle>
                <a:lvl1pPr>
                  <a:spcBef>
                    <a:spcPct val="20000"/>
                  </a:spcBef>
                  <a:buBlip>
                    <a:blip r:embed="rId6"/>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6"/>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endParaRPr lang="zh-CN" altLang="en-US" sz="2000">
                  <a:solidFill>
                    <a:schemeClr val="tx1"/>
                  </a:solidFill>
                  <a:ea typeface="宋体" panose="02010600030101010101" pitchFamily="2" charset="-122"/>
                </a:endParaRPr>
              </a:p>
            </p:txBody>
          </p:sp>
        </p:grpSp>
        <p:graphicFrame>
          <p:nvGraphicFramePr>
            <p:cNvPr id="26650" name="Object 11"/>
            <p:cNvGraphicFramePr>
              <a:graphicFrameLocks noChangeAspect="1"/>
            </p:cNvGraphicFramePr>
            <p:nvPr/>
          </p:nvGraphicFramePr>
          <p:xfrm>
            <a:off x="4656" y="2735"/>
            <a:ext cx="137" cy="145"/>
          </p:xfrm>
          <a:graphic>
            <a:graphicData uri="http://schemas.openxmlformats.org/presentationml/2006/ole">
              <mc:AlternateContent xmlns:mc="http://schemas.openxmlformats.org/markup-compatibility/2006">
                <mc:Choice xmlns:v="urn:schemas-microsoft-com:vml" Requires="v">
                  <p:oleObj spid="_x0000_s19433" name="Equation" r:id="rId17" imgW="209416" imgH="219002" progId="Equation.3">
                    <p:embed/>
                  </p:oleObj>
                </mc:Choice>
                <mc:Fallback>
                  <p:oleObj name="Equation" r:id="rId17" imgW="209416" imgH="21900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6" y="2735"/>
                          <a:ext cx="137"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1" name="Object 12"/>
            <p:cNvGraphicFramePr>
              <a:graphicFrameLocks noChangeAspect="1"/>
            </p:cNvGraphicFramePr>
            <p:nvPr/>
          </p:nvGraphicFramePr>
          <p:xfrm>
            <a:off x="4944" y="1491"/>
            <a:ext cx="114" cy="189"/>
          </p:xfrm>
          <a:graphic>
            <a:graphicData uri="http://schemas.openxmlformats.org/presentationml/2006/ole">
              <mc:AlternateContent xmlns:mc="http://schemas.openxmlformats.org/markup-compatibility/2006">
                <mc:Choice xmlns:v="urn:schemas-microsoft-com:vml" Requires="v">
                  <p:oleObj spid="_x0000_s19434" name="Equation" r:id="rId19" imgW="171405" imgH="295348" progId="Equation.3">
                    <p:embed/>
                  </p:oleObj>
                </mc:Choice>
                <mc:Fallback>
                  <p:oleObj name="Equation" r:id="rId19" imgW="171405" imgH="29534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44" y="1491"/>
                          <a:ext cx="114"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2" name="Object 13"/>
            <p:cNvGraphicFramePr>
              <a:graphicFrameLocks noChangeAspect="1"/>
            </p:cNvGraphicFramePr>
            <p:nvPr/>
          </p:nvGraphicFramePr>
          <p:xfrm>
            <a:off x="4752" y="2352"/>
            <a:ext cx="130" cy="145"/>
          </p:xfrm>
          <a:graphic>
            <a:graphicData uri="http://schemas.openxmlformats.org/presentationml/2006/ole">
              <mc:AlternateContent xmlns:mc="http://schemas.openxmlformats.org/markup-compatibility/2006">
                <mc:Choice xmlns:v="urn:schemas-microsoft-com:vml" Requires="v">
                  <p:oleObj spid="_x0000_s19435" name="Equation" r:id="rId21" imgW="200092" imgH="219002" progId="Equation.3">
                    <p:embed/>
                  </p:oleObj>
                </mc:Choice>
                <mc:Fallback>
                  <p:oleObj name="Equation" r:id="rId21" imgW="200092" imgH="219002"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52" y="2352"/>
                          <a:ext cx="130"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3" name="Object 14"/>
            <p:cNvGraphicFramePr>
              <a:graphicFrameLocks noChangeAspect="1"/>
            </p:cNvGraphicFramePr>
            <p:nvPr/>
          </p:nvGraphicFramePr>
          <p:xfrm>
            <a:off x="4944" y="1263"/>
            <a:ext cx="129" cy="129"/>
          </p:xfrm>
          <a:graphic>
            <a:graphicData uri="http://schemas.openxmlformats.org/presentationml/2006/ole">
              <mc:AlternateContent xmlns:mc="http://schemas.openxmlformats.org/markup-compatibility/2006">
                <mc:Choice xmlns:v="urn:schemas-microsoft-com:vml" Requires="v">
                  <p:oleObj spid="_x0000_s19436" name="Equation" r:id="rId23" imgW="200092" imgH="200005" progId="Equation.3">
                    <p:embed/>
                  </p:oleObj>
                </mc:Choice>
                <mc:Fallback>
                  <p:oleObj name="Equation" r:id="rId23" imgW="200092" imgH="200005"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44" y="1263"/>
                          <a:ext cx="129"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4" name="Object 15"/>
            <p:cNvGraphicFramePr>
              <a:graphicFrameLocks noChangeAspect="1"/>
            </p:cNvGraphicFramePr>
            <p:nvPr/>
          </p:nvGraphicFramePr>
          <p:xfrm>
            <a:off x="4800" y="2553"/>
            <a:ext cx="90" cy="183"/>
          </p:xfrm>
          <a:graphic>
            <a:graphicData uri="http://schemas.openxmlformats.org/presentationml/2006/ole">
              <mc:AlternateContent xmlns:mc="http://schemas.openxmlformats.org/markup-compatibility/2006">
                <mc:Choice xmlns:v="urn:schemas-microsoft-com:vml" Requires="v">
                  <p:oleObj spid="_x0000_s19437" name="Equation" r:id="rId25" imgW="133395" imgH="285670" progId="Equation.3">
                    <p:embed/>
                  </p:oleObj>
                </mc:Choice>
                <mc:Fallback>
                  <p:oleObj name="Equation" r:id="rId25" imgW="133395" imgH="28567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00" y="2553"/>
                          <a:ext cx="90"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55" name="Object 16"/>
            <p:cNvGraphicFramePr>
              <a:graphicFrameLocks noChangeAspect="1"/>
            </p:cNvGraphicFramePr>
            <p:nvPr/>
          </p:nvGraphicFramePr>
          <p:xfrm>
            <a:off x="5328" y="2498"/>
            <a:ext cx="145" cy="190"/>
          </p:xfrm>
          <a:graphic>
            <a:graphicData uri="http://schemas.openxmlformats.org/presentationml/2006/ole">
              <mc:AlternateContent xmlns:mc="http://schemas.openxmlformats.org/markup-compatibility/2006">
                <mc:Choice xmlns:v="urn:schemas-microsoft-com:vml" Requires="v">
                  <p:oleObj spid="_x0000_s19438" name="Equation" r:id="rId27" imgW="219097" imgH="295348" progId="Equation.3">
                    <p:embed/>
                  </p:oleObj>
                </mc:Choice>
                <mc:Fallback>
                  <p:oleObj name="Equation" r:id="rId27" imgW="219097" imgH="295348"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28" y="2498"/>
                          <a:ext cx="145"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38" name="Line 34"/>
          <p:cNvSpPr>
            <a:spLocks noChangeShapeType="1"/>
          </p:cNvSpPr>
          <p:nvPr/>
        </p:nvSpPr>
        <p:spPr bwMode="auto">
          <a:xfrm flipH="1">
            <a:off x="9379744" y="2839606"/>
            <a:ext cx="457200" cy="4572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Line 35"/>
          <p:cNvSpPr>
            <a:spLocks noChangeShapeType="1"/>
          </p:cNvSpPr>
          <p:nvPr/>
        </p:nvSpPr>
        <p:spPr bwMode="auto">
          <a:xfrm flipV="1">
            <a:off x="9999663" y="1600129"/>
            <a:ext cx="0" cy="4572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0" name="Line 36"/>
          <p:cNvSpPr>
            <a:spLocks noChangeShapeType="1"/>
          </p:cNvSpPr>
          <p:nvPr/>
        </p:nvSpPr>
        <p:spPr bwMode="auto">
          <a:xfrm>
            <a:off x="10379797" y="3429000"/>
            <a:ext cx="0" cy="53340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541" name="Object 8"/>
          <p:cNvGraphicFramePr>
            <a:graphicFrameLocks noChangeAspect="1"/>
          </p:cNvGraphicFramePr>
          <p:nvPr>
            <p:extLst>
              <p:ext uri="{D42A27DB-BD31-4B8C-83A1-F6EECF244321}">
                <p14:modId xmlns:p14="http://schemas.microsoft.com/office/powerpoint/2010/main" val="320271292"/>
              </p:ext>
            </p:extLst>
          </p:nvPr>
        </p:nvGraphicFramePr>
        <p:xfrm>
          <a:off x="2665808" y="2442793"/>
          <a:ext cx="2120188" cy="493425"/>
        </p:xfrm>
        <a:graphic>
          <a:graphicData uri="http://schemas.openxmlformats.org/presentationml/2006/ole">
            <mc:AlternateContent xmlns:mc="http://schemas.openxmlformats.org/markup-compatibility/2006">
              <mc:Choice xmlns:v="urn:schemas-microsoft-com:vml" Requires="v">
                <p:oleObj spid="_x0000_s19439" name="Equation" r:id="rId29" imgW="863280" imgH="203040" progId="Equation.DSMT4">
                  <p:embed/>
                </p:oleObj>
              </mc:Choice>
              <mc:Fallback>
                <p:oleObj name="Equation" r:id="rId29" imgW="863280" imgH="203040" progId="Equation.DSMT4">
                  <p:embed/>
                  <p:pic>
                    <p:nvPicPr>
                      <p:cNvPr id="0" name=""/>
                      <p:cNvPicPr>
                        <a:picLocks noChangeAspect="1" noChangeArrowheads="1"/>
                      </p:cNvPicPr>
                      <p:nvPr/>
                    </p:nvPicPr>
                    <p:blipFill>
                      <a:blip r:embed="rId30"/>
                      <a:srcRect/>
                      <a:stretch>
                        <a:fillRect/>
                      </a:stretch>
                    </p:blipFill>
                    <p:spPr bwMode="auto">
                      <a:xfrm>
                        <a:off x="2665808" y="2442793"/>
                        <a:ext cx="2120188" cy="493425"/>
                      </a:xfrm>
                      <a:prstGeom prst="rect">
                        <a:avLst/>
                      </a:prstGeom>
                      <a:noFill/>
                      <a:ln>
                        <a:noFill/>
                      </a:ln>
                      <a:effectLst/>
                    </p:spPr>
                  </p:pic>
                </p:oleObj>
              </mc:Fallback>
            </mc:AlternateContent>
          </a:graphicData>
        </a:graphic>
      </p:graphicFrame>
      <p:graphicFrame>
        <p:nvGraphicFramePr>
          <p:cNvPr id="21542" name="Object 9"/>
          <p:cNvGraphicFramePr>
            <a:graphicFrameLocks noChangeAspect="1"/>
          </p:cNvGraphicFramePr>
          <p:nvPr>
            <p:extLst>
              <p:ext uri="{D42A27DB-BD31-4B8C-83A1-F6EECF244321}">
                <p14:modId xmlns:p14="http://schemas.microsoft.com/office/powerpoint/2010/main" val="4026831228"/>
              </p:ext>
            </p:extLst>
          </p:nvPr>
        </p:nvGraphicFramePr>
        <p:xfrm>
          <a:off x="4885733" y="2430519"/>
          <a:ext cx="1012624" cy="480628"/>
        </p:xfrm>
        <a:graphic>
          <a:graphicData uri="http://schemas.openxmlformats.org/presentationml/2006/ole">
            <mc:AlternateContent xmlns:mc="http://schemas.openxmlformats.org/markup-compatibility/2006">
              <mc:Choice xmlns:v="urn:schemas-microsoft-com:vml" Requires="v">
                <p:oleObj spid="_x0000_s19440" name="Equation" r:id="rId31" imgW="431640" imgH="203040" progId="Equation.DSMT4">
                  <p:embed/>
                </p:oleObj>
              </mc:Choice>
              <mc:Fallback>
                <p:oleObj name="Equation" r:id="rId31" imgW="431640" imgH="203040" progId="Equation.DSMT4">
                  <p:embed/>
                  <p:pic>
                    <p:nvPicPr>
                      <p:cNvPr id="0" name=""/>
                      <p:cNvPicPr>
                        <a:picLocks noChangeAspect="1" noChangeArrowheads="1"/>
                      </p:cNvPicPr>
                      <p:nvPr/>
                    </p:nvPicPr>
                    <p:blipFill>
                      <a:blip r:embed="rId32"/>
                      <a:srcRect/>
                      <a:stretch>
                        <a:fillRect/>
                      </a:stretch>
                    </p:blipFill>
                    <p:spPr bwMode="auto">
                      <a:xfrm>
                        <a:off x="4885733" y="2430519"/>
                        <a:ext cx="1012624" cy="480628"/>
                      </a:xfrm>
                      <a:prstGeom prst="rect">
                        <a:avLst/>
                      </a:prstGeom>
                      <a:noFill/>
                      <a:ln>
                        <a:noFill/>
                      </a:ln>
                      <a:effectLst/>
                    </p:spPr>
                  </p:pic>
                </p:oleObj>
              </mc:Fallback>
            </mc:AlternateContent>
          </a:graphicData>
        </a:graphic>
      </p:graphicFrame>
      <p:graphicFrame>
        <p:nvGraphicFramePr>
          <p:cNvPr id="21543" name="Object 10"/>
          <p:cNvGraphicFramePr>
            <a:graphicFrameLocks noChangeAspect="1"/>
          </p:cNvGraphicFramePr>
          <p:nvPr>
            <p:extLst>
              <p:ext uri="{D42A27DB-BD31-4B8C-83A1-F6EECF244321}">
                <p14:modId xmlns:p14="http://schemas.microsoft.com/office/powerpoint/2010/main" val="2540271396"/>
              </p:ext>
            </p:extLst>
          </p:nvPr>
        </p:nvGraphicFramePr>
        <p:xfrm>
          <a:off x="6023568" y="2397190"/>
          <a:ext cx="1628182" cy="513957"/>
        </p:xfrm>
        <a:graphic>
          <a:graphicData uri="http://schemas.openxmlformats.org/presentationml/2006/ole">
            <mc:AlternateContent xmlns:mc="http://schemas.openxmlformats.org/markup-compatibility/2006">
              <mc:Choice xmlns:v="urn:schemas-microsoft-com:vml" Requires="v">
                <p:oleObj spid="_x0000_s19441" name="Equation" r:id="rId33" imgW="647640" imgH="203040" progId="Equation.DSMT4">
                  <p:embed/>
                </p:oleObj>
              </mc:Choice>
              <mc:Fallback>
                <p:oleObj name="Equation" r:id="rId33" imgW="647640" imgH="203040" progId="Equation.DSMT4">
                  <p:embed/>
                  <p:pic>
                    <p:nvPicPr>
                      <p:cNvPr id="0" name=""/>
                      <p:cNvPicPr>
                        <a:picLocks noChangeAspect="1" noChangeArrowheads="1"/>
                      </p:cNvPicPr>
                      <p:nvPr/>
                    </p:nvPicPr>
                    <p:blipFill>
                      <a:blip r:embed="rId34"/>
                      <a:srcRect/>
                      <a:stretch>
                        <a:fillRect/>
                      </a:stretch>
                    </p:blipFill>
                    <p:spPr bwMode="auto">
                      <a:xfrm>
                        <a:off x="6023568" y="2397190"/>
                        <a:ext cx="1628182" cy="513957"/>
                      </a:xfrm>
                      <a:prstGeom prst="rect">
                        <a:avLst/>
                      </a:prstGeom>
                      <a:noFill/>
                      <a:ln>
                        <a:noFill/>
                      </a:ln>
                      <a:effectLst/>
                    </p:spPr>
                  </p:pic>
                </p:oleObj>
              </mc:Fallback>
            </mc:AlternateContent>
          </a:graphicData>
        </a:graphic>
      </p:graphicFrame>
      <p:sp>
        <p:nvSpPr>
          <p:cNvPr id="21544" name="Text Box 40"/>
          <p:cNvSpPr txBox="1">
            <a:spLocks noChangeArrowheads="1"/>
          </p:cNvSpPr>
          <p:nvPr/>
        </p:nvSpPr>
        <p:spPr bwMode="auto">
          <a:xfrm>
            <a:off x="5140627" y="1341071"/>
            <a:ext cx="480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6"/>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6"/>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ea typeface="宋体" panose="02010600030101010101" pitchFamily="2" charset="-122"/>
                <a:sym typeface="Symbol" panose="05050102010706020507" pitchFamily="18" charset="2"/>
              </a:rPr>
              <a:t>及平面 </a:t>
            </a:r>
            <a:r>
              <a:rPr lang="en-US" altLang="zh-CN" b="1" i="1" dirty="0">
                <a:solidFill>
                  <a:schemeClr val="tx1"/>
                </a:solidFill>
                <a:ea typeface="宋体" panose="02010600030101010101" pitchFamily="2" charset="-122"/>
                <a:sym typeface="Symbol" panose="05050102010706020507" pitchFamily="18" charset="2"/>
              </a:rPr>
              <a:t>z = </a:t>
            </a:r>
            <a:r>
              <a:rPr lang="en-US" altLang="zh-CN" b="1" dirty="0">
                <a:solidFill>
                  <a:schemeClr val="tx1"/>
                </a:solidFill>
                <a:ea typeface="宋体" panose="02010600030101010101" pitchFamily="2" charset="-122"/>
                <a:sym typeface="Symbol" panose="05050102010706020507" pitchFamily="18" charset="2"/>
              </a:rPr>
              <a:t>0 , </a:t>
            </a:r>
            <a:r>
              <a:rPr lang="en-US" altLang="zh-CN" b="1" i="1" dirty="0">
                <a:solidFill>
                  <a:schemeClr val="tx1"/>
                </a:solidFill>
                <a:ea typeface="宋体" panose="02010600030101010101" pitchFamily="2" charset="-122"/>
                <a:sym typeface="Symbol" panose="05050102010706020507" pitchFamily="18" charset="2"/>
              </a:rPr>
              <a:t>z = </a:t>
            </a:r>
            <a:r>
              <a:rPr lang="en-US" altLang="zh-CN" b="1" dirty="0">
                <a:solidFill>
                  <a:schemeClr val="tx1"/>
                </a:solidFill>
                <a:ea typeface="宋体" panose="02010600030101010101" pitchFamily="2" charset="-122"/>
                <a:sym typeface="Symbol" panose="05050102010706020507" pitchFamily="18" charset="2"/>
              </a:rPr>
              <a:t>3</a:t>
            </a:r>
            <a:r>
              <a:rPr lang="en-US" altLang="zh-CN" b="1" dirty="0">
                <a:solidFill>
                  <a:schemeClr val="tx2"/>
                </a:solidFill>
                <a:ea typeface="宋体" panose="02010600030101010101" pitchFamily="2" charset="-122"/>
                <a:sym typeface="Symbol" panose="05050102010706020507" pitchFamily="18" charset="2"/>
              </a:rPr>
              <a:t> </a:t>
            </a:r>
            <a:r>
              <a:rPr lang="zh-CN" altLang="en-US" b="1" dirty="0">
                <a:solidFill>
                  <a:schemeClr val="tx1"/>
                </a:solidFill>
                <a:ea typeface="宋体" panose="02010600030101010101" pitchFamily="2" charset="-122"/>
                <a:sym typeface="Symbol" panose="05050102010706020507" pitchFamily="18" charset="2"/>
              </a:rPr>
              <a:t>所围空间</a:t>
            </a:r>
          </a:p>
        </p:txBody>
      </p:sp>
      <p:sp>
        <p:nvSpPr>
          <p:cNvPr id="21545" name="Text Box 41"/>
          <p:cNvSpPr txBox="1">
            <a:spLocks noChangeArrowheads="1"/>
          </p:cNvSpPr>
          <p:nvPr/>
        </p:nvSpPr>
        <p:spPr bwMode="auto">
          <a:xfrm>
            <a:off x="1015061" y="5657814"/>
            <a:ext cx="60580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6"/>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6"/>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rgbClr val="FF0000"/>
                </a:solidFill>
                <a:ea typeface="宋体" panose="02010600030101010101" pitchFamily="2" charset="-122"/>
              </a:rPr>
              <a:t>思考</a:t>
            </a:r>
            <a:r>
              <a:rPr lang="en-US" altLang="zh-CN" b="1" dirty="0">
                <a:solidFill>
                  <a:srgbClr val="FF0000"/>
                </a:solidFill>
                <a:ea typeface="宋体" panose="02010600030101010101" pitchFamily="2" charset="-122"/>
              </a:rPr>
              <a:t>:</a:t>
            </a:r>
            <a:r>
              <a:rPr lang="en-US" altLang="zh-CN" b="1" dirty="0">
                <a:solidFill>
                  <a:schemeClr val="tx1"/>
                </a:solidFill>
                <a:ea typeface="宋体" panose="02010600030101010101" pitchFamily="2" charset="-122"/>
              </a:rPr>
              <a:t>  </a:t>
            </a:r>
            <a:r>
              <a:rPr lang="zh-CN" altLang="en-US" b="1" dirty="0">
                <a:solidFill>
                  <a:schemeClr val="tx1"/>
                </a:solidFill>
                <a:ea typeface="宋体" panose="02010600030101010101" pitchFamily="2" charset="-122"/>
              </a:rPr>
              <a:t>若 </a:t>
            </a:r>
            <a:r>
              <a:rPr lang="zh-CN" altLang="en-US" b="1" dirty="0">
                <a:solidFill>
                  <a:schemeClr val="tx1"/>
                </a:solidFill>
                <a:ea typeface="宋体" panose="02010600030101010101" pitchFamily="2" charset="-122"/>
                <a:sym typeface="Symbol" panose="05050102010706020507" pitchFamily="18" charset="2"/>
              </a:rPr>
              <a:t> 改为内侧</a:t>
            </a:r>
            <a:r>
              <a:rPr lang="en-US" altLang="zh-CN" b="1" dirty="0">
                <a:solidFill>
                  <a:schemeClr val="tx1"/>
                </a:solidFill>
                <a:ea typeface="宋体" panose="02010600030101010101" pitchFamily="2" charset="-122"/>
                <a:sym typeface="Symbol" panose="05050102010706020507" pitchFamily="18" charset="2"/>
              </a:rPr>
              <a:t>, </a:t>
            </a:r>
            <a:r>
              <a:rPr lang="zh-CN" altLang="en-US" b="1" dirty="0">
                <a:solidFill>
                  <a:schemeClr val="tx1"/>
                </a:solidFill>
                <a:ea typeface="宋体" panose="02010600030101010101" pitchFamily="2" charset="-122"/>
                <a:sym typeface="Symbol" panose="05050102010706020507" pitchFamily="18" charset="2"/>
              </a:rPr>
              <a:t>结果有何变化</a:t>
            </a:r>
            <a:r>
              <a:rPr lang="en-US" altLang="zh-CN" b="1" dirty="0">
                <a:solidFill>
                  <a:schemeClr val="tx1"/>
                </a:solidFill>
                <a:ea typeface="宋体" panose="02010600030101010101" pitchFamily="2" charset="-122"/>
                <a:sym typeface="Symbol" panose="05050102010706020507" pitchFamily="18" charset="2"/>
              </a:rPr>
              <a:t>? </a:t>
            </a:r>
            <a:endParaRPr lang="en-US" altLang="zh-CN" b="1" dirty="0">
              <a:solidFill>
                <a:schemeClr val="tx1"/>
              </a:solidFill>
              <a:ea typeface="宋体" panose="02010600030101010101" pitchFamily="2" charset="-122"/>
            </a:endParaRPr>
          </a:p>
        </p:txBody>
      </p:sp>
      <p:sp>
        <p:nvSpPr>
          <p:cNvPr id="21546" name="Text Box 42"/>
          <p:cNvSpPr txBox="1">
            <a:spLocks noChangeArrowheads="1"/>
          </p:cNvSpPr>
          <p:nvPr/>
        </p:nvSpPr>
        <p:spPr bwMode="auto">
          <a:xfrm>
            <a:off x="4173074" y="6095588"/>
            <a:ext cx="60885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6"/>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6"/>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6"/>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6"/>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sym typeface="Symbol" panose="05050102010706020507" pitchFamily="18" charset="2"/>
              </a:rPr>
              <a:t>若 </a:t>
            </a:r>
            <a:r>
              <a:rPr lang="zh-CN" altLang="en-US" b="1" dirty="0">
                <a:solidFill>
                  <a:schemeClr val="tx2"/>
                </a:solidFill>
                <a:ea typeface="宋体" panose="02010600030101010101" pitchFamily="2" charset="-122"/>
                <a:sym typeface="Symbol" panose="05050102010706020507" pitchFamily="18" charset="2"/>
              </a:rPr>
              <a:t> </a:t>
            </a:r>
            <a:r>
              <a:rPr lang="zh-CN" altLang="en-US" b="1" dirty="0">
                <a:solidFill>
                  <a:schemeClr val="tx1"/>
                </a:solidFill>
                <a:ea typeface="宋体" panose="02010600030101010101" pitchFamily="2" charset="-122"/>
                <a:sym typeface="Symbol" panose="05050102010706020507" pitchFamily="18" charset="2"/>
              </a:rPr>
              <a:t>为圆柱侧面</a:t>
            </a:r>
            <a:r>
              <a:rPr lang="en-US" altLang="zh-CN" b="1" dirty="0">
                <a:solidFill>
                  <a:schemeClr val="tx1"/>
                </a:solidFill>
                <a:ea typeface="宋体" panose="02010600030101010101" pitchFamily="2" charset="-122"/>
                <a:sym typeface="Symbol" panose="05050102010706020507" pitchFamily="18" charset="2"/>
              </a:rPr>
              <a:t>(</a:t>
            </a:r>
            <a:r>
              <a:rPr lang="zh-CN" altLang="en-US" b="1" dirty="0">
                <a:solidFill>
                  <a:schemeClr val="tx1"/>
                </a:solidFill>
                <a:ea typeface="宋体" panose="02010600030101010101" pitchFamily="2" charset="-122"/>
                <a:sym typeface="Symbol" panose="05050102010706020507" pitchFamily="18" charset="2"/>
              </a:rPr>
              <a:t>取外侧</a:t>
            </a:r>
            <a:r>
              <a:rPr lang="en-US" altLang="zh-CN" b="1" dirty="0">
                <a:solidFill>
                  <a:schemeClr val="tx1"/>
                </a:solidFill>
                <a:ea typeface="宋体" panose="02010600030101010101" pitchFamily="2" charset="-122"/>
                <a:sym typeface="Symbol" panose="05050102010706020507" pitchFamily="18" charset="2"/>
              </a:rPr>
              <a:t>) , </a:t>
            </a:r>
            <a:r>
              <a:rPr lang="zh-CN" altLang="en-US" b="1" dirty="0">
                <a:solidFill>
                  <a:schemeClr val="tx1"/>
                </a:solidFill>
                <a:ea typeface="宋体" panose="02010600030101010101" pitchFamily="2" charset="-122"/>
                <a:sym typeface="Symbol" panose="05050102010706020507" pitchFamily="18" charset="2"/>
              </a:rPr>
              <a:t>如何计算</a:t>
            </a:r>
            <a:r>
              <a:rPr lang="en-US" altLang="zh-CN" b="1" dirty="0">
                <a:solidFill>
                  <a:schemeClr val="tx1"/>
                </a:solidFill>
                <a:ea typeface="宋体" panose="02010600030101010101" pitchFamily="2" charset="-122"/>
                <a:sym typeface="Symbol" panose="05050102010706020507" pitchFamily="18" charset="2"/>
              </a:rPr>
              <a:t>? </a:t>
            </a:r>
            <a:endParaRPr lang="en-US" altLang="zh-CN" b="1" dirty="0">
              <a:solidFill>
                <a:schemeClr val="tx1"/>
              </a:solidFill>
              <a:ea typeface="宋体" panose="02010600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210499351"/>
              </p:ext>
            </p:extLst>
          </p:nvPr>
        </p:nvGraphicFramePr>
        <p:xfrm>
          <a:off x="1137503" y="2939336"/>
          <a:ext cx="5441141" cy="538135"/>
        </p:xfrm>
        <a:graphic>
          <a:graphicData uri="http://schemas.openxmlformats.org/presentationml/2006/ole">
            <mc:AlternateContent xmlns:mc="http://schemas.openxmlformats.org/markup-compatibility/2006">
              <mc:Choice xmlns:v="urn:schemas-microsoft-com:vml" Requires="v">
                <p:oleObj spid="_x0000_s19442" name="Equation" r:id="rId35" imgW="2311200" imgH="228600" progId="Equation.DSMT4">
                  <p:embed/>
                </p:oleObj>
              </mc:Choice>
              <mc:Fallback>
                <p:oleObj name="Equation" r:id="rId35" imgW="2311200" imgH="228600" progId="Equation.DSMT4">
                  <p:embed/>
                  <p:pic>
                    <p:nvPicPr>
                      <p:cNvPr id="0" name=""/>
                      <p:cNvPicPr/>
                      <p:nvPr/>
                    </p:nvPicPr>
                    <p:blipFill>
                      <a:blip r:embed="rId36"/>
                      <a:stretch>
                        <a:fillRect/>
                      </a:stretch>
                    </p:blipFill>
                    <p:spPr>
                      <a:xfrm>
                        <a:off x="1137503" y="2939336"/>
                        <a:ext cx="5441141" cy="538135"/>
                      </a:xfrm>
                      <a:prstGeom prst="rect">
                        <a:avLst/>
                      </a:prstGeom>
                    </p:spPr>
                  </p:pic>
                </p:oleObj>
              </mc:Fallback>
            </mc:AlternateContent>
          </a:graphicData>
        </a:graphic>
      </p:graphicFrame>
      <p:sp>
        <p:nvSpPr>
          <p:cNvPr id="4" name="灯片编号占位符 3"/>
          <p:cNvSpPr>
            <a:spLocks noGrp="1"/>
          </p:cNvSpPr>
          <p:nvPr>
            <p:ph type="sldNum" sz="quarter" idx="12"/>
          </p:nvPr>
        </p:nvSpPr>
        <p:spPr/>
        <p:txBody>
          <a:bodyPr/>
          <a:lstStyle/>
          <a:p>
            <a:fld id="{FCE5CB1A-84D9-4CEA-B327-BA5F167E0358}" type="slidenum">
              <a:rPr lang="zh-CN" altLang="en-US" smtClean="0"/>
              <a:t>19</a:t>
            </a:fld>
            <a:endParaRPr lang="zh-CN" altLang="en-US"/>
          </a:p>
        </p:txBody>
      </p:sp>
    </p:spTree>
    <p:extLst>
      <p:ext uri="{BB962C8B-B14F-4D97-AF65-F5344CB8AC3E}">
        <p14:creationId xmlns:p14="http://schemas.microsoft.com/office/powerpoint/2010/main" val="17936289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539"/>
                                        </p:tgtEl>
                                        <p:attrNameLst>
                                          <p:attrName>style.visibility</p:attrName>
                                        </p:attrNameLst>
                                      </p:cBhvr>
                                      <p:to>
                                        <p:strVal val="visible"/>
                                      </p:to>
                                    </p:set>
                                    <p:animEffect transition="in" filter="wipe(down)">
                                      <p:cBhvr>
                                        <p:cTn id="12" dur="500"/>
                                        <p:tgtEl>
                                          <p:spTgt spid="215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1538"/>
                                        </p:tgtEl>
                                        <p:attrNameLst>
                                          <p:attrName>style.visibility</p:attrName>
                                        </p:attrNameLst>
                                      </p:cBhvr>
                                      <p:to>
                                        <p:strVal val="visible"/>
                                      </p:to>
                                    </p:set>
                                    <p:animEffect transition="in" filter="wipe(right)">
                                      <p:cBhvr>
                                        <p:cTn id="17" dur="500"/>
                                        <p:tgtEl>
                                          <p:spTgt spid="215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540"/>
                                        </p:tgtEl>
                                        <p:attrNameLst>
                                          <p:attrName>style.visibility</p:attrName>
                                        </p:attrNameLst>
                                      </p:cBhvr>
                                      <p:to>
                                        <p:strVal val="visible"/>
                                      </p:to>
                                    </p:set>
                                    <p:animEffect transition="in" filter="wipe(up)">
                                      <p:cBhvr>
                                        <p:cTn id="22" dur="500"/>
                                        <p:tgtEl>
                                          <p:spTgt spid="215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11">
                                            <p:txEl>
                                              <p:pRg st="0" end="0"/>
                                            </p:txEl>
                                          </p:spTgt>
                                        </p:tgtEl>
                                        <p:attrNameLst>
                                          <p:attrName>style.visibility</p:attrName>
                                        </p:attrNameLst>
                                      </p:cBhvr>
                                      <p:to>
                                        <p:strVal val="visible"/>
                                      </p:to>
                                    </p:set>
                                    <p:animEffect transition="in" filter="wipe(left)">
                                      <p:cBhvr>
                                        <p:cTn id="27" dur="500"/>
                                        <p:tgtEl>
                                          <p:spTgt spid="2151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1541"/>
                                        </p:tgtEl>
                                        <p:attrNameLst>
                                          <p:attrName>style.visibility</p:attrName>
                                        </p:attrNameLst>
                                      </p:cBhvr>
                                      <p:to>
                                        <p:strVal val="visible"/>
                                      </p:to>
                                    </p:set>
                                    <p:animEffect transition="in" filter="wipe(left)">
                                      <p:cBhvr>
                                        <p:cTn id="32" dur="500"/>
                                        <p:tgtEl>
                                          <p:spTgt spid="215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1542"/>
                                        </p:tgtEl>
                                        <p:attrNameLst>
                                          <p:attrName>style.visibility</p:attrName>
                                        </p:attrNameLst>
                                      </p:cBhvr>
                                      <p:to>
                                        <p:strVal val="visible"/>
                                      </p:to>
                                    </p:set>
                                    <p:animEffect transition="in" filter="wipe(left)">
                                      <p:cBhvr>
                                        <p:cTn id="37" dur="500"/>
                                        <p:tgtEl>
                                          <p:spTgt spid="2154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1543"/>
                                        </p:tgtEl>
                                        <p:attrNameLst>
                                          <p:attrName>style.visibility</p:attrName>
                                        </p:attrNameLst>
                                      </p:cBhvr>
                                      <p:to>
                                        <p:strVal val="visible"/>
                                      </p:to>
                                    </p:set>
                                    <p:animEffect transition="in" filter="wipe(left)">
                                      <p:cBhvr>
                                        <p:cTn id="42" dur="500"/>
                                        <p:tgtEl>
                                          <p:spTgt spid="215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left)">
                                      <p:cBhvr>
                                        <p:cTn id="47" dur="10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512">
                                            <p:txEl>
                                              <p:pRg st="0" end="0"/>
                                            </p:txEl>
                                          </p:spTgt>
                                        </p:tgtEl>
                                        <p:attrNameLst>
                                          <p:attrName>style.visibility</p:attrName>
                                        </p:attrNameLst>
                                      </p:cBhvr>
                                      <p:to>
                                        <p:strVal val="visible"/>
                                      </p:to>
                                    </p:set>
                                    <p:animEffect transition="in" filter="wipe(left)">
                                      <p:cBhvr>
                                        <p:cTn id="52" dur="500"/>
                                        <p:tgtEl>
                                          <p:spTgt spid="2151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1513">
                                            <p:txEl>
                                              <p:pRg st="0" end="0"/>
                                            </p:txEl>
                                          </p:spTgt>
                                        </p:tgtEl>
                                        <p:attrNameLst>
                                          <p:attrName>style.visibility</p:attrName>
                                        </p:attrNameLst>
                                      </p:cBhvr>
                                      <p:to>
                                        <p:strVal val="visible"/>
                                      </p:to>
                                    </p:set>
                                    <p:animEffect transition="in" filter="wipe(left)">
                                      <p:cBhvr>
                                        <p:cTn id="57" dur="500"/>
                                        <p:tgtEl>
                                          <p:spTgt spid="2151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1514"/>
                                        </p:tgtEl>
                                        <p:attrNameLst>
                                          <p:attrName>style.visibility</p:attrName>
                                        </p:attrNameLst>
                                      </p:cBhvr>
                                      <p:to>
                                        <p:strVal val="visible"/>
                                      </p:to>
                                    </p:set>
                                    <p:animEffect transition="in" filter="wipe(left)">
                                      <p:cBhvr>
                                        <p:cTn id="62" dur="500"/>
                                        <p:tgtEl>
                                          <p:spTgt spid="215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516">
                                            <p:txEl>
                                              <p:pRg st="0" end="0"/>
                                            </p:txEl>
                                          </p:spTgt>
                                        </p:tgtEl>
                                        <p:attrNameLst>
                                          <p:attrName>style.visibility</p:attrName>
                                        </p:attrNameLst>
                                      </p:cBhvr>
                                      <p:to>
                                        <p:strVal val="visible"/>
                                      </p:to>
                                    </p:set>
                                    <p:animEffect transition="in" filter="wipe(left)">
                                      <p:cBhvr>
                                        <p:cTn id="67" dur="500"/>
                                        <p:tgtEl>
                                          <p:spTgt spid="21516">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1515"/>
                                        </p:tgtEl>
                                        <p:attrNameLst>
                                          <p:attrName>style.visibility</p:attrName>
                                        </p:attrNameLst>
                                      </p:cBhvr>
                                      <p:to>
                                        <p:strVal val="visible"/>
                                      </p:to>
                                    </p:set>
                                    <p:animEffect transition="in" filter="wipe(left)">
                                      <p:cBhvr>
                                        <p:cTn id="72" dur="750"/>
                                        <p:tgtEl>
                                          <p:spTgt spid="2151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1517"/>
                                        </p:tgtEl>
                                        <p:attrNameLst>
                                          <p:attrName>style.visibility</p:attrName>
                                        </p:attrNameLst>
                                      </p:cBhvr>
                                      <p:to>
                                        <p:strVal val="visible"/>
                                      </p:to>
                                    </p:set>
                                    <p:animEffect transition="in" filter="wipe(left)">
                                      <p:cBhvr>
                                        <p:cTn id="77" dur="750"/>
                                        <p:tgtEl>
                                          <p:spTgt spid="2151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1518"/>
                                        </p:tgtEl>
                                        <p:attrNameLst>
                                          <p:attrName>style.visibility</p:attrName>
                                        </p:attrNameLst>
                                      </p:cBhvr>
                                      <p:to>
                                        <p:strVal val="visible"/>
                                      </p:to>
                                    </p:set>
                                    <p:animEffect transition="in" filter="wipe(left)">
                                      <p:cBhvr>
                                        <p:cTn id="82" dur="500"/>
                                        <p:tgtEl>
                                          <p:spTgt spid="215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1545">
                                            <p:txEl>
                                              <p:pRg st="0" end="0"/>
                                            </p:txEl>
                                          </p:spTgt>
                                        </p:tgtEl>
                                        <p:attrNameLst>
                                          <p:attrName>style.visibility</p:attrName>
                                        </p:attrNameLst>
                                      </p:cBhvr>
                                      <p:to>
                                        <p:strVal val="visible"/>
                                      </p:to>
                                    </p:set>
                                    <p:animEffect transition="in" filter="wipe(left)">
                                      <p:cBhvr>
                                        <p:cTn id="87" dur="500"/>
                                        <p:tgtEl>
                                          <p:spTgt spid="21545">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1546">
                                            <p:txEl>
                                              <p:pRg st="0" end="0"/>
                                            </p:txEl>
                                          </p:spTgt>
                                        </p:tgtEl>
                                        <p:attrNameLst>
                                          <p:attrName>style.visibility</p:attrName>
                                        </p:attrNameLst>
                                      </p:cBhvr>
                                      <p:to>
                                        <p:strVal val="visible"/>
                                      </p:to>
                                    </p:set>
                                    <p:animEffect transition="in" filter="wipe(left)">
                                      <p:cBhvr>
                                        <p:cTn id="92" dur="500"/>
                                        <p:tgtEl>
                                          <p:spTgt spid="215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build="p" autoUpdateAnimBg="0"/>
      <p:bldP spid="21512" grpId="0" build="p" autoUpdateAnimBg="0"/>
      <p:bldP spid="21513" grpId="0" build="p" autoUpdateAnimBg="0"/>
      <p:bldP spid="21516" grpId="0" build="p" autoUpdateAnimBg="0"/>
      <p:bldP spid="21538" grpId="0" animBg="1"/>
      <p:bldP spid="21539" grpId="0" animBg="1"/>
      <p:bldP spid="21540" grpId="0" animBg="1"/>
      <p:bldP spid="21545" grpId="0" build="p" autoUpdateAnimBg="0"/>
      <p:bldP spid="2154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371447" y="1398380"/>
            <a:ext cx="5114925" cy="685800"/>
          </a:xfrm>
        </p:spPr>
        <p:txBody>
          <a:bodyPr>
            <a:normAutofit/>
          </a:bodyPr>
          <a:lstStyle/>
          <a:p>
            <a:pPr algn="l">
              <a:defRPr/>
            </a:pPr>
            <a:r>
              <a:rPr lang="zh-CN" altLang="en-US" sz="3200" b="1" dirty="0">
                <a:solidFill>
                  <a:srgbClr val="FF0000"/>
                </a:solidFill>
                <a:latin typeface="宋体" panose="02010600030101010101" pitchFamily="2" charset="-122"/>
                <a:ea typeface="宋体" panose="02010600030101010101" pitchFamily="2" charset="-122"/>
              </a:rPr>
              <a:t>高斯</a:t>
            </a:r>
            <a:r>
              <a:rPr lang="zh-CN" altLang="en-US" sz="3200" b="1" dirty="0">
                <a:solidFill>
                  <a:srgbClr val="FF0000"/>
                </a:solidFill>
                <a:ea typeface="楷体_GB2312" pitchFamily="49" charset="-122"/>
              </a:rPr>
              <a:t> </a:t>
            </a:r>
            <a:r>
              <a:rPr lang="en-US" altLang="zh-CN" sz="3200" b="1" dirty="0">
                <a:solidFill>
                  <a:srgbClr val="FF0000"/>
                </a:solidFill>
                <a:latin typeface="Times New Roman" panose="02020603050405020304" pitchFamily="18" charset="0"/>
                <a:ea typeface="楷体_GB2312" pitchFamily="49" charset="-122"/>
                <a:cs typeface="Times New Roman" panose="02020603050405020304" pitchFamily="18" charset="0"/>
              </a:rPr>
              <a:t>( Gauss )</a:t>
            </a:r>
            <a:r>
              <a:rPr lang="en-US" altLang="zh-CN" sz="3200" b="1" dirty="0">
                <a:solidFill>
                  <a:srgbClr val="FF0000"/>
                </a:solidFill>
                <a:ea typeface="楷体_GB2312" pitchFamily="49" charset="-122"/>
              </a:rPr>
              <a:t>  </a:t>
            </a:r>
            <a:r>
              <a:rPr lang="zh-CN" altLang="en-US" sz="3200" b="1" dirty="0">
                <a:solidFill>
                  <a:srgbClr val="FF0000"/>
                </a:solidFill>
                <a:latin typeface="宋体" panose="02010600030101010101" pitchFamily="2" charset="-122"/>
                <a:ea typeface="宋体" panose="02010600030101010101" pitchFamily="2" charset="-122"/>
              </a:rPr>
              <a:t>公式</a:t>
            </a:r>
          </a:p>
        </p:txBody>
      </p:sp>
      <p:sp>
        <p:nvSpPr>
          <p:cNvPr id="7171" name="Text Box 3"/>
          <p:cNvSpPr txBox="1">
            <a:spLocks noChangeArrowheads="1"/>
          </p:cNvSpPr>
          <p:nvPr/>
        </p:nvSpPr>
        <p:spPr bwMode="auto">
          <a:xfrm>
            <a:off x="1346856" y="2236807"/>
            <a:ext cx="970741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a:spcBef>
                <a:spcPct val="50000"/>
              </a:spcBef>
              <a:buNone/>
            </a:pPr>
            <a:r>
              <a:rPr lang="zh-CN" altLang="en-US" b="1" dirty="0">
                <a:solidFill>
                  <a:srgbClr val="0000CC"/>
                </a:solidFill>
                <a:ea typeface="宋体" panose="02010600030101010101" pitchFamily="2" charset="-122"/>
              </a:rPr>
              <a:t>定理</a:t>
            </a:r>
            <a:r>
              <a:rPr lang="en-US" altLang="zh-CN" b="1" dirty="0">
                <a:solidFill>
                  <a:srgbClr val="0000CC"/>
                </a:solidFill>
                <a:ea typeface="宋体" panose="02010600030101010101" pitchFamily="2" charset="-122"/>
              </a:rPr>
              <a:t>1.</a:t>
            </a:r>
            <a:r>
              <a:rPr lang="en-US" altLang="zh-CN" b="1" dirty="0">
                <a:solidFill>
                  <a:schemeClr val="tx2"/>
                </a:solidFill>
                <a:ea typeface="宋体" panose="02010600030101010101" pitchFamily="2" charset="-122"/>
              </a:rPr>
              <a:t>  </a:t>
            </a:r>
            <a:r>
              <a:rPr lang="zh-CN" altLang="en-US" b="1" dirty="0">
                <a:solidFill>
                  <a:schemeClr val="tx1"/>
                </a:solidFill>
                <a:ea typeface="宋体" panose="02010600030101010101" pitchFamily="2" charset="-122"/>
              </a:rPr>
              <a:t>设空间闭区域 </a:t>
            </a:r>
            <a:r>
              <a:rPr lang="zh-CN" altLang="en-US" b="1" dirty="0">
                <a:solidFill>
                  <a:schemeClr val="tx1"/>
                </a:solidFill>
                <a:ea typeface="宋体" panose="02010600030101010101" pitchFamily="2" charset="-122"/>
                <a:sym typeface="Symbol" panose="05050102010706020507" pitchFamily="18" charset="2"/>
              </a:rPr>
              <a:t> 由分片光滑的闭曲面 所围成</a:t>
            </a:r>
            <a:r>
              <a:rPr lang="en-US" altLang="zh-CN" b="1" dirty="0">
                <a:solidFill>
                  <a:schemeClr val="tx1"/>
                </a:solidFill>
                <a:ea typeface="宋体" panose="02010600030101010101" pitchFamily="2" charset="-122"/>
                <a:sym typeface="Symbol" panose="05050102010706020507" pitchFamily="18" charset="2"/>
              </a:rPr>
              <a:t>,  </a:t>
            </a:r>
            <a:r>
              <a:rPr lang="zh-CN" altLang="en-US" b="1" dirty="0">
                <a:solidFill>
                  <a:schemeClr val="tx1"/>
                </a:solidFill>
                <a:ea typeface="宋体" panose="02010600030101010101" pitchFamily="2" charset="-122"/>
              </a:rPr>
              <a:t>的</a:t>
            </a:r>
            <a:endParaRPr lang="zh-CN" altLang="en-US" b="1" dirty="0">
              <a:solidFill>
                <a:schemeClr val="tx1"/>
              </a:solidFill>
              <a:ea typeface="宋体" panose="02010600030101010101" pitchFamily="2" charset="-122"/>
              <a:sym typeface="Symbol" panose="05050102010706020507" pitchFamily="18" charset="2"/>
            </a:endParaRPr>
          </a:p>
        </p:txBody>
      </p:sp>
      <p:graphicFrame>
        <p:nvGraphicFramePr>
          <p:cNvPr id="7173" name="Object 2"/>
          <p:cNvGraphicFramePr>
            <a:graphicFrameLocks noChangeAspect="1"/>
          </p:cNvGraphicFramePr>
          <p:nvPr>
            <p:extLst>
              <p:ext uri="{D42A27DB-BD31-4B8C-83A1-F6EECF244321}">
                <p14:modId xmlns:p14="http://schemas.microsoft.com/office/powerpoint/2010/main" val="2361047804"/>
              </p:ext>
            </p:extLst>
          </p:nvPr>
        </p:nvGraphicFramePr>
        <p:xfrm>
          <a:off x="2540993" y="3597588"/>
          <a:ext cx="4819650" cy="1135062"/>
        </p:xfrm>
        <a:graphic>
          <a:graphicData uri="http://schemas.openxmlformats.org/presentationml/2006/ole">
            <mc:AlternateContent xmlns:mc="http://schemas.openxmlformats.org/markup-compatibility/2006">
              <mc:Choice xmlns:v="urn:schemas-microsoft-com:vml" Requires="v">
                <p:oleObj spid="_x0000_s1197" name="Equation" r:id="rId5" imgW="2082600" imgH="469800" progId="Equation.DSMT4">
                  <p:embed/>
                </p:oleObj>
              </mc:Choice>
              <mc:Fallback>
                <p:oleObj name="Equation" r:id="rId5" imgW="2082600" imgH="469800" progId="Equation.DSMT4">
                  <p:embed/>
                  <p:pic>
                    <p:nvPicPr>
                      <p:cNvPr id="0" name=""/>
                      <p:cNvPicPr>
                        <a:picLocks noChangeAspect="1" noChangeArrowheads="1"/>
                      </p:cNvPicPr>
                      <p:nvPr/>
                    </p:nvPicPr>
                    <p:blipFill>
                      <a:blip r:embed="rId6">
                        <a:grayscl/>
                        <a:biLevel thresh="50000"/>
                      </a:blip>
                      <a:srcRect/>
                      <a:stretch>
                        <a:fillRect/>
                      </a:stretch>
                    </p:blipFill>
                    <p:spPr bwMode="auto">
                      <a:xfrm>
                        <a:off x="2540993" y="3597588"/>
                        <a:ext cx="4819650" cy="1135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3"/>
          <p:cNvGraphicFramePr>
            <a:graphicFrameLocks noChangeAspect="1"/>
          </p:cNvGraphicFramePr>
          <p:nvPr>
            <p:extLst>
              <p:ext uri="{D42A27DB-BD31-4B8C-83A1-F6EECF244321}">
                <p14:modId xmlns:p14="http://schemas.microsoft.com/office/powerpoint/2010/main" val="4245536563"/>
              </p:ext>
            </p:extLst>
          </p:nvPr>
        </p:nvGraphicFramePr>
        <p:xfrm>
          <a:off x="2271912" y="4855535"/>
          <a:ext cx="5357813" cy="736600"/>
        </p:xfrm>
        <a:graphic>
          <a:graphicData uri="http://schemas.openxmlformats.org/presentationml/2006/ole">
            <mc:AlternateContent xmlns:mc="http://schemas.openxmlformats.org/markup-compatibility/2006">
              <mc:Choice xmlns:v="urn:schemas-microsoft-com:vml" Requires="v">
                <p:oleObj spid="_x0000_s1198" name="Equation" r:id="rId7" imgW="2295682" imgH="295348" progId="Equation.DSMT4">
                  <p:embed/>
                </p:oleObj>
              </mc:Choice>
              <mc:Fallback>
                <p:oleObj name="Equation" r:id="rId7" imgW="2295682" imgH="295348"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1912" y="4855535"/>
                        <a:ext cx="5357813"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8" name="Text Box 10"/>
          <p:cNvSpPr txBox="1">
            <a:spLocks noChangeArrowheads="1"/>
          </p:cNvSpPr>
          <p:nvPr/>
        </p:nvSpPr>
        <p:spPr bwMode="auto">
          <a:xfrm>
            <a:off x="3352223" y="2912654"/>
            <a:ext cx="66201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a:spcBef>
                <a:spcPct val="50000"/>
              </a:spcBef>
              <a:buNone/>
            </a:pPr>
            <a:r>
              <a:rPr lang="zh-CN" altLang="en-US" b="1" dirty="0">
                <a:solidFill>
                  <a:schemeClr val="tx1"/>
                </a:solidFill>
                <a:ea typeface="宋体" panose="02010600030101010101" pitchFamily="2" charset="-122"/>
              </a:rPr>
              <a:t>函数 </a:t>
            </a:r>
            <a:r>
              <a:rPr lang="en-US" altLang="zh-CN" b="1" i="1" dirty="0">
                <a:solidFill>
                  <a:schemeClr val="tx1"/>
                </a:solidFill>
                <a:ea typeface="宋体" panose="02010600030101010101" pitchFamily="2" charset="-122"/>
              </a:rPr>
              <a:t>P</a:t>
            </a:r>
            <a:r>
              <a:rPr lang="en-US" altLang="zh-CN" b="1" dirty="0">
                <a:solidFill>
                  <a:schemeClr val="tx1"/>
                </a:solidFill>
                <a:ea typeface="宋体" panose="02010600030101010101" pitchFamily="2" charset="-122"/>
              </a:rPr>
              <a:t>, </a:t>
            </a:r>
            <a:r>
              <a:rPr lang="en-US" altLang="zh-CN" b="1" i="1" dirty="0">
                <a:solidFill>
                  <a:schemeClr val="tx1"/>
                </a:solidFill>
                <a:ea typeface="宋体" panose="02010600030101010101" pitchFamily="2" charset="-122"/>
              </a:rPr>
              <a:t>Q</a:t>
            </a:r>
            <a:r>
              <a:rPr lang="en-US" altLang="zh-CN" b="1" dirty="0">
                <a:solidFill>
                  <a:schemeClr val="tx1"/>
                </a:solidFill>
                <a:ea typeface="宋体" panose="02010600030101010101" pitchFamily="2" charset="-122"/>
              </a:rPr>
              <a:t>,</a:t>
            </a:r>
            <a:r>
              <a:rPr lang="en-US" altLang="zh-CN" b="1" i="1" dirty="0">
                <a:solidFill>
                  <a:schemeClr val="tx1"/>
                </a:solidFill>
                <a:ea typeface="宋体" panose="02010600030101010101" pitchFamily="2" charset="-122"/>
              </a:rPr>
              <a:t> R </a:t>
            </a:r>
            <a:r>
              <a:rPr lang="zh-CN" altLang="en-US" b="1" dirty="0">
                <a:solidFill>
                  <a:schemeClr val="tx1"/>
                </a:solidFill>
                <a:ea typeface="宋体" panose="02010600030101010101" pitchFamily="2" charset="-122"/>
              </a:rPr>
              <a:t>在</a:t>
            </a:r>
            <a:r>
              <a:rPr lang="en-US" altLang="zh-CN" b="1" dirty="0">
                <a:solidFill>
                  <a:schemeClr val="tx1"/>
                </a:solidFill>
                <a:ea typeface="宋体" panose="02010600030101010101" pitchFamily="2" charset="-122"/>
                <a:sym typeface="Symbol" panose="05050102010706020507" pitchFamily="18" charset="2"/>
              </a:rPr>
              <a:t> </a:t>
            </a:r>
            <a:r>
              <a:rPr lang="zh-CN" altLang="en-US" b="1" dirty="0">
                <a:solidFill>
                  <a:schemeClr val="tx1"/>
                </a:solidFill>
                <a:ea typeface="宋体" panose="02010600030101010101" pitchFamily="2" charset="-122"/>
                <a:sym typeface="Symbol" panose="05050102010706020507" pitchFamily="18" charset="2"/>
              </a:rPr>
              <a:t>上</a:t>
            </a:r>
            <a:r>
              <a:rPr lang="zh-CN" altLang="en-US" b="1" dirty="0">
                <a:solidFill>
                  <a:schemeClr val="tx1"/>
                </a:solidFill>
                <a:ea typeface="宋体" panose="02010600030101010101" pitchFamily="2" charset="-122"/>
              </a:rPr>
              <a:t>有连续的一阶偏导数 </a:t>
            </a:r>
            <a:r>
              <a:rPr lang="en-US" altLang="zh-CN" b="1" dirty="0">
                <a:solidFill>
                  <a:schemeClr val="tx1"/>
                </a:solidFill>
                <a:ea typeface="宋体" panose="02010600030101010101" pitchFamily="2" charset="-122"/>
              </a:rPr>
              <a:t>,</a:t>
            </a:r>
            <a:endParaRPr lang="zh-CN" altLang="en-US" b="1" dirty="0">
              <a:solidFill>
                <a:schemeClr val="tx1"/>
              </a:solidFill>
              <a:ea typeface="宋体" panose="02010600030101010101" pitchFamily="2" charset="-122"/>
            </a:endParaRPr>
          </a:p>
        </p:txBody>
      </p:sp>
      <p:sp>
        <p:nvSpPr>
          <p:cNvPr id="7179" name="Text Box 11"/>
          <p:cNvSpPr txBox="1">
            <a:spLocks noChangeArrowheads="1"/>
          </p:cNvSpPr>
          <p:nvPr/>
        </p:nvSpPr>
        <p:spPr bwMode="auto">
          <a:xfrm>
            <a:off x="1346856" y="2912654"/>
            <a:ext cx="21675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a:spcBef>
                <a:spcPct val="0"/>
              </a:spcBef>
              <a:buFontTx/>
              <a:buNone/>
            </a:pPr>
            <a:r>
              <a:rPr lang="zh-CN" altLang="en-US" b="1" dirty="0">
                <a:solidFill>
                  <a:schemeClr val="tx1"/>
                </a:solidFill>
                <a:ea typeface="宋体" panose="02010600030101010101" pitchFamily="2" charset="-122"/>
              </a:rPr>
              <a:t>方向取外侧</a:t>
            </a:r>
            <a:r>
              <a:rPr lang="en-US" altLang="zh-CN" b="1" dirty="0">
                <a:solidFill>
                  <a:schemeClr val="tx1"/>
                </a:solidFill>
                <a:ea typeface="宋体" panose="02010600030101010101" pitchFamily="2" charset="-122"/>
              </a:rPr>
              <a:t>, </a:t>
            </a:r>
          </a:p>
        </p:txBody>
      </p:sp>
      <p:sp>
        <p:nvSpPr>
          <p:cNvPr id="7180" name="Text Box 12"/>
          <p:cNvSpPr txBox="1">
            <a:spLocks noChangeArrowheads="1"/>
          </p:cNvSpPr>
          <p:nvPr/>
        </p:nvSpPr>
        <p:spPr bwMode="auto">
          <a:xfrm>
            <a:off x="9972386" y="2912654"/>
            <a:ext cx="9957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ea typeface="宋体" panose="02010600030101010101" pitchFamily="2" charset="-122"/>
              </a:rPr>
              <a:t>则有</a:t>
            </a:r>
            <a:r>
              <a:rPr lang="zh-CN" altLang="en-US" dirty="0">
                <a:solidFill>
                  <a:schemeClr val="tx1"/>
                </a:solidFill>
                <a:ea typeface="宋体" panose="02010600030101010101" pitchFamily="2" charset="-122"/>
              </a:rPr>
              <a:t> </a:t>
            </a:r>
          </a:p>
        </p:txBody>
      </p:sp>
      <p:sp>
        <p:nvSpPr>
          <p:cNvPr id="7181" name="AutoShape 13">
            <a:hlinkClick r:id="" action="ppaction://noaction" highlightClick="1"/>
          </p:cNvPr>
          <p:cNvSpPr>
            <a:spLocks noChangeArrowheads="1"/>
          </p:cNvSpPr>
          <p:nvPr/>
        </p:nvSpPr>
        <p:spPr bwMode="auto">
          <a:xfrm>
            <a:off x="8335818" y="3741128"/>
            <a:ext cx="2057400" cy="533400"/>
          </a:xfrm>
          <a:prstGeom prst="actionButtonBlank">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4"/>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4"/>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4"/>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4"/>
              </a:buBlip>
              <a:defRPr kumimoji="1" sz="2000">
                <a:solidFill>
                  <a:srgbClr val="000099"/>
                </a:solidFill>
                <a:latin typeface="Times New Roman" panose="02020603050405020304" pitchFamily="18" charset="0"/>
                <a:ea typeface="华文中宋" panose="02010600040101010101" pitchFamily="2" charset="-122"/>
              </a:defRPr>
            </a:lvl9pPr>
          </a:lstStyle>
          <a:p>
            <a:pPr algn="ctr">
              <a:spcBef>
                <a:spcPct val="0"/>
              </a:spcBef>
              <a:buFontTx/>
              <a:buNone/>
            </a:pPr>
            <a:endParaRPr lang="en-US" altLang="zh-CN" sz="2400" b="1" dirty="0">
              <a:solidFill>
                <a:srgbClr val="FF0000"/>
              </a:solidFill>
              <a:ea typeface="宋体" panose="02010600030101010101" pitchFamily="2" charset="-122"/>
            </a:endParaRPr>
          </a:p>
        </p:txBody>
      </p:sp>
      <p:sp>
        <p:nvSpPr>
          <p:cNvPr id="2" name="灯片编号占位符 1"/>
          <p:cNvSpPr>
            <a:spLocks noGrp="1"/>
          </p:cNvSpPr>
          <p:nvPr>
            <p:ph type="sldNum" sz="quarter" idx="12"/>
          </p:nvPr>
        </p:nvSpPr>
        <p:spPr/>
        <p:txBody>
          <a:bodyPr/>
          <a:lstStyle/>
          <a:p>
            <a:fld id="{FCE5CB1A-84D9-4CEA-B327-BA5F167E0358}" type="slidenum">
              <a:rPr lang="zh-CN" altLang="en-US" smtClean="0"/>
              <a:t>2</a:t>
            </a:fld>
            <a:endParaRPr lang="zh-CN" altLang="en-US"/>
          </a:p>
        </p:txBody>
      </p:sp>
    </p:spTree>
    <p:extLst>
      <p:ext uri="{BB962C8B-B14F-4D97-AF65-F5344CB8AC3E}">
        <p14:creationId xmlns:p14="http://schemas.microsoft.com/office/powerpoint/2010/main" val="3864590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ipe(left)">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9">
                                            <p:txEl>
                                              <p:pRg st="0" end="0"/>
                                            </p:txEl>
                                          </p:spTgt>
                                        </p:tgtEl>
                                        <p:attrNameLst>
                                          <p:attrName>style.visibility</p:attrName>
                                        </p:attrNameLst>
                                      </p:cBhvr>
                                      <p:to>
                                        <p:strVal val="visible"/>
                                      </p:to>
                                    </p:set>
                                    <p:animEffect transition="in" filter="wipe(left)">
                                      <p:cBhvr>
                                        <p:cTn id="12" dur="500"/>
                                        <p:tgtEl>
                                          <p:spTgt spid="71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8"/>
                                        </p:tgtEl>
                                        <p:attrNameLst>
                                          <p:attrName>style.visibility</p:attrName>
                                        </p:attrNameLst>
                                      </p:cBhvr>
                                      <p:to>
                                        <p:strVal val="visible"/>
                                      </p:to>
                                    </p:set>
                                    <p:animEffect transition="in" filter="wipe(left)">
                                      <p:cBhvr>
                                        <p:cTn id="17" dur="500"/>
                                        <p:tgtEl>
                                          <p:spTgt spid="71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80">
                                            <p:txEl>
                                              <p:pRg st="0" end="0"/>
                                            </p:txEl>
                                          </p:spTgt>
                                        </p:tgtEl>
                                        <p:attrNameLst>
                                          <p:attrName>style.visibility</p:attrName>
                                        </p:attrNameLst>
                                      </p:cBhvr>
                                      <p:to>
                                        <p:strVal val="visible"/>
                                      </p:to>
                                    </p:set>
                                    <p:animEffect transition="in" filter="wipe(left)">
                                      <p:cBhvr>
                                        <p:cTn id="22" dur="500"/>
                                        <p:tgtEl>
                                          <p:spTgt spid="7180">
                                            <p:txEl>
                                              <p:pRg st="0" end="0"/>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7173"/>
                                        </p:tgtEl>
                                        <p:attrNameLst>
                                          <p:attrName>style.visibility</p:attrName>
                                        </p:attrNameLst>
                                      </p:cBhvr>
                                      <p:to>
                                        <p:strVal val="visible"/>
                                      </p:to>
                                    </p:set>
                                    <p:animEffect transition="in" filter="wipe(left)">
                                      <p:cBhvr>
                                        <p:cTn id="26" dur="500"/>
                                        <p:tgtEl>
                                          <p:spTgt spid="71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7174"/>
                                        </p:tgtEl>
                                        <p:attrNameLst>
                                          <p:attrName>style.visibility</p:attrName>
                                        </p:attrNameLst>
                                      </p:cBhvr>
                                      <p:to>
                                        <p:strVal val="visible"/>
                                      </p:to>
                                    </p:set>
                                    <p:animEffect transition="in" filter="wipe(left)">
                                      <p:cBhvr>
                                        <p:cTn id="31" dur="500"/>
                                        <p:tgtEl>
                                          <p:spTgt spid="717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nodePh="1">
                                  <p:stCondLst>
                                    <p:cond delay="0"/>
                                  </p:stCondLst>
                                  <p:endCondLst>
                                    <p:cond evt="begin" delay="0">
                                      <p:tn val="34"/>
                                    </p:cond>
                                  </p:endCondLst>
                                  <p:childTnLst>
                                    <p:set>
                                      <p:cBhvr>
                                        <p:cTn id="35" dur="1" fill="hold">
                                          <p:stCondLst>
                                            <p:cond delay="0"/>
                                          </p:stCondLst>
                                        </p:cTn>
                                        <p:tgtEl>
                                          <p:spTgt spid="7181"/>
                                        </p:tgtEl>
                                        <p:attrNameLst>
                                          <p:attrName>style.visibility</p:attrName>
                                        </p:attrNameLst>
                                      </p:cBhvr>
                                      <p:to>
                                        <p:strVal val="visible"/>
                                      </p:to>
                                    </p:set>
                                    <p:animEffect transition="in" filter="wipe(left)">
                                      <p:cBhvr>
                                        <p:cTn id="36" dur="500"/>
                                        <p:tgtEl>
                                          <p:spTgt spid="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8" grpId="0" autoUpdateAnimBg="0"/>
      <p:bldP spid="7179" grpId="0" build="p" autoUpdateAnimBg="0"/>
      <p:bldP spid="7180" grpId="0" build="p" autoUpdateAnimBg="0"/>
      <p:bldP spid="718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9444" y="913430"/>
            <a:ext cx="806631" cy="523220"/>
          </a:xfrm>
          <a:prstGeom prst="rect">
            <a:avLst/>
          </a:prstGeom>
          <a:noFill/>
        </p:spPr>
        <p:txBody>
          <a:bodyPr wrap="none" rtlCol="0">
            <a:spAutoFit/>
          </a:bodyPr>
          <a:lstStyle/>
          <a:p>
            <a:r>
              <a:rPr lang="zh-CN" altLang="en-US" sz="2800" b="1" dirty="0">
                <a:solidFill>
                  <a:srgbClr val="FF0000"/>
                </a:solidFill>
              </a:rPr>
              <a:t>例 </a:t>
            </a:r>
            <a:r>
              <a:rPr lang="en-US" altLang="zh-CN" sz="2800" b="1" dirty="0">
                <a:solidFill>
                  <a:srgbClr val="FF0000"/>
                </a:solidFill>
                <a:latin typeface="Times New Roman" panose="02020603050405020304" pitchFamily="18" charset="0"/>
                <a:cs typeface="Times New Roman" panose="02020603050405020304" pitchFamily="18" charset="0"/>
              </a:rPr>
              <a:t>6</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965388176"/>
              </p:ext>
            </p:extLst>
          </p:nvPr>
        </p:nvGraphicFramePr>
        <p:xfrm>
          <a:off x="1941145" y="893734"/>
          <a:ext cx="9510712" cy="536575"/>
        </p:xfrm>
        <a:graphic>
          <a:graphicData uri="http://schemas.openxmlformats.org/presentationml/2006/ole">
            <mc:AlternateContent xmlns:mc="http://schemas.openxmlformats.org/markup-compatibility/2006">
              <mc:Choice xmlns:v="urn:schemas-microsoft-com:vml" Requires="v">
                <p:oleObj spid="_x0000_s37272" name="Equation" r:id="rId3" imgW="4051080" imgH="228600" progId="Equation.DSMT4">
                  <p:embed/>
                </p:oleObj>
              </mc:Choice>
              <mc:Fallback>
                <p:oleObj name="Equation" r:id="rId3" imgW="4051080" imgH="228600" progId="Equation.DSMT4">
                  <p:embed/>
                  <p:pic>
                    <p:nvPicPr>
                      <p:cNvPr id="0" name=""/>
                      <p:cNvPicPr/>
                      <p:nvPr/>
                    </p:nvPicPr>
                    <p:blipFill>
                      <a:blip r:embed="rId4"/>
                      <a:stretch>
                        <a:fillRect/>
                      </a:stretch>
                    </p:blipFill>
                    <p:spPr>
                      <a:xfrm>
                        <a:off x="1941145" y="893734"/>
                        <a:ext cx="9510712" cy="5365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82515934"/>
              </p:ext>
            </p:extLst>
          </p:nvPr>
        </p:nvGraphicFramePr>
        <p:xfrm>
          <a:off x="1143058" y="1526106"/>
          <a:ext cx="7354888" cy="865187"/>
        </p:xfrm>
        <a:graphic>
          <a:graphicData uri="http://schemas.openxmlformats.org/presentationml/2006/ole">
            <mc:AlternateContent xmlns:mc="http://schemas.openxmlformats.org/markup-compatibility/2006">
              <mc:Choice xmlns:v="urn:schemas-microsoft-com:vml" Requires="v">
                <p:oleObj spid="_x0000_s37273" name="Equation" r:id="rId5" imgW="3238200" imgH="380880" progId="Equation.DSMT4">
                  <p:embed/>
                </p:oleObj>
              </mc:Choice>
              <mc:Fallback>
                <p:oleObj name="Equation" r:id="rId5" imgW="3238200" imgH="380880" progId="Equation.DSMT4">
                  <p:embed/>
                  <p:pic>
                    <p:nvPicPr>
                      <p:cNvPr id="0" name=""/>
                      <p:cNvPicPr/>
                      <p:nvPr/>
                    </p:nvPicPr>
                    <p:blipFill>
                      <a:blip r:embed="rId6"/>
                      <a:stretch>
                        <a:fillRect/>
                      </a:stretch>
                    </p:blipFill>
                    <p:spPr>
                      <a:xfrm>
                        <a:off x="1143058" y="1526106"/>
                        <a:ext cx="7354888" cy="865187"/>
                      </a:xfrm>
                      <a:prstGeom prst="rect">
                        <a:avLst/>
                      </a:prstGeom>
                    </p:spPr>
                  </p:pic>
                </p:oleObj>
              </mc:Fallback>
            </mc:AlternateContent>
          </a:graphicData>
        </a:graphic>
      </p:graphicFrame>
      <p:sp>
        <p:nvSpPr>
          <p:cNvPr id="6" name="文本框 5"/>
          <p:cNvSpPr txBox="1"/>
          <p:nvPr/>
        </p:nvSpPr>
        <p:spPr>
          <a:xfrm>
            <a:off x="8727641" y="1669643"/>
            <a:ext cx="2852063" cy="461665"/>
          </a:xfrm>
          <a:prstGeom prst="rect">
            <a:avLst/>
          </a:prstGeom>
          <a:noFill/>
        </p:spPr>
        <p:txBody>
          <a:bodyPr wrap="none" rtlCol="0">
            <a:spAutoFit/>
          </a:bodyPr>
          <a:lstStyle/>
          <a:p>
            <a:r>
              <a:rPr lang="en-US" altLang="zh-CN" sz="2400" b="1" dirty="0">
                <a:solidFill>
                  <a:srgbClr val="0000CC"/>
                </a:solidFill>
                <a:latin typeface="Times New Roman" panose="02020603050405020304" pitchFamily="18" charset="0"/>
                <a:cs typeface="Times New Roman" panose="02020603050405020304" pitchFamily="18" charset="0"/>
              </a:rPr>
              <a:t>(2021</a:t>
            </a:r>
            <a:r>
              <a:rPr lang="zh-CN" altLang="en-US" sz="2400" b="1" dirty="0">
                <a:solidFill>
                  <a:srgbClr val="0000CC"/>
                </a:solidFill>
              </a:rPr>
              <a:t>年考研高数一</a:t>
            </a:r>
            <a:r>
              <a:rPr lang="en-US" altLang="zh-CN" sz="2400" b="1" dirty="0">
                <a:solidFill>
                  <a:srgbClr val="0000CC"/>
                </a:solidFill>
                <a:latin typeface="Times New Roman" panose="02020603050405020304" pitchFamily="18" charset="0"/>
                <a:cs typeface="Times New Roman" panose="02020603050405020304" pitchFamily="18" charset="0"/>
              </a:rPr>
              <a:t>)</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1089444" y="2228238"/>
            <a:ext cx="543739" cy="523220"/>
          </a:xfrm>
          <a:prstGeom prst="rect">
            <a:avLst/>
          </a:prstGeom>
          <a:noFill/>
        </p:spPr>
        <p:txBody>
          <a:bodyPr wrap="none" rtlCol="0">
            <a:spAutoFit/>
          </a:bodyPr>
          <a:lstStyle/>
          <a:p>
            <a:r>
              <a:rPr lang="zh-CN" altLang="en-US" sz="2800" b="1" dirty="0">
                <a:solidFill>
                  <a:srgbClr val="FF0000"/>
                </a:solidFill>
              </a:rPr>
              <a:t>解</a:t>
            </a:r>
          </a:p>
        </p:txBody>
      </p:sp>
      <p:sp>
        <p:nvSpPr>
          <p:cNvPr id="9" name="文本框 8"/>
          <p:cNvSpPr txBox="1"/>
          <p:nvPr/>
        </p:nvSpPr>
        <p:spPr>
          <a:xfrm>
            <a:off x="1673218" y="2260432"/>
            <a:ext cx="2925801" cy="523220"/>
          </a:xfrm>
          <a:prstGeom prst="rect">
            <a:avLst/>
          </a:prstGeom>
          <a:noFill/>
        </p:spPr>
        <p:txBody>
          <a:bodyPr wrap="none" rtlCol="0">
            <a:spAutoFit/>
          </a:bodyPr>
          <a:lstStyle/>
          <a:p>
            <a:r>
              <a:rPr lang="zh-CN" altLang="en-US" sz="2800" b="1" dirty="0"/>
              <a:t>利用</a:t>
            </a:r>
            <a:r>
              <a:rPr lang="en-US" altLang="zh-CN" sz="2800" b="1" dirty="0">
                <a:latin typeface="Times New Roman" panose="02020603050405020304" pitchFamily="18" charset="0"/>
                <a:cs typeface="Times New Roman" panose="02020603050405020304" pitchFamily="18" charset="0"/>
              </a:rPr>
              <a:t>Gauss</a:t>
            </a:r>
            <a:r>
              <a:rPr lang="zh-CN" altLang="en-US" sz="2800" b="1" dirty="0"/>
              <a:t>公式，</a:t>
            </a:r>
          </a:p>
        </p:txBody>
      </p:sp>
      <p:graphicFrame>
        <p:nvGraphicFramePr>
          <p:cNvPr id="10" name="对象 9"/>
          <p:cNvGraphicFramePr>
            <a:graphicFrameLocks noChangeAspect="1"/>
          </p:cNvGraphicFramePr>
          <p:nvPr>
            <p:extLst>
              <p:ext uri="{D42A27DB-BD31-4B8C-83A1-F6EECF244321}">
                <p14:modId xmlns:p14="http://schemas.microsoft.com/office/powerpoint/2010/main" val="923705251"/>
              </p:ext>
            </p:extLst>
          </p:nvPr>
        </p:nvGraphicFramePr>
        <p:xfrm>
          <a:off x="1361314" y="2794708"/>
          <a:ext cx="7642225" cy="865188"/>
        </p:xfrm>
        <a:graphic>
          <a:graphicData uri="http://schemas.openxmlformats.org/presentationml/2006/ole">
            <mc:AlternateContent xmlns:mc="http://schemas.openxmlformats.org/markup-compatibility/2006">
              <mc:Choice xmlns:v="urn:schemas-microsoft-com:vml" Requires="v">
                <p:oleObj spid="_x0000_s37274" name="Equation" r:id="rId7" imgW="3365280" imgH="380880" progId="Equation.DSMT4">
                  <p:embed/>
                </p:oleObj>
              </mc:Choice>
              <mc:Fallback>
                <p:oleObj name="Equation" r:id="rId7" imgW="3365280" imgH="380880" progId="Equation.DSMT4">
                  <p:embed/>
                  <p:pic>
                    <p:nvPicPr>
                      <p:cNvPr id="0" name=""/>
                      <p:cNvPicPr/>
                      <p:nvPr/>
                    </p:nvPicPr>
                    <p:blipFill>
                      <a:blip r:embed="rId8"/>
                      <a:stretch>
                        <a:fillRect/>
                      </a:stretch>
                    </p:blipFill>
                    <p:spPr>
                      <a:xfrm>
                        <a:off x="1361314" y="2794708"/>
                        <a:ext cx="7642225" cy="865188"/>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735312904"/>
              </p:ext>
            </p:extLst>
          </p:nvPr>
        </p:nvGraphicFramePr>
        <p:xfrm>
          <a:off x="1013176" y="3585747"/>
          <a:ext cx="4031138" cy="489176"/>
        </p:xfrm>
        <a:graphic>
          <a:graphicData uri="http://schemas.openxmlformats.org/presentationml/2006/ole">
            <mc:AlternateContent xmlns:mc="http://schemas.openxmlformats.org/markup-compatibility/2006">
              <mc:Choice xmlns:v="urn:schemas-microsoft-com:vml" Requires="v">
                <p:oleObj spid="_x0000_s37275" name="Equation" r:id="rId9" imgW="1777680" imgH="215640" progId="Equation.DSMT4">
                  <p:embed/>
                </p:oleObj>
              </mc:Choice>
              <mc:Fallback>
                <p:oleObj name="Equation" r:id="rId9" imgW="1777680" imgH="215640" progId="Equation.DSMT4">
                  <p:embed/>
                  <p:pic>
                    <p:nvPicPr>
                      <p:cNvPr id="0" name=""/>
                      <p:cNvPicPr/>
                      <p:nvPr/>
                    </p:nvPicPr>
                    <p:blipFill>
                      <a:blip r:embed="rId10"/>
                      <a:stretch>
                        <a:fillRect/>
                      </a:stretch>
                    </p:blipFill>
                    <p:spPr>
                      <a:xfrm>
                        <a:off x="1013176" y="3585747"/>
                        <a:ext cx="4031138" cy="489176"/>
                      </a:xfrm>
                      <a:prstGeom prst="rect">
                        <a:avLst/>
                      </a:prstGeom>
                    </p:spPr>
                  </p:pic>
                </p:oleObj>
              </mc:Fallback>
            </mc:AlternateContent>
          </a:graphicData>
        </a:graphic>
      </p:graphicFrame>
      <p:grpSp>
        <p:nvGrpSpPr>
          <p:cNvPr id="32" name="组合 31"/>
          <p:cNvGrpSpPr/>
          <p:nvPr/>
        </p:nvGrpSpPr>
        <p:grpSpPr>
          <a:xfrm>
            <a:off x="9783785" y="2316256"/>
            <a:ext cx="1514476" cy="2566988"/>
            <a:chOff x="9783785" y="2316256"/>
            <a:chExt cx="1514476" cy="2566988"/>
          </a:xfrm>
        </p:grpSpPr>
        <p:grpSp>
          <p:nvGrpSpPr>
            <p:cNvPr id="12" name="Group 15"/>
            <p:cNvGrpSpPr>
              <a:grpSpLocks/>
            </p:cNvGrpSpPr>
            <p:nvPr/>
          </p:nvGrpSpPr>
          <p:grpSpPr bwMode="auto">
            <a:xfrm>
              <a:off x="9783785" y="2316256"/>
              <a:ext cx="1514476" cy="2566988"/>
              <a:chOff x="4519" y="1263"/>
              <a:chExt cx="954" cy="1617"/>
            </a:xfrm>
          </p:grpSpPr>
          <p:grpSp>
            <p:nvGrpSpPr>
              <p:cNvPr id="13" name="Group 16"/>
              <p:cNvGrpSpPr>
                <a:grpSpLocks/>
              </p:cNvGrpSpPr>
              <p:nvPr/>
            </p:nvGrpSpPr>
            <p:grpSpPr bwMode="auto">
              <a:xfrm>
                <a:off x="4519" y="1293"/>
                <a:ext cx="913" cy="1514"/>
                <a:chOff x="4519" y="1293"/>
                <a:chExt cx="913" cy="1514"/>
              </a:xfrm>
            </p:grpSpPr>
            <p:sp>
              <p:nvSpPr>
                <p:cNvPr id="20" name="Freeform 17"/>
                <p:cNvSpPr>
                  <a:spLocks/>
                </p:cNvSpPr>
                <p:nvPr/>
              </p:nvSpPr>
              <p:spPr bwMode="auto">
                <a:xfrm>
                  <a:off x="4550" y="1603"/>
                  <a:ext cx="691" cy="845"/>
                </a:xfrm>
                <a:custGeom>
                  <a:avLst/>
                  <a:gdLst>
                    <a:gd name="T0" fmla="*/ 0 w 864"/>
                    <a:gd name="T1" fmla="*/ 0 h 1056"/>
                    <a:gd name="T2" fmla="*/ 0 w 864"/>
                    <a:gd name="T3" fmla="*/ 433 h 1056"/>
                    <a:gd name="T4" fmla="*/ 353 w 864"/>
                    <a:gd name="T5" fmla="*/ 433 h 1056"/>
                    <a:gd name="T6" fmla="*/ 353 w 864"/>
                    <a:gd name="T7" fmla="*/ 0 h 1056"/>
                    <a:gd name="T8" fmla="*/ 0 w 864"/>
                    <a:gd name="T9" fmla="*/ 0 h 1056"/>
                    <a:gd name="T10" fmla="*/ 0 60000 65536"/>
                    <a:gd name="T11" fmla="*/ 0 60000 65536"/>
                    <a:gd name="T12" fmla="*/ 0 60000 65536"/>
                    <a:gd name="T13" fmla="*/ 0 60000 65536"/>
                    <a:gd name="T14" fmla="*/ 0 60000 65536"/>
                    <a:gd name="T15" fmla="*/ 0 w 864"/>
                    <a:gd name="T16" fmla="*/ 0 h 1056"/>
                    <a:gd name="T17" fmla="*/ 864 w 864"/>
                    <a:gd name="T18" fmla="*/ 1056 h 1056"/>
                  </a:gdLst>
                  <a:ahLst/>
                  <a:cxnLst>
                    <a:cxn ang="T10">
                      <a:pos x="T0" y="T1"/>
                    </a:cxn>
                    <a:cxn ang="T11">
                      <a:pos x="T2" y="T3"/>
                    </a:cxn>
                    <a:cxn ang="T12">
                      <a:pos x="T4" y="T5"/>
                    </a:cxn>
                    <a:cxn ang="T13">
                      <a:pos x="T6" y="T7"/>
                    </a:cxn>
                    <a:cxn ang="T14">
                      <a:pos x="T8" y="T9"/>
                    </a:cxn>
                  </a:cxnLst>
                  <a:rect l="T15" t="T16" r="T17" b="T18"/>
                  <a:pathLst>
                    <a:path w="864" h="1056">
                      <a:moveTo>
                        <a:pt x="0" y="0"/>
                      </a:moveTo>
                      <a:lnTo>
                        <a:pt x="0" y="1056"/>
                      </a:lnTo>
                      <a:lnTo>
                        <a:pt x="864" y="1056"/>
                      </a:lnTo>
                      <a:lnTo>
                        <a:pt x="864" y="0"/>
                      </a:lnTo>
                      <a:lnTo>
                        <a:pt x="0" y="0"/>
                      </a:lnTo>
                      <a:close/>
                    </a:path>
                  </a:pathLst>
                </a:custGeom>
                <a:gradFill rotWithShape="0">
                  <a:gsLst>
                    <a:gs pos="0">
                      <a:srgbClr val="004700"/>
                    </a:gs>
                    <a:gs pos="50000">
                      <a:srgbClr val="009900"/>
                    </a:gs>
                    <a:gs pos="100000">
                      <a:srgbClr val="004700"/>
                    </a:gs>
                  </a:gsLst>
                  <a:lin ang="0" scaled="1"/>
                </a:gradFill>
                <a:ln w="9525">
                  <a:solidFill>
                    <a:srgbClr val="008000"/>
                  </a:solidFill>
                  <a:round/>
                  <a:headEnd/>
                  <a:tailEnd/>
                </a:ln>
              </p:spPr>
              <p:txBody>
                <a:bodyPr wrap="none" anchor="ctr"/>
                <a:lstStyle/>
                <a:p>
                  <a:endParaRPr lang="zh-CN" altLang="en-US"/>
                </a:p>
              </p:txBody>
            </p:sp>
            <p:sp>
              <p:nvSpPr>
                <p:cNvPr id="21" name="Arc 18"/>
                <p:cNvSpPr>
                  <a:spLocks/>
                </p:cNvSpPr>
                <p:nvPr/>
              </p:nvSpPr>
              <p:spPr bwMode="auto">
                <a:xfrm flipH="1" flipV="1">
                  <a:off x="4552" y="2415"/>
                  <a:ext cx="694" cy="228"/>
                </a:xfrm>
                <a:custGeom>
                  <a:avLst/>
                  <a:gdLst>
                    <a:gd name="T0" fmla="*/ 0 w 43200"/>
                    <a:gd name="T1" fmla="*/ 0 h 25813"/>
                    <a:gd name="T2" fmla="*/ 0 w 43200"/>
                    <a:gd name="T3" fmla="*/ 0 h 25813"/>
                    <a:gd name="T4" fmla="*/ 0 w 43200"/>
                    <a:gd name="T5" fmla="*/ 0 h 25813"/>
                    <a:gd name="T6" fmla="*/ 0 60000 65536"/>
                    <a:gd name="T7" fmla="*/ 0 60000 65536"/>
                    <a:gd name="T8" fmla="*/ 0 60000 65536"/>
                    <a:gd name="T9" fmla="*/ 0 w 43200"/>
                    <a:gd name="T10" fmla="*/ 0 h 25813"/>
                    <a:gd name="T11" fmla="*/ 43200 w 43200"/>
                    <a:gd name="T12" fmla="*/ 25813 h 25813"/>
                  </a:gdLst>
                  <a:ahLst/>
                  <a:cxnLst>
                    <a:cxn ang="T6">
                      <a:pos x="T0" y="T1"/>
                    </a:cxn>
                    <a:cxn ang="T7">
                      <a:pos x="T2" y="T3"/>
                    </a:cxn>
                    <a:cxn ang="T8">
                      <a:pos x="T4" y="T5"/>
                    </a:cxn>
                  </a:cxnLst>
                  <a:rect l="T9" t="T10" r="T11" b="T12"/>
                  <a:pathLst>
                    <a:path w="43200" h="25813" fill="none" extrusionOk="0">
                      <a:moveTo>
                        <a:pt x="90" y="23569"/>
                      </a:moveTo>
                      <a:cubicBezTo>
                        <a:pt x="30" y="22915"/>
                        <a:pt x="0" y="22257"/>
                        <a:pt x="0" y="21600"/>
                      </a:cubicBezTo>
                      <a:cubicBezTo>
                        <a:pt x="0" y="9670"/>
                        <a:pt x="9670" y="0"/>
                        <a:pt x="21600" y="0"/>
                      </a:cubicBezTo>
                      <a:cubicBezTo>
                        <a:pt x="33529" y="0"/>
                        <a:pt x="43200" y="9670"/>
                        <a:pt x="43200" y="21600"/>
                      </a:cubicBezTo>
                      <a:cubicBezTo>
                        <a:pt x="43200" y="23014"/>
                        <a:pt x="43061" y="24425"/>
                        <a:pt x="42785" y="25813"/>
                      </a:cubicBezTo>
                    </a:path>
                    <a:path w="43200" h="25813" stroke="0" extrusionOk="0">
                      <a:moveTo>
                        <a:pt x="90" y="23569"/>
                      </a:moveTo>
                      <a:cubicBezTo>
                        <a:pt x="30" y="22915"/>
                        <a:pt x="0" y="22257"/>
                        <a:pt x="0" y="21600"/>
                      </a:cubicBezTo>
                      <a:cubicBezTo>
                        <a:pt x="0" y="9670"/>
                        <a:pt x="9670" y="0"/>
                        <a:pt x="21600" y="0"/>
                      </a:cubicBezTo>
                      <a:cubicBezTo>
                        <a:pt x="33529" y="0"/>
                        <a:pt x="43200" y="9670"/>
                        <a:pt x="43200" y="21600"/>
                      </a:cubicBezTo>
                      <a:cubicBezTo>
                        <a:pt x="43200" y="23014"/>
                        <a:pt x="43061" y="24425"/>
                        <a:pt x="42785" y="25813"/>
                      </a:cubicBezTo>
                      <a:lnTo>
                        <a:pt x="21600" y="21600"/>
                      </a:lnTo>
                      <a:lnTo>
                        <a:pt x="90" y="23569"/>
                      </a:lnTo>
                      <a:close/>
                    </a:path>
                  </a:pathLst>
                </a:custGeom>
                <a:gradFill rotWithShape="0">
                  <a:gsLst>
                    <a:gs pos="0">
                      <a:srgbClr val="004700"/>
                    </a:gs>
                    <a:gs pos="50000">
                      <a:srgbClr val="009900"/>
                    </a:gs>
                    <a:gs pos="100000">
                      <a:srgbClr val="004700"/>
                    </a:gs>
                  </a:gsLst>
                  <a:lin ang="0" scaled="1"/>
                </a:gradFill>
                <a:ln w="9525">
                  <a:solidFill>
                    <a:schemeClr val="tx1"/>
                  </a:solidFill>
                  <a:round/>
                  <a:headEnd/>
                  <a:tailEnd/>
                </a:ln>
              </p:spPr>
              <p:txBody>
                <a:bodyPr wrap="none" anchor="ctr"/>
                <a:lstStyle/>
                <a:p>
                  <a:endParaRPr lang="zh-CN" altLang="en-US"/>
                </a:p>
              </p:txBody>
            </p:sp>
            <p:sp>
              <p:nvSpPr>
                <p:cNvPr id="22" name="Arc 19"/>
                <p:cNvSpPr>
                  <a:spLocks/>
                </p:cNvSpPr>
                <p:nvPr/>
              </p:nvSpPr>
              <p:spPr bwMode="auto">
                <a:xfrm>
                  <a:off x="4550" y="2217"/>
                  <a:ext cx="691" cy="228"/>
                </a:xfrm>
                <a:custGeom>
                  <a:avLst/>
                  <a:gdLst>
                    <a:gd name="T0" fmla="*/ 0 w 43200"/>
                    <a:gd name="T1" fmla="*/ 0 h 25813"/>
                    <a:gd name="T2" fmla="*/ 0 w 43200"/>
                    <a:gd name="T3" fmla="*/ 0 h 25813"/>
                    <a:gd name="T4" fmla="*/ 0 w 43200"/>
                    <a:gd name="T5" fmla="*/ 0 h 25813"/>
                    <a:gd name="T6" fmla="*/ 0 60000 65536"/>
                    <a:gd name="T7" fmla="*/ 0 60000 65536"/>
                    <a:gd name="T8" fmla="*/ 0 60000 65536"/>
                    <a:gd name="T9" fmla="*/ 0 w 43200"/>
                    <a:gd name="T10" fmla="*/ 0 h 25813"/>
                    <a:gd name="T11" fmla="*/ 43200 w 43200"/>
                    <a:gd name="T12" fmla="*/ 25813 h 25813"/>
                  </a:gdLst>
                  <a:ahLst/>
                  <a:cxnLst>
                    <a:cxn ang="T6">
                      <a:pos x="T0" y="T1"/>
                    </a:cxn>
                    <a:cxn ang="T7">
                      <a:pos x="T2" y="T3"/>
                    </a:cxn>
                    <a:cxn ang="T8">
                      <a:pos x="T4" y="T5"/>
                    </a:cxn>
                  </a:cxnLst>
                  <a:rect l="T9" t="T10" r="T11" b="T12"/>
                  <a:pathLst>
                    <a:path w="43200" h="25813" fill="none" extrusionOk="0">
                      <a:moveTo>
                        <a:pt x="90" y="23569"/>
                      </a:moveTo>
                      <a:cubicBezTo>
                        <a:pt x="30" y="22915"/>
                        <a:pt x="0" y="22257"/>
                        <a:pt x="0" y="21600"/>
                      </a:cubicBezTo>
                      <a:cubicBezTo>
                        <a:pt x="0" y="9670"/>
                        <a:pt x="9670" y="0"/>
                        <a:pt x="21600" y="0"/>
                      </a:cubicBezTo>
                      <a:cubicBezTo>
                        <a:pt x="33529" y="0"/>
                        <a:pt x="43200" y="9670"/>
                        <a:pt x="43200" y="21600"/>
                      </a:cubicBezTo>
                      <a:cubicBezTo>
                        <a:pt x="43200" y="23014"/>
                        <a:pt x="43061" y="24425"/>
                        <a:pt x="42785" y="25813"/>
                      </a:cubicBezTo>
                    </a:path>
                    <a:path w="43200" h="25813" stroke="0" extrusionOk="0">
                      <a:moveTo>
                        <a:pt x="90" y="23569"/>
                      </a:moveTo>
                      <a:cubicBezTo>
                        <a:pt x="30" y="22915"/>
                        <a:pt x="0" y="22257"/>
                        <a:pt x="0" y="21600"/>
                      </a:cubicBezTo>
                      <a:cubicBezTo>
                        <a:pt x="0" y="9670"/>
                        <a:pt x="9670" y="0"/>
                        <a:pt x="21600" y="0"/>
                      </a:cubicBezTo>
                      <a:cubicBezTo>
                        <a:pt x="33529" y="0"/>
                        <a:pt x="43200" y="9670"/>
                        <a:pt x="43200" y="21600"/>
                      </a:cubicBezTo>
                      <a:cubicBezTo>
                        <a:pt x="43200" y="23014"/>
                        <a:pt x="43061" y="24425"/>
                        <a:pt x="42785" y="25813"/>
                      </a:cubicBezTo>
                      <a:lnTo>
                        <a:pt x="21600" y="21600"/>
                      </a:lnTo>
                      <a:lnTo>
                        <a:pt x="90" y="23569"/>
                      </a:lnTo>
                      <a:close/>
                    </a:path>
                  </a:pathLst>
                </a:custGeom>
                <a:gradFill rotWithShape="0">
                  <a:gsLst>
                    <a:gs pos="0">
                      <a:srgbClr val="004700"/>
                    </a:gs>
                    <a:gs pos="50000">
                      <a:srgbClr val="009900"/>
                    </a:gs>
                    <a:gs pos="100000">
                      <a:srgbClr val="004700"/>
                    </a:gs>
                  </a:gsLst>
                  <a:lin ang="0" scaled="1"/>
                </a:gradFill>
                <a:ln w="9525">
                  <a:solidFill>
                    <a:schemeClr val="tx1"/>
                  </a:solidFill>
                  <a:prstDash val="dash"/>
                  <a:round/>
                  <a:headEnd/>
                  <a:tailEnd/>
                </a:ln>
              </p:spPr>
              <p:txBody>
                <a:bodyPr wrap="none" anchor="ctr"/>
                <a:lstStyle/>
                <a:p>
                  <a:endParaRPr lang="zh-CN" altLang="en-US"/>
                </a:p>
              </p:txBody>
            </p:sp>
            <p:sp>
              <p:nvSpPr>
                <p:cNvPr id="23" name="Oval 20"/>
                <p:cNvSpPr>
                  <a:spLocks noChangeArrowheads="1"/>
                </p:cNvSpPr>
                <p:nvPr/>
              </p:nvSpPr>
              <p:spPr bwMode="auto">
                <a:xfrm>
                  <a:off x="4554" y="1408"/>
                  <a:ext cx="691" cy="445"/>
                </a:xfrm>
                <a:prstGeom prst="ellipse">
                  <a:avLst/>
                </a:prstGeom>
                <a:gradFill rotWithShape="0">
                  <a:gsLst>
                    <a:gs pos="0">
                      <a:schemeClr val="folHlink">
                        <a:gamma/>
                        <a:shade val="46275"/>
                        <a:invGamma/>
                      </a:schemeClr>
                    </a:gs>
                    <a:gs pos="50000">
                      <a:schemeClr val="folHlink"/>
                    </a:gs>
                    <a:gs pos="100000">
                      <a:schemeClr val="folHlink">
                        <a:gamma/>
                        <a:shade val="46275"/>
                        <a:invGamma/>
                      </a:schemeClr>
                    </a:gs>
                  </a:gsLst>
                  <a:lin ang="0" scaled="1"/>
                </a:gradFill>
                <a:ln w="9525">
                  <a:solidFill>
                    <a:schemeClr val="tx1"/>
                  </a:solidFill>
                  <a:round/>
                  <a:headEnd/>
                  <a:tailEnd/>
                </a:ln>
              </p:spPr>
              <p:txBody>
                <a:bodyPr wrap="none" anchor="ctr"/>
                <a:lstStyle/>
                <a:p>
                  <a:pPr eaLnBrk="1" hangingPunct="1">
                    <a:defRPr/>
                  </a:pPr>
                  <a:endParaRPr lang="zh-CN" altLang="en-US"/>
                </a:p>
              </p:txBody>
            </p:sp>
            <p:sp>
              <p:nvSpPr>
                <p:cNvPr id="24" name="Line 21"/>
                <p:cNvSpPr>
                  <a:spLocks noChangeShapeType="1"/>
                </p:cNvSpPr>
                <p:nvPr/>
              </p:nvSpPr>
              <p:spPr bwMode="auto">
                <a:xfrm>
                  <a:off x="4895" y="2452"/>
                  <a:ext cx="345"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22"/>
                <p:cNvSpPr>
                  <a:spLocks noChangeShapeType="1"/>
                </p:cNvSpPr>
                <p:nvPr/>
              </p:nvSpPr>
              <p:spPr bwMode="auto">
                <a:xfrm flipV="1">
                  <a:off x="4895" y="1393"/>
                  <a:ext cx="0" cy="105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3"/>
                <p:cNvSpPr>
                  <a:spLocks noChangeShapeType="1"/>
                </p:cNvSpPr>
                <p:nvPr/>
              </p:nvSpPr>
              <p:spPr bwMode="auto">
                <a:xfrm flipV="1">
                  <a:off x="4895" y="1293"/>
                  <a:ext cx="0" cy="29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4"/>
                <p:cNvSpPr>
                  <a:spLocks noChangeShapeType="1"/>
                </p:cNvSpPr>
                <p:nvPr/>
              </p:nvSpPr>
              <p:spPr bwMode="auto">
                <a:xfrm>
                  <a:off x="5240" y="2452"/>
                  <a:ext cx="19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5"/>
                <p:cNvSpPr>
                  <a:spLocks noChangeShapeType="1"/>
                </p:cNvSpPr>
                <p:nvPr/>
              </p:nvSpPr>
              <p:spPr bwMode="auto">
                <a:xfrm flipH="1">
                  <a:off x="4711" y="2489"/>
                  <a:ext cx="144" cy="12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6"/>
                <p:cNvSpPr>
                  <a:spLocks noChangeShapeType="1"/>
                </p:cNvSpPr>
                <p:nvPr/>
              </p:nvSpPr>
              <p:spPr bwMode="auto">
                <a:xfrm flipH="1">
                  <a:off x="4519" y="2620"/>
                  <a:ext cx="192" cy="1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Oval 27"/>
                <p:cNvSpPr>
                  <a:spLocks noChangeArrowheads="1"/>
                </p:cNvSpPr>
                <p:nvPr/>
              </p:nvSpPr>
              <p:spPr bwMode="auto">
                <a:xfrm>
                  <a:off x="4883" y="1584"/>
                  <a:ext cx="34" cy="34"/>
                </a:xfrm>
                <a:prstGeom prst="ellipse">
                  <a:avLst/>
                </a:prstGeom>
                <a:solidFill>
                  <a:schemeClr val="hlink"/>
                </a:solidFill>
                <a:ln w="9525">
                  <a:solidFill>
                    <a:schemeClr val="tx1"/>
                  </a:solidFill>
                  <a:round/>
                  <a:headEnd/>
                  <a:tailEnd/>
                </a:ln>
              </p:spPr>
              <p:txBody>
                <a:bodyPr wrap="none" anchor="ctr"/>
                <a:lstStyle>
                  <a:lvl1pPr>
                    <a:spcBef>
                      <a:spcPct val="20000"/>
                    </a:spcBef>
                    <a:buBlip>
                      <a:blip r:embed="rId11"/>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11"/>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11"/>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11"/>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11"/>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11"/>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11"/>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11"/>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11"/>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endParaRPr lang="zh-CN" altLang="en-US" sz="2000">
                    <a:solidFill>
                      <a:schemeClr val="tx1"/>
                    </a:solidFill>
                    <a:ea typeface="宋体" panose="02010600030101010101" pitchFamily="2" charset="-122"/>
                  </a:endParaRPr>
                </a:p>
              </p:txBody>
            </p:sp>
          </p:grpSp>
          <p:graphicFrame>
            <p:nvGraphicFramePr>
              <p:cNvPr id="14" name="Object 11"/>
              <p:cNvGraphicFramePr>
                <a:graphicFrameLocks noChangeAspect="1"/>
              </p:cNvGraphicFramePr>
              <p:nvPr/>
            </p:nvGraphicFramePr>
            <p:xfrm>
              <a:off x="4656" y="2735"/>
              <a:ext cx="137" cy="145"/>
            </p:xfrm>
            <a:graphic>
              <a:graphicData uri="http://schemas.openxmlformats.org/presentationml/2006/ole">
                <mc:AlternateContent xmlns:mc="http://schemas.openxmlformats.org/markup-compatibility/2006">
                  <mc:Choice xmlns:v="urn:schemas-microsoft-com:vml" Requires="v">
                    <p:oleObj spid="_x0000_s37276" name="Equation" r:id="rId12" imgW="209416" imgH="219002" progId="Equation.3">
                      <p:embed/>
                    </p:oleObj>
                  </mc:Choice>
                  <mc:Fallback>
                    <p:oleObj name="Equation" r:id="rId12" imgW="209416" imgH="21900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56" y="2735"/>
                            <a:ext cx="137"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2"/>
              <p:cNvGraphicFramePr>
                <a:graphicFrameLocks noChangeAspect="1"/>
              </p:cNvGraphicFramePr>
              <p:nvPr>
                <p:extLst>
                  <p:ext uri="{D42A27DB-BD31-4B8C-83A1-F6EECF244321}">
                    <p14:modId xmlns:p14="http://schemas.microsoft.com/office/powerpoint/2010/main" val="149972003"/>
                  </p:ext>
                </p:extLst>
              </p:nvPr>
            </p:nvGraphicFramePr>
            <p:xfrm>
              <a:off x="4910" y="1483"/>
              <a:ext cx="157" cy="199"/>
            </p:xfrm>
            <a:graphic>
              <a:graphicData uri="http://schemas.openxmlformats.org/presentationml/2006/ole">
                <mc:AlternateContent xmlns:mc="http://schemas.openxmlformats.org/markup-compatibility/2006">
                  <mc:Choice xmlns:v="urn:schemas-microsoft-com:vml" Requires="v">
                    <p:oleObj spid="_x0000_s37277" name="Equation" r:id="rId14" imgW="126720" imgH="164880" progId="Equation.DSMT4">
                      <p:embed/>
                    </p:oleObj>
                  </mc:Choice>
                  <mc:Fallback>
                    <p:oleObj name="Equation" r:id="rId14" imgW="126720" imgH="164880" progId="Equation.DSMT4">
                      <p:embed/>
                      <p:pic>
                        <p:nvPicPr>
                          <p:cNvPr id="0" name=""/>
                          <p:cNvPicPr>
                            <a:picLocks noChangeAspect="1" noChangeArrowheads="1"/>
                          </p:cNvPicPr>
                          <p:nvPr/>
                        </p:nvPicPr>
                        <p:blipFill>
                          <a:blip r:embed="rId15"/>
                          <a:srcRect/>
                          <a:stretch>
                            <a:fillRect/>
                          </a:stretch>
                        </p:blipFill>
                        <p:spPr bwMode="auto">
                          <a:xfrm>
                            <a:off x="4910" y="1483"/>
                            <a:ext cx="157" cy="199"/>
                          </a:xfrm>
                          <a:prstGeom prst="rect">
                            <a:avLst/>
                          </a:prstGeom>
                          <a:noFill/>
                          <a:ln>
                            <a:noFill/>
                          </a:ln>
                          <a:effectLst/>
                        </p:spPr>
                      </p:pic>
                    </p:oleObj>
                  </mc:Fallback>
                </mc:AlternateContent>
              </a:graphicData>
            </a:graphic>
          </p:graphicFrame>
          <p:graphicFrame>
            <p:nvGraphicFramePr>
              <p:cNvPr id="16" name="Object 13"/>
              <p:cNvGraphicFramePr>
                <a:graphicFrameLocks noChangeAspect="1"/>
              </p:cNvGraphicFramePr>
              <p:nvPr/>
            </p:nvGraphicFramePr>
            <p:xfrm>
              <a:off x="4752" y="2352"/>
              <a:ext cx="130" cy="145"/>
            </p:xfrm>
            <a:graphic>
              <a:graphicData uri="http://schemas.openxmlformats.org/presentationml/2006/ole">
                <mc:AlternateContent xmlns:mc="http://schemas.openxmlformats.org/markup-compatibility/2006">
                  <mc:Choice xmlns:v="urn:schemas-microsoft-com:vml" Requires="v">
                    <p:oleObj spid="_x0000_s37278" name="Equation" r:id="rId16" imgW="200092" imgH="219002" progId="Equation.3">
                      <p:embed/>
                    </p:oleObj>
                  </mc:Choice>
                  <mc:Fallback>
                    <p:oleObj name="Equation" r:id="rId16" imgW="200092" imgH="219002"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52" y="2352"/>
                            <a:ext cx="130"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4"/>
              <p:cNvGraphicFramePr>
                <a:graphicFrameLocks noChangeAspect="1"/>
              </p:cNvGraphicFramePr>
              <p:nvPr/>
            </p:nvGraphicFramePr>
            <p:xfrm>
              <a:off x="4944" y="1263"/>
              <a:ext cx="129" cy="129"/>
            </p:xfrm>
            <a:graphic>
              <a:graphicData uri="http://schemas.openxmlformats.org/presentationml/2006/ole">
                <mc:AlternateContent xmlns:mc="http://schemas.openxmlformats.org/markup-compatibility/2006">
                  <mc:Choice xmlns:v="urn:schemas-microsoft-com:vml" Requires="v">
                    <p:oleObj spid="_x0000_s37279" name="Equation" r:id="rId18" imgW="200092" imgH="200005" progId="Equation.3">
                      <p:embed/>
                    </p:oleObj>
                  </mc:Choice>
                  <mc:Fallback>
                    <p:oleObj name="Equation" r:id="rId18" imgW="200092" imgH="200005"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44" y="1263"/>
                            <a:ext cx="129"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5"/>
              <p:cNvGraphicFramePr>
                <a:graphicFrameLocks noChangeAspect="1"/>
              </p:cNvGraphicFramePr>
              <p:nvPr>
                <p:extLst>
                  <p:ext uri="{D42A27DB-BD31-4B8C-83A1-F6EECF244321}">
                    <p14:modId xmlns:p14="http://schemas.microsoft.com/office/powerpoint/2010/main" val="849122387"/>
                  </p:ext>
                </p:extLst>
              </p:nvPr>
            </p:nvGraphicFramePr>
            <p:xfrm>
              <a:off x="5153" y="2467"/>
              <a:ext cx="90" cy="183"/>
            </p:xfrm>
            <a:graphic>
              <a:graphicData uri="http://schemas.openxmlformats.org/presentationml/2006/ole">
                <mc:AlternateContent xmlns:mc="http://schemas.openxmlformats.org/markup-compatibility/2006">
                  <mc:Choice xmlns:v="urn:schemas-microsoft-com:vml" Requires="v">
                    <p:oleObj spid="_x0000_s37280" name="Equation" r:id="rId20" imgW="133395" imgH="285670" progId="Equation.3">
                      <p:embed/>
                    </p:oleObj>
                  </mc:Choice>
                  <mc:Fallback>
                    <p:oleObj name="Equation" r:id="rId20" imgW="133395" imgH="28567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53" y="2467"/>
                            <a:ext cx="90"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6"/>
              <p:cNvGraphicFramePr>
                <a:graphicFrameLocks noChangeAspect="1"/>
              </p:cNvGraphicFramePr>
              <p:nvPr/>
            </p:nvGraphicFramePr>
            <p:xfrm>
              <a:off x="5328" y="2498"/>
              <a:ext cx="145" cy="190"/>
            </p:xfrm>
            <a:graphic>
              <a:graphicData uri="http://schemas.openxmlformats.org/presentationml/2006/ole">
                <mc:AlternateContent xmlns:mc="http://schemas.openxmlformats.org/markup-compatibility/2006">
                  <mc:Choice xmlns:v="urn:schemas-microsoft-com:vml" Requires="v">
                    <p:oleObj spid="_x0000_s37281" name="Equation" r:id="rId22" imgW="219097" imgH="295348" progId="Equation.3">
                      <p:embed/>
                    </p:oleObj>
                  </mc:Choice>
                  <mc:Fallback>
                    <p:oleObj name="Equation" r:id="rId22" imgW="219097" imgH="295348"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328" y="2498"/>
                            <a:ext cx="145"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1" name="Object 12"/>
            <p:cNvGraphicFramePr>
              <a:graphicFrameLocks noChangeAspect="1"/>
            </p:cNvGraphicFramePr>
            <p:nvPr>
              <p:extLst>
                <p:ext uri="{D42A27DB-BD31-4B8C-83A1-F6EECF244321}">
                  <p14:modId xmlns:p14="http://schemas.microsoft.com/office/powerpoint/2010/main" val="4195034552"/>
                </p:ext>
              </p:extLst>
            </p:nvPr>
          </p:nvGraphicFramePr>
          <p:xfrm>
            <a:off x="10179866" y="4320343"/>
            <a:ext cx="249238" cy="315913"/>
          </p:xfrm>
          <a:graphic>
            <a:graphicData uri="http://schemas.openxmlformats.org/presentationml/2006/ole">
              <mc:AlternateContent xmlns:mc="http://schemas.openxmlformats.org/markup-compatibility/2006">
                <mc:Choice xmlns:v="urn:schemas-microsoft-com:vml" Requires="v">
                  <p:oleObj spid="_x0000_s37282" name="Equation" r:id="rId24" imgW="126720" imgH="164880" progId="Equation.DSMT4">
                    <p:embed/>
                  </p:oleObj>
                </mc:Choice>
                <mc:Fallback>
                  <p:oleObj name="Equation" r:id="rId24" imgW="126720" imgH="164880" progId="Equation.DSMT4">
                    <p:embed/>
                    <p:pic>
                      <p:nvPicPr>
                        <p:cNvPr id="0" name=""/>
                        <p:cNvPicPr>
                          <a:picLocks noChangeAspect="1" noChangeArrowheads="1"/>
                        </p:cNvPicPr>
                        <p:nvPr/>
                      </p:nvPicPr>
                      <p:blipFill>
                        <a:blip r:embed="rId25"/>
                        <a:srcRect/>
                        <a:stretch>
                          <a:fillRect/>
                        </a:stretch>
                      </p:blipFill>
                      <p:spPr bwMode="auto">
                        <a:xfrm>
                          <a:off x="10179866" y="4320343"/>
                          <a:ext cx="249238" cy="315913"/>
                        </a:xfrm>
                        <a:prstGeom prst="rect">
                          <a:avLst/>
                        </a:prstGeom>
                        <a:noFill/>
                        <a:ln>
                          <a:noFill/>
                        </a:ln>
                        <a:effectLst/>
                      </p:spPr>
                    </p:pic>
                  </p:oleObj>
                </mc:Fallback>
              </mc:AlternateContent>
            </a:graphicData>
          </a:graphic>
        </p:graphicFrame>
      </p:grpSp>
      <p:graphicFrame>
        <p:nvGraphicFramePr>
          <p:cNvPr id="33" name="对象 32"/>
          <p:cNvGraphicFramePr>
            <a:graphicFrameLocks noChangeAspect="1"/>
          </p:cNvGraphicFramePr>
          <p:nvPr>
            <p:extLst>
              <p:ext uri="{D42A27DB-BD31-4B8C-83A1-F6EECF244321}">
                <p14:modId xmlns:p14="http://schemas.microsoft.com/office/powerpoint/2010/main" val="695119833"/>
              </p:ext>
            </p:extLst>
          </p:nvPr>
        </p:nvGraphicFramePr>
        <p:xfrm>
          <a:off x="1090963" y="4070816"/>
          <a:ext cx="7016112" cy="499054"/>
        </p:xfrm>
        <a:graphic>
          <a:graphicData uri="http://schemas.openxmlformats.org/presentationml/2006/ole">
            <mc:AlternateContent xmlns:mc="http://schemas.openxmlformats.org/markup-compatibility/2006">
              <mc:Choice xmlns:v="urn:schemas-microsoft-com:vml" Requires="v">
                <p:oleObj spid="_x0000_s37283" name="Equation" r:id="rId26" imgW="3035160" imgH="215640" progId="Equation.DSMT4">
                  <p:embed/>
                </p:oleObj>
              </mc:Choice>
              <mc:Fallback>
                <p:oleObj name="Equation" r:id="rId26" imgW="3035160" imgH="215640" progId="Equation.DSMT4">
                  <p:embed/>
                  <p:pic>
                    <p:nvPicPr>
                      <p:cNvPr id="0" name=""/>
                      <p:cNvPicPr/>
                      <p:nvPr/>
                    </p:nvPicPr>
                    <p:blipFill>
                      <a:blip r:embed="rId27"/>
                      <a:stretch>
                        <a:fillRect/>
                      </a:stretch>
                    </p:blipFill>
                    <p:spPr>
                      <a:xfrm>
                        <a:off x="1090963" y="4070816"/>
                        <a:ext cx="7016112" cy="499054"/>
                      </a:xfrm>
                      <a:prstGeom prst="rect">
                        <a:avLst/>
                      </a:prstGeom>
                    </p:spPr>
                  </p:pic>
                </p:oleObj>
              </mc:Fallback>
            </mc:AlternateContent>
          </a:graphicData>
        </a:graphic>
      </p:graphicFrame>
      <p:sp>
        <p:nvSpPr>
          <p:cNvPr id="34" name="文本框 33"/>
          <p:cNvSpPr txBox="1"/>
          <p:nvPr/>
        </p:nvSpPr>
        <p:spPr>
          <a:xfrm>
            <a:off x="1020279" y="4613357"/>
            <a:ext cx="1988045" cy="523220"/>
          </a:xfrm>
          <a:prstGeom prst="rect">
            <a:avLst/>
          </a:prstGeom>
          <a:noFill/>
        </p:spPr>
        <p:txBody>
          <a:bodyPr wrap="none" rtlCol="0">
            <a:spAutoFit/>
          </a:bodyPr>
          <a:lstStyle/>
          <a:p>
            <a:r>
              <a:rPr lang="zh-CN" altLang="en-US" sz="2800" b="1" dirty="0"/>
              <a:t>由对称性，</a:t>
            </a:r>
          </a:p>
        </p:txBody>
      </p:sp>
      <p:graphicFrame>
        <p:nvGraphicFramePr>
          <p:cNvPr id="35" name="对象 34"/>
          <p:cNvGraphicFramePr>
            <a:graphicFrameLocks noChangeAspect="1"/>
          </p:cNvGraphicFramePr>
          <p:nvPr>
            <p:extLst>
              <p:ext uri="{D42A27DB-BD31-4B8C-83A1-F6EECF244321}">
                <p14:modId xmlns:p14="http://schemas.microsoft.com/office/powerpoint/2010/main" val="1917172821"/>
              </p:ext>
            </p:extLst>
          </p:nvPr>
        </p:nvGraphicFramePr>
        <p:xfrm>
          <a:off x="2899591" y="4495525"/>
          <a:ext cx="4695825" cy="847725"/>
        </p:xfrm>
        <a:graphic>
          <a:graphicData uri="http://schemas.openxmlformats.org/presentationml/2006/ole">
            <mc:AlternateContent xmlns:mc="http://schemas.openxmlformats.org/markup-compatibility/2006">
              <mc:Choice xmlns:v="urn:schemas-microsoft-com:vml" Requires="v">
                <p:oleObj spid="_x0000_s37284" name="Equation" r:id="rId28" imgW="2108160" imgH="380880" progId="Equation.DSMT4">
                  <p:embed/>
                </p:oleObj>
              </mc:Choice>
              <mc:Fallback>
                <p:oleObj name="Equation" r:id="rId28" imgW="2108160" imgH="380880" progId="Equation.DSMT4">
                  <p:embed/>
                  <p:pic>
                    <p:nvPicPr>
                      <p:cNvPr id="0" name=""/>
                      <p:cNvPicPr/>
                      <p:nvPr/>
                    </p:nvPicPr>
                    <p:blipFill>
                      <a:blip r:embed="rId29"/>
                      <a:stretch>
                        <a:fillRect/>
                      </a:stretch>
                    </p:blipFill>
                    <p:spPr>
                      <a:xfrm>
                        <a:off x="2899591" y="4495525"/>
                        <a:ext cx="4695825" cy="847725"/>
                      </a:xfrm>
                      <a:prstGeom prst="rect">
                        <a:avLst/>
                      </a:prstGeom>
                    </p:spPr>
                  </p:pic>
                </p:oleObj>
              </mc:Fallback>
            </mc:AlternateContent>
          </a:graphicData>
        </a:graphic>
      </p:graphicFrame>
      <p:sp>
        <p:nvSpPr>
          <p:cNvPr id="36" name="文本框 35"/>
          <p:cNvSpPr txBox="1"/>
          <p:nvPr/>
        </p:nvSpPr>
        <p:spPr>
          <a:xfrm>
            <a:off x="974649" y="5170822"/>
            <a:ext cx="1261884" cy="523220"/>
          </a:xfrm>
          <a:prstGeom prst="rect">
            <a:avLst/>
          </a:prstGeom>
          <a:noFill/>
        </p:spPr>
        <p:txBody>
          <a:bodyPr wrap="none" rtlCol="0">
            <a:spAutoFit/>
          </a:bodyPr>
          <a:lstStyle/>
          <a:p>
            <a:r>
              <a:rPr lang="zh-CN" altLang="en-US" sz="2800" b="1" dirty="0"/>
              <a:t>于是，</a:t>
            </a:r>
          </a:p>
        </p:txBody>
      </p:sp>
      <p:graphicFrame>
        <p:nvGraphicFramePr>
          <p:cNvPr id="37" name="对象 36"/>
          <p:cNvGraphicFramePr>
            <a:graphicFrameLocks noChangeAspect="1"/>
          </p:cNvGraphicFramePr>
          <p:nvPr>
            <p:extLst>
              <p:ext uri="{D42A27DB-BD31-4B8C-83A1-F6EECF244321}">
                <p14:modId xmlns:p14="http://schemas.microsoft.com/office/powerpoint/2010/main" val="1256778359"/>
              </p:ext>
            </p:extLst>
          </p:nvPr>
        </p:nvGraphicFramePr>
        <p:xfrm>
          <a:off x="1020279" y="5667660"/>
          <a:ext cx="5767388" cy="865187"/>
        </p:xfrm>
        <a:graphic>
          <a:graphicData uri="http://schemas.openxmlformats.org/presentationml/2006/ole">
            <mc:AlternateContent xmlns:mc="http://schemas.openxmlformats.org/markup-compatibility/2006">
              <mc:Choice xmlns:v="urn:schemas-microsoft-com:vml" Requires="v">
                <p:oleObj spid="_x0000_s37285" name="Equation" r:id="rId30" imgW="2539800" imgH="380880" progId="Equation.DSMT4">
                  <p:embed/>
                </p:oleObj>
              </mc:Choice>
              <mc:Fallback>
                <p:oleObj name="Equation" r:id="rId30" imgW="2539800" imgH="380880" progId="Equation.DSMT4">
                  <p:embed/>
                  <p:pic>
                    <p:nvPicPr>
                      <p:cNvPr id="0" name=""/>
                      <p:cNvPicPr/>
                      <p:nvPr/>
                    </p:nvPicPr>
                    <p:blipFill>
                      <a:blip r:embed="rId31"/>
                      <a:stretch>
                        <a:fillRect/>
                      </a:stretch>
                    </p:blipFill>
                    <p:spPr>
                      <a:xfrm>
                        <a:off x="1020279" y="5667660"/>
                        <a:ext cx="5767388" cy="865187"/>
                      </a:xfrm>
                      <a:prstGeom prst="rect">
                        <a:avLst/>
                      </a:prstGeom>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1873368242"/>
              </p:ext>
            </p:extLst>
          </p:nvPr>
        </p:nvGraphicFramePr>
        <p:xfrm>
          <a:off x="6787667" y="5609889"/>
          <a:ext cx="2731870" cy="1006479"/>
        </p:xfrm>
        <a:graphic>
          <a:graphicData uri="http://schemas.openxmlformats.org/presentationml/2006/ole">
            <mc:AlternateContent xmlns:mc="http://schemas.openxmlformats.org/markup-compatibility/2006">
              <mc:Choice xmlns:v="urn:schemas-microsoft-com:vml" Requires="v">
                <p:oleObj spid="_x0000_s37286" name="Equation" r:id="rId32" imgW="1206360" imgH="444240" progId="Equation.DSMT4">
                  <p:embed/>
                </p:oleObj>
              </mc:Choice>
              <mc:Fallback>
                <p:oleObj name="Equation" r:id="rId32" imgW="1206360" imgH="444240" progId="Equation.DSMT4">
                  <p:embed/>
                  <p:pic>
                    <p:nvPicPr>
                      <p:cNvPr id="0" name=""/>
                      <p:cNvPicPr/>
                      <p:nvPr/>
                    </p:nvPicPr>
                    <p:blipFill>
                      <a:blip r:embed="rId33"/>
                      <a:stretch>
                        <a:fillRect/>
                      </a:stretch>
                    </p:blipFill>
                    <p:spPr>
                      <a:xfrm>
                        <a:off x="6787667" y="5609889"/>
                        <a:ext cx="2731870" cy="1006479"/>
                      </a:xfrm>
                      <a:prstGeom prst="rect">
                        <a:avLst/>
                      </a:prstGeom>
                    </p:spPr>
                  </p:pic>
                </p:oleObj>
              </mc:Fallback>
            </mc:AlternateContent>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val="792836293"/>
              </p:ext>
            </p:extLst>
          </p:nvPr>
        </p:nvGraphicFramePr>
        <p:xfrm>
          <a:off x="9534313" y="5846527"/>
          <a:ext cx="803744" cy="375080"/>
        </p:xfrm>
        <a:graphic>
          <a:graphicData uri="http://schemas.openxmlformats.org/presentationml/2006/ole">
            <mc:AlternateContent xmlns:mc="http://schemas.openxmlformats.org/markup-compatibility/2006">
              <mc:Choice xmlns:v="urn:schemas-microsoft-com:vml" Requires="v">
                <p:oleObj spid="_x0000_s37287" name="Equation" r:id="rId34" imgW="380880" imgH="177480" progId="Equation.DSMT4">
                  <p:embed/>
                </p:oleObj>
              </mc:Choice>
              <mc:Fallback>
                <p:oleObj name="Equation" r:id="rId34" imgW="380880" imgH="177480" progId="Equation.DSMT4">
                  <p:embed/>
                  <p:pic>
                    <p:nvPicPr>
                      <p:cNvPr id="0" name=""/>
                      <p:cNvPicPr/>
                      <p:nvPr/>
                    </p:nvPicPr>
                    <p:blipFill>
                      <a:blip r:embed="rId35"/>
                      <a:stretch>
                        <a:fillRect/>
                      </a:stretch>
                    </p:blipFill>
                    <p:spPr>
                      <a:xfrm>
                        <a:off x="9534313" y="5846527"/>
                        <a:ext cx="803744" cy="375080"/>
                      </a:xfrm>
                      <a:prstGeom prst="rect">
                        <a:avLst/>
                      </a:prstGeom>
                    </p:spPr>
                  </p:pic>
                </p:oleObj>
              </mc:Fallback>
            </mc:AlternateContent>
          </a:graphicData>
        </a:graphic>
      </p:graphicFrame>
      <p:sp>
        <p:nvSpPr>
          <p:cNvPr id="2" name="灯片编号占位符 1"/>
          <p:cNvSpPr>
            <a:spLocks noGrp="1"/>
          </p:cNvSpPr>
          <p:nvPr>
            <p:ph type="sldNum" sz="quarter" idx="12"/>
          </p:nvPr>
        </p:nvSpPr>
        <p:spPr/>
        <p:txBody>
          <a:bodyPr/>
          <a:lstStyle/>
          <a:p>
            <a:fld id="{FCE5CB1A-84D9-4CEA-B327-BA5F167E0358}" type="slidenum">
              <a:rPr lang="zh-CN" altLang="en-US" smtClean="0"/>
              <a:t>20</a:t>
            </a:fld>
            <a:endParaRPr lang="zh-CN" altLang="en-US"/>
          </a:p>
        </p:txBody>
      </p:sp>
    </p:spTree>
    <p:extLst>
      <p:ext uri="{BB962C8B-B14F-4D97-AF65-F5344CB8AC3E}">
        <p14:creationId xmlns:p14="http://schemas.microsoft.com/office/powerpoint/2010/main" val="335156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75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75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75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125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left)">
                                      <p:cBhvr>
                                        <p:cTn id="42" dur="125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1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left)">
                                      <p:cBhvr>
                                        <p:cTn id="57" dur="75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left)">
                                      <p:cBhvr>
                                        <p:cTn id="6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4"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817675" y="853680"/>
            <a:ext cx="5638800" cy="533400"/>
          </a:xfrm>
        </p:spPr>
        <p:txBody>
          <a:bodyPr/>
          <a:lstStyle/>
          <a:p>
            <a:pPr algn="l">
              <a:defRPr/>
            </a:pPr>
            <a:r>
              <a:rPr lang="zh-CN" altLang="en-US" sz="2800" b="1" dirty="0">
                <a:solidFill>
                  <a:srgbClr val="FF0000"/>
                </a:solidFill>
                <a:latin typeface="宋体" pitchFamily="2" charset="-122"/>
                <a:ea typeface="宋体" pitchFamily="2" charset="-122"/>
              </a:rPr>
              <a:t>例</a:t>
            </a:r>
            <a:r>
              <a:rPr lang="en-US" altLang="zh-CN" sz="2800" b="1" dirty="0">
                <a:solidFill>
                  <a:srgbClr val="FF0000"/>
                </a:solidFill>
                <a:latin typeface="Times New Roman" panose="02020603050405020304" pitchFamily="18" charset="0"/>
                <a:ea typeface="宋体" pitchFamily="2" charset="-122"/>
                <a:cs typeface="Times New Roman" panose="02020603050405020304" pitchFamily="18" charset="0"/>
              </a:rPr>
              <a:t>6</a:t>
            </a:r>
            <a:r>
              <a:rPr lang="en-US" altLang="zh-CN" sz="2800" b="1" dirty="0">
                <a:solidFill>
                  <a:srgbClr val="FF0000"/>
                </a:solidFill>
                <a:latin typeface="宋体" pitchFamily="2" charset="-122"/>
                <a:ea typeface="宋体" pitchFamily="2" charset="-122"/>
              </a:rPr>
              <a:t>.</a:t>
            </a:r>
            <a:r>
              <a:rPr lang="en-US" altLang="zh-CN" sz="2800" b="1" dirty="0">
                <a:latin typeface="宋体" pitchFamily="2" charset="-122"/>
                <a:ea typeface="宋体" pitchFamily="2" charset="-122"/>
              </a:rPr>
              <a:t> </a:t>
            </a:r>
            <a:r>
              <a:rPr lang="zh-CN" altLang="en-US" sz="2800" b="1" dirty="0">
                <a:latin typeface="宋体" panose="02010600030101010101" pitchFamily="2" charset="-122"/>
                <a:ea typeface="宋体" panose="02010600030101010101" pitchFamily="2" charset="-122"/>
              </a:rPr>
              <a:t>利用</a:t>
            </a:r>
            <a:r>
              <a:rPr lang="en-US" altLang="zh-CN" sz="2800" b="1" dirty="0">
                <a:latin typeface="Times New Roman" panose="02020603050405020304" pitchFamily="18" charset="0"/>
                <a:ea typeface="楷体_GB2312" pitchFamily="49" charset="-122"/>
                <a:cs typeface="Times New Roman" panose="02020603050405020304" pitchFamily="18" charset="0"/>
              </a:rPr>
              <a:t>Gauss</a:t>
            </a:r>
            <a:r>
              <a:rPr lang="en-US" altLang="zh-CN" sz="2800" b="1" dirty="0">
                <a:ea typeface="楷体_GB2312" pitchFamily="49" charset="-122"/>
              </a:rPr>
              <a:t> </a:t>
            </a:r>
            <a:r>
              <a:rPr lang="zh-CN" altLang="en-US" sz="2800" b="1" dirty="0">
                <a:latin typeface="宋体" panose="02010600030101010101" pitchFamily="2" charset="-122"/>
                <a:ea typeface="宋体" panose="02010600030101010101" pitchFamily="2" charset="-122"/>
              </a:rPr>
              <a:t>公式计算积分</a:t>
            </a:r>
          </a:p>
        </p:txBody>
      </p:sp>
      <p:graphicFrame>
        <p:nvGraphicFramePr>
          <p:cNvPr id="23555" name="Object 2"/>
          <p:cNvGraphicFramePr>
            <a:graphicFrameLocks noChangeAspect="1"/>
          </p:cNvGraphicFramePr>
          <p:nvPr>
            <p:extLst>
              <p:ext uri="{D42A27DB-BD31-4B8C-83A1-F6EECF244321}">
                <p14:modId xmlns:p14="http://schemas.microsoft.com/office/powerpoint/2010/main" val="1853669038"/>
              </p:ext>
            </p:extLst>
          </p:nvPr>
        </p:nvGraphicFramePr>
        <p:xfrm>
          <a:off x="2582178" y="1394856"/>
          <a:ext cx="5881687" cy="906463"/>
        </p:xfrm>
        <a:graphic>
          <a:graphicData uri="http://schemas.openxmlformats.org/presentationml/2006/ole">
            <mc:AlternateContent xmlns:mc="http://schemas.openxmlformats.org/markup-compatibility/2006">
              <mc:Choice xmlns:v="urn:schemas-microsoft-com:vml" Requires="v">
                <p:oleObj spid="_x0000_s40187" name="Equation" r:id="rId3" imgW="2539800" imgH="380880" progId="Equation.DSMT4">
                  <p:embed/>
                </p:oleObj>
              </mc:Choice>
              <mc:Fallback>
                <p:oleObj name="Equation" r:id="rId3" imgW="2539800" imgH="380880" progId="Equation.DSMT4">
                  <p:embed/>
                  <p:pic>
                    <p:nvPicPr>
                      <p:cNvPr id="0" name=""/>
                      <p:cNvPicPr>
                        <a:picLocks noChangeAspect="1" noChangeArrowheads="1"/>
                      </p:cNvPicPr>
                      <p:nvPr/>
                    </p:nvPicPr>
                    <p:blipFill>
                      <a:blip r:embed="rId4">
                        <a:grayscl/>
                        <a:biLevel thresh="50000"/>
                      </a:blip>
                      <a:srcRect/>
                      <a:stretch>
                        <a:fillRect/>
                      </a:stretch>
                    </p:blipFill>
                    <p:spPr bwMode="auto">
                      <a:xfrm>
                        <a:off x="2582178" y="1394856"/>
                        <a:ext cx="5881687" cy="906463"/>
                      </a:xfrm>
                      <a:prstGeom prst="rect">
                        <a:avLst/>
                      </a:prstGeom>
                      <a:noFill/>
                      <a:ln>
                        <a:noFill/>
                      </a:ln>
                      <a:effectLst/>
                    </p:spPr>
                  </p:pic>
                </p:oleObj>
              </mc:Fallback>
            </mc:AlternateContent>
          </a:graphicData>
        </a:graphic>
      </p:graphicFrame>
      <p:sp>
        <p:nvSpPr>
          <p:cNvPr id="23556" name="Text Box 4"/>
          <p:cNvSpPr txBox="1">
            <a:spLocks noChangeArrowheads="1"/>
          </p:cNvSpPr>
          <p:nvPr/>
        </p:nvSpPr>
        <p:spPr bwMode="auto">
          <a:xfrm>
            <a:off x="1808151" y="2210034"/>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ea typeface="宋体" panose="02010600030101010101" pitchFamily="2" charset="-122"/>
              </a:rPr>
              <a:t>其中</a:t>
            </a:r>
            <a:r>
              <a:rPr lang="zh-CN" altLang="en-US" dirty="0">
                <a:solidFill>
                  <a:schemeClr val="tx1"/>
                </a:solidFill>
                <a:ea typeface="宋体" panose="02010600030101010101" pitchFamily="2" charset="-122"/>
              </a:rPr>
              <a:t> </a:t>
            </a:r>
            <a:r>
              <a:rPr lang="zh-CN" altLang="en-US" dirty="0">
                <a:solidFill>
                  <a:schemeClr val="tx1"/>
                </a:solidFill>
                <a:ea typeface="宋体" panose="02010600030101010101" pitchFamily="2" charset="-122"/>
                <a:sym typeface="Symbol" panose="05050102010706020507" pitchFamily="18" charset="2"/>
              </a:rPr>
              <a:t> </a:t>
            </a:r>
            <a:r>
              <a:rPr lang="zh-CN" altLang="en-US" b="1" dirty="0">
                <a:solidFill>
                  <a:schemeClr val="tx1"/>
                </a:solidFill>
                <a:ea typeface="宋体" panose="02010600030101010101" pitchFamily="2" charset="-122"/>
                <a:sym typeface="Symbol" panose="05050102010706020507" pitchFamily="18" charset="2"/>
              </a:rPr>
              <a:t>为锥面</a:t>
            </a:r>
            <a:endParaRPr lang="zh-CN" altLang="en-US" b="1" dirty="0">
              <a:solidFill>
                <a:schemeClr val="accent2"/>
              </a:solidFill>
              <a:ea typeface="宋体" panose="02010600030101010101" pitchFamily="2" charset="-122"/>
            </a:endParaRPr>
          </a:p>
        </p:txBody>
      </p:sp>
      <p:graphicFrame>
        <p:nvGraphicFramePr>
          <p:cNvPr id="23557" name="Object 3"/>
          <p:cNvGraphicFramePr>
            <a:graphicFrameLocks noChangeAspect="1"/>
          </p:cNvGraphicFramePr>
          <p:nvPr>
            <p:extLst>
              <p:ext uri="{D42A27DB-BD31-4B8C-83A1-F6EECF244321}">
                <p14:modId xmlns:p14="http://schemas.microsoft.com/office/powerpoint/2010/main" val="3008296755"/>
              </p:ext>
            </p:extLst>
          </p:nvPr>
        </p:nvGraphicFramePr>
        <p:xfrm>
          <a:off x="4087261" y="2153163"/>
          <a:ext cx="2035130" cy="605258"/>
        </p:xfrm>
        <a:graphic>
          <a:graphicData uri="http://schemas.openxmlformats.org/presentationml/2006/ole">
            <mc:AlternateContent xmlns:mc="http://schemas.openxmlformats.org/markup-compatibility/2006">
              <mc:Choice xmlns:v="urn:schemas-microsoft-com:vml" Requires="v">
                <p:oleObj spid="_x0000_s40188" name="Equation" r:id="rId6" imgW="787320" imgH="228600" progId="Equation.DSMT4">
                  <p:embed/>
                </p:oleObj>
              </mc:Choice>
              <mc:Fallback>
                <p:oleObj name="Equation" r:id="rId6" imgW="787320" imgH="228600" progId="Equation.DSMT4">
                  <p:embed/>
                  <p:pic>
                    <p:nvPicPr>
                      <p:cNvPr id="0" name=""/>
                      <p:cNvPicPr>
                        <a:picLocks noChangeAspect="1" noChangeArrowheads="1"/>
                      </p:cNvPicPr>
                      <p:nvPr/>
                    </p:nvPicPr>
                    <p:blipFill>
                      <a:blip r:embed="rId7"/>
                      <a:srcRect/>
                      <a:stretch>
                        <a:fillRect/>
                      </a:stretch>
                    </p:blipFill>
                    <p:spPr bwMode="auto">
                      <a:xfrm>
                        <a:off x="4087261" y="2153163"/>
                        <a:ext cx="2035130" cy="605258"/>
                      </a:xfrm>
                      <a:prstGeom prst="rect">
                        <a:avLst/>
                      </a:prstGeom>
                      <a:noFill/>
                      <a:ln>
                        <a:noFill/>
                      </a:ln>
                      <a:effectLst/>
                    </p:spPr>
                  </p:pic>
                </p:oleObj>
              </mc:Fallback>
            </mc:AlternateContent>
          </a:graphicData>
        </a:graphic>
      </p:graphicFrame>
      <p:grpSp>
        <p:nvGrpSpPr>
          <p:cNvPr id="2" name="Group 6"/>
          <p:cNvGrpSpPr>
            <a:grpSpLocks/>
          </p:cNvGrpSpPr>
          <p:nvPr/>
        </p:nvGrpSpPr>
        <p:grpSpPr bwMode="auto">
          <a:xfrm>
            <a:off x="9524712" y="1124744"/>
            <a:ext cx="1990725" cy="2217737"/>
            <a:chOff x="4272" y="1296"/>
            <a:chExt cx="1254" cy="1397"/>
          </a:xfrm>
        </p:grpSpPr>
        <p:grpSp>
          <p:nvGrpSpPr>
            <p:cNvPr id="28703" name="Group 7"/>
            <p:cNvGrpSpPr>
              <a:grpSpLocks/>
            </p:cNvGrpSpPr>
            <p:nvPr/>
          </p:nvGrpSpPr>
          <p:grpSpPr bwMode="auto">
            <a:xfrm>
              <a:off x="4272" y="1632"/>
              <a:ext cx="1142" cy="672"/>
              <a:chOff x="4272" y="1632"/>
              <a:chExt cx="1142" cy="672"/>
            </a:xfrm>
          </p:grpSpPr>
          <p:graphicFrame>
            <p:nvGraphicFramePr>
              <p:cNvPr id="28715" name="Object 19"/>
              <p:cNvGraphicFramePr>
                <a:graphicFrameLocks noChangeAspect="1"/>
              </p:cNvGraphicFramePr>
              <p:nvPr/>
            </p:nvGraphicFramePr>
            <p:xfrm>
              <a:off x="5184" y="1872"/>
              <a:ext cx="230" cy="306"/>
            </p:xfrm>
            <a:graphic>
              <a:graphicData uri="http://schemas.openxmlformats.org/presentationml/2006/ole">
                <mc:AlternateContent xmlns:mc="http://schemas.openxmlformats.org/markup-compatibility/2006">
                  <mc:Choice xmlns:v="urn:schemas-microsoft-com:vml" Requires="v">
                    <p:oleObj spid="_x0000_s40189" name="公式" r:id="rId8" imgW="142718" imgH="171331" progId="Equation.3">
                      <p:embed/>
                    </p:oleObj>
                  </mc:Choice>
                  <mc:Fallback>
                    <p:oleObj name="公式" r:id="rId8" imgW="142718" imgH="171331"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4" y="1872"/>
                            <a:ext cx="230"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16" name="Freeform 9"/>
              <p:cNvSpPr>
                <a:spLocks/>
              </p:cNvSpPr>
              <p:nvPr/>
            </p:nvSpPr>
            <p:spPr bwMode="auto">
              <a:xfrm>
                <a:off x="4272" y="1776"/>
                <a:ext cx="1056" cy="528"/>
              </a:xfrm>
              <a:custGeom>
                <a:avLst/>
                <a:gdLst>
                  <a:gd name="T0" fmla="*/ 0 w 1056"/>
                  <a:gd name="T1" fmla="*/ 0 h 528"/>
                  <a:gd name="T2" fmla="*/ 528 w 1056"/>
                  <a:gd name="T3" fmla="*/ 528 h 528"/>
                  <a:gd name="T4" fmla="*/ 1056 w 1056"/>
                  <a:gd name="T5" fmla="*/ 0 h 528"/>
                  <a:gd name="T6" fmla="*/ 0 w 1056"/>
                  <a:gd name="T7" fmla="*/ 0 h 528"/>
                  <a:gd name="T8" fmla="*/ 0 60000 65536"/>
                  <a:gd name="T9" fmla="*/ 0 60000 65536"/>
                  <a:gd name="T10" fmla="*/ 0 60000 65536"/>
                  <a:gd name="T11" fmla="*/ 0 60000 65536"/>
                  <a:gd name="T12" fmla="*/ 0 w 1056"/>
                  <a:gd name="T13" fmla="*/ 0 h 528"/>
                  <a:gd name="T14" fmla="*/ 1056 w 1056"/>
                  <a:gd name="T15" fmla="*/ 528 h 528"/>
                </a:gdLst>
                <a:ahLst/>
                <a:cxnLst>
                  <a:cxn ang="T8">
                    <a:pos x="T0" y="T1"/>
                  </a:cxn>
                  <a:cxn ang="T9">
                    <a:pos x="T2" y="T3"/>
                  </a:cxn>
                  <a:cxn ang="T10">
                    <a:pos x="T4" y="T5"/>
                  </a:cxn>
                  <a:cxn ang="T11">
                    <a:pos x="T6" y="T7"/>
                  </a:cxn>
                </a:cxnLst>
                <a:rect l="T12" t="T13" r="T14" b="T15"/>
                <a:pathLst>
                  <a:path w="1056" h="528">
                    <a:moveTo>
                      <a:pt x="0" y="0"/>
                    </a:moveTo>
                    <a:lnTo>
                      <a:pt x="528" y="528"/>
                    </a:lnTo>
                    <a:lnTo>
                      <a:pt x="1056" y="0"/>
                    </a:lnTo>
                    <a:lnTo>
                      <a:pt x="0" y="0"/>
                    </a:lnTo>
                    <a:close/>
                  </a:path>
                </a:pathLst>
              </a:custGeom>
              <a:gradFill rotWithShape="0">
                <a:gsLst>
                  <a:gs pos="0">
                    <a:srgbClr val="001600"/>
                  </a:gs>
                  <a:gs pos="50000">
                    <a:srgbClr val="008000"/>
                  </a:gs>
                  <a:gs pos="100000">
                    <a:srgbClr val="001600"/>
                  </a:gs>
                </a:gsLst>
                <a:lin ang="0" scaled="1"/>
              </a:gradFill>
              <a:ln w="9525">
                <a:solidFill>
                  <a:srgbClr val="008000"/>
                </a:solidFill>
                <a:round/>
                <a:headEnd/>
                <a:tailEnd/>
              </a:ln>
            </p:spPr>
            <p:txBody>
              <a:bodyPr wrap="none" anchor="ctr"/>
              <a:lstStyle/>
              <a:p>
                <a:endParaRPr lang="zh-CN" altLang="en-US"/>
              </a:p>
            </p:txBody>
          </p:sp>
          <p:grpSp>
            <p:nvGrpSpPr>
              <p:cNvPr id="28717" name="Group 10"/>
              <p:cNvGrpSpPr>
                <a:grpSpLocks/>
              </p:cNvGrpSpPr>
              <p:nvPr/>
            </p:nvGrpSpPr>
            <p:grpSpPr bwMode="auto">
              <a:xfrm>
                <a:off x="4272" y="1632"/>
                <a:ext cx="1056" cy="288"/>
                <a:chOff x="4272" y="1632"/>
                <a:chExt cx="1056" cy="288"/>
              </a:xfrm>
            </p:grpSpPr>
            <p:sp>
              <p:nvSpPr>
                <p:cNvPr id="28719" name="Oval 11"/>
                <p:cNvSpPr>
                  <a:spLocks noChangeArrowheads="1"/>
                </p:cNvSpPr>
                <p:nvPr/>
              </p:nvSpPr>
              <p:spPr bwMode="auto">
                <a:xfrm>
                  <a:off x="4272" y="1632"/>
                  <a:ext cx="1056" cy="288"/>
                </a:xfrm>
                <a:prstGeom prst="ellipse">
                  <a:avLst/>
                </a:prstGeom>
                <a:solidFill>
                  <a:schemeClr val="folHlink"/>
                </a:solidFill>
                <a:ln w="9525">
                  <a:solidFill>
                    <a:srgbClr val="008000"/>
                  </a:solidFill>
                  <a:round/>
                  <a:headEnd/>
                  <a:tailEnd/>
                </a:ln>
              </p:spPr>
              <p:txBody>
                <a:bodyPr wrap="none" anchor="ct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endParaRPr lang="zh-CN" altLang="en-US" sz="2000">
                    <a:solidFill>
                      <a:schemeClr val="tx1"/>
                    </a:solidFill>
                    <a:ea typeface="宋体" panose="02010600030101010101" pitchFamily="2" charset="-122"/>
                  </a:endParaRPr>
                </a:p>
              </p:txBody>
            </p:sp>
            <p:graphicFrame>
              <p:nvGraphicFramePr>
                <p:cNvPr id="28720" name="Object 20"/>
                <p:cNvGraphicFramePr>
                  <a:graphicFrameLocks noChangeAspect="1"/>
                </p:cNvGraphicFramePr>
                <p:nvPr/>
              </p:nvGraphicFramePr>
              <p:xfrm>
                <a:off x="4800" y="1632"/>
                <a:ext cx="177" cy="248"/>
              </p:xfrm>
              <a:graphic>
                <a:graphicData uri="http://schemas.openxmlformats.org/presentationml/2006/ole">
                  <mc:AlternateContent xmlns:mc="http://schemas.openxmlformats.org/markup-compatibility/2006">
                    <mc:Choice xmlns:v="urn:schemas-microsoft-com:vml" Requires="v">
                      <p:oleObj spid="_x0000_s40190" name="公式" r:id="rId10" imgW="104708" imgH="162011" progId="Equation.3">
                        <p:embed/>
                      </p:oleObj>
                    </mc:Choice>
                    <mc:Fallback>
                      <p:oleObj name="公式" r:id="rId10" imgW="104708" imgH="16201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00" y="1632"/>
                              <a:ext cx="177"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8718" name="Line 13"/>
              <p:cNvSpPr>
                <a:spLocks noChangeShapeType="1"/>
              </p:cNvSpPr>
              <p:nvPr/>
            </p:nvSpPr>
            <p:spPr bwMode="auto">
              <a:xfrm>
                <a:off x="4944" y="2016"/>
                <a:ext cx="192" cy="192"/>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704" name="Group 14"/>
            <p:cNvGrpSpPr>
              <a:grpSpLocks/>
            </p:cNvGrpSpPr>
            <p:nvPr/>
          </p:nvGrpSpPr>
          <p:grpSpPr bwMode="auto">
            <a:xfrm>
              <a:off x="4512" y="1296"/>
              <a:ext cx="1014" cy="1397"/>
              <a:chOff x="4512" y="1296"/>
              <a:chExt cx="1014" cy="1397"/>
            </a:xfrm>
          </p:grpSpPr>
          <p:sp>
            <p:nvSpPr>
              <p:cNvPr id="28705" name="Oval 15"/>
              <p:cNvSpPr>
                <a:spLocks noChangeArrowheads="1"/>
              </p:cNvSpPr>
              <p:nvPr/>
            </p:nvSpPr>
            <p:spPr bwMode="auto">
              <a:xfrm>
                <a:off x="4768" y="1792"/>
                <a:ext cx="32" cy="32"/>
              </a:xfrm>
              <a:prstGeom prst="ellipse">
                <a:avLst/>
              </a:prstGeom>
              <a:solidFill>
                <a:srgbClr val="FF0000"/>
              </a:solidFill>
              <a:ln w="9525">
                <a:solidFill>
                  <a:srgbClr val="FF0000"/>
                </a:solidFill>
                <a:round/>
                <a:headEnd/>
                <a:tailEnd/>
              </a:ln>
            </p:spPr>
            <p:txBody>
              <a:bodyPr wrap="none" anchor="ct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endParaRPr lang="zh-CN" altLang="en-US" sz="2000">
                  <a:solidFill>
                    <a:schemeClr val="tx1"/>
                  </a:solidFill>
                  <a:ea typeface="宋体" panose="02010600030101010101" pitchFamily="2" charset="-122"/>
                </a:endParaRPr>
              </a:p>
            </p:txBody>
          </p:sp>
          <p:grpSp>
            <p:nvGrpSpPr>
              <p:cNvPr id="28706" name="Group 16"/>
              <p:cNvGrpSpPr>
                <a:grpSpLocks/>
              </p:cNvGrpSpPr>
              <p:nvPr/>
            </p:nvGrpSpPr>
            <p:grpSpPr bwMode="auto">
              <a:xfrm>
                <a:off x="4512" y="1296"/>
                <a:ext cx="1014" cy="1397"/>
                <a:chOff x="4512" y="1296"/>
                <a:chExt cx="1014" cy="1397"/>
              </a:xfrm>
            </p:grpSpPr>
            <p:graphicFrame>
              <p:nvGraphicFramePr>
                <p:cNvPr id="28707" name="Object 15"/>
                <p:cNvGraphicFramePr>
                  <a:graphicFrameLocks noChangeAspect="1"/>
                </p:cNvGraphicFramePr>
                <p:nvPr/>
              </p:nvGraphicFramePr>
              <p:xfrm>
                <a:off x="4623" y="2208"/>
                <a:ext cx="177" cy="197"/>
              </p:xfrm>
              <a:graphic>
                <a:graphicData uri="http://schemas.openxmlformats.org/presentationml/2006/ole">
                  <mc:AlternateContent xmlns:mc="http://schemas.openxmlformats.org/markup-compatibility/2006">
                    <mc:Choice xmlns:v="urn:schemas-microsoft-com:vml" Requires="v">
                      <p:oleObj spid="_x0000_s40191" name="公式" r:id="rId12" imgW="104708" imgH="123659" progId="Equation.3">
                        <p:embed/>
                      </p:oleObj>
                    </mc:Choice>
                    <mc:Fallback>
                      <p:oleObj name="公式" r:id="rId12" imgW="104708" imgH="12365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23" y="2208"/>
                              <a:ext cx="177"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8" name="Line 18"/>
                <p:cNvSpPr>
                  <a:spLocks noChangeShapeType="1"/>
                </p:cNvSpPr>
                <p:nvPr/>
              </p:nvSpPr>
              <p:spPr bwMode="auto">
                <a:xfrm>
                  <a:off x="4800" y="230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9" name="Line 19"/>
                <p:cNvSpPr>
                  <a:spLocks noChangeShapeType="1"/>
                </p:cNvSpPr>
                <p:nvPr/>
              </p:nvSpPr>
              <p:spPr bwMode="auto">
                <a:xfrm flipV="1">
                  <a:off x="4800" y="1776"/>
                  <a:ext cx="0" cy="5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0" name="Line 20"/>
                <p:cNvSpPr>
                  <a:spLocks noChangeShapeType="1"/>
                </p:cNvSpPr>
                <p:nvPr/>
              </p:nvSpPr>
              <p:spPr bwMode="auto">
                <a:xfrm flipH="1">
                  <a:off x="4512" y="2304"/>
                  <a:ext cx="28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1" name="Line 21"/>
                <p:cNvSpPr>
                  <a:spLocks noChangeShapeType="1"/>
                </p:cNvSpPr>
                <p:nvPr/>
              </p:nvSpPr>
              <p:spPr bwMode="auto">
                <a:xfrm flipV="1">
                  <a:off x="4800" y="134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8712" name="Object 16"/>
                <p:cNvGraphicFramePr>
                  <a:graphicFrameLocks noChangeAspect="1"/>
                </p:cNvGraphicFramePr>
                <p:nvPr/>
              </p:nvGraphicFramePr>
              <p:xfrm>
                <a:off x="4800" y="1296"/>
                <a:ext cx="177" cy="177"/>
              </p:xfrm>
              <a:graphic>
                <a:graphicData uri="http://schemas.openxmlformats.org/presentationml/2006/ole">
                  <mc:AlternateContent xmlns:mc="http://schemas.openxmlformats.org/markup-compatibility/2006">
                    <mc:Choice xmlns:v="urn:schemas-microsoft-com:vml" Requires="v">
                      <p:oleObj spid="_x0000_s40192" name="公式" r:id="rId14" imgW="104708" imgH="104662" progId="Equation.3">
                        <p:embed/>
                      </p:oleObj>
                    </mc:Choice>
                    <mc:Fallback>
                      <p:oleObj name="公式" r:id="rId14" imgW="104708" imgH="104662"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0" y="1296"/>
                              <a:ext cx="177"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13" name="Object 17"/>
                <p:cNvGraphicFramePr>
                  <a:graphicFrameLocks noChangeAspect="1"/>
                </p:cNvGraphicFramePr>
                <p:nvPr/>
              </p:nvGraphicFramePr>
              <p:xfrm>
                <a:off x="5328" y="2304"/>
                <a:ext cx="198" cy="230"/>
              </p:xfrm>
              <a:graphic>
                <a:graphicData uri="http://schemas.openxmlformats.org/presentationml/2006/ole">
                  <mc:AlternateContent xmlns:mc="http://schemas.openxmlformats.org/markup-compatibility/2006">
                    <mc:Choice xmlns:v="urn:schemas-microsoft-com:vml" Requires="v">
                      <p:oleObj spid="_x0000_s40193" name="公式" r:id="rId16" imgW="123713" imgH="143014" progId="Equation.3">
                        <p:embed/>
                      </p:oleObj>
                    </mc:Choice>
                    <mc:Fallback>
                      <p:oleObj name="公式" r:id="rId16" imgW="123713" imgH="143014"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28" y="2304"/>
                              <a:ext cx="198"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14" name="Object 18"/>
                <p:cNvGraphicFramePr>
                  <a:graphicFrameLocks noChangeAspect="1"/>
                </p:cNvGraphicFramePr>
                <p:nvPr/>
              </p:nvGraphicFramePr>
              <p:xfrm>
                <a:off x="4608" y="2496"/>
                <a:ext cx="177" cy="197"/>
              </p:xfrm>
              <a:graphic>
                <a:graphicData uri="http://schemas.openxmlformats.org/presentationml/2006/ole">
                  <mc:AlternateContent xmlns:mc="http://schemas.openxmlformats.org/markup-compatibility/2006">
                    <mc:Choice xmlns:v="urn:schemas-microsoft-com:vml" Requires="v">
                      <p:oleObj spid="_x0000_s40194" name="公式" r:id="rId18" imgW="104708" imgH="123659" progId="Equation.3">
                        <p:embed/>
                      </p:oleObj>
                    </mc:Choice>
                    <mc:Fallback>
                      <p:oleObj name="公式" r:id="rId18" imgW="104708" imgH="123659"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08" y="2496"/>
                              <a:ext cx="177"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sp>
        <p:nvSpPr>
          <p:cNvPr id="23577" name="Text Box 25"/>
          <p:cNvSpPr txBox="1">
            <a:spLocks noChangeArrowheads="1"/>
          </p:cNvSpPr>
          <p:nvPr/>
        </p:nvSpPr>
        <p:spPr bwMode="auto">
          <a:xfrm>
            <a:off x="1817675" y="3225446"/>
            <a:ext cx="251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rgbClr val="FF0000"/>
                </a:solidFill>
                <a:ea typeface="宋体" panose="02010600030101010101" pitchFamily="2" charset="-122"/>
              </a:rPr>
              <a:t>解</a:t>
            </a:r>
            <a:r>
              <a:rPr lang="en-US" altLang="zh-CN" b="1" dirty="0">
                <a:solidFill>
                  <a:srgbClr val="FF0000"/>
                </a:solidFill>
                <a:ea typeface="宋体" panose="02010600030101010101" pitchFamily="2" charset="-122"/>
              </a:rPr>
              <a:t>:</a:t>
            </a:r>
            <a:r>
              <a:rPr lang="en-US" altLang="zh-CN" b="1" dirty="0">
                <a:solidFill>
                  <a:schemeClr val="tx2"/>
                </a:solidFill>
                <a:ea typeface="宋体" panose="02010600030101010101" pitchFamily="2" charset="-122"/>
              </a:rPr>
              <a:t>  </a:t>
            </a:r>
            <a:r>
              <a:rPr lang="zh-CN" altLang="en-US" b="1" dirty="0">
                <a:solidFill>
                  <a:schemeClr val="tx1"/>
                </a:solidFill>
                <a:ea typeface="宋体" panose="02010600030101010101" pitchFamily="2" charset="-122"/>
              </a:rPr>
              <a:t>作辅助面</a:t>
            </a:r>
          </a:p>
        </p:txBody>
      </p:sp>
      <p:graphicFrame>
        <p:nvGraphicFramePr>
          <p:cNvPr id="23578" name="Object 4"/>
          <p:cNvGraphicFramePr>
            <a:graphicFrameLocks noChangeAspect="1"/>
          </p:cNvGraphicFramePr>
          <p:nvPr>
            <p:extLst>
              <p:ext uri="{D42A27DB-BD31-4B8C-83A1-F6EECF244321}">
                <p14:modId xmlns:p14="http://schemas.microsoft.com/office/powerpoint/2010/main" val="1410736711"/>
              </p:ext>
            </p:extLst>
          </p:nvPr>
        </p:nvGraphicFramePr>
        <p:xfrm>
          <a:off x="2352970" y="3724518"/>
          <a:ext cx="1694859" cy="577881"/>
        </p:xfrm>
        <a:graphic>
          <a:graphicData uri="http://schemas.openxmlformats.org/presentationml/2006/ole">
            <mc:AlternateContent xmlns:mc="http://schemas.openxmlformats.org/markup-compatibility/2006">
              <mc:Choice xmlns:v="urn:schemas-microsoft-com:vml" Requires="v">
                <p:oleObj spid="_x0000_s40195" name="Equation" r:id="rId20" imgW="685800" imgH="228600" progId="Equation.DSMT4">
                  <p:embed/>
                </p:oleObj>
              </mc:Choice>
              <mc:Fallback>
                <p:oleObj name="Equation" r:id="rId20" imgW="685800" imgH="228600" progId="Equation.DSMT4">
                  <p:embed/>
                  <p:pic>
                    <p:nvPicPr>
                      <p:cNvPr id="0" name=""/>
                      <p:cNvPicPr>
                        <a:picLocks noChangeAspect="1" noChangeArrowheads="1"/>
                      </p:cNvPicPr>
                      <p:nvPr/>
                    </p:nvPicPr>
                    <p:blipFill>
                      <a:blip r:embed="rId21"/>
                      <a:srcRect/>
                      <a:stretch>
                        <a:fillRect/>
                      </a:stretch>
                    </p:blipFill>
                    <p:spPr bwMode="auto">
                      <a:xfrm>
                        <a:off x="2352970" y="3724518"/>
                        <a:ext cx="1694859" cy="577881"/>
                      </a:xfrm>
                      <a:prstGeom prst="rect">
                        <a:avLst/>
                      </a:prstGeom>
                      <a:noFill/>
                      <a:ln>
                        <a:noFill/>
                      </a:ln>
                      <a:effectLst/>
                    </p:spPr>
                  </p:pic>
                </p:oleObj>
              </mc:Fallback>
            </mc:AlternateContent>
          </a:graphicData>
        </a:graphic>
      </p:graphicFrame>
      <p:graphicFrame>
        <p:nvGraphicFramePr>
          <p:cNvPr id="23579" name="Object 5"/>
          <p:cNvGraphicFramePr>
            <a:graphicFrameLocks noChangeAspect="1"/>
          </p:cNvGraphicFramePr>
          <p:nvPr>
            <p:extLst>
              <p:ext uri="{D42A27DB-BD31-4B8C-83A1-F6EECF244321}">
                <p14:modId xmlns:p14="http://schemas.microsoft.com/office/powerpoint/2010/main" val="396400504"/>
              </p:ext>
            </p:extLst>
          </p:nvPr>
        </p:nvGraphicFramePr>
        <p:xfrm>
          <a:off x="4193140" y="3675794"/>
          <a:ext cx="3844530" cy="592565"/>
        </p:xfrm>
        <a:graphic>
          <a:graphicData uri="http://schemas.openxmlformats.org/presentationml/2006/ole">
            <mc:AlternateContent xmlns:mc="http://schemas.openxmlformats.org/markup-compatibility/2006">
              <mc:Choice xmlns:v="urn:schemas-microsoft-com:vml" Requires="v">
                <p:oleObj spid="_x0000_s40196" name="Equation" r:id="rId22" imgW="1701720" imgH="253800" progId="Equation.DSMT4">
                  <p:embed/>
                </p:oleObj>
              </mc:Choice>
              <mc:Fallback>
                <p:oleObj name="Equation" r:id="rId22" imgW="1701720" imgH="253800" progId="Equation.DSMT4">
                  <p:embed/>
                  <p:pic>
                    <p:nvPicPr>
                      <p:cNvPr id="0" name=""/>
                      <p:cNvPicPr>
                        <a:picLocks noChangeAspect="1" noChangeArrowheads="1"/>
                      </p:cNvPicPr>
                      <p:nvPr/>
                    </p:nvPicPr>
                    <p:blipFill>
                      <a:blip r:embed="rId23"/>
                      <a:srcRect/>
                      <a:stretch>
                        <a:fillRect/>
                      </a:stretch>
                    </p:blipFill>
                    <p:spPr bwMode="auto">
                      <a:xfrm>
                        <a:off x="4193140" y="3675794"/>
                        <a:ext cx="3844530" cy="592565"/>
                      </a:xfrm>
                      <a:prstGeom prst="rect">
                        <a:avLst/>
                      </a:prstGeom>
                      <a:noFill/>
                      <a:ln>
                        <a:noFill/>
                      </a:ln>
                      <a:effectLst/>
                    </p:spPr>
                  </p:pic>
                </p:oleObj>
              </mc:Fallback>
            </mc:AlternateContent>
          </a:graphicData>
        </a:graphic>
      </p:graphicFrame>
      <p:sp>
        <p:nvSpPr>
          <p:cNvPr id="23580" name="Text Box 28"/>
          <p:cNvSpPr txBox="1">
            <a:spLocks noChangeArrowheads="1"/>
          </p:cNvSpPr>
          <p:nvPr/>
        </p:nvSpPr>
        <p:spPr bwMode="auto">
          <a:xfrm>
            <a:off x="8037670" y="3691569"/>
            <a:ext cx="137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ea typeface="宋体" panose="02010600030101010101" pitchFamily="2" charset="-122"/>
              </a:rPr>
              <a:t>取上侧</a:t>
            </a:r>
          </a:p>
        </p:txBody>
      </p:sp>
      <p:graphicFrame>
        <p:nvGraphicFramePr>
          <p:cNvPr id="23581" name="Object 6"/>
          <p:cNvGraphicFramePr>
            <a:graphicFrameLocks noChangeAspect="1"/>
          </p:cNvGraphicFramePr>
          <p:nvPr>
            <p:extLst>
              <p:ext uri="{D42A27DB-BD31-4B8C-83A1-F6EECF244321}">
                <p14:modId xmlns:p14="http://schemas.microsoft.com/office/powerpoint/2010/main" val="3515773166"/>
              </p:ext>
            </p:extLst>
          </p:nvPr>
        </p:nvGraphicFramePr>
        <p:xfrm>
          <a:off x="2624690" y="4780484"/>
          <a:ext cx="1568450" cy="946150"/>
        </p:xfrm>
        <a:graphic>
          <a:graphicData uri="http://schemas.openxmlformats.org/presentationml/2006/ole">
            <mc:AlternateContent xmlns:mc="http://schemas.openxmlformats.org/markup-compatibility/2006">
              <mc:Choice xmlns:v="urn:schemas-microsoft-com:vml" Requires="v">
                <p:oleObj spid="_x0000_s40197" name="Equation" r:id="rId24" imgW="685800" imgH="406080" progId="Equation.DSMT4">
                  <p:embed/>
                </p:oleObj>
              </mc:Choice>
              <mc:Fallback>
                <p:oleObj name="Equation" r:id="rId24" imgW="685800" imgH="406080" progId="Equation.DSMT4">
                  <p:embed/>
                  <p:pic>
                    <p:nvPicPr>
                      <p:cNvPr id="0" name=""/>
                      <p:cNvPicPr>
                        <a:picLocks noChangeAspect="1" noChangeArrowheads="1"/>
                      </p:cNvPicPr>
                      <p:nvPr/>
                    </p:nvPicPr>
                    <p:blipFill>
                      <a:blip r:embed="rId25"/>
                      <a:srcRect/>
                      <a:stretch>
                        <a:fillRect/>
                      </a:stretch>
                    </p:blipFill>
                    <p:spPr bwMode="auto">
                      <a:xfrm>
                        <a:off x="2624690" y="4780484"/>
                        <a:ext cx="1568450" cy="946150"/>
                      </a:xfrm>
                      <a:prstGeom prst="rect">
                        <a:avLst/>
                      </a:prstGeom>
                      <a:noFill/>
                      <a:ln>
                        <a:noFill/>
                      </a:ln>
                      <a:effectLst/>
                    </p:spPr>
                  </p:pic>
                </p:oleObj>
              </mc:Fallback>
            </mc:AlternateContent>
          </a:graphicData>
        </a:graphic>
      </p:graphicFrame>
      <p:graphicFrame>
        <p:nvGraphicFramePr>
          <p:cNvPr id="23582" name="Object 7"/>
          <p:cNvGraphicFramePr>
            <a:graphicFrameLocks noChangeAspect="1"/>
          </p:cNvGraphicFramePr>
          <p:nvPr>
            <p:extLst>
              <p:ext uri="{D42A27DB-BD31-4B8C-83A1-F6EECF244321}">
                <p14:modId xmlns:p14="http://schemas.microsoft.com/office/powerpoint/2010/main" val="2398064784"/>
              </p:ext>
            </p:extLst>
          </p:nvPr>
        </p:nvGraphicFramePr>
        <p:xfrm>
          <a:off x="3987035" y="4783659"/>
          <a:ext cx="844550" cy="939800"/>
        </p:xfrm>
        <a:graphic>
          <a:graphicData uri="http://schemas.openxmlformats.org/presentationml/2006/ole">
            <mc:AlternateContent xmlns:mc="http://schemas.openxmlformats.org/markup-compatibility/2006">
              <mc:Choice xmlns:v="urn:schemas-microsoft-com:vml" Requires="v">
                <p:oleObj spid="_x0000_s40198" name="Equation" r:id="rId26" imgW="368280" imgH="406080" progId="Equation.DSMT4">
                  <p:embed/>
                </p:oleObj>
              </mc:Choice>
              <mc:Fallback>
                <p:oleObj name="Equation" r:id="rId26" imgW="368280" imgH="406080" progId="Equation.DSMT4">
                  <p:embed/>
                  <p:pic>
                    <p:nvPicPr>
                      <p:cNvPr id="0" name=""/>
                      <p:cNvPicPr>
                        <a:picLocks noChangeAspect="1" noChangeArrowheads="1"/>
                      </p:cNvPicPr>
                      <p:nvPr/>
                    </p:nvPicPr>
                    <p:blipFill>
                      <a:blip r:embed="rId27"/>
                      <a:srcRect/>
                      <a:stretch>
                        <a:fillRect/>
                      </a:stretch>
                    </p:blipFill>
                    <p:spPr bwMode="auto">
                      <a:xfrm>
                        <a:off x="3987035" y="4783659"/>
                        <a:ext cx="844550" cy="939800"/>
                      </a:xfrm>
                      <a:prstGeom prst="rect">
                        <a:avLst/>
                      </a:prstGeom>
                      <a:noFill/>
                      <a:ln>
                        <a:noFill/>
                      </a:ln>
                      <a:effectLst/>
                    </p:spPr>
                  </p:pic>
                </p:oleObj>
              </mc:Fallback>
            </mc:AlternateContent>
          </a:graphicData>
        </a:graphic>
      </p:graphicFrame>
      <p:graphicFrame>
        <p:nvGraphicFramePr>
          <p:cNvPr id="23583" name="Object 8"/>
          <p:cNvGraphicFramePr>
            <a:graphicFrameLocks noChangeAspect="1"/>
          </p:cNvGraphicFramePr>
          <p:nvPr>
            <p:extLst>
              <p:ext uri="{D42A27DB-BD31-4B8C-83A1-F6EECF244321}">
                <p14:modId xmlns:p14="http://schemas.microsoft.com/office/powerpoint/2010/main" val="1041254270"/>
              </p:ext>
            </p:extLst>
          </p:nvPr>
        </p:nvGraphicFramePr>
        <p:xfrm>
          <a:off x="4696117" y="4904616"/>
          <a:ext cx="4828595" cy="514494"/>
        </p:xfrm>
        <a:graphic>
          <a:graphicData uri="http://schemas.openxmlformats.org/presentationml/2006/ole">
            <mc:AlternateContent xmlns:mc="http://schemas.openxmlformats.org/markup-compatibility/2006">
              <mc:Choice xmlns:v="urn:schemas-microsoft-com:vml" Requires="v">
                <p:oleObj spid="_x0000_s40199" name="Equation" r:id="rId28" imgW="2197080" imgH="228600" progId="Equation.DSMT4">
                  <p:embed/>
                </p:oleObj>
              </mc:Choice>
              <mc:Fallback>
                <p:oleObj name="Equation" r:id="rId28" imgW="2197080" imgH="228600" progId="Equation.DSMT4">
                  <p:embed/>
                  <p:pic>
                    <p:nvPicPr>
                      <p:cNvPr id="0" name=""/>
                      <p:cNvPicPr>
                        <a:picLocks noChangeAspect="1" noChangeArrowheads="1"/>
                      </p:cNvPicPr>
                      <p:nvPr/>
                    </p:nvPicPr>
                    <p:blipFill>
                      <a:blip r:embed="rId29"/>
                      <a:srcRect/>
                      <a:stretch>
                        <a:fillRect/>
                      </a:stretch>
                    </p:blipFill>
                    <p:spPr bwMode="auto">
                      <a:xfrm>
                        <a:off x="4696117" y="4904616"/>
                        <a:ext cx="4828595" cy="514494"/>
                      </a:xfrm>
                      <a:prstGeom prst="rect">
                        <a:avLst/>
                      </a:prstGeom>
                      <a:noFill/>
                      <a:ln>
                        <a:noFill/>
                      </a:ln>
                      <a:effectLst/>
                    </p:spPr>
                  </p:pic>
                </p:oleObj>
              </mc:Fallback>
            </mc:AlternateContent>
          </a:graphicData>
        </a:graphic>
      </p:graphicFrame>
      <p:graphicFrame>
        <p:nvGraphicFramePr>
          <p:cNvPr id="23584" name="Object 9"/>
          <p:cNvGraphicFramePr>
            <a:graphicFrameLocks noChangeAspect="1"/>
          </p:cNvGraphicFramePr>
          <p:nvPr>
            <p:extLst>
              <p:ext uri="{D42A27DB-BD31-4B8C-83A1-F6EECF244321}">
                <p14:modId xmlns:p14="http://schemas.microsoft.com/office/powerpoint/2010/main" val="679025170"/>
              </p:ext>
            </p:extLst>
          </p:nvPr>
        </p:nvGraphicFramePr>
        <p:xfrm>
          <a:off x="5900634" y="4326727"/>
          <a:ext cx="3928878" cy="577889"/>
        </p:xfrm>
        <a:graphic>
          <a:graphicData uri="http://schemas.openxmlformats.org/presentationml/2006/ole">
            <mc:AlternateContent xmlns:mc="http://schemas.openxmlformats.org/markup-compatibility/2006">
              <mc:Choice xmlns:v="urn:schemas-microsoft-com:vml" Requires="v">
                <p:oleObj spid="_x0000_s40200" name="Equation" r:id="rId30" imgW="1600200" imgH="228600" progId="Equation.DSMT4">
                  <p:embed/>
                </p:oleObj>
              </mc:Choice>
              <mc:Fallback>
                <p:oleObj name="Equation" r:id="rId30" imgW="1600200" imgH="228600" progId="Equation.DSMT4">
                  <p:embed/>
                  <p:pic>
                    <p:nvPicPr>
                      <p:cNvPr id="0" name=""/>
                      <p:cNvPicPr>
                        <a:picLocks noChangeAspect="1" noChangeArrowheads="1"/>
                      </p:cNvPicPr>
                      <p:nvPr/>
                    </p:nvPicPr>
                    <p:blipFill>
                      <a:blip r:embed="rId31"/>
                      <a:srcRect/>
                      <a:stretch>
                        <a:fillRect/>
                      </a:stretch>
                    </p:blipFill>
                    <p:spPr bwMode="auto">
                      <a:xfrm>
                        <a:off x="5900634" y="4326727"/>
                        <a:ext cx="3928878" cy="577889"/>
                      </a:xfrm>
                      <a:prstGeom prst="rect">
                        <a:avLst/>
                      </a:prstGeom>
                      <a:noFill/>
                      <a:ln w="12700">
                        <a:solidFill>
                          <a:srgbClr val="FF0000"/>
                        </a:solidFill>
                        <a:miter lim="800000"/>
                        <a:headEnd/>
                        <a:tailEnd/>
                      </a:ln>
                      <a:effectLst/>
                    </p:spPr>
                  </p:pic>
                </p:oleObj>
              </mc:Fallback>
            </mc:AlternateContent>
          </a:graphicData>
        </a:graphic>
      </p:graphicFrame>
      <p:sp>
        <p:nvSpPr>
          <p:cNvPr id="23585" name="Text Box 33"/>
          <p:cNvSpPr txBox="1">
            <a:spLocks noChangeArrowheads="1"/>
          </p:cNvSpPr>
          <p:nvPr/>
        </p:nvSpPr>
        <p:spPr bwMode="auto">
          <a:xfrm>
            <a:off x="6007606" y="2178458"/>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ea typeface="宋体" panose="02010600030101010101" pitchFamily="2" charset="-122"/>
                <a:sym typeface="Symbol" panose="05050102010706020507" pitchFamily="18" charset="2"/>
              </a:rPr>
              <a:t>介于 </a:t>
            </a:r>
            <a:r>
              <a:rPr lang="en-US" altLang="zh-CN" b="1" i="1" dirty="0">
                <a:solidFill>
                  <a:schemeClr val="tx1"/>
                </a:solidFill>
                <a:ea typeface="宋体" panose="02010600030101010101" pitchFamily="2" charset="-122"/>
                <a:sym typeface="Symbol" panose="05050102010706020507" pitchFamily="18" charset="2"/>
              </a:rPr>
              <a:t>z = </a:t>
            </a:r>
            <a:r>
              <a:rPr lang="en-US" altLang="zh-CN" b="1" dirty="0">
                <a:solidFill>
                  <a:schemeClr val="tx1"/>
                </a:solidFill>
                <a:ea typeface="宋体" panose="02010600030101010101" pitchFamily="2" charset="-122"/>
                <a:sym typeface="Symbol" panose="05050102010706020507" pitchFamily="18" charset="2"/>
              </a:rPr>
              <a:t>0 </a:t>
            </a:r>
            <a:r>
              <a:rPr lang="zh-CN" altLang="en-US" b="1" dirty="0">
                <a:solidFill>
                  <a:schemeClr val="tx1"/>
                </a:solidFill>
                <a:ea typeface="宋体" panose="02010600030101010101" pitchFamily="2" charset="-122"/>
                <a:sym typeface="Symbol" panose="05050102010706020507" pitchFamily="18" charset="2"/>
              </a:rPr>
              <a:t>及</a:t>
            </a:r>
            <a:endParaRPr lang="zh-CN" altLang="en-US" b="1" dirty="0">
              <a:solidFill>
                <a:schemeClr val="accent2"/>
              </a:solidFill>
              <a:ea typeface="宋体" panose="02010600030101010101" pitchFamily="2" charset="-122"/>
            </a:endParaRPr>
          </a:p>
        </p:txBody>
      </p:sp>
      <p:sp>
        <p:nvSpPr>
          <p:cNvPr id="23586" name="Text Box 34"/>
          <p:cNvSpPr txBox="1">
            <a:spLocks noChangeArrowheads="1"/>
          </p:cNvSpPr>
          <p:nvPr/>
        </p:nvSpPr>
        <p:spPr bwMode="auto">
          <a:xfrm>
            <a:off x="1764219" y="2703221"/>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en-US" altLang="zh-CN" i="1" dirty="0">
                <a:solidFill>
                  <a:schemeClr val="tx1"/>
                </a:solidFill>
                <a:ea typeface="宋体" panose="02010600030101010101" pitchFamily="2" charset="-122"/>
                <a:sym typeface="Symbol" panose="05050102010706020507" pitchFamily="18" charset="2"/>
              </a:rPr>
              <a:t> </a:t>
            </a:r>
            <a:r>
              <a:rPr lang="en-US" altLang="zh-CN" b="1" i="1" dirty="0">
                <a:solidFill>
                  <a:schemeClr val="tx1"/>
                </a:solidFill>
                <a:ea typeface="宋体" panose="02010600030101010101" pitchFamily="2" charset="-122"/>
                <a:sym typeface="Symbol" panose="05050102010706020507" pitchFamily="18" charset="2"/>
              </a:rPr>
              <a:t>z =  h </a:t>
            </a:r>
            <a:r>
              <a:rPr lang="zh-CN" altLang="en-US" b="1" dirty="0">
                <a:solidFill>
                  <a:schemeClr val="tx1"/>
                </a:solidFill>
                <a:ea typeface="宋体" panose="02010600030101010101" pitchFamily="2" charset="-122"/>
                <a:sym typeface="Symbol" panose="05050102010706020507" pitchFamily="18" charset="2"/>
              </a:rPr>
              <a:t>之间部分的下侧</a:t>
            </a:r>
            <a:r>
              <a:rPr lang="en-US" altLang="zh-CN" b="1" dirty="0">
                <a:solidFill>
                  <a:schemeClr val="tx1"/>
                </a:solidFill>
                <a:ea typeface="宋体" panose="02010600030101010101" pitchFamily="2" charset="-122"/>
                <a:sym typeface="Symbol" panose="05050102010706020507" pitchFamily="18" charset="2"/>
              </a:rPr>
              <a:t>. </a:t>
            </a:r>
            <a:endParaRPr lang="en-US" altLang="zh-CN" sz="2000" b="1" dirty="0">
              <a:solidFill>
                <a:schemeClr val="accent2"/>
              </a:solidFill>
              <a:ea typeface="宋体" panose="02010600030101010101" pitchFamily="2" charset="-122"/>
            </a:endParaRPr>
          </a:p>
        </p:txBody>
      </p:sp>
      <p:graphicFrame>
        <p:nvGraphicFramePr>
          <p:cNvPr id="23587" name="Object 10"/>
          <p:cNvGraphicFramePr>
            <a:graphicFrameLocks noChangeAspect="1"/>
          </p:cNvGraphicFramePr>
          <p:nvPr>
            <p:extLst>
              <p:ext uri="{D42A27DB-BD31-4B8C-83A1-F6EECF244321}">
                <p14:modId xmlns:p14="http://schemas.microsoft.com/office/powerpoint/2010/main" val="1362343454"/>
              </p:ext>
            </p:extLst>
          </p:nvPr>
        </p:nvGraphicFramePr>
        <p:xfrm>
          <a:off x="1817675" y="4328593"/>
          <a:ext cx="1268424" cy="539985"/>
        </p:xfrm>
        <a:graphic>
          <a:graphicData uri="http://schemas.openxmlformats.org/presentationml/2006/ole">
            <mc:AlternateContent xmlns:mc="http://schemas.openxmlformats.org/markup-compatibility/2006">
              <mc:Choice xmlns:v="urn:schemas-microsoft-com:vml" Requires="v">
                <p:oleObj spid="_x0000_s40201" name="Equation" r:id="rId32" imgW="545760" imgH="228600" progId="Equation.DSMT4">
                  <p:embed/>
                </p:oleObj>
              </mc:Choice>
              <mc:Fallback>
                <p:oleObj name="Equation" r:id="rId32" imgW="545760" imgH="228600" progId="Equation.DSMT4">
                  <p:embed/>
                  <p:pic>
                    <p:nvPicPr>
                      <p:cNvPr id="0" name=""/>
                      <p:cNvPicPr>
                        <a:picLocks noChangeAspect="1" noChangeArrowheads="1"/>
                      </p:cNvPicPr>
                      <p:nvPr/>
                    </p:nvPicPr>
                    <p:blipFill>
                      <a:blip r:embed="rId33"/>
                      <a:srcRect/>
                      <a:stretch>
                        <a:fillRect/>
                      </a:stretch>
                    </p:blipFill>
                    <p:spPr bwMode="auto">
                      <a:xfrm>
                        <a:off x="1817675" y="4328593"/>
                        <a:ext cx="1268424" cy="539985"/>
                      </a:xfrm>
                      <a:prstGeom prst="rect">
                        <a:avLst/>
                      </a:prstGeom>
                      <a:noFill/>
                      <a:ln>
                        <a:noFill/>
                      </a:ln>
                      <a:effectLst/>
                    </p:spPr>
                  </p:pic>
                </p:oleObj>
              </mc:Fallback>
            </mc:AlternateContent>
          </a:graphicData>
        </a:graphic>
      </p:graphicFrame>
      <p:grpSp>
        <p:nvGrpSpPr>
          <p:cNvPr id="7" name="Group 36"/>
          <p:cNvGrpSpPr>
            <a:grpSpLocks/>
          </p:cNvGrpSpPr>
          <p:nvPr/>
        </p:nvGrpSpPr>
        <p:grpSpPr bwMode="auto">
          <a:xfrm>
            <a:off x="9524712" y="1570039"/>
            <a:ext cx="1676400" cy="601662"/>
            <a:chOff x="4464" y="288"/>
            <a:chExt cx="1056" cy="379"/>
          </a:xfrm>
        </p:grpSpPr>
        <p:grpSp>
          <p:nvGrpSpPr>
            <p:cNvPr id="28696" name="Group 37"/>
            <p:cNvGrpSpPr>
              <a:grpSpLocks/>
            </p:cNvGrpSpPr>
            <p:nvPr/>
          </p:nvGrpSpPr>
          <p:grpSpPr bwMode="auto">
            <a:xfrm>
              <a:off x="4464" y="288"/>
              <a:ext cx="1056" cy="379"/>
              <a:chOff x="4464" y="288"/>
              <a:chExt cx="1056" cy="379"/>
            </a:xfrm>
          </p:grpSpPr>
          <p:sp>
            <p:nvSpPr>
              <p:cNvPr id="28698" name="Oval 38"/>
              <p:cNvSpPr>
                <a:spLocks noChangeArrowheads="1"/>
              </p:cNvSpPr>
              <p:nvPr/>
            </p:nvSpPr>
            <p:spPr bwMode="auto">
              <a:xfrm>
                <a:off x="4464" y="336"/>
                <a:ext cx="1056" cy="288"/>
              </a:xfrm>
              <a:prstGeom prst="ellipse">
                <a:avLst/>
              </a:prstGeom>
              <a:solidFill>
                <a:srgbClr val="0099CC"/>
              </a:solidFill>
              <a:ln w="9525">
                <a:solidFill>
                  <a:srgbClr val="008000"/>
                </a:solidFill>
                <a:round/>
                <a:headEnd/>
                <a:tailEnd/>
              </a:ln>
            </p:spPr>
            <p:txBody>
              <a:bodyPr wrap="none" anchor="ct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endParaRPr lang="zh-CN" altLang="en-US" sz="2000">
                  <a:solidFill>
                    <a:schemeClr val="tx1"/>
                  </a:solidFill>
                  <a:ea typeface="宋体" panose="02010600030101010101" pitchFamily="2" charset="-122"/>
                </a:endParaRPr>
              </a:p>
            </p:txBody>
          </p:sp>
          <p:graphicFrame>
            <p:nvGraphicFramePr>
              <p:cNvPr id="28699" name="Object 13"/>
              <p:cNvGraphicFramePr>
                <a:graphicFrameLocks noChangeAspect="1"/>
              </p:cNvGraphicFramePr>
              <p:nvPr/>
            </p:nvGraphicFramePr>
            <p:xfrm>
              <a:off x="5007" y="376"/>
              <a:ext cx="199" cy="279"/>
            </p:xfrm>
            <a:graphic>
              <a:graphicData uri="http://schemas.openxmlformats.org/presentationml/2006/ole">
                <mc:AlternateContent xmlns:mc="http://schemas.openxmlformats.org/markup-compatibility/2006">
                  <mc:Choice xmlns:v="urn:schemas-microsoft-com:vml" Requires="v">
                    <p:oleObj spid="_x0000_s40202" name="公式" r:id="rId34" imgW="104708" imgH="162011" progId="Equation.3">
                      <p:embed/>
                    </p:oleObj>
                  </mc:Choice>
                  <mc:Fallback>
                    <p:oleObj name="公式" r:id="rId34" imgW="104708" imgH="162011"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007" y="376"/>
                            <a:ext cx="199"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0" name="Line 40"/>
              <p:cNvSpPr>
                <a:spLocks noChangeShapeType="1"/>
              </p:cNvSpPr>
              <p:nvPr/>
            </p:nvSpPr>
            <p:spPr bwMode="auto">
              <a:xfrm flipV="1">
                <a:off x="4992" y="2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8701" name="Object 14"/>
              <p:cNvGraphicFramePr>
                <a:graphicFrameLocks noChangeAspect="1"/>
              </p:cNvGraphicFramePr>
              <p:nvPr/>
            </p:nvGraphicFramePr>
            <p:xfrm>
              <a:off x="4656" y="336"/>
              <a:ext cx="358" cy="331"/>
            </p:xfrm>
            <a:graphic>
              <a:graphicData uri="http://schemas.openxmlformats.org/presentationml/2006/ole">
                <mc:AlternateContent xmlns:mc="http://schemas.openxmlformats.org/markup-compatibility/2006">
                  <mc:Choice xmlns:v="urn:schemas-microsoft-com:vml" Requires="v">
                    <p:oleObj spid="_x0000_s40203" name="公式" r:id="rId36" imgW="181087" imgH="200005" progId="Equation.3">
                      <p:embed/>
                    </p:oleObj>
                  </mc:Choice>
                  <mc:Fallback>
                    <p:oleObj name="公式" r:id="rId36" imgW="181087" imgH="200005"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56" y="336"/>
                            <a:ext cx="358"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2" name="Line 42"/>
              <p:cNvSpPr>
                <a:spLocks noChangeShapeType="1"/>
              </p:cNvSpPr>
              <p:nvPr/>
            </p:nvSpPr>
            <p:spPr bwMode="auto">
              <a:xfrm flipV="1">
                <a:off x="4992" y="480"/>
                <a:ext cx="0"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697" name="Oval 43"/>
            <p:cNvSpPr>
              <a:spLocks noChangeArrowheads="1"/>
            </p:cNvSpPr>
            <p:nvPr/>
          </p:nvSpPr>
          <p:spPr bwMode="auto">
            <a:xfrm>
              <a:off x="4969" y="489"/>
              <a:ext cx="32" cy="32"/>
            </a:xfrm>
            <a:prstGeom prst="ellipse">
              <a:avLst/>
            </a:prstGeom>
            <a:solidFill>
              <a:srgbClr val="FF0000"/>
            </a:solidFill>
            <a:ln w="9525">
              <a:solidFill>
                <a:srgbClr val="FF0000"/>
              </a:solidFill>
              <a:round/>
              <a:headEnd/>
              <a:tailEnd/>
            </a:ln>
          </p:spPr>
          <p:txBody>
            <a:bodyPr wrap="none" anchor="ct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endParaRPr lang="zh-CN" altLang="en-US" sz="2000">
                <a:solidFill>
                  <a:schemeClr val="tx1"/>
                </a:solidFill>
                <a:ea typeface="宋体" panose="02010600030101010101" pitchFamily="2" charset="-122"/>
              </a:endParaRPr>
            </a:p>
          </p:txBody>
        </p:sp>
      </p:grpSp>
      <p:sp>
        <p:nvSpPr>
          <p:cNvPr id="23596" name="Line 44"/>
          <p:cNvSpPr>
            <a:spLocks noChangeShapeType="1"/>
          </p:cNvSpPr>
          <p:nvPr/>
        </p:nvSpPr>
        <p:spPr bwMode="auto">
          <a:xfrm flipV="1">
            <a:off x="10365366" y="1397795"/>
            <a:ext cx="0" cy="5334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7" name="Text Box 45"/>
          <p:cNvSpPr txBox="1">
            <a:spLocks noChangeArrowheads="1"/>
          </p:cNvSpPr>
          <p:nvPr/>
        </p:nvSpPr>
        <p:spPr bwMode="auto">
          <a:xfrm>
            <a:off x="2996284" y="4299924"/>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latin typeface="楷体_GB2312" pitchFamily="49" charset="-122"/>
                <a:ea typeface="宋体" panose="02010600030101010101" pitchFamily="2" charset="-122"/>
                <a:sym typeface="Symbol" panose="05050102010706020507" pitchFamily="18" charset="2"/>
              </a:rPr>
              <a:t>所围区域为</a:t>
            </a:r>
            <a:r>
              <a:rPr lang="zh-CN" altLang="en-US" b="1" dirty="0">
                <a:solidFill>
                  <a:schemeClr val="tx2"/>
                </a:solidFill>
                <a:latin typeface="楷体_GB2312" pitchFamily="49" charset="-122"/>
                <a:ea typeface="宋体" panose="02010600030101010101" pitchFamily="2" charset="-122"/>
                <a:sym typeface="Symbol" panose="05050102010706020507" pitchFamily="18" charset="2"/>
              </a:rPr>
              <a:t></a:t>
            </a:r>
            <a:r>
              <a:rPr lang="en-US" altLang="zh-CN" b="1" dirty="0">
                <a:solidFill>
                  <a:schemeClr val="tx1"/>
                </a:solidFill>
                <a:latin typeface="楷体_GB2312" pitchFamily="49" charset="-122"/>
                <a:ea typeface="宋体" panose="02010600030101010101" pitchFamily="2" charset="-122"/>
                <a:sym typeface="Symbol" panose="05050102010706020507" pitchFamily="18" charset="2"/>
              </a:rPr>
              <a:t>,</a:t>
            </a:r>
          </a:p>
        </p:txBody>
      </p:sp>
      <p:sp>
        <p:nvSpPr>
          <p:cNvPr id="23598" name="Text Box 46"/>
          <p:cNvSpPr txBox="1">
            <a:spLocks noChangeArrowheads="1"/>
          </p:cNvSpPr>
          <p:nvPr/>
        </p:nvSpPr>
        <p:spPr bwMode="auto">
          <a:xfrm>
            <a:off x="5237985" y="4326727"/>
            <a:ext cx="635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a:spcBef>
                <a:spcPct val="0"/>
              </a:spcBef>
              <a:buFontTx/>
              <a:buNone/>
            </a:pPr>
            <a:r>
              <a:rPr lang="zh-CN" altLang="en-US" b="1" dirty="0">
                <a:solidFill>
                  <a:schemeClr val="tx1"/>
                </a:solidFill>
                <a:ea typeface="宋体" panose="02010600030101010101" pitchFamily="2" charset="-122"/>
              </a:rPr>
              <a:t>则</a:t>
            </a:r>
            <a:r>
              <a:rPr lang="zh-CN" altLang="en-US" dirty="0">
                <a:solidFill>
                  <a:schemeClr val="tx1"/>
                </a:solidFill>
                <a:ea typeface="宋体" panose="02010600030101010101" pitchFamily="2" charset="-122"/>
              </a:rPr>
              <a:t> </a:t>
            </a:r>
          </a:p>
        </p:txBody>
      </p:sp>
      <p:graphicFrame>
        <p:nvGraphicFramePr>
          <p:cNvPr id="23599" name="Object 11"/>
          <p:cNvGraphicFramePr>
            <a:graphicFrameLocks noChangeAspect="1"/>
          </p:cNvGraphicFramePr>
          <p:nvPr>
            <p:extLst>
              <p:ext uri="{D42A27DB-BD31-4B8C-83A1-F6EECF244321}">
                <p14:modId xmlns:p14="http://schemas.microsoft.com/office/powerpoint/2010/main" val="2980056043"/>
              </p:ext>
            </p:extLst>
          </p:nvPr>
        </p:nvGraphicFramePr>
        <p:xfrm>
          <a:off x="2811739" y="5611281"/>
          <a:ext cx="4170362" cy="933450"/>
        </p:xfrm>
        <a:graphic>
          <a:graphicData uri="http://schemas.openxmlformats.org/presentationml/2006/ole">
            <mc:AlternateContent xmlns:mc="http://schemas.openxmlformats.org/markup-compatibility/2006">
              <mc:Choice xmlns:v="urn:schemas-microsoft-com:vml" Requires="v">
                <p:oleObj spid="_x0000_s40204" name="Equation" r:id="rId38" imgW="1739880" imgH="380880" progId="Equation.DSMT4">
                  <p:embed/>
                </p:oleObj>
              </mc:Choice>
              <mc:Fallback>
                <p:oleObj name="Equation" r:id="rId38" imgW="1739880" imgH="380880" progId="Equation.DSMT4">
                  <p:embed/>
                  <p:pic>
                    <p:nvPicPr>
                      <p:cNvPr id="0" name=""/>
                      <p:cNvPicPr>
                        <a:picLocks noChangeAspect="1" noChangeArrowheads="1"/>
                      </p:cNvPicPr>
                      <p:nvPr/>
                    </p:nvPicPr>
                    <p:blipFill>
                      <a:blip r:embed="rId39"/>
                      <a:srcRect/>
                      <a:stretch>
                        <a:fillRect/>
                      </a:stretch>
                    </p:blipFill>
                    <p:spPr bwMode="auto">
                      <a:xfrm>
                        <a:off x="2811739" y="5611281"/>
                        <a:ext cx="4170362" cy="933450"/>
                      </a:xfrm>
                      <a:prstGeom prst="rect">
                        <a:avLst/>
                      </a:prstGeom>
                      <a:noFill/>
                      <a:ln>
                        <a:noFill/>
                      </a:ln>
                      <a:effectLst/>
                    </p:spPr>
                  </p:pic>
                </p:oleObj>
              </mc:Fallback>
            </mc:AlternateContent>
          </a:graphicData>
        </a:graphic>
      </p:graphicFrame>
      <p:graphicFrame>
        <p:nvGraphicFramePr>
          <p:cNvPr id="23600" name="Object 12"/>
          <p:cNvGraphicFramePr>
            <a:graphicFrameLocks noChangeAspect="1"/>
          </p:cNvGraphicFramePr>
          <p:nvPr>
            <p:extLst>
              <p:ext uri="{D42A27DB-BD31-4B8C-83A1-F6EECF244321}">
                <p14:modId xmlns:p14="http://schemas.microsoft.com/office/powerpoint/2010/main" val="2546542473"/>
              </p:ext>
            </p:extLst>
          </p:nvPr>
        </p:nvGraphicFramePr>
        <p:xfrm>
          <a:off x="6982101" y="5558893"/>
          <a:ext cx="2155825" cy="1038225"/>
        </p:xfrm>
        <a:graphic>
          <a:graphicData uri="http://schemas.openxmlformats.org/presentationml/2006/ole">
            <mc:AlternateContent xmlns:mc="http://schemas.openxmlformats.org/markup-compatibility/2006">
              <mc:Choice xmlns:v="urn:schemas-microsoft-com:vml" Requires="v">
                <p:oleObj spid="_x0000_s40205" name="Equation" r:id="rId40" imgW="888840" imgH="419040" progId="Equation.DSMT4">
                  <p:embed/>
                </p:oleObj>
              </mc:Choice>
              <mc:Fallback>
                <p:oleObj name="Equation" r:id="rId40" imgW="888840" imgH="419040" progId="Equation.DSMT4">
                  <p:embed/>
                  <p:pic>
                    <p:nvPicPr>
                      <p:cNvPr id="0" name=""/>
                      <p:cNvPicPr>
                        <a:picLocks noChangeAspect="1" noChangeArrowheads="1"/>
                      </p:cNvPicPr>
                      <p:nvPr/>
                    </p:nvPicPr>
                    <p:blipFill>
                      <a:blip r:embed="rId41"/>
                      <a:srcRect/>
                      <a:stretch>
                        <a:fillRect/>
                      </a:stretch>
                    </p:blipFill>
                    <p:spPr bwMode="auto">
                      <a:xfrm>
                        <a:off x="6982101" y="5558893"/>
                        <a:ext cx="2155825" cy="1038225"/>
                      </a:xfrm>
                      <a:prstGeom prst="rect">
                        <a:avLst/>
                      </a:prstGeom>
                      <a:noFill/>
                      <a:ln>
                        <a:noFill/>
                      </a:ln>
                      <a:effectLst/>
                    </p:spPr>
                  </p:pic>
                </p:oleObj>
              </mc:Fallback>
            </mc:AlternateContent>
          </a:graphicData>
        </a:graphic>
      </p:graphicFrame>
      <p:sp>
        <p:nvSpPr>
          <p:cNvPr id="3" name="灯片编号占位符 2"/>
          <p:cNvSpPr>
            <a:spLocks noGrp="1"/>
          </p:cNvSpPr>
          <p:nvPr>
            <p:ph type="sldNum" sz="quarter" idx="12"/>
          </p:nvPr>
        </p:nvSpPr>
        <p:spPr/>
        <p:txBody>
          <a:bodyPr/>
          <a:lstStyle/>
          <a:p>
            <a:fld id="{FCE5CB1A-84D9-4CEA-B327-BA5F167E0358}" type="slidenum">
              <a:rPr lang="zh-CN" altLang="en-US" smtClean="0"/>
              <a:t>21</a:t>
            </a:fld>
            <a:endParaRPr lang="zh-CN" altLang="en-US"/>
          </a:p>
        </p:txBody>
      </p:sp>
    </p:spTree>
    <p:extLst>
      <p:ext uri="{BB962C8B-B14F-4D97-AF65-F5344CB8AC3E}">
        <p14:creationId xmlns:p14="http://schemas.microsoft.com/office/powerpoint/2010/main" val="3153337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77"/>
                                        </p:tgtEl>
                                        <p:attrNameLst>
                                          <p:attrName>style.visibility</p:attrName>
                                        </p:attrNameLst>
                                      </p:cBhvr>
                                      <p:to>
                                        <p:strVal val="visible"/>
                                      </p:to>
                                    </p:set>
                                    <p:animEffect transition="in" filter="wipe(left)">
                                      <p:cBhvr>
                                        <p:cTn id="12" dur="500"/>
                                        <p:tgtEl>
                                          <p:spTgt spid="235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578"/>
                                        </p:tgtEl>
                                        <p:attrNameLst>
                                          <p:attrName>style.visibility</p:attrName>
                                        </p:attrNameLst>
                                      </p:cBhvr>
                                      <p:to>
                                        <p:strVal val="visible"/>
                                      </p:to>
                                    </p:set>
                                    <p:animEffect transition="in" filter="wipe(left)">
                                      <p:cBhvr>
                                        <p:cTn id="22" dur="500"/>
                                        <p:tgtEl>
                                          <p:spTgt spid="235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579"/>
                                        </p:tgtEl>
                                        <p:attrNameLst>
                                          <p:attrName>style.visibility</p:attrName>
                                        </p:attrNameLst>
                                      </p:cBhvr>
                                      <p:to>
                                        <p:strVal val="visible"/>
                                      </p:to>
                                    </p:set>
                                    <p:animEffect transition="in" filter="wipe(left)">
                                      <p:cBhvr>
                                        <p:cTn id="27" dur="500"/>
                                        <p:tgtEl>
                                          <p:spTgt spid="2357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596"/>
                                        </p:tgtEl>
                                        <p:attrNameLst>
                                          <p:attrName>style.visibility</p:attrName>
                                        </p:attrNameLst>
                                      </p:cBhvr>
                                      <p:to>
                                        <p:strVal val="visible"/>
                                      </p:to>
                                    </p:set>
                                    <p:animEffect transition="in" filter="wipe(down)">
                                      <p:cBhvr>
                                        <p:cTn id="32" dur="500"/>
                                        <p:tgtEl>
                                          <p:spTgt spid="23596"/>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3580"/>
                                        </p:tgtEl>
                                        <p:attrNameLst>
                                          <p:attrName>style.visibility</p:attrName>
                                        </p:attrNameLst>
                                      </p:cBhvr>
                                      <p:to>
                                        <p:strVal val="visible"/>
                                      </p:to>
                                    </p:set>
                                    <p:animEffect transition="in" filter="wipe(left)">
                                      <p:cBhvr>
                                        <p:cTn id="36" dur="500"/>
                                        <p:tgtEl>
                                          <p:spTgt spid="2358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3587"/>
                                        </p:tgtEl>
                                        <p:attrNameLst>
                                          <p:attrName>style.visibility</p:attrName>
                                        </p:attrNameLst>
                                      </p:cBhvr>
                                      <p:to>
                                        <p:strVal val="visible"/>
                                      </p:to>
                                    </p:set>
                                    <p:animEffect transition="in" filter="wipe(left)">
                                      <p:cBhvr>
                                        <p:cTn id="41" dur="500"/>
                                        <p:tgtEl>
                                          <p:spTgt spid="23587"/>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23597"/>
                                        </p:tgtEl>
                                        <p:attrNameLst>
                                          <p:attrName>style.visibility</p:attrName>
                                        </p:attrNameLst>
                                      </p:cBhvr>
                                      <p:to>
                                        <p:strVal val="visible"/>
                                      </p:to>
                                    </p:set>
                                    <p:animEffect transition="in" filter="wipe(left)">
                                      <p:cBhvr>
                                        <p:cTn id="45" dur="500"/>
                                        <p:tgtEl>
                                          <p:spTgt spid="23597"/>
                                        </p:tgtEl>
                                      </p:cBhvr>
                                    </p:animEffect>
                                  </p:childTnLst>
                                </p:cTn>
                              </p:par>
                            </p:childTnLst>
                          </p:cTn>
                        </p:par>
                        <p:par>
                          <p:cTn id="46" fill="hold" nodeType="afterGroup">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23598">
                                            <p:txEl>
                                              <p:pRg st="0" end="0"/>
                                            </p:txEl>
                                          </p:spTgt>
                                        </p:tgtEl>
                                        <p:attrNameLst>
                                          <p:attrName>style.visibility</p:attrName>
                                        </p:attrNameLst>
                                      </p:cBhvr>
                                      <p:to>
                                        <p:strVal val="visible"/>
                                      </p:to>
                                    </p:set>
                                    <p:animEffect transition="in" filter="wipe(left)">
                                      <p:cBhvr>
                                        <p:cTn id="49" dur="500"/>
                                        <p:tgtEl>
                                          <p:spTgt spid="23598">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3584"/>
                                        </p:tgtEl>
                                        <p:attrNameLst>
                                          <p:attrName>style.visibility</p:attrName>
                                        </p:attrNameLst>
                                      </p:cBhvr>
                                      <p:to>
                                        <p:strVal val="visible"/>
                                      </p:to>
                                    </p:set>
                                    <p:animEffect transition="in" filter="wipe(left)">
                                      <p:cBhvr>
                                        <p:cTn id="54" dur="500"/>
                                        <p:tgtEl>
                                          <p:spTgt spid="2358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3581"/>
                                        </p:tgtEl>
                                        <p:attrNameLst>
                                          <p:attrName>style.visibility</p:attrName>
                                        </p:attrNameLst>
                                      </p:cBhvr>
                                      <p:to>
                                        <p:strVal val="visible"/>
                                      </p:to>
                                    </p:set>
                                    <p:animEffect transition="in" filter="wipe(left)">
                                      <p:cBhvr>
                                        <p:cTn id="59" dur="500"/>
                                        <p:tgtEl>
                                          <p:spTgt spid="2358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3582"/>
                                        </p:tgtEl>
                                        <p:attrNameLst>
                                          <p:attrName>style.visibility</p:attrName>
                                        </p:attrNameLst>
                                      </p:cBhvr>
                                      <p:to>
                                        <p:strVal val="visible"/>
                                      </p:to>
                                    </p:set>
                                    <p:animEffect transition="in" filter="wipe(left)">
                                      <p:cBhvr>
                                        <p:cTn id="64" dur="500"/>
                                        <p:tgtEl>
                                          <p:spTgt spid="2358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3583"/>
                                        </p:tgtEl>
                                        <p:attrNameLst>
                                          <p:attrName>style.visibility</p:attrName>
                                        </p:attrNameLst>
                                      </p:cBhvr>
                                      <p:to>
                                        <p:strVal val="visible"/>
                                      </p:to>
                                    </p:set>
                                    <p:animEffect transition="in" filter="wipe(left)">
                                      <p:cBhvr>
                                        <p:cTn id="69" dur="500"/>
                                        <p:tgtEl>
                                          <p:spTgt spid="2358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3599"/>
                                        </p:tgtEl>
                                        <p:attrNameLst>
                                          <p:attrName>style.visibility</p:attrName>
                                        </p:attrNameLst>
                                      </p:cBhvr>
                                      <p:to>
                                        <p:strVal val="visible"/>
                                      </p:to>
                                    </p:set>
                                    <p:animEffect transition="in" filter="wipe(left)">
                                      <p:cBhvr>
                                        <p:cTn id="74" dur="500"/>
                                        <p:tgtEl>
                                          <p:spTgt spid="2359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23600"/>
                                        </p:tgtEl>
                                        <p:attrNameLst>
                                          <p:attrName>style.visibility</p:attrName>
                                        </p:attrNameLst>
                                      </p:cBhvr>
                                      <p:to>
                                        <p:strVal val="visible"/>
                                      </p:to>
                                    </p:set>
                                    <p:animEffect transition="in" filter="wipe(left)">
                                      <p:cBhvr>
                                        <p:cTn id="79" dur="500"/>
                                        <p:tgtEl>
                                          <p:spTgt spid="23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7" grpId="0" autoUpdateAnimBg="0"/>
      <p:bldP spid="23580" grpId="0" autoUpdateAnimBg="0"/>
      <p:bldP spid="23596" grpId="0" animBg="1"/>
      <p:bldP spid="23597" grpId="0" autoUpdateAnimBg="0"/>
      <p:bldP spid="23598" grpId="0" build="p" autoUpdateAnimBg="0"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noChangeAspect="1"/>
          </p:cNvGraphicFramePr>
          <p:nvPr>
            <p:extLst>
              <p:ext uri="{D42A27DB-BD31-4B8C-83A1-F6EECF244321}">
                <p14:modId xmlns:p14="http://schemas.microsoft.com/office/powerpoint/2010/main" val="195441086"/>
              </p:ext>
            </p:extLst>
          </p:nvPr>
        </p:nvGraphicFramePr>
        <p:xfrm>
          <a:off x="2571655" y="1257188"/>
          <a:ext cx="4092575" cy="919162"/>
        </p:xfrm>
        <a:graphic>
          <a:graphicData uri="http://schemas.openxmlformats.org/presentationml/2006/ole">
            <mc:AlternateContent xmlns:mc="http://schemas.openxmlformats.org/markup-compatibility/2006">
              <mc:Choice xmlns:v="urn:schemas-microsoft-com:vml" Requires="v">
                <p:oleObj spid="_x0000_s43040" name="Equation" r:id="rId3" imgW="1739880" imgH="380880" progId="Equation.DSMT4">
                  <p:embed/>
                </p:oleObj>
              </mc:Choice>
              <mc:Fallback>
                <p:oleObj name="Equation" r:id="rId3" imgW="1739880" imgH="380880" progId="Equation.DSMT4">
                  <p:embed/>
                  <p:pic>
                    <p:nvPicPr>
                      <p:cNvPr id="0" name=""/>
                      <p:cNvPicPr>
                        <a:picLocks noChangeAspect="1" noChangeArrowheads="1"/>
                      </p:cNvPicPr>
                      <p:nvPr/>
                    </p:nvPicPr>
                    <p:blipFill>
                      <a:blip r:embed="rId4"/>
                      <a:srcRect/>
                      <a:stretch>
                        <a:fillRect/>
                      </a:stretch>
                    </p:blipFill>
                    <p:spPr bwMode="auto">
                      <a:xfrm>
                        <a:off x="2571655" y="1257188"/>
                        <a:ext cx="4092575" cy="919162"/>
                      </a:xfrm>
                      <a:prstGeom prst="rect">
                        <a:avLst/>
                      </a:prstGeom>
                      <a:noFill/>
                      <a:ln>
                        <a:noFill/>
                      </a:ln>
                      <a:effectLst/>
                    </p:spPr>
                  </p:pic>
                </p:oleObj>
              </mc:Fallback>
            </mc:AlternateContent>
          </a:graphicData>
        </a:graphic>
      </p:graphicFrame>
      <p:sp>
        <p:nvSpPr>
          <p:cNvPr id="24579" name="Text Box 3"/>
          <p:cNvSpPr txBox="1">
            <a:spLocks noChangeArrowheads="1"/>
          </p:cNvSpPr>
          <p:nvPr/>
        </p:nvSpPr>
        <p:spPr bwMode="auto">
          <a:xfrm>
            <a:off x="3263288" y="205323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ea typeface="宋体" panose="02010600030101010101" pitchFamily="2" charset="-122"/>
              </a:rPr>
              <a:t>由三重积分对称性</a:t>
            </a:r>
          </a:p>
        </p:txBody>
      </p:sp>
      <p:sp>
        <p:nvSpPr>
          <p:cNvPr id="24581" name="Line 5"/>
          <p:cNvSpPr>
            <a:spLocks noChangeShapeType="1"/>
          </p:cNvSpPr>
          <p:nvPr/>
        </p:nvSpPr>
        <p:spPr bwMode="auto">
          <a:xfrm>
            <a:off x="3087473" y="1962925"/>
            <a:ext cx="0" cy="1066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4582" name="Object 4"/>
          <p:cNvGraphicFramePr>
            <a:graphicFrameLocks noChangeAspect="1"/>
          </p:cNvGraphicFramePr>
          <p:nvPr>
            <p:extLst>
              <p:ext uri="{D42A27DB-BD31-4B8C-83A1-F6EECF244321}">
                <p14:modId xmlns:p14="http://schemas.microsoft.com/office/powerpoint/2010/main" val="2633656865"/>
              </p:ext>
            </p:extLst>
          </p:nvPr>
        </p:nvGraphicFramePr>
        <p:xfrm>
          <a:off x="2900971" y="2951850"/>
          <a:ext cx="2790987" cy="757501"/>
        </p:xfrm>
        <a:graphic>
          <a:graphicData uri="http://schemas.openxmlformats.org/presentationml/2006/ole">
            <mc:AlternateContent xmlns:mc="http://schemas.openxmlformats.org/markup-compatibility/2006">
              <mc:Choice xmlns:v="urn:schemas-microsoft-com:vml" Requires="v">
                <p:oleObj spid="_x0000_s43041" name="Equation" r:id="rId6" imgW="1193760" imgH="317160" progId="Equation.DSMT4">
                  <p:embed/>
                </p:oleObj>
              </mc:Choice>
              <mc:Fallback>
                <p:oleObj name="Equation" r:id="rId6" imgW="1193760" imgH="317160" progId="Equation.DSMT4">
                  <p:embed/>
                  <p:pic>
                    <p:nvPicPr>
                      <p:cNvPr id="0" name=""/>
                      <p:cNvPicPr>
                        <a:picLocks noChangeAspect="1" noChangeArrowheads="1"/>
                      </p:cNvPicPr>
                      <p:nvPr/>
                    </p:nvPicPr>
                    <p:blipFill>
                      <a:blip r:embed="rId7"/>
                      <a:srcRect/>
                      <a:stretch>
                        <a:fillRect/>
                      </a:stretch>
                    </p:blipFill>
                    <p:spPr bwMode="auto">
                      <a:xfrm>
                        <a:off x="2900971" y="2951850"/>
                        <a:ext cx="2790987" cy="757501"/>
                      </a:xfrm>
                      <a:prstGeom prst="rect">
                        <a:avLst/>
                      </a:prstGeom>
                      <a:noFill/>
                      <a:ln>
                        <a:noFill/>
                      </a:ln>
                      <a:effectLst/>
                    </p:spPr>
                  </p:pic>
                </p:oleObj>
              </mc:Fallback>
            </mc:AlternateContent>
          </a:graphicData>
        </a:graphic>
      </p:graphicFrame>
      <p:graphicFrame>
        <p:nvGraphicFramePr>
          <p:cNvPr id="24583" name="Object 5"/>
          <p:cNvGraphicFramePr>
            <a:graphicFrameLocks noChangeAspect="1"/>
          </p:cNvGraphicFramePr>
          <p:nvPr>
            <p:extLst>
              <p:ext uri="{D42A27DB-BD31-4B8C-83A1-F6EECF244321}">
                <p14:modId xmlns:p14="http://schemas.microsoft.com/office/powerpoint/2010/main" val="185112924"/>
              </p:ext>
            </p:extLst>
          </p:nvPr>
        </p:nvGraphicFramePr>
        <p:xfrm>
          <a:off x="5615529" y="3029725"/>
          <a:ext cx="903875" cy="530225"/>
        </p:xfrm>
        <a:graphic>
          <a:graphicData uri="http://schemas.openxmlformats.org/presentationml/2006/ole">
            <mc:AlternateContent xmlns:mc="http://schemas.openxmlformats.org/markup-compatibility/2006">
              <mc:Choice xmlns:v="urn:schemas-microsoft-com:vml" Requires="v">
                <p:oleObj spid="_x0000_s43042" name="Equation" r:id="rId8" imgW="393480" imgH="228600" progId="Equation.DSMT4">
                  <p:embed/>
                </p:oleObj>
              </mc:Choice>
              <mc:Fallback>
                <p:oleObj name="Equation" r:id="rId8" imgW="393480" imgH="228600" progId="Equation.DSMT4">
                  <p:embed/>
                  <p:pic>
                    <p:nvPicPr>
                      <p:cNvPr id="0" name=""/>
                      <p:cNvPicPr>
                        <a:picLocks noChangeAspect="1" noChangeArrowheads="1"/>
                      </p:cNvPicPr>
                      <p:nvPr/>
                    </p:nvPicPr>
                    <p:blipFill>
                      <a:blip r:embed="rId9"/>
                      <a:srcRect/>
                      <a:stretch>
                        <a:fillRect/>
                      </a:stretch>
                    </p:blipFill>
                    <p:spPr bwMode="auto">
                      <a:xfrm>
                        <a:off x="5615529" y="3029725"/>
                        <a:ext cx="903875" cy="530225"/>
                      </a:xfrm>
                      <a:prstGeom prst="rect">
                        <a:avLst/>
                      </a:prstGeom>
                      <a:noFill/>
                      <a:ln>
                        <a:noFill/>
                      </a:ln>
                      <a:effectLst/>
                    </p:spPr>
                  </p:pic>
                </p:oleObj>
              </mc:Fallback>
            </mc:AlternateContent>
          </a:graphicData>
        </a:graphic>
      </p:graphicFrame>
      <p:graphicFrame>
        <p:nvGraphicFramePr>
          <p:cNvPr id="29703" name="Object 6"/>
          <p:cNvGraphicFramePr>
            <a:graphicFrameLocks noChangeAspect="1"/>
          </p:cNvGraphicFramePr>
          <p:nvPr>
            <p:extLst>
              <p:ext uri="{D42A27DB-BD31-4B8C-83A1-F6EECF244321}">
                <p14:modId xmlns:p14="http://schemas.microsoft.com/office/powerpoint/2010/main" val="4267676214"/>
              </p:ext>
            </p:extLst>
          </p:nvPr>
        </p:nvGraphicFramePr>
        <p:xfrm>
          <a:off x="6664230" y="1257188"/>
          <a:ext cx="2008188" cy="966787"/>
        </p:xfrm>
        <a:graphic>
          <a:graphicData uri="http://schemas.openxmlformats.org/presentationml/2006/ole">
            <mc:AlternateContent xmlns:mc="http://schemas.openxmlformats.org/markup-compatibility/2006">
              <mc:Choice xmlns:v="urn:schemas-microsoft-com:vml" Requires="v">
                <p:oleObj spid="_x0000_s43043" name="Equation" r:id="rId10" imgW="888840" imgH="419040" progId="Equation.DSMT4">
                  <p:embed/>
                </p:oleObj>
              </mc:Choice>
              <mc:Fallback>
                <p:oleObj name="Equation" r:id="rId10" imgW="888840" imgH="419040" progId="Equation.DSMT4">
                  <p:embed/>
                  <p:pic>
                    <p:nvPicPr>
                      <p:cNvPr id="0" name=""/>
                      <p:cNvPicPr>
                        <a:picLocks noChangeAspect="1" noChangeArrowheads="1"/>
                      </p:cNvPicPr>
                      <p:nvPr/>
                    </p:nvPicPr>
                    <p:blipFill>
                      <a:blip r:embed="rId11"/>
                      <a:srcRect/>
                      <a:stretch>
                        <a:fillRect/>
                      </a:stretch>
                    </p:blipFill>
                    <p:spPr bwMode="auto">
                      <a:xfrm>
                        <a:off x="6664230" y="1257188"/>
                        <a:ext cx="2008188" cy="966787"/>
                      </a:xfrm>
                      <a:prstGeom prst="rect">
                        <a:avLst/>
                      </a:prstGeom>
                      <a:noFill/>
                      <a:ln>
                        <a:noFill/>
                      </a:ln>
                      <a:effectLst/>
                    </p:spPr>
                  </p:pic>
                </p:oleObj>
              </mc:Fallback>
            </mc:AlternateContent>
          </a:graphicData>
        </a:graphic>
      </p:graphicFrame>
      <p:graphicFrame>
        <p:nvGraphicFramePr>
          <p:cNvPr id="24585" name="Object 7"/>
          <p:cNvGraphicFramePr>
            <a:graphicFrameLocks noChangeAspect="1"/>
          </p:cNvGraphicFramePr>
          <p:nvPr>
            <p:extLst>
              <p:ext uri="{D42A27DB-BD31-4B8C-83A1-F6EECF244321}">
                <p14:modId xmlns:p14="http://schemas.microsoft.com/office/powerpoint/2010/main" val="2611127707"/>
              </p:ext>
            </p:extLst>
          </p:nvPr>
        </p:nvGraphicFramePr>
        <p:xfrm>
          <a:off x="2949306" y="4539768"/>
          <a:ext cx="1485292" cy="939967"/>
        </p:xfrm>
        <a:graphic>
          <a:graphicData uri="http://schemas.openxmlformats.org/presentationml/2006/ole">
            <mc:AlternateContent xmlns:mc="http://schemas.openxmlformats.org/markup-compatibility/2006">
              <mc:Choice xmlns:v="urn:schemas-microsoft-com:vml" Requires="v">
                <p:oleObj spid="_x0000_s43044" name="Equation" r:id="rId12" imgW="647640" imgH="406080" progId="Equation.DSMT4">
                  <p:embed/>
                </p:oleObj>
              </mc:Choice>
              <mc:Fallback>
                <p:oleObj name="Equation" r:id="rId12" imgW="647640" imgH="406080" progId="Equation.DSMT4">
                  <p:embed/>
                  <p:pic>
                    <p:nvPicPr>
                      <p:cNvPr id="0" name=""/>
                      <p:cNvPicPr>
                        <a:picLocks noChangeAspect="1" noChangeArrowheads="1"/>
                      </p:cNvPicPr>
                      <p:nvPr/>
                    </p:nvPicPr>
                    <p:blipFill>
                      <a:blip r:embed="rId13"/>
                      <a:srcRect/>
                      <a:stretch>
                        <a:fillRect/>
                      </a:stretch>
                    </p:blipFill>
                    <p:spPr bwMode="auto">
                      <a:xfrm>
                        <a:off x="2949306" y="4539768"/>
                        <a:ext cx="1485292" cy="939967"/>
                      </a:xfrm>
                      <a:prstGeom prst="rect">
                        <a:avLst/>
                      </a:prstGeom>
                      <a:noFill/>
                      <a:ln>
                        <a:noFill/>
                      </a:ln>
                      <a:effectLst/>
                    </p:spPr>
                  </p:pic>
                </p:oleObj>
              </mc:Fallback>
            </mc:AlternateContent>
          </a:graphicData>
        </a:graphic>
      </p:graphicFrame>
      <p:graphicFrame>
        <p:nvGraphicFramePr>
          <p:cNvPr id="24586" name="Object 8"/>
          <p:cNvGraphicFramePr>
            <a:graphicFrameLocks noChangeAspect="1"/>
          </p:cNvGraphicFramePr>
          <p:nvPr>
            <p:extLst>
              <p:ext uri="{D42A27DB-BD31-4B8C-83A1-F6EECF244321}">
                <p14:modId xmlns:p14="http://schemas.microsoft.com/office/powerpoint/2010/main" val="3879172573"/>
              </p:ext>
            </p:extLst>
          </p:nvPr>
        </p:nvGraphicFramePr>
        <p:xfrm>
          <a:off x="2949306" y="3738545"/>
          <a:ext cx="1183626" cy="801223"/>
        </p:xfrm>
        <a:graphic>
          <a:graphicData uri="http://schemas.openxmlformats.org/presentationml/2006/ole">
            <mc:AlternateContent xmlns:mc="http://schemas.openxmlformats.org/markup-compatibility/2006">
              <mc:Choice xmlns:v="urn:schemas-microsoft-com:vml" Requires="v">
                <p:oleObj spid="_x0000_s43045" name="Equation" r:id="rId14" imgW="507960" imgH="342720" progId="Equation.DSMT4">
                  <p:embed/>
                </p:oleObj>
              </mc:Choice>
              <mc:Fallback>
                <p:oleObj name="Equation" r:id="rId14" imgW="507960" imgH="342720" progId="Equation.DSMT4">
                  <p:embed/>
                  <p:pic>
                    <p:nvPicPr>
                      <p:cNvPr id="0" name=""/>
                      <p:cNvPicPr>
                        <a:picLocks noChangeAspect="1" noChangeArrowheads="1"/>
                      </p:cNvPicPr>
                      <p:nvPr/>
                    </p:nvPicPr>
                    <p:blipFill>
                      <a:blip r:embed="rId15"/>
                      <a:srcRect/>
                      <a:stretch>
                        <a:fillRect/>
                      </a:stretch>
                    </p:blipFill>
                    <p:spPr bwMode="auto">
                      <a:xfrm>
                        <a:off x="2949306" y="3738545"/>
                        <a:ext cx="1183626" cy="801223"/>
                      </a:xfrm>
                      <a:prstGeom prst="rect">
                        <a:avLst/>
                      </a:prstGeom>
                      <a:noFill/>
                      <a:ln>
                        <a:noFill/>
                      </a:ln>
                      <a:effectLst/>
                    </p:spPr>
                  </p:pic>
                </p:oleObj>
              </mc:Fallback>
            </mc:AlternateContent>
          </a:graphicData>
        </a:graphic>
      </p:graphicFrame>
      <p:graphicFrame>
        <p:nvGraphicFramePr>
          <p:cNvPr id="24587" name="Object 9"/>
          <p:cNvGraphicFramePr>
            <a:graphicFrameLocks noChangeAspect="1"/>
          </p:cNvGraphicFramePr>
          <p:nvPr>
            <p:extLst>
              <p:ext uri="{D42A27DB-BD31-4B8C-83A1-F6EECF244321}">
                <p14:modId xmlns:p14="http://schemas.microsoft.com/office/powerpoint/2010/main" val="4114128805"/>
              </p:ext>
            </p:extLst>
          </p:nvPr>
        </p:nvGraphicFramePr>
        <p:xfrm>
          <a:off x="4041517" y="3822751"/>
          <a:ext cx="820996" cy="589842"/>
        </p:xfrm>
        <a:graphic>
          <a:graphicData uri="http://schemas.openxmlformats.org/presentationml/2006/ole">
            <mc:AlternateContent xmlns:mc="http://schemas.openxmlformats.org/markup-compatibility/2006">
              <mc:Choice xmlns:v="urn:schemas-microsoft-com:vml" Requires="v">
                <p:oleObj spid="_x0000_s43046" name="Equation" r:id="rId16" imgW="317160" imgH="228600" progId="Equation.DSMT4">
                  <p:embed/>
                </p:oleObj>
              </mc:Choice>
              <mc:Fallback>
                <p:oleObj name="Equation" r:id="rId16" imgW="317160" imgH="228600" progId="Equation.DSMT4">
                  <p:embed/>
                  <p:pic>
                    <p:nvPicPr>
                      <p:cNvPr id="0" name=""/>
                      <p:cNvPicPr>
                        <a:picLocks noChangeAspect="1" noChangeArrowheads="1"/>
                      </p:cNvPicPr>
                      <p:nvPr/>
                    </p:nvPicPr>
                    <p:blipFill>
                      <a:blip r:embed="rId17"/>
                      <a:srcRect/>
                      <a:stretch>
                        <a:fillRect/>
                      </a:stretch>
                    </p:blipFill>
                    <p:spPr bwMode="auto">
                      <a:xfrm>
                        <a:off x="4041517" y="3822751"/>
                        <a:ext cx="820996" cy="589842"/>
                      </a:xfrm>
                      <a:prstGeom prst="rect">
                        <a:avLst/>
                      </a:prstGeom>
                      <a:noFill/>
                      <a:ln>
                        <a:noFill/>
                      </a:ln>
                      <a:effectLst/>
                    </p:spPr>
                  </p:pic>
                </p:oleObj>
              </mc:Fallback>
            </mc:AlternateContent>
          </a:graphicData>
        </a:graphic>
      </p:graphicFrame>
      <p:graphicFrame>
        <p:nvGraphicFramePr>
          <p:cNvPr id="24588" name="Object 10"/>
          <p:cNvGraphicFramePr>
            <a:graphicFrameLocks noChangeAspect="1"/>
          </p:cNvGraphicFramePr>
          <p:nvPr>
            <p:extLst>
              <p:ext uri="{D42A27DB-BD31-4B8C-83A1-F6EECF244321}">
                <p14:modId xmlns:p14="http://schemas.microsoft.com/office/powerpoint/2010/main" val="158329200"/>
              </p:ext>
            </p:extLst>
          </p:nvPr>
        </p:nvGraphicFramePr>
        <p:xfrm>
          <a:off x="4738295" y="3912445"/>
          <a:ext cx="506862" cy="495680"/>
        </p:xfrm>
        <a:graphic>
          <a:graphicData uri="http://schemas.openxmlformats.org/presentationml/2006/ole">
            <mc:AlternateContent xmlns:mc="http://schemas.openxmlformats.org/markup-compatibility/2006">
              <mc:Choice xmlns:v="urn:schemas-microsoft-com:vml" Requires="v">
                <p:oleObj spid="_x0000_s43047" name="Equation" r:id="rId18" imgW="203040" imgH="203040" progId="Equation.DSMT4">
                  <p:embed/>
                </p:oleObj>
              </mc:Choice>
              <mc:Fallback>
                <p:oleObj name="Equation" r:id="rId18" imgW="203040" imgH="203040" progId="Equation.DSMT4">
                  <p:embed/>
                  <p:pic>
                    <p:nvPicPr>
                      <p:cNvPr id="0" name=""/>
                      <p:cNvPicPr>
                        <a:picLocks noChangeAspect="1" noChangeArrowheads="1"/>
                      </p:cNvPicPr>
                      <p:nvPr/>
                    </p:nvPicPr>
                    <p:blipFill>
                      <a:blip r:embed="rId19"/>
                      <a:srcRect/>
                      <a:stretch>
                        <a:fillRect/>
                      </a:stretch>
                    </p:blipFill>
                    <p:spPr bwMode="auto">
                      <a:xfrm>
                        <a:off x="4738295" y="3912445"/>
                        <a:ext cx="506862" cy="495680"/>
                      </a:xfrm>
                      <a:prstGeom prst="rect">
                        <a:avLst/>
                      </a:prstGeom>
                      <a:noFill/>
                      <a:ln>
                        <a:noFill/>
                      </a:ln>
                      <a:effectLst/>
                    </p:spPr>
                  </p:pic>
                </p:oleObj>
              </mc:Fallback>
            </mc:AlternateContent>
          </a:graphicData>
        </a:graphic>
      </p:graphicFrame>
      <p:graphicFrame>
        <p:nvGraphicFramePr>
          <p:cNvPr id="24589" name="Object 11"/>
          <p:cNvGraphicFramePr>
            <a:graphicFrameLocks noChangeAspect="1"/>
          </p:cNvGraphicFramePr>
          <p:nvPr>
            <p:extLst>
              <p:ext uri="{D42A27DB-BD31-4B8C-83A1-F6EECF244321}">
                <p14:modId xmlns:p14="http://schemas.microsoft.com/office/powerpoint/2010/main" val="3783195372"/>
              </p:ext>
            </p:extLst>
          </p:nvPr>
        </p:nvGraphicFramePr>
        <p:xfrm>
          <a:off x="5201213" y="3881400"/>
          <a:ext cx="878794" cy="515512"/>
        </p:xfrm>
        <a:graphic>
          <a:graphicData uri="http://schemas.openxmlformats.org/presentationml/2006/ole">
            <mc:AlternateContent xmlns:mc="http://schemas.openxmlformats.org/markup-compatibility/2006">
              <mc:Choice xmlns:v="urn:schemas-microsoft-com:vml" Requires="v">
                <p:oleObj spid="_x0000_s43048" name="Equation" r:id="rId20" imgW="393480" imgH="228600" progId="Equation.DSMT4">
                  <p:embed/>
                </p:oleObj>
              </mc:Choice>
              <mc:Fallback>
                <p:oleObj name="Equation" r:id="rId20" imgW="393480" imgH="228600" progId="Equation.DSMT4">
                  <p:embed/>
                  <p:pic>
                    <p:nvPicPr>
                      <p:cNvPr id="0" name=""/>
                      <p:cNvPicPr>
                        <a:picLocks noChangeAspect="1" noChangeArrowheads="1"/>
                      </p:cNvPicPr>
                      <p:nvPr/>
                    </p:nvPicPr>
                    <p:blipFill>
                      <a:blip r:embed="rId21"/>
                      <a:srcRect/>
                      <a:stretch>
                        <a:fillRect/>
                      </a:stretch>
                    </p:blipFill>
                    <p:spPr bwMode="auto">
                      <a:xfrm>
                        <a:off x="5201213" y="3881400"/>
                        <a:ext cx="878794" cy="515512"/>
                      </a:xfrm>
                      <a:prstGeom prst="rect">
                        <a:avLst/>
                      </a:prstGeom>
                      <a:noFill/>
                      <a:ln>
                        <a:noFill/>
                      </a:ln>
                      <a:effectLst/>
                    </p:spPr>
                  </p:pic>
                </p:oleObj>
              </mc:Fallback>
            </mc:AlternateContent>
          </a:graphicData>
        </a:graphic>
      </p:graphicFrame>
      <p:grpSp>
        <p:nvGrpSpPr>
          <p:cNvPr id="29709" name="Group 14"/>
          <p:cNvGrpSpPr>
            <a:grpSpLocks/>
          </p:cNvGrpSpPr>
          <p:nvPr/>
        </p:nvGrpSpPr>
        <p:grpSpPr bwMode="auto">
          <a:xfrm>
            <a:off x="9033730" y="1842981"/>
            <a:ext cx="1990725" cy="2217737"/>
            <a:chOff x="4314" y="667"/>
            <a:chExt cx="1254" cy="1397"/>
          </a:xfrm>
        </p:grpSpPr>
        <p:grpSp>
          <p:nvGrpSpPr>
            <p:cNvPr id="29710" name="Group 15"/>
            <p:cNvGrpSpPr>
              <a:grpSpLocks/>
            </p:cNvGrpSpPr>
            <p:nvPr/>
          </p:nvGrpSpPr>
          <p:grpSpPr bwMode="auto">
            <a:xfrm>
              <a:off x="4314" y="667"/>
              <a:ext cx="1254" cy="1397"/>
              <a:chOff x="4272" y="1296"/>
              <a:chExt cx="1254" cy="1397"/>
            </a:xfrm>
          </p:grpSpPr>
          <p:grpSp>
            <p:nvGrpSpPr>
              <p:cNvPr id="29720" name="Group 16"/>
              <p:cNvGrpSpPr>
                <a:grpSpLocks/>
              </p:cNvGrpSpPr>
              <p:nvPr/>
            </p:nvGrpSpPr>
            <p:grpSpPr bwMode="auto">
              <a:xfrm>
                <a:off x="4272" y="1632"/>
                <a:ext cx="1142" cy="672"/>
                <a:chOff x="4272" y="1632"/>
                <a:chExt cx="1142" cy="672"/>
              </a:xfrm>
            </p:grpSpPr>
            <p:graphicFrame>
              <p:nvGraphicFramePr>
                <p:cNvPr id="29732" name="Object 18"/>
                <p:cNvGraphicFramePr>
                  <a:graphicFrameLocks noChangeAspect="1"/>
                </p:cNvGraphicFramePr>
                <p:nvPr/>
              </p:nvGraphicFramePr>
              <p:xfrm>
                <a:off x="5184" y="1872"/>
                <a:ext cx="230" cy="306"/>
              </p:xfrm>
              <a:graphic>
                <a:graphicData uri="http://schemas.openxmlformats.org/presentationml/2006/ole">
                  <mc:AlternateContent xmlns:mc="http://schemas.openxmlformats.org/markup-compatibility/2006">
                    <mc:Choice xmlns:v="urn:schemas-microsoft-com:vml" Requires="v">
                      <p:oleObj spid="_x0000_s43049" name="公式" r:id="rId22" imgW="142718" imgH="171331" progId="Equation.3">
                        <p:embed/>
                      </p:oleObj>
                    </mc:Choice>
                    <mc:Fallback>
                      <p:oleObj name="公式" r:id="rId22" imgW="142718" imgH="171331"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84" y="1872"/>
                              <a:ext cx="230" cy="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33" name="Freeform 18"/>
                <p:cNvSpPr>
                  <a:spLocks/>
                </p:cNvSpPr>
                <p:nvPr/>
              </p:nvSpPr>
              <p:spPr bwMode="auto">
                <a:xfrm>
                  <a:off x="4272" y="1776"/>
                  <a:ext cx="1056" cy="528"/>
                </a:xfrm>
                <a:custGeom>
                  <a:avLst/>
                  <a:gdLst>
                    <a:gd name="T0" fmla="*/ 0 w 1056"/>
                    <a:gd name="T1" fmla="*/ 0 h 528"/>
                    <a:gd name="T2" fmla="*/ 528 w 1056"/>
                    <a:gd name="T3" fmla="*/ 528 h 528"/>
                    <a:gd name="T4" fmla="*/ 1056 w 1056"/>
                    <a:gd name="T5" fmla="*/ 0 h 528"/>
                    <a:gd name="T6" fmla="*/ 0 w 1056"/>
                    <a:gd name="T7" fmla="*/ 0 h 528"/>
                    <a:gd name="T8" fmla="*/ 0 60000 65536"/>
                    <a:gd name="T9" fmla="*/ 0 60000 65536"/>
                    <a:gd name="T10" fmla="*/ 0 60000 65536"/>
                    <a:gd name="T11" fmla="*/ 0 60000 65536"/>
                    <a:gd name="T12" fmla="*/ 0 w 1056"/>
                    <a:gd name="T13" fmla="*/ 0 h 528"/>
                    <a:gd name="T14" fmla="*/ 1056 w 1056"/>
                    <a:gd name="T15" fmla="*/ 528 h 528"/>
                  </a:gdLst>
                  <a:ahLst/>
                  <a:cxnLst>
                    <a:cxn ang="T8">
                      <a:pos x="T0" y="T1"/>
                    </a:cxn>
                    <a:cxn ang="T9">
                      <a:pos x="T2" y="T3"/>
                    </a:cxn>
                    <a:cxn ang="T10">
                      <a:pos x="T4" y="T5"/>
                    </a:cxn>
                    <a:cxn ang="T11">
                      <a:pos x="T6" y="T7"/>
                    </a:cxn>
                  </a:cxnLst>
                  <a:rect l="T12" t="T13" r="T14" b="T15"/>
                  <a:pathLst>
                    <a:path w="1056" h="528">
                      <a:moveTo>
                        <a:pt x="0" y="0"/>
                      </a:moveTo>
                      <a:lnTo>
                        <a:pt x="528" y="528"/>
                      </a:lnTo>
                      <a:lnTo>
                        <a:pt x="1056" y="0"/>
                      </a:lnTo>
                      <a:lnTo>
                        <a:pt x="0" y="0"/>
                      </a:lnTo>
                      <a:close/>
                    </a:path>
                  </a:pathLst>
                </a:custGeom>
                <a:gradFill rotWithShape="0">
                  <a:gsLst>
                    <a:gs pos="0">
                      <a:srgbClr val="001600"/>
                    </a:gs>
                    <a:gs pos="50000">
                      <a:srgbClr val="008000"/>
                    </a:gs>
                    <a:gs pos="100000">
                      <a:srgbClr val="001600"/>
                    </a:gs>
                  </a:gsLst>
                  <a:lin ang="0" scaled="1"/>
                </a:gradFill>
                <a:ln w="9525">
                  <a:solidFill>
                    <a:srgbClr val="008000"/>
                  </a:solidFill>
                  <a:round/>
                  <a:headEnd/>
                  <a:tailEnd/>
                </a:ln>
              </p:spPr>
              <p:txBody>
                <a:bodyPr wrap="none" anchor="ctr"/>
                <a:lstStyle/>
                <a:p>
                  <a:endParaRPr lang="zh-CN" altLang="en-US"/>
                </a:p>
              </p:txBody>
            </p:sp>
            <p:grpSp>
              <p:nvGrpSpPr>
                <p:cNvPr id="29734" name="Group 19"/>
                <p:cNvGrpSpPr>
                  <a:grpSpLocks/>
                </p:cNvGrpSpPr>
                <p:nvPr/>
              </p:nvGrpSpPr>
              <p:grpSpPr bwMode="auto">
                <a:xfrm>
                  <a:off x="4272" y="1632"/>
                  <a:ext cx="1056" cy="288"/>
                  <a:chOff x="4272" y="1632"/>
                  <a:chExt cx="1056" cy="288"/>
                </a:xfrm>
              </p:grpSpPr>
              <p:sp>
                <p:nvSpPr>
                  <p:cNvPr id="29736" name="Oval 20"/>
                  <p:cNvSpPr>
                    <a:spLocks noChangeArrowheads="1"/>
                  </p:cNvSpPr>
                  <p:nvPr/>
                </p:nvSpPr>
                <p:spPr bwMode="auto">
                  <a:xfrm>
                    <a:off x="4272" y="1632"/>
                    <a:ext cx="1056" cy="288"/>
                  </a:xfrm>
                  <a:prstGeom prst="ellipse">
                    <a:avLst/>
                  </a:prstGeom>
                  <a:solidFill>
                    <a:schemeClr val="folHlink"/>
                  </a:solidFill>
                  <a:ln w="9525">
                    <a:solidFill>
                      <a:srgbClr val="008000"/>
                    </a:solidFill>
                    <a:round/>
                    <a:headEnd/>
                    <a:tailEnd/>
                  </a:ln>
                </p:spPr>
                <p:txBody>
                  <a:bodyPr wrap="none" anchor="ct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endParaRPr lang="zh-CN" altLang="en-US" sz="2000">
                      <a:solidFill>
                        <a:schemeClr val="tx1"/>
                      </a:solidFill>
                      <a:ea typeface="宋体" panose="02010600030101010101" pitchFamily="2" charset="-122"/>
                    </a:endParaRPr>
                  </a:p>
                </p:txBody>
              </p:sp>
              <p:graphicFrame>
                <p:nvGraphicFramePr>
                  <p:cNvPr id="29737" name="Object 19"/>
                  <p:cNvGraphicFramePr>
                    <a:graphicFrameLocks noChangeAspect="1"/>
                  </p:cNvGraphicFramePr>
                  <p:nvPr/>
                </p:nvGraphicFramePr>
                <p:xfrm>
                  <a:off x="4800" y="1632"/>
                  <a:ext cx="177" cy="248"/>
                </p:xfrm>
                <a:graphic>
                  <a:graphicData uri="http://schemas.openxmlformats.org/presentationml/2006/ole">
                    <mc:AlternateContent xmlns:mc="http://schemas.openxmlformats.org/markup-compatibility/2006">
                      <mc:Choice xmlns:v="urn:schemas-microsoft-com:vml" Requires="v">
                        <p:oleObj spid="_x0000_s43050" name="公式" r:id="rId24" imgW="104708" imgH="162011" progId="Equation.3">
                          <p:embed/>
                        </p:oleObj>
                      </mc:Choice>
                      <mc:Fallback>
                        <p:oleObj name="公式" r:id="rId24" imgW="104708" imgH="162011"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00" y="1632"/>
                                <a:ext cx="177"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735" name="Line 22"/>
                <p:cNvSpPr>
                  <a:spLocks noChangeShapeType="1"/>
                </p:cNvSpPr>
                <p:nvPr/>
              </p:nvSpPr>
              <p:spPr bwMode="auto">
                <a:xfrm>
                  <a:off x="4944" y="2016"/>
                  <a:ext cx="192" cy="192"/>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9721" name="Group 23"/>
              <p:cNvGrpSpPr>
                <a:grpSpLocks/>
              </p:cNvGrpSpPr>
              <p:nvPr/>
            </p:nvGrpSpPr>
            <p:grpSpPr bwMode="auto">
              <a:xfrm>
                <a:off x="4512" y="1296"/>
                <a:ext cx="1014" cy="1397"/>
                <a:chOff x="4512" y="1296"/>
                <a:chExt cx="1014" cy="1397"/>
              </a:xfrm>
            </p:grpSpPr>
            <p:sp>
              <p:nvSpPr>
                <p:cNvPr id="29722" name="Oval 24"/>
                <p:cNvSpPr>
                  <a:spLocks noChangeArrowheads="1"/>
                </p:cNvSpPr>
                <p:nvPr/>
              </p:nvSpPr>
              <p:spPr bwMode="auto">
                <a:xfrm>
                  <a:off x="4768" y="1792"/>
                  <a:ext cx="32" cy="32"/>
                </a:xfrm>
                <a:prstGeom prst="ellipse">
                  <a:avLst/>
                </a:prstGeom>
                <a:solidFill>
                  <a:srgbClr val="FF0000"/>
                </a:solidFill>
                <a:ln w="9525">
                  <a:solidFill>
                    <a:srgbClr val="FF0000"/>
                  </a:solidFill>
                  <a:round/>
                  <a:headEnd/>
                  <a:tailEnd/>
                </a:ln>
              </p:spPr>
              <p:txBody>
                <a:bodyPr wrap="none" anchor="ct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endParaRPr lang="zh-CN" altLang="en-US" sz="2000">
                    <a:solidFill>
                      <a:schemeClr val="tx1"/>
                    </a:solidFill>
                    <a:ea typeface="宋体" panose="02010600030101010101" pitchFamily="2" charset="-122"/>
                  </a:endParaRPr>
                </a:p>
              </p:txBody>
            </p:sp>
            <p:grpSp>
              <p:nvGrpSpPr>
                <p:cNvPr id="29723" name="Group 25"/>
                <p:cNvGrpSpPr>
                  <a:grpSpLocks/>
                </p:cNvGrpSpPr>
                <p:nvPr/>
              </p:nvGrpSpPr>
              <p:grpSpPr bwMode="auto">
                <a:xfrm>
                  <a:off x="4512" y="1296"/>
                  <a:ext cx="1014" cy="1397"/>
                  <a:chOff x="4512" y="1296"/>
                  <a:chExt cx="1014" cy="1397"/>
                </a:xfrm>
              </p:grpSpPr>
              <p:graphicFrame>
                <p:nvGraphicFramePr>
                  <p:cNvPr id="29724" name="Object 14"/>
                  <p:cNvGraphicFramePr>
                    <a:graphicFrameLocks noChangeAspect="1"/>
                  </p:cNvGraphicFramePr>
                  <p:nvPr/>
                </p:nvGraphicFramePr>
                <p:xfrm>
                  <a:off x="4623" y="2208"/>
                  <a:ext cx="177" cy="197"/>
                </p:xfrm>
                <a:graphic>
                  <a:graphicData uri="http://schemas.openxmlformats.org/presentationml/2006/ole">
                    <mc:AlternateContent xmlns:mc="http://schemas.openxmlformats.org/markup-compatibility/2006">
                      <mc:Choice xmlns:v="urn:schemas-microsoft-com:vml" Requires="v">
                        <p:oleObj spid="_x0000_s43051" name="公式" r:id="rId26" imgW="104708" imgH="123659" progId="Equation.3">
                          <p:embed/>
                        </p:oleObj>
                      </mc:Choice>
                      <mc:Fallback>
                        <p:oleObj name="公式" r:id="rId26" imgW="104708" imgH="123659"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23" y="2208"/>
                                <a:ext cx="177"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5" name="Line 27"/>
                  <p:cNvSpPr>
                    <a:spLocks noChangeShapeType="1"/>
                  </p:cNvSpPr>
                  <p:nvPr/>
                </p:nvSpPr>
                <p:spPr bwMode="auto">
                  <a:xfrm>
                    <a:off x="4800" y="2304"/>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6" name="Line 28"/>
                  <p:cNvSpPr>
                    <a:spLocks noChangeShapeType="1"/>
                  </p:cNvSpPr>
                  <p:nvPr/>
                </p:nvSpPr>
                <p:spPr bwMode="auto">
                  <a:xfrm flipV="1">
                    <a:off x="4800" y="1776"/>
                    <a:ext cx="0" cy="5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7" name="Line 29"/>
                  <p:cNvSpPr>
                    <a:spLocks noChangeShapeType="1"/>
                  </p:cNvSpPr>
                  <p:nvPr/>
                </p:nvSpPr>
                <p:spPr bwMode="auto">
                  <a:xfrm flipH="1">
                    <a:off x="4512" y="2304"/>
                    <a:ext cx="288"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8" name="Line 30"/>
                  <p:cNvSpPr>
                    <a:spLocks noChangeShapeType="1"/>
                  </p:cNvSpPr>
                  <p:nvPr/>
                </p:nvSpPr>
                <p:spPr bwMode="auto">
                  <a:xfrm flipV="1">
                    <a:off x="4800" y="1344"/>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9729" name="Object 15"/>
                  <p:cNvGraphicFramePr>
                    <a:graphicFrameLocks noChangeAspect="1"/>
                  </p:cNvGraphicFramePr>
                  <p:nvPr/>
                </p:nvGraphicFramePr>
                <p:xfrm>
                  <a:off x="4800" y="1296"/>
                  <a:ext cx="177" cy="177"/>
                </p:xfrm>
                <a:graphic>
                  <a:graphicData uri="http://schemas.openxmlformats.org/presentationml/2006/ole">
                    <mc:AlternateContent xmlns:mc="http://schemas.openxmlformats.org/markup-compatibility/2006">
                      <mc:Choice xmlns:v="urn:schemas-microsoft-com:vml" Requires="v">
                        <p:oleObj spid="_x0000_s43052" name="公式" r:id="rId28" imgW="104708" imgH="104662" progId="Equation.3">
                          <p:embed/>
                        </p:oleObj>
                      </mc:Choice>
                      <mc:Fallback>
                        <p:oleObj name="公式" r:id="rId28" imgW="104708" imgH="104662"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800" y="1296"/>
                                <a:ext cx="177"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30" name="Object 16"/>
                  <p:cNvGraphicFramePr>
                    <a:graphicFrameLocks noChangeAspect="1"/>
                  </p:cNvGraphicFramePr>
                  <p:nvPr/>
                </p:nvGraphicFramePr>
                <p:xfrm>
                  <a:off x="5328" y="2304"/>
                  <a:ext cx="198" cy="230"/>
                </p:xfrm>
                <a:graphic>
                  <a:graphicData uri="http://schemas.openxmlformats.org/presentationml/2006/ole">
                    <mc:AlternateContent xmlns:mc="http://schemas.openxmlformats.org/markup-compatibility/2006">
                      <mc:Choice xmlns:v="urn:schemas-microsoft-com:vml" Requires="v">
                        <p:oleObj spid="_x0000_s43053" name="公式" r:id="rId30" imgW="123713" imgH="143014" progId="Equation.3">
                          <p:embed/>
                        </p:oleObj>
                      </mc:Choice>
                      <mc:Fallback>
                        <p:oleObj name="公式" r:id="rId30" imgW="123713" imgH="143014"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328" y="2304"/>
                                <a:ext cx="198"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31" name="Object 17"/>
                  <p:cNvGraphicFramePr>
                    <a:graphicFrameLocks noChangeAspect="1"/>
                  </p:cNvGraphicFramePr>
                  <p:nvPr/>
                </p:nvGraphicFramePr>
                <p:xfrm>
                  <a:off x="4608" y="2496"/>
                  <a:ext cx="177" cy="197"/>
                </p:xfrm>
                <a:graphic>
                  <a:graphicData uri="http://schemas.openxmlformats.org/presentationml/2006/ole">
                    <mc:AlternateContent xmlns:mc="http://schemas.openxmlformats.org/markup-compatibility/2006">
                      <mc:Choice xmlns:v="urn:schemas-microsoft-com:vml" Requires="v">
                        <p:oleObj spid="_x0000_s43054" name="公式" r:id="rId32" imgW="104708" imgH="123659" progId="Equation.3">
                          <p:embed/>
                        </p:oleObj>
                      </mc:Choice>
                      <mc:Fallback>
                        <p:oleObj name="公式" r:id="rId32" imgW="104708" imgH="123659"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608" y="2496"/>
                                <a:ext cx="177"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grpSp>
          <p:nvGrpSpPr>
            <p:cNvPr id="29711" name="Group 34"/>
            <p:cNvGrpSpPr>
              <a:grpSpLocks/>
            </p:cNvGrpSpPr>
            <p:nvPr/>
          </p:nvGrpSpPr>
          <p:grpSpPr bwMode="auto">
            <a:xfrm>
              <a:off x="4314" y="965"/>
              <a:ext cx="1056" cy="379"/>
              <a:chOff x="4464" y="288"/>
              <a:chExt cx="1056" cy="379"/>
            </a:xfrm>
          </p:grpSpPr>
          <p:grpSp>
            <p:nvGrpSpPr>
              <p:cNvPr id="29713" name="Group 35"/>
              <p:cNvGrpSpPr>
                <a:grpSpLocks/>
              </p:cNvGrpSpPr>
              <p:nvPr/>
            </p:nvGrpSpPr>
            <p:grpSpPr bwMode="auto">
              <a:xfrm>
                <a:off x="4464" y="288"/>
                <a:ext cx="1056" cy="379"/>
                <a:chOff x="4464" y="288"/>
                <a:chExt cx="1056" cy="379"/>
              </a:xfrm>
            </p:grpSpPr>
            <p:sp>
              <p:nvSpPr>
                <p:cNvPr id="29715" name="Oval 36"/>
                <p:cNvSpPr>
                  <a:spLocks noChangeArrowheads="1"/>
                </p:cNvSpPr>
                <p:nvPr/>
              </p:nvSpPr>
              <p:spPr bwMode="auto">
                <a:xfrm>
                  <a:off x="4464" y="336"/>
                  <a:ext cx="1056" cy="288"/>
                </a:xfrm>
                <a:prstGeom prst="ellipse">
                  <a:avLst/>
                </a:prstGeom>
                <a:solidFill>
                  <a:srgbClr val="0099CC"/>
                </a:solidFill>
                <a:ln w="9525">
                  <a:solidFill>
                    <a:srgbClr val="008000"/>
                  </a:solidFill>
                  <a:round/>
                  <a:headEnd/>
                  <a:tailEnd/>
                </a:ln>
              </p:spPr>
              <p:txBody>
                <a:bodyPr wrap="none" anchor="ct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endParaRPr lang="zh-CN" altLang="en-US" sz="2000">
                    <a:solidFill>
                      <a:schemeClr val="tx1"/>
                    </a:solidFill>
                    <a:ea typeface="宋体" panose="02010600030101010101" pitchFamily="2" charset="-122"/>
                  </a:endParaRPr>
                </a:p>
              </p:txBody>
            </p:sp>
            <p:graphicFrame>
              <p:nvGraphicFramePr>
                <p:cNvPr id="29716" name="Object 12"/>
                <p:cNvGraphicFramePr>
                  <a:graphicFrameLocks noChangeAspect="1"/>
                </p:cNvGraphicFramePr>
                <p:nvPr/>
              </p:nvGraphicFramePr>
              <p:xfrm>
                <a:off x="5007" y="376"/>
                <a:ext cx="199" cy="279"/>
              </p:xfrm>
              <a:graphic>
                <a:graphicData uri="http://schemas.openxmlformats.org/presentationml/2006/ole">
                  <mc:AlternateContent xmlns:mc="http://schemas.openxmlformats.org/markup-compatibility/2006">
                    <mc:Choice xmlns:v="urn:schemas-microsoft-com:vml" Requires="v">
                      <p:oleObj spid="_x0000_s43055" name="公式" r:id="rId34" imgW="104708" imgH="162011" progId="Equation.3">
                        <p:embed/>
                      </p:oleObj>
                    </mc:Choice>
                    <mc:Fallback>
                      <p:oleObj name="公式" r:id="rId34" imgW="104708" imgH="162011"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007" y="376"/>
                              <a:ext cx="199"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7" name="Line 38"/>
                <p:cNvSpPr>
                  <a:spLocks noChangeShapeType="1"/>
                </p:cNvSpPr>
                <p:nvPr/>
              </p:nvSpPr>
              <p:spPr bwMode="auto">
                <a:xfrm flipV="1">
                  <a:off x="4992" y="28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9718" name="Object 13"/>
                <p:cNvGraphicFramePr>
                  <a:graphicFrameLocks noChangeAspect="1"/>
                </p:cNvGraphicFramePr>
                <p:nvPr/>
              </p:nvGraphicFramePr>
              <p:xfrm>
                <a:off x="4656" y="336"/>
                <a:ext cx="358" cy="331"/>
              </p:xfrm>
              <a:graphic>
                <a:graphicData uri="http://schemas.openxmlformats.org/presentationml/2006/ole">
                  <mc:AlternateContent xmlns:mc="http://schemas.openxmlformats.org/markup-compatibility/2006">
                    <mc:Choice xmlns:v="urn:schemas-microsoft-com:vml" Requires="v">
                      <p:oleObj spid="_x0000_s43056" name="公式" r:id="rId36" imgW="181087" imgH="200005" progId="Equation.3">
                        <p:embed/>
                      </p:oleObj>
                    </mc:Choice>
                    <mc:Fallback>
                      <p:oleObj name="公式" r:id="rId36" imgW="181087" imgH="200005"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656" y="336"/>
                              <a:ext cx="358"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9" name="Line 40"/>
                <p:cNvSpPr>
                  <a:spLocks noChangeShapeType="1"/>
                </p:cNvSpPr>
                <p:nvPr/>
              </p:nvSpPr>
              <p:spPr bwMode="auto">
                <a:xfrm flipV="1">
                  <a:off x="4992" y="480"/>
                  <a:ext cx="0"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14" name="Oval 41"/>
              <p:cNvSpPr>
                <a:spLocks noChangeArrowheads="1"/>
              </p:cNvSpPr>
              <p:nvPr/>
            </p:nvSpPr>
            <p:spPr bwMode="auto">
              <a:xfrm>
                <a:off x="4969" y="489"/>
                <a:ext cx="32" cy="32"/>
              </a:xfrm>
              <a:prstGeom prst="ellipse">
                <a:avLst/>
              </a:prstGeom>
              <a:solidFill>
                <a:srgbClr val="FF0000"/>
              </a:solidFill>
              <a:ln w="9525">
                <a:solidFill>
                  <a:srgbClr val="FF0000"/>
                </a:solidFill>
                <a:round/>
                <a:headEnd/>
                <a:tailEnd/>
              </a:ln>
            </p:spPr>
            <p:txBody>
              <a:bodyPr wrap="none" anchor="ct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endParaRPr lang="zh-CN" altLang="en-US" sz="2000">
                  <a:solidFill>
                    <a:schemeClr val="tx1"/>
                  </a:solidFill>
                  <a:ea typeface="宋体" panose="02010600030101010101" pitchFamily="2" charset="-122"/>
                </a:endParaRPr>
              </a:p>
            </p:txBody>
          </p:sp>
        </p:grpSp>
        <p:sp>
          <p:nvSpPr>
            <p:cNvPr id="29712" name="Line 42"/>
            <p:cNvSpPr>
              <a:spLocks noChangeShapeType="1"/>
            </p:cNvSpPr>
            <p:nvPr/>
          </p:nvSpPr>
          <p:spPr bwMode="auto">
            <a:xfrm flipV="1">
              <a:off x="5082" y="816"/>
              <a:ext cx="0" cy="336"/>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灯片编号占位符 1"/>
          <p:cNvSpPr>
            <a:spLocks noGrp="1"/>
          </p:cNvSpPr>
          <p:nvPr>
            <p:ph type="sldNum" sz="quarter" idx="12"/>
          </p:nvPr>
        </p:nvSpPr>
        <p:spPr/>
        <p:txBody>
          <a:bodyPr/>
          <a:lstStyle/>
          <a:p>
            <a:fld id="{FCE5CB1A-84D9-4CEA-B327-BA5F167E0358}" type="slidenum">
              <a:rPr lang="zh-CN" altLang="en-US" smtClean="0"/>
              <a:t>22</a:t>
            </a:fld>
            <a:endParaRPr lang="zh-CN" altLang="en-US"/>
          </a:p>
        </p:txBody>
      </p:sp>
    </p:spTree>
    <p:extLst>
      <p:ext uri="{BB962C8B-B14F-4D97-AF65-F5344CB8AC3E}">
        <p14:creationId xmlns:p14="http://schemas.microsoft.com/office/powerpoint/2010/main" val="1870588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wipe(left)">
                                      <p:cBhvr>
                                        <p:cTn id="7" dur="500"/>
                                        <p:tgtEl>
                                          <p:spTgt spid="245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wipe(up)">
                                      <p:cBhvr>
                                        <p:cTn id="12" dur="500"/>
                                        <p:tgtEl>
                                          <p:spTgt spid="24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582"/>
                                        </p:tgtEl>
                                        <p:attrNameLst>
                                          <p:attrName>style.visibility</p:attrName>
                                        </p:attrNameLst>
                                      </p:cBhvr>
                                      <p:to>
                                        <p:strVal val="visible"/>
                                      </p:to>
                                    </p:set>
                                    <p:animEffect transition="in" filter="wipe(left)">
                                      <p:cBhvr>
                                        <p:cTn id="17" dur="500"/>
                                        <p:tgtEl>
                                          <p:spTgt spid="245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583"/>
                                        </p:tgtEl>
                                        <p:attrNameLst>
                                          <p:attrName>style.visibility</p:attrName>
                                        </p:attrNameLst>
                                      </p:cBhvr>
                                      <p:to>
                                        <p:strVal val="visible"/>
                                      </p:to>
                                    </p:set>
                                    <p:animEffect transition="in" filter="wipe(left)">
                                      <p:cBhvr>
                                        <p:cTn id="22" dur="500"/>
                                        <p:tgtEl>
                                          <p:spTgt spid="245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586"/>
                                        </p:tgtEl>
                                        <p:attrNameLst>
                                          <p:attrName>style.visibility</p:attrName>
                                        </p:attrNameLst>
                                      </p:cBhvr>
                                      <p:to>
                                        <p:strVal val="visible"/>
                                      </p:to>
                                    </p:set>
                                    <p:animEffect transition="in" filter="wipe(left)">
                                      <p:cBhvr>
                                        <p:cTn id="27" dur="500"/>
                                        <p:tgtEl>
                                          <p:spTgt spid="24586"/>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4587"/>
                                        </p:tgtEl>
                                        <p:attrNameLst>
                                          <p:attrName>style.visibility</p:attrName>
                                        </p:attrNameLst>
                                      </p:cBhvr>
                                      <p:to>
                                        <p:strVal val="visible"/>
                                      </p:to>
                                    </p:set>
                                    <p:animEffect transition="in" filter="wipe(left)">
                                      <p:cBhvr>
                                        <p:cTn id="31" dur="500"/>
                                        <p:tgtEl>
                                          <p:spTgt spid="24587"/>
                                        </p:tgtEl>
                                      </p:cBhvr>
                                    </p:animEffect>
                                  </p:childTnLst>
                                </p:cTn>
                              </p:par>
                            </p:childTnLst>
                          </p:cTn>
                        </p:par>
                        <p:par>
                          <p:cTn id="32" fill="hold" nodeType="afterGroup">
                            <p:stCondLst>
                              <p:cond delay="1000"/>
                            </p:stCondLst>
                            <p:childTnLst>
                              <p:par>
                                <p:cTn id="33" presetID="22" presetClass="entr" presetSubtype="8" fill="hold" nodeType="afterEffect">
                                  <p:stCondLst>
                                    <p:cond delay="0"/>
                                  </p:stCondLst>
                                  <p:childTnLst>
                                    <p:set>
                                      <p:cBhvr>
                                        <p:cTn id="34" dur="1" fill="hold">
                                          <p:stCondLst>
                                            <p:cond delay="0"/>
                                          </p:stCondLst>
                                        </p:cTn>
                                        <p:tgtEl>
                                          <p:spTgt spid="24588"/>
                                        </p:tgtEl>
                                        <p:attrNameLst>
                                          <p:attrName>style.visibility</p:attrName>
                                        </p:attrNameLst>
                                      </p:cBhvr>
                                      <p:to>
                                        <p:strVal val="visible"/>
                                      </p:to>
                                    </p:set>
                                    <p:animEffect transition="in" filter="wipe(left)">
                                      <p:cBhvr>
                                        <p:cTn id="35" dur="500"/>
                                        <p:tgtEl>
                                          <p:spTgt spid="2458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4589"/>
                                        </p:tgtEl>
                                        <p:attrNameLst>
                                          <p:attrName>style.visibility</p:attrName>
                                        </p:attrNameLst>
                                      </p:cBhvr>
                                      <p:to>
                                        <p:strVal val="visible"/>
                                      </p:to>
                                    </p:set>
                                    <p:animEffect transition="in" filter="wipe(left)">
                                      <p:cBhvr>
                                        <p:cTn id="40" dur="500"/>
                                        <p:tgtEl>
                                          <p:spTgt spid="2458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4585"/>
                                        </p:tgtEl>
                                        <p:attrNameLst>
                                          <p:attrName>style.visibility</p:attrName>
                                        </p:attrNameLst>
                                      </p:cBhvr>
                                      <p:to>
                                        <p:strVal val="visible"/>
                                      </p:to>
                                    </p:set>
                                    <p:animEffect transition="in" filter="wipe(left)">
                                      <p:cBhvr>
                                        <p:cTn id="45" dur="500"/>
                                        <p:tgtEl>
                                          <p:spTgt spid="24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030413" y="815141"/>
            <a:ext cx="1052512" cy="609600"/>
          </a:xfrm>
        </p:spPr>
        <p:txBody>
          <a:bodyPr/>
          <a:lstStyle/>
          <a:p>
            <a:pPr algn="l"/>
            <a:r>
              <a:rPr lang="zh-CN" altLang="en-US" sz="2800" b="1" dirty="0">
                <a:solidFill>
                  <a:srgbClr val="FF0000"/>
                </a:solidFill>
                <a:latin typeface="宋体" panose="02010600030101010101" pitchFamily="2" charset="-122"/>
                <a:ea typeface="宋体" panose="02010600030101010101" pitchFamily="2" charset="-122"/>
              </a:rPr>
              <a:t>例</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800" b="1" dirty="0">
                <a:solidFill>
                  <a:srgbClr val="FF0000"/>
                </a:solidFill>
                <a:latin typeface="宋体" panose="02010600030101010101" pitchFamily="2" charset="-122"/>
                <a:ea typeface="宋体" panose="02010600030101010101" pitchFamily="2" charset="-122"/>
              </a:rPr>
              <a:t>.</a:t>
            </a:r>
          </a:p>
        </p:txBody>
      </p:sp>
      <p:graphicFrame>
        <p:nvGraphicFramePr>
          <p:cNvPr id="25603" name="Object 2"/>
          <p:cNvGraphicFramePr>
            <a:graphicFrameLocks noChangeAspect="1"/>
          </p:cNvGraphicFramePr>
          <p:nvPr>
            <p:extLst>
              <p:ext uri="{D42A27DB-BD31-4B8C-83A1-F6EECF244321}">
                <p14:modId xmlns:p14="http://schemas.microsoft.com/office/powerpoint/2010/main" val="1368862671"/>
              </p:ext>
            </p:extLst>
          </p:nvPr>
        </p:nvGraphicFramePr>
        <p:xfrm>
          <a:off x="2723123" y="1188437"/>
          <a:ext cx="7179654" cy="888556"/>
        </p:xfrm>
        <a:graphic>
          <a:graphicData uri="http://schemas.openxmlformats.org/presentationml/2006/ole">
            <mc:AlternateContent xmlns:mc="http://schemas.openxmlformats.org/markup-compatibility/2006">
              <mc:Choice xmlns:v="urn:schemas-microsoft-com:vml" Requires="v">
                <p:oleObj spid="_x0000_s36493" name="Equation" r:id="rId3" imgW="3162240" imgH="380880" progId="Equation.DSMT4">
                  <p:embed/>
                </p:oleObj>
              </mc:Choice>
              <mc:Fallback>
                <p:oleObj name="Equation" r:id="rId3" imgW="3162240" imgH="380880" progId="Equation.DSMT4">
                  <p:embed/>
                  <p:pic>
                    <p:nvPicPr>
                      <p:cNvPr id="0" name=""/>
                      <p:cNvPicPr>
                        <a:picLocks noChangeAspect="1" noChangeArrowheads="1"/>
                      </p:cNvPicPr>
                      <p:nvPr/>
                    </p:nvPicPr>
                    <p:blipFill>
                      <a:blip r:embed="rId4"/>
                      <a:srcRect/>
                      <a:stretch>
                        <a:fillRect/>
                      </a:stretch>
                    </p:blipFill>
                    <p:spPr bwMode="auto">
                      <a:xfrm>
                        <a:off x="2723123" y="1188437"/>
                        <a:ext cx="7179654" cy="888556"/>
                      </a:xfrm>
                      <a:prstGeom prst="rect">
                        <a:avLst/>
                      </a:prstGeom>
                      <a:noFill/>
                      <a:ln>
                        <a:noFill/>
                      </a:ln>
                      <a:effectLst/>
                    </p:spPr>
                  </p:pic>
                </p:oleObj>
              </mc:Fallback>
            </mc:AlternateContent>
          </a:graphicData>
        </a:graphic>
      </p:graphicFrame>
      <p:sp>
        <p:nvSpPr>
          <p:cNvPr id="30724" name="Text Box 4"/>
          <p:cNvSpPr txBox="1">
            <a:spLocks noChangeArrowheads="1"/>
          </p:cNvSpPr>
          <p:nvPr/>
        </p:nvSpPr>
        <p:spPr bwMode="auto">
          <a:xfrm>
            <a:off x="2920396" y="791354"/>
            <a:ext cx="193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a:spcBef>
                <a:spcPct val="0"/>
              </a:spcBef>
              <a:buFontTx/>
              <a:buNone/>
            </a:pPr>
            <a:r>
              <a:rPr lang="zh-CN" altLang="en-US" b="1" dirty="0">
                <a:solidFill>
                  <a:schemeClr val="tx1"/>
                </a:solidFill>
                <a:ea typeface="宋体" panose="02010600030101010101" pitchFamily="2" charset="-122"/>
              </a:rPr>
              <a:t>设</a:t>
            </a:r>
            <a:r>
              <a:rPr lang="zh-CN" altLang="en-US" b="1" dirty="0">
                <a:solidFill>
                  <a:schemeClr val="tx1"/>
                </a:solidFill>
                <a:ea typeface="宋体" panose="02010600030101010101" pitchFamily="2" charset="-122"/>
                <a:sym typeface="Symbol" panose="05050102010706020507" pitchFamily="18" charset="2"/>
              </a:rPr>
              <a:t></a:t>
            </a:r>
            <a:r>
              <a:rPr lang="zh-CN" altLang="en-US" b="1" dirty="0">
                <a:solidFill>
                  <a:schemeClr val="tx1"/>
                </a:solidFill>
                <a:ea typeface="宋体" panose="02010600030101010101" pitchFamily="2" charset="-122"/>
              </a:rPr>
              <a:t> 为曲面</a:t>
            </a:r>
          </a:p>
        </p:txBody>
      </p:sp>
      <p:graphicFrame>
        <p:nvGraphicFramePr>
          <p:cNvPr id="30725" name="Object 3"/>
          <p:cNvGraphicFramePr>
            <a:graphicFrameLocks noChangeAspect="1"/>
          </p:cNvGraphicFramePr>
          <p:nvPr>
            <p:extLst>
              <p:ext uri="{D42A27DB-BD31-4B8C-83A1-F6EECF244321}">
                <p14:modId xmlns:p14="http://schemas.microsoft.com/office/powerpoint/2010/main" val="1564127804"/>
              </p:ext>
            </p:extLst>
          </p:nvPr>
        </p:nvGraphicFramePr>
        <p:xfrm>
          <a:off x="4799391" y="775891"/>
          <a:ext cx="3705166" cy="558007"/>
        </p:xfrm>
        <a:graphic>
          <a:graphicData uri="http://schemas.openxmlformats.org/presentationml/2006/ole">
            <mc:AlternateContent xmlns:mc="http://schemas.openxmlformats.org/markup-compatibility/2006">
              <mc:Choice xmlns:v="urn:schemas-microsoft-com:vml" Requires="v">
                <p:oleObj spid="_x0000_s36494" name="Equation" r:id="rId6" imgW="1574640" imgH="228600" progId="Equation.DSMT4">
                  <p:embed/>
                </p:oleObj>
              </mc:Choice>
              <mc:Fallback>
                <p:oleObj name="Equation" r:id="rId6" imgW="1574640" imgH="228600" progId="Equation.DSMT4">
                  <p:embed/>
                  <p:pic>
                    <p:nvPicPr>
                      <p:cNvPr id="0" name=""/>
                      <p:cNvPicPr>
                        <a:picLocks noChangeAspect="1" noChangeArrowheads="1"/>
                      </p:cNvPicPr>
                      <p:nvPr/>
                    </p:nvPicPr>
                    <p:blipFill>
                      <a:blip r:embed="rId7"/>
                      <a:srcRect/>
                      <a:stretch>
                        <a:fillRect/>
                      </a:stretch>
                    </p:blipFill>
                    <p:spPr bwMode="auto">
                      <a:xfrm>
                        <a:off x="4799391" y="775891"/>
                        <a:ext cx="3705166" cy="558007"/>
                      </a:xfrm>
                      <a:prstGeom prst="rect">
                        <a:avLst/>
                      </a:prstGeom>
                      <a:noFill/>
                      <a:ln>
                        <a:noFill/>
                      </a:ln>
                      <a:effectLst/>
                    </p:spPr>
                  </p:pic>
                </p:oleObj>
              </mc:Fallback>
            </mc:AlternateContent>
          </a:graphicData>
        </a:graphic>
      </p:graphicFrame>
      <p:sp>
        <p:nvSpPr>
          <p:cNvPr id="30726" name="Text Box 6"/>
          <p:cNvSpPr txBox="1">
            <a:spLocks noChangeArrowheads="1"/>
          </p:cNvSpPr>
          <p:nvPr/>
        </p:nvSpPr>
        <p:spPr bwMode="auto">
          <a:xfrm>
            <a:off x="8445747" y="779499"/>
            <a:ext cx="1897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a:spcBef>
                <a:spcPct val="0"/>
              </a:spcBef>
              <a:buFontTx/>
              <a:buNone/>
            </a:pPr>
            <a:r>
              <a:rPr lang="zh-CN" altLang="en-US" b="1" dirty="0">
                <a:solidFill>
                  <a:schemeClr val="tx1"/>
                </a:solidFill>
                <a:ea typeface="宋体" panose="02010600030101010101" pitchFamily="2" charset="-122"/>
              </a:rPr>
              <a:t>取上侧</a:t>
            </a:r>
            <a:r>
              <a:rPr lang="en-US" altLang="zh-CN" b="1" dirty="0">
                <a:solidFill>
                  <a:schemeClr val="tx1"/>
                </a:solidFill>
                <a:ea typeface="宋体" panose="02010600030101010101" pitchFamily="2" charset="-122"/>
              </a:rPr>
              <a:t>, </a:t>
            </a:r>
            <a:r>
              <a:rPr lang="zh-CN" altLang="en-US" b="1" dirty="0">
                <a:solidFill>
                  <a:schemeClr val="tx1"/>
                </a:solidFill>
                <a:ea typeface="宋体" panose="02010600030101010101" pitchFamily="2" charset="-122"/>
              </a:rPr>
              <a:t>求 </a:t>
            </a:r>
          </a:p>
        </p:txBody>
      </p:sp>
      <p:sp>
        <p:nvSpPr>
          <p:cNvPr id="25607" name="Text Box 7"/>
          <p:cNvSpPr txBox="1">
            <a:spLocks noChangeArrowheads="1"/>
          </p:cNvSpPr>
          <p:nvPr/>
        </p:nvSpPr>
        <p:spPr bwMode="auto">
          <a:xfrm>
            <a:off x="1930119" y="1959658"/>
            <a:ext cx="1006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a:spcBef>
                <a:spcPct val="0"/>
              </a:spcBef>
              <a:buFontTx/>
              <a:buNone/>
            </a:pPr>
            <a:r>
              <a:rPr lang="zh-CN" altLang="en-US" b="1" dirty="0">
                <a:solidFill>
                  <a:srgbClr val="FF0000"/>
                </a:solidFill>
                <a:ea typeface="宋体" panose="02010600030101010101" pitchFamily="2" charset="-122"/>
              </a:rPr>
              <a:t>解</a:t>
            </a:r>
            <a:r>
              <a:rPr lang="en-US" altLang="zh-CN" b="1" dirty="0">
                <a:solidFill>
                  <a:srgbClr val="FF0000"/>
                </a:solidFill>
                <a:ea typeface="宋体" panose="02010600030101010101" pitchFamily="2" charset="-122"/>
              </a:rPr>
              <a:t>:</a:t>
            </a:r>
            <a:r>
              <a:rPr lang="en-US" altLang="zh-CN" dirty="0">
                <a:solidFill>
                  <a:srgbClr val="FF0000"/>
                </a:solidFill>
                <a:ea typeface="宋体" panose="02010600030101010101" pitchFamily="2" charset="-122"/>
              </a:rPr>
              <a:t>   </a:t>
            </a:r>
          </a:p>
        </p:txBody>
      </p:sp>
      <p:sp>
        <p:nvSpPr>
          <p:cNvPr id="25608" name="Text Box 8"/>
          <p:cNvSpPr txBox="1">
            <a:spLocks noChangeArrowheads="1"/>
          </p:cNvSpPr>
          <p:nvPr/>
        </p:nvSpPr>
        <p:spPr bwMode="auto">
          <a:xfrm>
            <a:off x="2692794" y="1943616"/>
            <a:ext cx="307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a:spcBef>
                <a:spcPct val="0"/>
              </a:spcBef>
              <a:buFontTx/>
              <a:buNone/>
            </a:pPr>
            <a:r>
              <a:rPr lang="zh-CN" altLang="en-US" b="1" dirty="0">
                <a:solidFill>
                  <a:schemeClr val="tx1"/>
                </a:solidFill>
                <a:ea typeface="宋体" panose="02010600030101010101" pitchFamily="2" charset="-122"/>
              </a:rPr>
              <a:t>作取下侧的辅助面</a:t>
            </a:r>
          </a:p>
        </p:txBody>
      </p:sp>
      <p:graphicFrame>
        <p:nvGraphicFramePr>
          <p:cNvPr id="25609" name="Object 4"/>
          <p:cNvGraphicFramePr>
            <a:graphicFrameLocks noChangeAspect="1"/>
          </p:cNvGraphicFramePr>
          <p:nvPr>
            <p:extLst>
              <p:ext uri="{D42A27DB-BD31-4B8C-83A1-F6EECF244321}">
                <p14:modId xmlns:p14="http://schemas.microsoft.com/office/powerpoint/2010/main" val="3859704243"/>
              </p:ext>
            </p:extLst>
          </p:nvPr>
        </p:nvGraphicFramePr>
        <p:xfrm>
          <a:off x="2613080" y="2441729"/>
          <a:ext cx="1606414" cy="638280"/>
        </p:xfrm>
        <a:graphic>
          <a:graphicData uri="http://schemas.openxmlformats.org/presentationml/2006/ole">
            <mc:AlternateContent xmlns:mc="http://schemas.openxmlformats.org/markup-compatibility/2006">
              <mc:Choice xmlns:v="urn:schemas-microsoft-com:vml" Requires="v">
                <p:oleObj spid="_x0000_s36495" name="Equation" r:id="rId8" imgW="583920" imgH="228600" progId="Equation.DSMT4">
                  <p:embed/>
                </p:oleObj>
              </mc:Choice>
              <mc:Fallback>
                <p:oleObj name="Equation" r:id="rId8" imgW="583920" imgH="228600" progId="Equation.DSMT4">
                  <p:embed/>
                  <p:pic>
                    <p:nvPicPr>
                      <p:cNvPr id="0" name=""/>
                      <p:cNvPicPr>
                        <a:picLocks noChangeAspect="1" noChangeArrowheads="1"/>
                      </p:cNvPicPr>
                      <p:nvPr/>
                    </p:nvPicPr>
                    <p:blipFill>
                      <a:blip r:embed="rId9"/>
                      <a:srcRect/>
                      <a:stretch>
                        <a:fillRect/>
                      </a:stretch>
                    </p:blipFill>
                    <p:spPr bwMode="auto">
                      <a:xfrm>
                        <a:off x="2613080" y="2441729"/>
                        <a:ext cx="1606414" cy="638280"/>
                      </a:xfrm>
                      <a:prstGeom prst="rect">
                        <a:avLst/>
                      </a:prstGeom>
                      <a:noFill/>
                      <a:ln>
                        <a:noFill/>
                      </a:ln>
                      <a:effectLst/>
                    </p:spPr>
                  </p:pic>
                </p:oleObj>
              </mc:Fallback>
            </mc:AlternateContent>
          </a:graphicData>
        </a:graphic>
      </p:graphicFrame>
      <p:graphicFrame>
        <p:nvGraphicFramePr>
          <p:cNvPr id="25610" name="Object 5"/>
          <p:cNvGraphicFramePr>
            <a:graphicFrameLocks noChangeAspect="1"/>
          </p:cNvGraphicFramePr>
          <p:nvPr>
            <p:extLst>
              <p:ext uri="{D42A27DB-BD31-4B8C-83A1-F6EECF244321}">
                <p14:modId xmlns:p14="http://schemas.microsoft.com/office/powerpoint/2010/main" val="4261110030"/>
              </p:ext>
            </p:extLst>
          </p:nvPr>
        </p:nvGraphicFramePr>
        <p:xfrm>
          <a:off x="4437902" y="2424531"/>
          <a:ext cx="3851964" cy="634259"/>
        </p:xfrm>
        <a:graphic>
          <a:graphicData uri="http://schemas.openxmlformats.org/presentationml/2006/ole">
            <mc:AlternateContent xmlns:mc="http://schemas.openxmlformats.org/markup-compatibility/2006">
              <mc:Choice xmlns:v="urn:schemas-microsoft-com:vml" Requires="v">
                <p:oleObj spid="_x0000_s36496" name="Equation" r:id="rId10" imgW="1574640" imgH="253800" progId="Equation.DSMT4">
                  <p:embed/>
                </p:oleObj>
              </mc:Choice>
              <mc:Fallback>
                <p:oleObj name="Equation" r:id="rId10" imgW="1574640" imgH="253800" progId="Equation.DSMT4">
                  <p:embed/>
                  <p:pic>
                    <p:nvPicPr>
                      <p:cNvPr id="0" name=""/>
                      <p:cNvPicPr>
                        <a:picLocks noChangeAspect="1" noChangeArrowheads="1"/>
                      </p:cNvPicPr>
                      <p:nvPr/>
                    </p:nvPicPr>
                    <p:blipFill>
                      <a:blip r:embed="rId11"/>
                      <a:srcRect/>
                      <a:stretch>
                        <a:fillRect/>
                      </a:stretch>
                    </p:blipFill>
                    <p:spPr bwMode="auto">
                      <a:xfrm>
                        <a:off x="4437902" y="2424531"/>
                        <a:ext cx="3851964" cy="634259"/>
                      </a:xfrm>
                      <a:prstGeom prst="rect">
                        <a:avLst/>
                      </a:prstGeom>
                      <a:noFill/>
                      <a:ln>
                        <a:noFill/>
                      </a:ln>
                      <a:effectLst/>
                    </p:spPr>
                  </p:pic>
                </p:oleObj>
              </mc:Fallback>
            </mc:AlternateContent>
          </a:graphicData>
        </a:graphic>
      </p:graphicFrame>
      <p:graphicFrame>
        <p:nvGraphicFramePr>
          <p:cNvPr id="25611" name="Object 6"/>
          <p:cNvGraphicFramePr>
            <a:graphicFrameLocks noChangeAspect="1"/>
          </p:cNvGraphicFramePr>
          <p:nvPr>
            <p:extLst>
              <p:ext uri="{D42A27DB-BD31-4B8C-83A1-F6EECF244321}">
                <p14:modId xmlns:p14="http://schemas.microsoft.com/office/powerpoint/2010/main" val="2081873348"/>
              </p:ext>
            </p:extLst>
          </p:nvPr>
        </p:nvGraphicFramePr>
        <p:xfrm>
          <a:off x="2311696" y="3346164"/>
          <a:ext cx="582317" cy="387047"/>
        </p:xfrm>
        <a:graphic>
          <a:graphicData uri="http://schemas.openxmlformats.org/presentationml/2006/ole">
            <mc:AlternateContent xmlns:mc="http://schemas.openxmlformats.org/markup-compatibility/2006">
              <mc:Choice xmlns:v="urn:schemas-microsoft-com:vml" Requires="v">
                <p:oleObj spid="_x0000_s36497" name="Equation" r:id="rId12" imgW="253800" imgH="164880" progId="Equation.DSMT4">
                  <p:embed/>
                </p:oleObj>
              </mc:Choice>
              <mc:Fallback>
                <p:oleObj name="Equation" r:id="rId12" imgW="253800" imgH="164880" progId="Equation.DSMT4">
                  <p:embed/>
                  <p:pic>
                    <p:nvPicPr>
                      <p:cNvPr id="0" name=""/>
                      <p:cNvPicPr>
                        <a:picLocks noChangeAspect="1" noChangeArrowheads="1"/>
                      </p:cNvPicPr>
                      <p:nvPr/>
                    </p:nvPicPr>
                    <p:blipFill>
                      <a:blip r:embed="rId13"/>
                      <a:srcRect/>
                      <a:stretch>
                        <a:fillRect/>
                      </a:stretch>
                    </p:blipFill>
                    <p:spPr bwMode="auto">
                      <a:xfrm>
                        <a:off x="2311696" y="3346164"/>
                        <a:ext cx="582317" cy="387047"/>
                      </a:xfrm>
                      <a:prstGeom prst="rect">
                        <a:avLst/>
                      </a:prstGeom>
                      <a:noFill/>
                      <a:ln>
                        <a:noFill/>
                      </a:ln>
                      <a:effectLst/>
                    </p:spPr>
                  </p:pic>
                </p:oleObj>
              </mc:Fallback>
            </mc:AlternateContent>
          </a:graphicData>
        </a:graphic>
      </p:graphicFrame>
      <p:graphicFrame>
        <p:nvGraphicFramePr>
          <p:cNvPr id="25612" name="Object 7"/>
          <p:cNvGraphicFramePr>
            <a:graphicFrameLocks noChangeAspect="1"/>
          </p:cNvGraphicFramePr>
          <p:nvPr>
            <p:extLst>
              <p:ext uri="{D42A27DB-BD31-4B8C-83A1-F6EECF244321}">
                <p14:modId xmlns:p14="http://schemas.microsoft.com/office/powerpoint/2010/main" val="2564817202"/>
              </p:ext>
            </p:extLst>
          </p:nvPr>
        </p:nvGraphicFramePr>
        <p:xfrm>
          <a:off x="2843736" y="3217001"/>
          <a:ext cx="1493209" cy="959919"/>
        </p:xfrm>
        <a:graphic>
          <a:graphicData uri="http://schemas.openxmlformats.org/presentationml/2006/ole">
            <mc:AlternateContent xmlns:mc="http://schemas.openxmlformats.org/markup-compatibility/2006">
              <mc:Choice xmlns:v="urn:schemas-microsoft-com:vml" Requires="v">
                <p:oleObj spid="_x0000_s36498" name="Equation" r:id="rId14" imgW="634680" imgH="406080" progId="Equation.DSMT4">
                  <p:embed/>
                </p:oleObj>
              </mc:Choice>
              <mc:Fallback>
                <p:oleObj name="Equation" r:id="rId14" imgW="634680" imgH="406080" progId="Equation.DSMT4">
                  <p:embed/>
                  <p:pic>
                    <p:nvPicPr>
                      <p:cNvPr id="0" name=""/>
                      <p:cNvPicPr>
                        <a:picLocks noChangeAspect="1" noChangeArrowheads="1"/>
                      </p:cNvPicPr>
                      <p:nvPr/>
                    </p:nvPicPr>
                    <p:blipFill>
                      <a:blip r:embed="rId15"/>
                      <a:srcRect/>
                      <a:stretch>
                        <a:fillRect/>
                      </a:stretch>
                    </p:blipFill>
                    <p:spPr bwMode="auto">
                      <a:xfrm>
                        <a:off x="2843736" y="3217001"/>
                        <a:ext cx="1493209" cy="959919"/>
                      </a:xfrm>
                      <a:prstGeom prst="rect">
                        <a:avLst/>
                      </a:prstGeom>
                      <a:noFill/>
                      <a:ln>
                        <a:noFill/>
                      </a:ln>
                      <a:effectLst/>
                    </p:spPr>
                  </p:pic>
                </p:oleObj>
              </mc:Fallback>
            </mc:AlternateContent>
          </a:graphicData>
        </a:graphic>
      </p:graphicFrame>
      <p:graphicFrame>
        <p:nvGraphicFramePr>
          <p:cNvPr id="25613" name="Object 8"/>
          <p:cNvGraphicFramePr>
            <a:graphicFrameLocks noChangeAspect="1"/>
          </p:cNvGraphicFramePr>
          <p:nvPr>
            <p:extLst>
              <p:ext uri="{D42A27DB-BD31-4B8C-83A1-F6EECF244321}">
                <p14:modId xmlns:p14="http://schemas.microsoft.com/office/powerpoint/2010/main" val="1457519576"/>
              </p:ext>
            </p:extLst>
          </p:nvPr>
        </p:nvGraphicFramePr>
        <p:xfrm>
          <a:off x="2483747" y="4138661"/>
          <a:ext cx="2166938" cy="881063"/>
        </p:xfrm>
        <a:graphic>
          <a:graphicData uri="http://schemas.openxmlformats.org/presentationml/2006/ole">
            <mc:AlternateContent xmlns:mc="http://schemas.openxmlformats.org/markup-compatibility/2006">
              <mc:Choice xmlns:v="urn:schemas-microsoft-com:vml" Requires="v">
                <p:oleObj spid="_x0000_s36499" name="Equation" r:id="rId16" imgW="952200" imgH="380880" progId="Equation.DSMT4">
                  <p:embed/>
                </p:oleObj>
              </mc:Choice>
              <mc:Fallback>
                <p:oleObj name="Equation" r:id="rId16" imgW="952200" imgH="380880" progId="Equation.DSMT4">
                  <p:embed/>
                  <p:pic>
                    <p:nvPicPr>
                      <p:cNvPr id="0" name=""/>
                      <p:cNvPicPr>
                        <a:picLocks noChangeAspect="1" noChangeArrowheads="1"/>
                      </p:cNvPicPr>
                      <p:nvPr/>
                    </p:nvPicPr>
                    <p:blipFill>
                      <a:blip r:embed="rId17"/>
                      <a:srcRect/>
                      <a:stretch>
                        <a:fillRect/>
                      </a:stretch>
                    </p:blipFill>
                    <p:spPr bwMode="auto">
                      <a:xfrm>
                        <a:off x="2483747" y="4138661"/>
                        <a:ext cx="2166938" cy="881063"/>
                      </a:xfrm>
                      <a:prstGeom prst="rect">
                        <a:avLst/>
                      </a:prstGeom>
                      <a:noFill/>
                      <a:ln>
                        <a:noFill/>
                      </a:ln>
                      <a:effectLst/>
                    </p:spPr>
                  </p:pic>
                </p:oleObj>
              </mc:Fallback>
            </mc:AlternateContent>
          </a:graphicData>
        </a:graphic>
      </p:graphicFrame>
      <p:graphicFrame>
        <p:nvGraphicFramePr>
          <p:cNvPr id="25614" name="Object 9"/>
          <p:cNvGraphicFramePr>
            <a:graphicFrameLocks noChangeAspect="1"/>
          </p:cNvGraphicFramePr>
          <p:nvPr>
            <p:extLst>
              <p:ext uri="{D42A27DB-BD31-4B8C-83A1-F6EECF244321}">
                <p14:modId xmlns:p14="http://schemas.microsoft.com/office/powerpoint/2010/main" val="1835728786"/>
              </p:ext>
            </p:extLst>
          </p:nvPr>
        </p:nvGraphicFramePr>
        <p:xfrm>
          <a:off x="6395169" y="4096822"/>
          <a:ext cx="2050578" cy="568325"/>
        </p:xfrm>
        <a:graphic>
          <a:graphicData uri="http://schemas.openxmlformats.org/presentationml/2006/ole">
            <mc:AlternateContent xmlns:mc="http://schemas.openxmlformats.org/markup-compatibility/2006">
              <mc:Choice xmlns:v="urn:schemas-microsoft-com:vml" Requires="v">
                <p:oleObj spid="_x0000_s36500" name="Equation" r:id="rId18" imgW="838080" imgH="228600" progId="Equation.DSMT4">
                  <p:embed/>
                </p:oleObj>
              </mc:Choice>
              <mc:Fallback>
                <p:oleObj name="Equation" r:id="rId18" imgW="838080" imgH="228600" progId="Equation.DSMT4">
                  <p:embed/>
                  <p:pic>
                    <p:nvPicPr>
                      <p:cNvPr id="0" name=""/>
                      <p:cNvPicPr>
                        <a:picLocks noChangeAspect="1" noChangeArrowheads="1"/>
                      </p:cNvPicPr>
                      <p:nvPr/>
                    </p:nvPicPr>
                    <p:blipFill>
                      <a:blip r:embed="rId19"/>
                      <a:srcRect/>
                      <a:stretch>
                        <a:fillRect/>
                      </a:stretch>
                    </p:blipFill>
                    <p:spPr bwMode="auto">
                      <a:xfrm>
                        <a:off x="6395169" y="4096822"/>
                        <a:ext cx="2050578" cy="568325"/>
                      </a:xfrm>
                      <a:prstGeom prst="rect">
                        <a:avLst/>
                      </a:prstGeom>
                      <a:noFill/>
                      <a:ln>
                        <a:noFill/>
                      </a:ln>
                      <a:effectLst/>
                    </p:spPr>
                  </p:pic>
                </p:oleObj>
              </mc:Fallback>
            </mc:AlternateContent>
          </a:graphicData>
        </a:graphic>
      </p:graphicFrame>
      <p:graphicFrame>
        <p:nvGraphicFramePr>
          <p:cNvPr id="25615" name="Object 10"/>
          <p:cNvGraphicFramePr>
            <a:graphicFrameLocks noChangeAspect="1"/>
          </p:cNvGraphicFramePr>
          <p:nvPr>
            <p:extLst>
              <p:ext uri="{D42A27DB-BD31-4B8C-83A1-F6EECF244321}">
                <p14:modId xmlns:p14="http://schemas.microsoft.com/office/powerpoint/2010/main" val="2262479347"/>
              </p:ext>
            </p:extLst>
          </p:nvPr>
        </p:nvGraphicFramePr>
        <p:xfrm>
          <a:off x="6008680" y="4040390"/>
          <a:ext cx="685800" cy="1023938"/>
        </p:xfrm>
        <a:graphic>
          <a:graphicData uri="http://schemas.openxmlformats.org/presentationml/2006/ole">
            <mc:AlternateContent xmlns:mc="http://schemas.openxmlformats.org/markup-compatibility/2006">
              <mc:Choice xmlns:v="urn:schemas-microsoft-com:vml" Requires="v">
                <p:oleObj spid="_x0000_s36501" name="Equation" r:id="rId20" imgW="279360" imgH="419040" progId="Equation.DSMT4">
                  <p:embed/>
                </p:oleObj>
              </mc:Choice>
              <mc:Fallback>
                <p:oleObj name="Equation" r:id="rId20" imgW="279360" imgH="419040" progId="Equation.DSMT4">
                  <p:embed/>
                  <p:pic>
                    <p:nvPicPr>
                      <p:cNvPr id="0" name=""/>
                      <p:cNvPicPr>
                        <a:picLocks noChangeAspect="1" noChangeArrowheads="1"/>
                      </p:cNvPicPr>
                      <p:nvPr/>
                    </p:nvPicPr>
                    <p:blipFill>
                      <a:blip r:embed="rId21"/>
                      <a:srcRect/>
                      <a:stretch>
                        <a:fillRect/>
                      </a:stretch>
                    </p:blipFill>
                    <p:spPr bwMode="auto">
                      <a:xfrm>
                        <a:off x="6008680" y="4040390"/>
                        <a:ext cx="685800" cy="1023938"/>
                      </a:xfrm>
                      <a:prstGeom prst="rect">
                        <a:avLst/>
                      </a:prstGeom>
                      <a:noFill/>
                      <a:ln>
                        <a:noFill/>
                      </a:ln>
                      <a:effectLst/>
                    </p:spPr>
                  </p:pic>
                </p:oleObj>
              </mc:Fallback>
            </mc:AlternateContent>
          </a:graphicData>
        </a:graphic>
      </p:graphicFrame>
      <p:graphicFrame>
        <p:nvGraphicFramePr>
          <p:cNvPr id="25616" name="Object 11"/>
          <p:cNvGraphicFramePr>
            <a:graphicFrameLocks noChangeAspect="1"/>
          </p:cNvGraphicFramePr>
          <p:nvPr>
            <p:extLst>
              <p:ext uri="{D42A27DB-BD31-4B8C-83A1-F6EECF244321}">
                <p14:modId xmlns:p14="http://schemas.microsoft.com/office/powerpoint/2010/main" val="3086621173"/>
              </p:ext>
            </p:extLst>
          </p:nvPr>
        </p:nvGraphicFramePr>
        <p:xfrm>
          <a:off x="4799221" y="4161868"/>
          <a:ext cx="1096962" cy="563192"/>
        </p:xfrm>
        <a:graphic>
          <a:graphicData uri="http://schemas.openxmlformats.org/presentationml/2006/ole">
            <mc:AlternateContent xmlns:mc="http://schemas.openxmlformats.org/markup-compatibility/2006">
              <mc:Choice xmlns:v="urn:schemas-microsoft-com:vml" Requires="v">
                <p:oleObj spid="_x0000_s36502" name="Equation" r:id="rId22" imgW="406080" imgH="203040" progId="Equation.DSMT4">
                  <p:embed/>
                </p:oleObj>
              </mc:Choice>
              <mc:Fallback>
                <p:oleObj name="Equation" r:id="rId22" imgW="406080" imgH="203040" progId="Equation.DSMT4">
                  <p:embed/>
                  <p:pic>
                    <p:nvPicPr>
                      <p:cNvPr id="0" name=""/>
                      <p:cNvPicPr>
                        <a:picLocks noChangeAspect="1" noChangeArrowheads="1"/>
                      </p:cNvPicPr>
                      <p:nvPr/>
                    </p:nvPicPr>
                    <p:blipFill>
                      <a:blip r:embed="rId23"/>
                      <a:srcRect/>
                      <a:stretch>
                        <a:fillRect/>
                      </a:stretch>
                    </p:blipFill>
                    <p:spPr bwMode="auto">
                      <a:xfrm>
                        <a:off x="4799221" y="4161868"/>
                        <a:ext cx="1096962" cy="563192"/>
                      </a:xfrm>
                      <a:prstGeom prst="rect">
                        <a:avLst/>
                      </a:prstGeom>
                      <a:noFill/>
                      <a:ln>
                        <a:noFill/>
                      </a:ln>
                      <a:effectLst/>
                    </p:spPr>
                  </p:pic>
                </p:oleObj>
              </mc:Fallback>
            </mc:AlternateContent>
          </a:graphicData>
        </a:graphic>
      </p:graphicFrame>
      <p:graphicFrame>
        <p:nvGraphicFramePr>
          <p:cNvPr id="25617" name="Object 12"/>
          <p:cNvGraphicFramePr>
            <a:graphicFrameLocks noChangeAspect="1"/>
          </p:cNvGraphicFramePr>
          <p:nvPr>
            <p:extLst>
              <p:ext uri="{D42A27DB-BD31-4B8C-83A1-F6EECF244321}">
                <p14:modId xmlns:p14="http://schemas.microsoft.com/office/powerpoint/2010/main" val="3950977427"/>
              </p:ext>
            </p:extLst>
          </p:nvPr>
        </p:nvGraphicFramePr>
        <p:xfrm>
          <a:off x="2449650" y="4924840"/>
          <a:ext cx="1478326" cy="857506"/>
        </p:xfrm>
        <a:graphic>
          <a:graphicData uri="http://schemas.openxmlformats.org/presentationml/2006/ole">
            <mc:AlternateContent xmlns:mc="http://schemas.openxmlformats.org/markup-compatibility/2006">
              <mc:Choice xmlns:v="urn:schemas-microsoft-com:vml" Requires="v">
                <p:oleObj spid="_x0000_s36503" name="Equation" r:id="rId24" imgW="596880" imgH="342720" progId="Equation.DSMT4">
                  <p:embed/>
                </p:oleObj>
              </mc:Choice>
              <mc:Fallback>
                <p:oleObj name="Equation" r:id="rId24" imgW="596880" imgH="342720" progId="Equation.DSMT4">
                  <p:embed/>
                  <p:pic>
                    <p:nvPicPr>
                      <p:cNvPr id="0" name=""/>
                      <p:cNvPicPr>
                        <a:picLocks noChangeAspect="1" noChangeArrowheads="1"/>
                      </p:cNvPicPr>
                      <p:nvPr/>
                    </p:nvPicPr>
                    <p:blipFill>
                      <a:blip r:embed="rId25"/>
                      <a:srcRect/>
                      <a:stretch>
                        <a:fillRect/>
                      </a:stretch>
                    </p:blipFill>
                    <p:spPr bwMode="auto">
                      <a:xfrm>
                        <a:off x="2449650" y="4924840"/>
                        <a:ext cx="1478326" cy="857506"/>
                      </a:xfrm>
                      <a:prstGeom prst="rect">
                        <a:avLst/>
                      </a:prstGeom>
                      <a:noFill/>
                      <a:ln>
                        <a:noFill/>
                      </a:ln>
                      <a:effectLst/>
                    </p:spPr>
                  </p:pic>
                </p:oleObj>
              </mc:Fallback>
            </mc:AlternateContent>
          </a:graphicData>
        </a:graphic>
      </p:graphicFrame>
      <p:graphicFrame>
        <p:nvGraphicFramePr>
          <p:cNvPr id="25618" name="Object 13"/>
          <p:cNvGraphicFramePr>
            <a:graphicFrameLocks noChangeAspect="1"/>
          </p:cNvGraphicFramePr>
          <p:nvPr>
            <p:extLst>
              <p:ext uri="{D42A27DB-BD31-4B8C-83A1-F6EECF244321}">
                <p14:modId xmlns:p14="http://schemas.microsoft.com/office/powerpoint/2010/main" val="1153270594"/>
              </p:ext>
            </p:extLst>
          </p:nvPr>
        </p:nvGraphicFramePr>
        <p:xfrm>
          <a:off x="3762375" y="4859208"/>
          <a:ext cx="1241425" cy="881063"/>
        </p:xfrm>
        <a:graphic>
          <a:graphicData uri="http://schemas.openxmlformats.org/presentationml/2006/ole">
            <mc:AlternateContent xmlns:mc="http://schemas.openxmlformats.org/markup-compatibility/2006">
              <mc:Choice xmlns:v="urn:schemas-microsoft-com:vml" Requires="v">
                <p:oleObj spid="_x0000_s36504" name="Equation" r:id="rId26" imgW="482400" imgH="342720" progId="Equation.DSMT4">
                  <p:embed/>
                </p:oleObj>
              </mc:Choice>
              <mc:Fallback>
                <p:oleObj name="Equation" r:id="rId26" imgW="482400" imgH="342720" progId="Equation.DSMT4">
                  <p:embed/>
                  <p:pic>
                    <p:nvPicPr>
                      <p:cNvPr id="0" name=""/>
                      <p:cNvPicPr>
                        <a:picLocks noChangeAspect="1" noChangeArrowheads="1"/>
                      </p:cNvPicPr>
                      <p:nvPr/>
                    </p:nvPicPr>
                    <p:blipFill>
                      <a:blip r:embed="rId27"/>
                      <a:srcRect/>
                      <a:stretch>
                        <a:fillRect/>
                      </a:stretch>
                    </p:blipFill>
                    <p:spPr bwMode="auto">
                      <a:xfrm>
                        <a:off x="3762375" y="4859208"/>
                        <a:ext cx="1241425" cy="881063"/>
                      </a:xfrm>
                      <a:prstGeom prst="rect">
                        <a:avLst/>
                      </a:prstGeom>
                      <a:noFill/>
                      <a:ln>
                        <a:noFill/>
                      </a:ln>
                      <a:effectLst/>
                    </p:spPr>
                  </p:pic>
                </p:oleObj>
              </mc:Fallback>
            </mc:AlternateContent>
          </a:graphicData>
        </a:graphic>
      </p:graphicFrame>
      <p:graphicFrame>
        <p:nvGraphicFramePr>
          <p:cNvPr id="25619" name="Object 14"/>
          <p:cNvGraphicFramePr>
            <a:graphicFrameLocks noChangeAspect="1"/>
          </p:cNvGraphicFramePr>
          <p:nvPr>
            <p:extLst>
              <p:ext uri="{D42A27DB-BD31-4B8C-83A1-F6EECF244321}">
                <p14:modId xmlns:p14="http://schemas.microsoft.com/office/powerpoint/2010/main" val="2853787972"/>
              </p:ext>
            </p:extLst>
          </p:nvPr>
        </p:nvGraphicFramePr>
        <p:xfrm>
          <a:off x="4923990" y="4802631"/>
          <a:ext cx="1377350" cy="936598"/>
        </p:xfrm>
        <a:graphic>
          <a:graphicData uri="http://schemas.openxmlformats.org/presentationml/2006/ole">
            <mc:AlternateContent xmlns:mc="http://schemas.openxmlformats.org/markup-compatibility/2006">
              <mc:Choice xmlns:v="urn:schemas-microsoft-com:vml" Requires="v">
                <p:oleObj spid="_x0000_s36505" name="Equation" r:id="rId28" imgW="545760" imgH="368280" progId="Equation.DSMT4">
                  <p:embed/>
                </p:oleObj>
              </mc:Choice>
              <mc:Fallback>
                <p:oleObj name="Equation" r:id="rId28" imgW="545760" imgH="368280" progId="Equation.DSMT4">
                  <p:embed/>
                  <p:pic>
                    <p:nvPicPr>
                      <p:cNvPr id="0" name=""/>
                      <p:cNvPicPr>
                        <a:picLocks noChangeAspect="1" noChangeArrowheads="1"/>
                      </p:cNvPicPr>
                      <p:nvPr/>
                    </p:nvPicPr>
                    <p:blipFill>
                      <a:blip r:embed="rId29">
                        <a:grayscl/>
                        <a:biLevel thresh="50000"/>
                      </a:blip>
                      <a:srcRect/>
                      <a:stretch>
                        <a:fillRect/>
                      </a:stretch>
                    </p:blipFill>
                    <p:spPr bwMode="auto">
                      <a:xfrm>
                        <a:off x="4923990" y="4802631"/>
                        <a:ext cx="1377350" cy="936598"/>
                      </a:xfrm>
                      <a:prstGeom prst="rect">
                        <a:avLst/>
                      </a:prstGeom>
                      <a:noFill/>
                      <a:ln>
                        <a:noFill/>
                      </a:ln>
                      <a:effectLst/>
                    </p:spPr>
                  </p:pic>
                </p:oleObj>
              </mc:Fallback>
            </mc:AlternateContent>
          </a:graphicData>
        </a:graphic>
      </p:graphicFrame>
      <p:graphicFrame>
        <p:nvGraphicFramePr>
          <p:cNvPr id="25620" name="Object 15"/>
          <p:cNvGraphicFramePr>
            <a:graphicFrameLocks noChangeAspect="1"/>
          </p:cNvGraphicFramePr>
          <p:nvPr>
            <p:extLst>
              <p:ext uri="{D42A27DB-BD31-4B8C-83A1-F6EECF244321}">
                <p14:modId xmlns:p14="http://schemas.microsoft.com/office/powerpoint/2010/main" val="691002600"/>
              </p:ext>
            </p:extLst>
          </p:nvPr>
        </p:nvGraphicFramePr>
        <p:xfrm>
          <a:off x="6174177" y="4850169"/>
          <a:ext cx="2466036" cy="889060"/>
        </p:xfrm>
        <a:graphic>
          <a:graphicData uri="http://schemas.openxmlformats.org/presentationml/2006/ole">
            <mc:AlternateContent xmlns:mc="http://schemas.openxmlformats.org/markup-compatibility/2006">
              <mc:Choice xmlns:v="urn:schemas-microsoft-com:vml" Requires="v">
                <p:oleObj spid="_x0000_s36506" name="Equation" r:id="rId30" imgW="965160" imgH="342720" progId="Equation.DSMT4">
                  <p:embed/>
                </p:oleObj>
              </mc:Choice>
              <mc:Fallback>
                <p:oleObj name="Equation" r:id="rId30" imgW="965160" imgH="342720" progId="Equation.DSMT4">
                  <p:embed/>
                  <p:pic>
                    <p:nvPicPr>
                      <p:cNvPr id="0" name=""/>
                      <p:cNvPicPr>
                        <a:picLocks noChangeAspect="1" noChangeArrowheads="1"/>
                      </p:cNvPicPr>
                      <p:nvPr/>
                    </p:nvPicPr>
                    <p:blipFill>
                      <a:blip r:embed="rId31"/>
                      <a:srcRect/>
                      <a:stretch>
                        <a:fillRect/>
                      </a:stretch>
                    </p:blipFill>
                    <p:spPr bwMode="auto">
                      <a:xfrm>
                        <a:off x="6174177" y="4850169"/>
                        <a:ext cx="2466036" cy="889060"/>
                      </a:xfrm>
                      <a:prstGeom prst="rect">
                        <a:avLst/>
                      </a:prstGeom>
                      <a:noFill/>
                      <a:ln>
                        <a:noFill/>
                      </a:ln>
                      <a:effectLst/>
                    </p:spPr>
                  </p:pic>
                </p:oleObj>
              </mc:Fallback>
            </mc:AlternateContent>
          </a:graphicData>
        </a:graphic>
      </p:graphicFrame>
      <p:graphicFrame>
        <p:nvGraphicFramePr>
          <p:cNvPr id="25621" name="Object 16"/>
          <p:cNvGraphicFramePr>
            <a:graphicFrameLocks noChangeAspect="1"/>
          </p:cNvGraphicFramePr>
          <p:nvPr>
            <p:extLst>
              <p:ext uri="{D42A27DB-BD31-4B8C-83A1-F6EECF244321}">
                <p14:modId xmlns:p14="http://schemas.microsoft.com/office/powerpoint/2010/main" val="991187392"/>
              </p:ext>
            </p:extLst>
          </p:nvPr>
        </p:nvGraphicFramePr>
        <p:xfrm>
          <a:off x="8504557" y="4821181"/>
          <a:ext cx="1400835" cy="884526"/>
        </p:xfrm>
        <a:graphic>
          <a:graphicData uri="http://schemas.openxmlformats.org/presentationml/2006/ole">
            <mc:AlternateContent xmlns:mc="http://schemas.openxmlformats.org/markup-compatibility/2006">
              <mc:Choice xmlns:v="urn:schemas-microsoft-com:vml" Requires="v">
                <p:oleObj spid="_x0000_s36507" name="Equation" r:id="rId32" imgW="545760" imgH="342720" progId="Equation.DSMT4">
                  <p:embed/>
                </p:oleObj>
              </mc:Choice>
              <mc:Fallback>
                <p:oleObj name="Equation" r:id="rId32" imgW="545760" imgH="342720" progId="Equation.DSMT4">
                  <p:embed/>
                  <p:pic>
                    <p:nvPicPr>
                      <p:cNvPr id="0" name=""/>
                      <p:cNvPicPr>
                        <a:picLocks noChangeAspect="1" noChangeArrowheads="1"/>
                      </p:cNvPicPr>
                      <p:nvPr/>
                    </p:nvPicPr>
                    <p:blipFill>
                      <a:blip r:embed="rId33">
                        <a:grayscl/>
                        <a:biLevel thresh="50000"/>
                      </a:blip>
                      <a:srcRect/>
                      <a:stretch>
                        <a:fillRect/>
                      </a:stretch>
                    </p:blipFill>
                    <p:spPr bwMode="auto">
                      <a:xfrm>
                        <a:off x="8504557" y="4821181"/>
                        <a:ext cx="1400835" cy="884526"/>
                      </a:xfrm>
                      <a:prstGeom prst="rect">
                        <a:avLst/>
                      </a:prstGeom>
                      <a:noFill/>
                      <a:ln>
                        <a:noFill/>
                      </a:ln>
                      <a:effectLst/>
                    </p:spPr>
                  </p:pic>
                </p:oleObj>
              </mc:Fallback>
            </mc:AlternateContent>
          </a:graphicData>
        </a:graphic>
      </p:graphicFrame>
      <p:graphicFrame>
        <p:nvGraphicFramePr>
          <p:cNvPr id="25622" name="Object 17"/>
          <p:cNvGraphicFramePr>
            <a:graphicFrameLocks noChangeAspect="1"/>
          </p:cNvGraphicFramePr>
          <p:nvPr>
            <p:extLst>
              <p:ext uri="{D42A27DB-BD31-4B8C-83A1-F6EECF244321}">
                <p14:modId xmlns:p14="http://schemas.microsoft.com/office/powerpoint/2010/main" val="3343806670"/>
              </p:ext>
            </p:extLst>
          </p:nvPr>
        </p:nvGraphicFramePr>
        <p:xfrm>
          <a:off x="2556669" y="5568288"/>
          <a:ext cx="830262" cy="993775"/>
        </p:xfrm>
        <a:graphic>
          <a:graphicData uri="http://schemas.openxmlformats.org/presentationml/2006/ole">
            <mc:AlternateContent xmlns:mc="http://schemas.openxmlformats.org/markup-compatibility/2006">
              <mc:Choice xmlns:v="urn:schemas-microsoft-com:vml" Requires="v">
                <p:oleObj spid="_x0000_s36508" name="Equation" r:id="rId34" imgW="342720" imgH="406080" progId="Equation.DSMT4">
                  <p:embed/>
                </p:oleObj>
              </mc:Choice>
              <mc:Fallback>
                <p:oleObj name="Equation" r:id="rId34" imgW="342720" imgH="406080" progId="Equation.DSMT4">
                  <p:embed/>
                  <p:pic>
                    <p:nvPicPr>
                      <p:cNvPr id="0" name=""/>
                      <p:cNvPicPr>
                        <a:picLocks noChangeAspect="1" noChangeArrowheads="1"/>
                      </p:cNvPicPr>
                      <p:nvPr/>
                    </p:nvPicPr>
                    <p:blipFill>
                      <a:blip r:embed="rId35"/>
                      <a:srcRect/>
                      <a:stretch>
                        <a:fillRect/>
                      </a:stretch>
                    </p:blipFill>
                    <p:spPr bwMode="auto">
                      <a:xfrm>
                        <a:off x="2556669" y="5568288"/>
                        <a:ext cx="830262" cy="993775"/>
                      </a:xfrm>
                      <a:prstGeom prst="rect">
                        <a:avLst/>
                      </a:prstGeom>
                      <a:noFill/>
                      <a:ln>
                        <a:noFill/>
                      </a:ln>
                      <a:effectLst/>
                    </p:spPr>
                  </p:pic>
                </p:oleObj>
              </mc:Fallback>
            </mc:AlternateContent>
          </a:graphicData>
        </a:graphic>
      </p:graphicFrame>
      <p:grpSp>
        <p:nvGrpSpPr>
          <p:cNvPr id="2" name="Group 23"/>
          <p:cNvGrpSpPr>
            <a:grpSpLocks/>
          </p:cNvGrpSpPr>
          <p:nvPr/>
        </p:nvGrpSpPr>
        <p:grpSpPr bwMode="auto">
          <a:xfrm>
            <a:off x="9858572" y="3206539"/>
            <a:ext cx="1622425" cy="1042987"/>
            <a:chOff x="4176" y="2160"/>
            <a:chExt cx="1136" cy="730"/>
          </a:xfrm>
        </p:grpSpPr>
        <p:grpSp>
          <p:nvGrpSpPr>
            <p:cNvPr id="30772" name="Group 24"/>
            <p:cNvGrpSpPr>
              <a:grpSpLocks/>
            </p:cNvGrpSpPr>
            <p:nvPr/>
          </p:nvGrpSpPr>
          <p:grpSpPr bwMode="auto">
            <a:xfrm>
              <a:off x="4176" y="2160"/>
              <a:ext cx="1067" cy="561"/>
              <a:chOff x="4176" y="2160"/>
              <a:chExt cx="1067" cy="561"/>
            </a:xfrm>
          </p:grpSpPr>
          <p:sp>
            <p:nvSpPr>
              <p:cNvPr id="30774" name="Oval 25"/>
              <p:cNvSpPr>
                <a:spLocks noChangeArrowheads="1"/>
              </p:cNvSpPr>
              <p:nvPr/>
            </p:nvSpPr>
            <p:spPr bwMode="auto">
              <a:xfrm>
                <a:off x="4191" y="2555"/>
                <a:ext cx="1030" cy="166"/>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endParaRPr lang="zh-CN" altLang="en-US" sz="2000">
                  <a:solidFill>
                    <a:schemeClr val="tx1"/>
                  </a:solidFill>
                  <a:ea typeface="宋体" panose="02010600030101010101" pitchFamily="2" charset="-122"/>
                </a:endParaRPr>
              </a:p>
            </p:txBody>
          </p:sp>
          <p:sp>
            <p:nvSpPr>
              <p:cNvPr id="30775" name="Line 26"/>
              <p:cNvSpPr>
                <a:spLocks noChangeShapeType="1"/>
              </p:cNvSpPr>
              <p:nvPr/>
            </p:nvSpPr>
            <p:spPr bwMode="auto">
              <a:xfrm>
                <a:off x="5232" y="2160"/>
                <a:ext cx="11" cy="480"/>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6" name="Line 27"/>
              <p:cNvSpPr>
                <a:spLocks noChangeShapeType="1"/>
              </p:cNvSpPr>
              <p:nvPr/>
            </p:nvSpPr>
            <p:spPr bwMode="auto">
              <a:xfrm>
                <a:off x="4176" y="2160"/>
                <a:ext cx="0" cy="480"/>
              </a:xfrm>
              <a:prstGeom prst="line">
                <a:avLst/>
              </a:prstGeom>
              <a:noFill/>
              <a:ln w="158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0773" name="Object 26"/>
            <p:cNvGraphicFramePr>
              <a:graphicFrameLocks noChangeAspect="1"/>
            </p:cNvGraphicFramePr>
            <p:nvPr/>
          </p:nvGraphicFramePr>
          <p:xfrm>
            <a:off x="5167" y="2619"/>
            <a:ext cx="145" cy="271"/>
          </p:xfrm>
          <a:graphic>
            <a:graphicData uri="http://schemas.openxmlformats.org/presentationml/2006/ole">
              <mc:AlternateContent xmlns:mc="http://schemas.openxmlformats.org/markup-compatibility/2006">
                <mc:Choice xmlns:v="urn:schemas-microsoft-com:vml" Requires="v">
                  <p:oleObj spid="_x0000_s36509" name="Equation" r:id="rId36" imgW="66697" imgH="143014" progId="Equation.3">
                    <p:embed/>
                  </p:oleObj>
                </mc:Choice>
                <mc:Fallback>
                  <p:oleObj name="Equation" r:id="rId36" imgW="66697" imgH="143014"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167" y="2619"/>
                          <a:ext cx="145"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9"/>
          <p:cNvGrpSpPr>
            <a:grpSpLocks/>
          </p:cNvGrpSpPr>
          <p:nvPr/>
        </p:nvGrpSpPr>
        <p:grpSpPr bwMode="auto">
          <a:xfrm>
            <a:off x="9860213" y="1734344"/>
            <a:ext cx="2000250" cy="2820988"/>
            <a:chOff x="4167" y="1135"/>
            <a:chExt cx="1401" cy="1974"/>
          </a:xfrm>
        </p:grpSpPr>
        <p:sp>
          <p:nvSpPr>
            <p:cNvPr id="30765" name="Line 30"/>
            <p:cNvSpPr>
              <a:spLocks noChangeShapeType="1"/>
            </p:cNvSpPr>
            <p:nvPr/>
          </p:nvSpPr>
          <p:spPr bwMode="auto">
            <a:xfrm flipV="1">
              <a:off x="4704" y="1152"/>
              <a:ext cx="0" cy="1488"/>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66" name="Line 31"/>
            <p:cNvSpPr>
              <a:spLocks noChangeShapeType="1"/>
            </p:cNvSpPr>
            <p:nvPr/>
          </p:nvSpPr>
          <p:spPr bwMode="auto">
            <a:xfrm flipH="1">
              <a:off x="4167" y="2640"/>
              <a:ext cx="537" cy="347"/>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67" name="Line 32"/>
            <p:cNvSpPr>
              <a:spLocks noChangeShapeType="1"/>
            </p:cNvSpPr>
            <p:nvPr/>
          </p:nvSpPr>
          <p:spPr bwMode="auto">
            <a:xfrm>
              <a:off x="4704" y="2640"/>
              <a:ext cx="816"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68" name="Object 22"/>
            <p:cNvGraphicFramePr>
              <a:graphicFrameLocks noChangeAspect="1"/>
            </p:cNvGraphicFramePr>
            <p:nvPr/>
          </p:nvGraphicFramePr>
          <p:xfrm>
            <a:off x="4512" y="1135"/>
            <a:ext cx="207" cy="207"/>
          </p:xfrm>
          <a:graphic>
            <a:graphicData uri="http://schemas.openxmlformats.org/presentationml/2006/ole">
              <mc:AlternateContent xmlns:mc="http://schemas.openxmlformats.org/markup-compatibility/2006">
                <mc:Choice xmlns:v="urn:schemas-microsoft-com:vml" Requires="v">
                  <p:oleObj spid="_x0000_s36510" name="Equation" r:id="rId38" imgW="104708" imgH="104662" progId="Equation.3">
                    <p:embed/>
                  </p:oleObj>
                </mc:Choice>
                <mc:Fallback>
                  <p:oleObj name="Equation" r:id="rId38" imgW="104708" imgH="104662"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512" y="1135"/>
                          <a:ext cx="207"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9" name="Object 23"/>
            <p:cNvGraphicFramePr>
              <a:graphicFrameLocks noChangeAspect="1"/>
            </p:cNvGraphicFramePr>
            <p:nvPr/>
          </p:nvGraphicFramePr>
          <p:xfrm>
            <a:off x="4449" y="2544"/>
            <a:ext cx="207" cy="229"/>
          </p:xfrm>
          <a:graphic>
            <a:graphicData uri="http://schemas.openxmlformats.org/presentationml/2006/ole">
              <mc:AlternateContent xmlns:mc="http://schemas.openxmlformats.org/markup-compatibility/2006">
                <mc:Choice xmlns:v="urn:schemas-microsoft-com:vml" Requires="v">
                  <p:oleObj spid="_x0000_s36511" name="Equation" r:id="rId40" imgW="104708" imgH="123659" progId="Equation.3">
                    <p:embed/>
                  </p:oleObj>
                </mc:Choice>
                <mc:Fallback>
                  <p:oleObj name="Equation" r:id="rId40" imgW="104708" imgH="123659"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449" y="2544"/>
                          <a:ext cx="20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0" name="Object 24"/>
            <p:cNvGraphicFramePr>
              <a:graphicFrameLocks noChangeAspect="1"/>
            </p:cNvGraphicFramePr>
            <p:nvPr/>
          </p:nvGraphicFramePr>
          <p:xfrm>
            <a:off x="4257" y="2880"/>
            <a:ext cx="207" cy="229"/>
          </p:xfrm>
          <a:graphic>
            <a:graphicData uri="http://schemas.openxmlformats.org/presentationml/2006/ole">
              <mc:AlternateContent xmlns:mc="http://schemas.openxmlformats.org/markup-compatibility/2006">
                <mc:Choice xmlns:v="urn:schemas-microsoft-com:vml" Requires="v">
                  <p:oleObj spid="_x0000_s36512" name="Equation" r:id="rId42" imgW="104708" imgH="123659" progId="Equation.3">
                    <p:embed/>
                  </p:oleObj>
                </mc:Choice>
                <mc:Fallback>
                  <p:oleObj name="Equation" r:id="rId42" imgW="104708" imgH="123659"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257" y="2880"/>
                          <a:ext cx="20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1" name="Object 25"/>
            <p:cNvGraphicFramePr>
              <a:graphicFrameLocks noChangeAspect="1"/>
            </p:cNvGraphicFramePr>
            <p:nvPr/>
          </p:nvGraphicFramePr>
          <p:xfrm>
            <a:off x="5340" y="2668"/>
            <a:ext cx="228" cy="270"/>
          </p:xfrm>
          <a:graphic>
            <a:graphicData uri="http://schemas.openxmlformats.org/presentationml/2006/ole">
              <mc:AlternateContent xmlns:mc="http://schemas.openxmlformats.org/markup-compatibility/2006">
                <mc:Choice xmlns:v="urn:schemas-microsoft-com:vml" Requires="v">
                  <p:oleObj spid="_x0000_s36513" name="Equation" r:id="rId44" imgW="123713" imgH="143014" progId="Equation.3">
                    <p:embed/>
                  </p:oleObj>
                </mc:Choice>
                <mc:Fallback>
                  <p:oleObj name="Equation" r:id="rId44" imgW="123713" imgH="143014"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340" y="2668"/>
                          <a:ext cx="228"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37"/>
          <p:cNvGrpSpPr>
            <a:grpSpLocks/>
          </p:cNvGrpSpPr>
          <p:nvPr/>
        </p:nvGrpSpPr>
        <p:grpSpPr bwMode="auto">
          <a:xfrm>
            <a:off x="9878256" y="1965933"/>
            <a:ext cx="1751013" cy="1362075"/>
            <a:chOff x="4176" y="1266"/>
            <a:chExt cx="1226" cy="953"/>
          </a:xfrm>
        </p:grpSpPr>
        <p:grpSp>
          <p:nvGrpSpPr>
            <p:cNvPr id="30754" name="Group 38"/>
            <p:cNvGrpSpPr>
              <a:grpSpLocks/>
            </p:cNvGrpSpPr>
            <p:nvPr/>
          </p:nvGrpSpPr>
          <p:grpSpPr bwMode="auto">
            <a:xfrm>
              <a:off x="4176" y="1266"/>
              <a:ext cx="1062" cy="953"/>
              <a:chOff x="4176" y="1266"/>
              <a:chExt cx="1062" cy="953"/>
            </a:xfrm>
          </p:grpSpPr>
          <p:graphicFrame>
            <p:nvGraphicFramePr>
              <p:cNvPr id="30756" name="Object 20"/>
              <p:cNvGraphicFramePr>
                <a:graphicFrameLocks noChangeAspect="1"/>
              </p:cNvGraphicFramePr>
              <p:nvPr/>
            </p:nvGraphicFramePr>
            <p:xfrm>
              <a:off x="4704" y="1266"/>
              <a:ext cx="207" cy="270"/>
            </p:xfrm>
            <a:graphic>
              <a:graphicData uri="http://schemas.openxmlformats.org/presentationml/2006/ole">
                <mc:AlternateContent xmlns:mc="http://schemas.openxmlformats.org/markup-compatibility/2006">
                  <mc:Choice xmlns:v="urn:schemas-microsoft-com:vml" Requires="v">
                    <p:oleObj spid="_x0000_s36514" name="Equation" r:id="rId46" imgW="104708" imgH="143014" progId="Equation.3">
                      <p:embed/>
                    </p:oleObj>
                  </mc:Choice>
                  <mc:Fallback>
                    <p:oleObj name="Equation" r:id="rId46" imgW="104708" imgH="143014"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704" y="1266"/>
                            <a:ext cx="207"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57" name="Group 40"/>
              <p:cNvGrpSpPr>
                <a:grpSpLocks/>
              </p:cNvGrpSpPr>
              <p:nvPr/>
            </p:nvGrpSpPr>
            <p:grpSpPr bwMode="auto">
              <a:xfrm>
                <a:off x="4176" y="1521"/>
                <a:ext cx="1062" cy="698"/>
                <a:chOff x="4176" y="1521"/>
                <a:chExt cx="1062" cy="698"/>
              </a:xfrm>
            </p:grpSpPr>
            <p:sp>
              <p:nvSpPr>
                <p:cNvPr id="30758" name="Arc 41"/>
                <p:cNvSpPr>
                  <a:spLocks/>
                </p:cNvSpPr>
                <p:nvPr/>
              </p:nvSpPr>
              <p:spPr bwMode="auto">
                <a:xfrm>
                  <a:off x="4182" y="1521"/>
                  <a:ext cx="1056" cy="629"/>
                </a:xfrm>
                <a:custGeom>
                  <a:avLst/>
                  <a:gdLst>
                    <a:gd name="T0" fmla="*/ 0 w 43200"/>
                    <a:gd name="T1" fmla="*/ 0 h 22952"/>
                    <a:gd name="T2" fmla="*/ 0 w 43200"/>
                    <a:gd name="T3" fmla="*/ 0 h 22952"/>
                    <a:gd name="T4" fmla="*/ 0 w 43200"/>
                    <a:gd name="T5" fmla="*/ 0 h 22952"/>
                    <a:gd name="T6" fmla="*/ 0 60000 65536"/>
                    <a:gd name="T7" fmla="*/ 0 60000 65536"/>
                    <a:gd name="T8" fmla="*/ 0 60000 65536"/>
                    <a:gd name="T9" fmla="*/ 0 w 43200"/>
                    <a:gd name="T10" fmla="*/ 0 h 22952"/>
                    <a:gd name="T11" fmla="*/ 43200 w 43200"/>
                    <a:gd name="T12" fmla="*/ 22952 h 22952"/>
                  </a:gdLst>
                  <a:ahLst/>
                  <a:cxnLst>
                    <a:cxn ang="T6">
                      <a:pos x="T0" y="T1"/>
                    </a:cxn>
                    <a:cxn ang="T7">
                      <a:pos x="T2" y="T3"/>
                    </a:cxn>
                    <a:cxn ang="T8">
                      <a:pos x="T4" y="T5"/>
                    </a:cxn>
                  </a:cxnLst>
                  <a:rect l="T9" t="T10" r="T11" b="T12"/>
                  <a:pathLst>
                    <a:path w="43200" h="22952" fill="none" extrusionOk="0">
                      <a:moveTo>
                        <a:pt x="42" y="22951"/>
                      </a:moveTo>
                      <a:cubicBezTo>
                        <a:pt x="14" y="22501"/>
                        <a:pt x="0" y="22050"/>
                        <a:pt x="0" y="21600"/>
                      </a:cubicBezTo>
                      <a:cubicBezTo>
                        <a:pt x="0" y="9670"/>
                        <a:pt x="9670" y="0"/>
                        <a:pt x="21600" y="0"/>
                      </a:cubicBezTo>
                      <a:cubicBezTo>
                        <a:pt x="33529" y="0"/>
                        <a:pt x="43200" y="9670"/>
                        <a:pt x="43200" y="21600"/>
                      </a:cubicBezTo>
                      <a:cubicBezTo>
                        <a:pt x="43200" y="21893"/>
                        <a:pt x="43194" y="22187"/>
                        <a:pt x="43182" y="22481"/>
                      </a:cubicBezTo>
                    </a:path>
                    <a:path w="43200" h="22952" stroke="0" extrusionOk="0">
                      <a:moveTo>
                        <a:pt x="42" y="22951"/>
                      </a:moveTo>
                      <a:cubicBezTo>
                        <a:pt x="14" y="22501"/>
                        <a:pt x="0" y="22050"/>
                        <a:pt x="0" y="21600"/>
                      </a:cubicBezTo>
                      <a:cubicBezTo>
                        <a:pt x="0" y="9670"/>
                        <a:pt x="9670" y="0"/>
                        <a:pt x="21600" y="0"/>
                      </a:cubicBezTo>
                      <a:cubicBezTo>
                        <a:pt x="33529" y="0"/>
                        <a:pt x="43200" y="9670"/>
                        <a:pt x="43200" y="21600"/>
                      </a:cubicBezTo>
                      <a:cubicBezTo>
                        <a:pt x="43200" y="21893"/>
                        <a:pt x="43194" y="22187"/>
                        <a:pt x="43182" y="22481"/>
                      </a:cubicBezTo>
                      <a:lnTo>
                        <a:pt x="21600" y="21600"/>
                      </a:lnTo>
                      <a:lnTo>
                        <a:pt x="42" y="22951"/>
                      </a:lnTo>
                      <a:close/>
                    </a:path>
                  </a:pathLst>
                </a:custGeom>
                <a:gradFill rotWithShape="0">
                  <a:gsLst>
                    <a:gs pos="0">
                      <a:srgbClr val="185E18"/>
                    </a:gs>
                    <a:gs pos="50000">
                      <a:srgbClr val="33CC33"/>
                    </a:gs>
                    <a:gs pos="100000">
                      <a:srgbClr val="185E18"/>
                    </a:gs>
                  </a:gsLst>
                  <a:lin ang="0" scaled="1"/>
                </a:gradFill>
                <a:ln w="9525">
                  <a:solidFill>
                    <a:srgbClr val="33CC33"/>
                  </a:solidFill>
                  <a:round/>
                  <a:headEnd/>
                  <a:tailEnd/>
                </a:ln>
              </p:spPr>
              <p:txBody>
                <a:bodyPr wrap="none" anchor="ctr"/>
                <a:lstStyle/>
                <a:p>
                  <a:endParaRPr lang="zh-CN" altLang="en-US"/>
                </a:p>
              </p:txBody>
            </p:sp>
            <p:grpSp>
              <p:nvGrpSpPr>
                <p:cNvPr id="30759" name="Group 42"/>
                <p:cNvGrpSpPr>
                  <a:grpSpLocks/>
                </p:cNvGrpSpPr>
                <p:nvPr/>
              </p:nvGrpSpPr>
              <p:grpSpPr bwMode="auto">
                <a:xfrm>
                  <a:off x="4176" y="2064"/>
                  <a:ext cx="1060" cy="155"/>
                  <a:chOff x="2815" y="2018"/>
                  <a:chExt cx="1060" cy="155"/>
                </a:xfrm>
              </p:grpSpPr>
              <p:sp>
                <p:nvSpPr>
                  <p:cNvPr id="30763" name="Arc 43"/>
                  <p:cNvSpPr>
                    <a:spLocks/>
                  </p:cNvSpPr>
                  <p:nvPr/>
                </p:nvSpPr>
                <p:spPr bwMode="auto">
                  <a:xfrm>
                    <a:off x="2834" y="2018"/>
                    <a:ext cx="1041" cy="88"/>
                  </a:xfrm>
                  <a:custGeom>
                    <a:avLst/>
                    <a:gdLst>
                      <a:gd name="T0" fmla="*/ 0 w 43182"/>
                      <a:gd name="T1" fmla="*/ 0 h 21600"/>
                      <a:gd name="T2" fmla="*/ 0 w 43182"/>
                      <a:gd name="T3" fmla="*/ 0 h 21600"/>
                      <a:gd name="T4" fmla="*/ 0 w 43182"/>
                      <a:gd name="T5" fmla="*/ 0 h 21600"/>
                      <a:gd name="T6" fmla="*/ 0 60000 65536"/>
                      <a:gd name="T7" fmla="*/ 0 60000 65536"/>
                      <a:gd name="T8" fmla="*/ 0 60000 65536"/>
                      <a:gd name="T9" fmla="*/ 0 w 43182"/>
                      <a:gd name="T10" fmla="*/ 0 h 21600"/>
                      <a:gd name="T11" fmla="*/ 43182 w 43182"/>
                      <a:gd name="T12" fmla="*/ 21600 h 21600"/>
                    </a:gdLst>
                    <a:ahLst/>
                    <a:cxnLst>
                      <a:cxn ang="T6">
                        <a:pos x="T0" y="T1"/>
                      </a:cxn>
                      <a:cxn ang="T7">
                        <a:pos x="T2" y="T3"/>
                      </a:cxn>
                      <a:cxn ang="T8">
                        <a:pos x="T4" y="T5"/>
                      </a:cxn>
                    </a:cxnLst>
                    <a:rect l="T9" t="T10" r="T11" b="T12"/>
                    <a:pathLst>
                      <a:path w="43182" h="21600" fill="none" extrusionOk="0">
                        <a:moveTo>
                          <a:pt x="0" y="20709"/>
                        </a:moveTo>
                        <a:cubicBezTo>
                          <a:pt x="478" y="9136"/>
                          <a:pt x="9999" y="-1"/>
                          <a:pt x="21582" y="0"/>
                        </a:cubicBezTo>
                        <a:cubicBezTo>
                          <a:pt x="33511" y="0"/>
                          <a:pt x="43182" y="9670"/>
                          <a:pt x="43182" y="21600"/>
                        </a:cubicBezTo>
                      </a:path>
                      <a:path w="43182" h="21600" stroke="0" extrusionOk="0">
                        <a:moveTo>
                          <a:pt x="0" y="20709"/>
                        </a:moveTo>
                        <a:cubicBezTo>
                          <a:pt x="478" y="9136"/>
                          <a:pt x="9999" y="-1"/>
                          <a:pt x="21582" y="0"/>
                        </a:cubicBezTo>
                        <a:cubicBezTo>
                          <a:pt x="33511" y="0"/>
                          <a:pt x="43182" y="9670"/>
                          <a:pt x="43182" y="21600"/>
                        </a:cubicBezTo>
                        <a:lnTo>
                          <a:pt x="21582" y="21600"/>
                        </a:lnTo>
                        <a:lnTo>
                          <a:pt x="0" y="20709"/>
                        </a:lnTo>
                        <a:close/>
                      </a:path>
                    </a:pathLst>
                  </a:custGeom>
                  <a:gradFill rotWithShape="0">
                    <a:gsLst>
                      <a:gs pos="0">
                        <a:srgbClr val="185E18"/>
                      </a:gs>
                      <a:gs pos="50000">
                        <a:srgbClr val="33CC33"/>
                      </a:gs>
                      <a:gs pos="100000">
                        <a:srgbClr val="185E18"/>
                      </a:gs>
                    </a:gsLst>
                    <a:lin ang="0" scaled="1"/>
                  </a:gradFill>
                  <a:ln w="9525">
                    <a:solidFill>
                      <a:srgbClr val="33CC33"/>
                    </a:solidFill>
                    <a:prstDash val="dash"/>
                    <a:round/>
                    <a:headEnd/>
                    <a:tailEnd/>
                  </a:ln>
                </p:spPr>
                <p:txBody>
                  <a:bodyPr wrap="none" anchor="ctr"/>
                  <a:lstStyle/>
                  <a:p>
                    <a:endParaRPr lang="zh-CN" altLang="en-US"/>
                  </a:p>
                </p:txBody>
              </p:sp>
              <p:sp>
                <p:nvSpPr>
                  <p:cNvPr id="30764" name="Arc 44"/>
                  <p:cNvSpPr>
                    <a:spLocks/>
                  </p:cNvSpPr>
                  <p:nvPr/>
                </p:nvSpPr>
                <p:spPr bwMode="auto">
                  <a:xfrm rot="10800000">
                    <a:off x="2815" y="2085"/>
                    <a:ext cx="1041" cy="88"/>
                  </a:xfrm>
                  <a:custGeom>
                    <a:avLst/>
                    <a:gdLst>
                      <a:gd name="T0" fmla="*/ 0 w 43190"/>
                      <a:gd name="T1" fmla="*/ 0 h 21600"/>
                      <a:gd name="T2" fmla="*/ 0 w 43190"/>
                      <a:gd name="T3" fmla="*/ 0 h 21600"/>
                      <a:gd name="T4" fmla="*/ 0 w 43190"/>
                      <a:gd name="T5" fmla="*/ 0 h 21600"/>
                      <a:gd name="T6" fmla="*/ 0 60000 65536"/>
                      <a:gd name="T7" fmla="*/ 0 60000 65536"/>
                      <a:gd name="T8" fmla="*/ 0 60000 65536"/>
                      <a:gd name="T9" fmla="*/ 0 w 43190"/>
                      <a:gd name="T10" fmla="*/ 0 h 21600"/>
                      <a:gd name="T11" fmla="*/ 43190 w 43190"/>
                      <a:gd name="T12" fmla="*/ 21600 h 21600"/>
                    </a:gdLst>
                    <a:ahLst/>
                    <a:cxnLst>
                      <a:cxn ang="T6">
                        <a:pos x="T0" y="T1"/>
                      </a:cxn>
                      <a:cxn ang="T7">
                        <a:pos x="T2" y="T3"/>
                      </a:cxn>
                      <a:cxn ang="T8">
                        <a:pos x="T4" y="T5"/>
                      </a:cxn>
                    </a:cxnLst>
                    <a:rect l="T9" t="T10" r="T11" b="T12"/>
                    <a:pathLst>
                      <a:path w="43190" h="21600" fill="none" extrusionOk="0">
                        <a:moveTo>
                          <a:pt x="0" y="20931"/>
                        </a:moveTo>
                        <a:cubicBezTo>
                          <a:pt x="361" y="9267"/>
                          <a:pt x="9921" y="-1"/>
                          <a:pt x="21590" y="0"/>
                        </a:cubicBezTo>
                        <a:cubicBezTo>
                          <a:pt x="33519" y="0"/>
                          <a:pt x="43190" y="9670"/>
                          <a:pt x="43190" y="21600"/>
                        </a:cubicBezTo>
                      </a:path>
                      <a:path w="43190" h="21600" stroke="0" extrusionOk="0">
                        <a:moveTo>
                          <a:pt x="0" y="20931"/>
                        </a:moveTo>
                        <a:cubicBezTo>
                          <a:pt x="361" y="9267"/>
                          <a:pt x="9921" y="-1"/>
                          <a:pt x="21590" y="0"/>
                        </a:cubicBezTo>
                        <a:cubicBezTo>
                          <a:pt x="33519" y="0"/>
                          <a:pt x="43190" y="9670"/>
                          <a:pt x="43190" y="21600"/>
                        </a:cubicBezTo>
                        <a:lnTo>
                          <a:pt x="21590" y="21600"/>
                        </a:lnTo>
                        <a:lnTo>
                          <a:pt x="0" y="20931"/>
                        </a:lnTo>
                        <a:close/>
                      </a:path>
                    </a:pathLst>
                  </a:custGeom>
                  <a:gradFill rotWithShape="0">
                    <a:gsLst>
                      <a:gs pos="0">
                        <a:srgbClr val="185E18"/>
                      </a:gs>
                      <a:gs pos="50000">
                        <a:srgbClr val="33CC33"/>
                      </a:gs>
                      <a:gs pos="100000">
                        <a:srgbClr val="185E18"/>
                      </a:gs>
                    </a:gsLst>
                    <a:lin ang="0" scaled="1"/>
                  </a:gradFill>
                  <a:ln w="9525">
                    <a:solidFill>
                      <a:srgbClr val="33CC33"/>
                    </a:solidFill>
                    <a:round/>
                    <a:headEnd/>
                    <a:tailEnd/>
                  </a:ln>
                </p:spPr>
                <p:txBody>
                  <a:bodyPr wrap="none" anchor="ctr"/>
                  <a:lstStyle/>
                  <a:p>
                    <a:endParaRPr lang="zh-CN" altLang="en-US"/>
                  </a:p>
                </p:txBody>
              </p:sp>
            </p:grpSp>
            <p:graphicFrame>
              <p:nvGraphicFramePr>
                <p:cNvPr id="30760" name="Object 21"/>
                <p:cNvGraphicFramePr>
                  <a:graphicFrameLocks noChangeAspect="1"/>
                </p:cNvGraphicFramePr>
                <p:nvPr/>
              </p:nvGraphicFramePr>
              <p:xfrm>
                <a:off x="4752" y="1938"/>
                <a:ext cx="146" cy="270"/>
              </p:xfrm>
              <a:graphic>
                <a:graphicData uri="http://schemas.openxmlformats.org/presentationml/2006/ole">
                  <mc:AlternateContent xmlns:mc="http://schemas.openxmlformats.org/markup-compatibility/2006">
                    <mc:Choice xmlns:v="urn:schemas-microsoft-com:vml" Requires="v">
                      <p:oleObj spid="_x0000_s36515" name="Equation" r:id="rId48" imgW="66697" imgH="143014" progId="Equation.3">
                        <p:embed/>
                      </p:oleObj>
                    </mc:Choice>
                    <mc:Fallback>
                      <p:oleObj name="Equation" r:id="rId48" imgW="66697" imgH="143014" progId="Equation.3">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4752" y="1938"/>
                              <a:ext cx="146"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61" name="Line 46"/>
                <p:cNvSpPr>
                  <a:spLocks noChangeShapeType="1"/>
                </p:cNvSpPr>
                <p:nvPr/>
              </p:nvSpPr>
              <p:spPr bwMode="auto">
                <a:xfrm flipV="1">
                  <a:off x="4704" y="1536"/>
                  <a:ext cx="0" cy="62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2" name="Line 47"/>
                <p:cNvSpPr>
                  <a:spLocks noChangeShapeType="1"/>
                </p:cNvSpPr>
                <p:nvPr/>
              </p:nvSpPr>
              <p:spPr bwMode="auto">
                <a:xfrm flipV="1">
                  <a:off x="4944" y="1536"/>
                  <a:ext cx="19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aphicFrame>
          <p:nvGraphicFramePr>
            <p:cNvPr id="30755" name="Object 19"/>
            <p:cNvGraphicFramePr>
              <a:graphicFrameLocks noChangeAspect="1"/>
            </p:cNvGraphicFramePr>
            <p:nvPr/>
          </p:nvGraphicFramePr>
          <p:xfrm>
            <a:off x="5174" y="1670"/>
            <a:ext cx="228" cy="250"/>
          </p:xfrm>
          <a:graphic>
            <a:graphicData uri="http://schemas.openxmlformats.org/presentationml/2006/ole">
              <mc:AlternateContent xmlns:mc="http://schemas.openxmlformats.org/markup-compatibility/2006">
                <mc:Choice xmlns:v="urn:schemas-microsoft-com:vml" Requires="v">
                  <p:oleObj spid="_x0000_s36516" name="Equation" r:id="rId50" imgW="123713" imgH="133337" progId="Equation.3">
                    <p:embed/>
                  </p:oleObj>
                </mc:Choice>
                <mc:Fallback>
                  <p:oleObj name="Equation" r:id="rId50" imgW="123713" imgH="133337" progId="Equation.3">
                    <p:embed/>
                    <p:pic>
                      <p:nvPicPr>
                        <p:cNvPr id="0" name=""/>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174" y="1670"/>
                          <a:ext cx="2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49"/>
          <p:cNvGrpSpPr>
            <a:grpSpLocks/>
          </p:cNvGrpSpPr>
          <p:nvPr/>
        </p:nvGrpSpPr>
        <p:grpSpPr bwMode="auto">
          <a:xfrm>
            <a:off x="9850654" y="3069285"/>
            <a:ext cx="1539875" cy="506412"/>
            <a:chOff x="4176" y="2064"/>
            <a:chExt cx="1060" cy="354"/>
          </a:xfrm>
        </p:grpSpPr>
        <p:grpSp>
          <p:nvGrpSpPr>
            <p:cNvPr id="30749" name="Group 50"/>
            <p:cNvGrpSpPr>
              <a:grpSpLocks/>
            </p:cNvGrpSpPr>
            <p:nvPr/>
          </p:nvGrpSpPr>
          <p:grpSpPr bwMode="auto">
            <a:xfrm>
              <a:off x="4176" y="2064"/>
              <a:ext cx="1060" cy="155"/>
              <a:chOff x="2815" y="2018"/>
              <a:chExt cx="1060" cy="155"/>
            </a:xfrm>
          </p:grpSpPr>
          <p:sp>
            <p:nvSpPr>
              <p:cNvPr id="30752" name="Arc 51"/>
              <p:cNvSpPr>
                <a:spLocks/>
              </p:cNvSpPr>
              <p:nvPr/>
            </p:nvSpPr>
            <p:spPr bwMode="auto">
              <a:xfrm>
                <a:off x="2834" y="2018"/>
                <a:ext cx="1041" cy="88"/>
              </a:xfrm>
              <a:custGeom>
                <a:avLst/>
                <a:gdLst>
                  <a:gd name="T0" fmla="*/ 0 w 43182"/>
                  <a:gd name="T1" fmla="*/ 0 h 21600"/>
                  <a:gd name="T2" fmla="*/ 0 w 43182"/>
                  <a:gd name="T3" fmla="*/ 0 h 21600"/>
                  <a:gd name="T4" fmla="*/ 0 w 43182"/>
                  <a:gd name="T5" fmla="*/ 0 h 21600"/>
                  <a:gd name="T6" fmla="*/ 0 60000 65536"/>
                  <a:gd name="T7" fmla="*/ 0 60000 65536"/>
                  <a:gd name="T8" fmla="*/ 0 60000 65536"/>
                  <a:gd name="T9" fmla="*/ 0 w 43182"/>
                  <a:gd name="T10" fmla="*/ 0 h 21600"/>
                  <a:gd name="T11" fmla="*/ 43182 w 43182"/>
                  <a:gd name="T12" fmla="*/ 21600 h 21600"/>
                </a:gdLst>
                <a:ahLst/>
                <a:cxnLst>
                  <a:cxn ang="T6">
                    <a:pos x="T0" y="T1"/>
                  </a:cxn>
                  <a:cxn ang="T7">
                    <a:pos x="T2" y="T3"/>
                  </a:cxn>
                  <a:cxn ang="T8">
                    <a:pos x="T4" y="T5"/>
                  </a:cxn>
                </a:cxnLst>
                <a:rect l="T9" t="T10" r="T11" b="T12"/>
                <a:pathLst>
                  <a:path w="43182" h="21600" fill="none" extrusionOk="0">
                    <a:moveTo>
                      <a:pt x="0" y="20709"/>
                    </a:moveTo>
                    <a:cubicBezTo>
                      <a:pt x="478" y="9136"/>
                      <a:pt x="9999" y="-1"/>
                      <a:pt x="21582" y="0"/>
                    </a:cubicBezTo>
                    <a:cubicBezTo>
                      <a:pt x="33511" y="0"/>
                      <a:pt x="43182" y="9670"/>
                      <a:pt x="43182" y="21600"/>
                    </a:cubicBezTo>
                  </a:path>
                  <a:path w="43182" h="21600" stroke="0" extrusionOk="0">
                    <a:moveTo>
                      <a:pt x="0" y="20709"/>
                    </a:moveTo>
                    <a:cubicBezTo>
                      <a:pt x="478" y="9136"/>
                      <a:pt x="9999" y="-1"/>
                      <a:pt x="21582" y="0"/>
                    </a:cubicBezTo>
                    <a:cubicBezTo>
                      <a:pt x="33511" y="0"/>
                      <a:pt x="43182" y="9670"/>
                      <a:pt x="43182" y="21600"/>
                    </a:cubicBezTo>
                    <a:lnTo>
                      <a:pt x="21582" y="21600"/>
                    </a:lnTo>
                    <a:lnTo>
                      <a:pt x="0" y="20709"/>
                    </a:lnTo>
                    <a:close/>
                  </a:path>
                </a:pathLst>
              </a:custGeom>
              <a:solidFill>
                <a:srgbClr val="663300">
                  <a:alpha val="50195"/>
                </a:srgbClr>
              </a:solidFill>
              <a:ln w="9525">
                <a:solidFill>
                  <a:schemeClr val="tx1"/>
                </a:solidFill>
                <a:prstDash val="dash"/>
                <a:round/>
                <a:headEnd/>
                <a:tailEnd/>
              </a:ln>
            </p:spPr>
            <p:txBody>
              <a:bodyPr wrap="none" anchor="ctr"/>
              <a:lstStyle/>
              <a:p>
                <a:endParaRPr lang="zh-CN" altLang="en-US"/>
              </a:p>
            </p:txBody>
          </p:sp>
          <p:sp>
            <p:nvSpPr>
              <p:cNvPr id="30753" name="Arc 52"/>
              <p:cNvSpPr>
                <a:spLocks/>
              </p:cNvSpPr>
              <p:nvPr/>
            </p:nvSpPr>
            <p:spPr bwMode="auto">
              <a:xfrm rot="10800000">
                <a:off x="2815" y="2085"/>
                <a:ext cx="1041" cy="88"/>
              </a:xfrm>
              <a:custGeom>
                <a:avLst/>
                <a:gdLst>
                  <a:gd name="T0" fmla="*/ 0 w 43190"/>
                  <a:gd name="T1" fmla="*/ 0 h 21600"/>
                  <a:gd name="T2" fmla="*/ 0 w 43190"/>
                  <a:gd name="T3" fmla="*/ 0 h 21600"/>
                  <a:gd name="T4" fmla="*/ 0 w 43190"/>
                  <a:gd name="T5" fmla="*/ 0 h 21600"/>
                  <a:gd name="T6" fmla="*/ 0 60000 65536"/>
                  <a:gd name="T7" fmla="*/ 0 60000 65536"/>
                  <a:gd name="T8" fmla="*/ 0 60000 65536"/>
                  <a:gd name="T9" fmla="*/ 0 w 43190"/>
                  <a:gd name="T10" fmla="*/ 0 h 21600"/>
                  <a:gd name="T11" fmla="*/ 43190 w 43190"/>
                  <a:gd name="T12" fmla="*/ 21600 h 21600"/>
                </a:gdLst>
                <a:ahLst/>
                <a:cxnLst>
                  <a:cxn ang="T6">
                    <a:pos x="T0" y="T1"/>
                  </a:cxn>
                  <a:cxn ang="T7">
                    <a:pos x="T2" y="T3"/>
                  </a:cxn>
                  <a:cxn ang="T8">
                    <a:pos x="T4" y="T5"/>
                  </a:cxn>
                </a:cxnLst>
                <a:rect l="T9" t="T10" r="T11" b="T12"/>
                <a:pathLst>
                  <a:path w="43190" h="21600" fill="none" extrusionOk="0">
                    <a:moveTo>
                      <a:pt x="0" y="20931"/>
                    </a:moveTo>
                    <a:cubicBezTo>
                      <a:pt x="361" y="9267"/>
                      <a:pt x="9921" y="-1"/>
                      <a:pt x="21590" y="0"/>
                    </a:cubicBezTo>
                    <a:cubicBezTo>
                      <a:pt x="33519" y="0"/>
                      <a:pt x="43190" y="9670"/>
                      <a:pt x="43190" y="21600"/>
                    </a:cubicBezTo>
                  </a:path>
                  <a:path w="43190" h="21600" stroke="0" extrusionOk="0">
                    <a:moveTo>
                      <a:pt x="0" y="20931"/>
                    </a:moveTo>
                    <a:cubicBezTo>
                      <a:pt x="361" y="9267"/>
                      <a:pt x="9921" y="-1"/>
                      <a:pt x="21590" y="0"/>
                    </a:cubicBezTo>
                    <a:cubicBezTo>
                      <a:pt x="33519" y="0"/>
                      <a:pt x="43190" y="9670"/>
                      <a:pt x="43190" y="21600"/>
                    </a:cubicBezTo>
                    <a:lnTo>
                      <a:pt x="21590" y="21600"/>
                    </a:lnTo>
                    <a:lnTo>
                      <a:pt x="0" y="20931"/>
                    </a:lnTo>
                    <a:close/>
                  </a:path>
                </a:pathLst>
              </a:custGeom>
              <a:solidFill>
                <a:srgbClr val="663300">
                  <a:alpha val="50195"/>
                </a:srgbClr>
              </a:solidFill>
              <a:ln w="9525">
                <a:solidFill>
                  <a:schemeClr val="tx1"/>
                </a:solidFill>
                <a:round/>
                <a:headEnd/>
                <a:tailEnd/>
              </a:ln>
            </p:spPr>
            <p:txBody>
              <a:bodyPr wrap="none" anchor="ctr"/>
              <a:lstStyle/>
              <a:p>
                <a:endParaRPr lang="zh-CN" altLang="en-US"/>
              </a:p>
            </p:txBody>
          </p:sp>
        </p:grpSp>
        <p:sp>
          <p:nvSpPr>
            <p:cNvPr id="30750" name="Line 53"/>
            <p:cNvSpPr>
              <a:spLocks noChangeShapeType="1"/>
            </p:cNvSpPr>
            <p:nvPr/>
          </p:nvSpPr>
          <p:spPr bwMode="auto">
            <a:xfrm>
              <a:off x="4608" y="216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0751" name="Object 18"/>
            <p:cNvGraphicFramePr>
              <a:graphicFrameLocks noChangeAspect="1"/>
            </p:cNvGraphicFramePr>
            <p:nvPr/>
          </p:nvGraphicFramePr>
          <p:xfrm>
            <a:off x="4270" y="2064"/>
            <a:ext cx="290" cy="354"/>
          </p:xfrm>
          <a:graphic>
            <a:graphicData uri="http://schemas.openxmlformats.org/presentationml/2006/ole">
              <mc:AlternateContent xmlns:mc="http://schemas.openxmlformats.org/markup-compatibility/2006">
                <mc:Choice xmlns:v="urn:schemas-microsoft-com:vml" Requires="v">
                  <p:oleObj spid="_x0000_s36517" name="Equation" r:id="rId52" imgW="162082" imgH="200005" progId="Equation.3">
                    <p:embed/>
                  </p:oleObj>
                </mc:Choice>
                <mc:Fallback>
                  <p:oleObj name="Equation" r:id="rId52" imgW="162082" imgH="200005" progId="Equation.3">
                    <p:embed/>
                    <p:pic>
                      <p:nvPicPr>
                        <p:cNvPr id="0" name=""/>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270" y="2064"/>
                          <a:ext cx="290"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组合 6"/>
          <p:cNvGrpSpPr/>
          <p:nvPr/>
        </p:nvGrpSpPr>
        <p:grpSpPr>
          <a:xfrm>
            <a:off x="4671026" y="3106474"/>
            <a:ext cx="1524000" cy="533400"/>
            <a:chOff x="4777340" y="2925757"/>
            <a:chExt cx="1524000" cy="533400"/>
          </a:xfrm>
        </p:grpSpPr>
        <p:sp>
          <p:nvSpPr>
            <p:cNvPr id="25655" name="AutoShape 55"/>
            <p:cNvSpPr>
              <a:spLocks noChangeArrowheads="1"/>
            </p:cNvSpPr>
            <p:nvPr/>
          </p:nvSpPr>
          <p:spPr bwMode="auto">
            <a:xfrm>
              <a:off x="4777340" y="2925757"/>
              <a:ext cx="1524000" cy="533400"/>
            </a:xfrm>
            <a:prstGeom prst="wedgeRectCallout">
              <a:avLst>
                <a:gd name="adj1" fmla="val -67500"/>
                <a:gd name="adj2" fmla="val 170537"/>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algn="ctr">
                <a:spcBef>
                  <a:spcPct val="0"/>
                </a:spcBef>
                <a:buFontTx/>
                <a:buNone/>
              </a:pPr>
              <a:endParaRPr lang="zh-CN" altLang="en-US" sz="2000" b="1" dirty="0">
                <a:solidFill>
                  <a:srgbClr val="FF0000"/>
                </a:solidFill>
                <a:ea typeface="宋体" panose="02010600030101010101" pitchFamily="2" charset="-122"/>
              </a:endParaRPr>
            </a:p>
          </p:txBody>
        </p:sp>
        <p:sp>
          <p:nvSpPr>
            <p:cNvPr id="3" name="矩形 2"/>
            <p:cNvSpPr/>
            <p:nvPr/>
          </p:nvSpPr>
          <p:spPr>
            <a:xfrm>
              <a:off x="4969670" y="2989639"/>
              <a:ext cx="1114408" cy="369332"/>
            </a:xfrm>
            <a:prstGeom prst="rect">
              <a:avLst/>
            </a:prstGeom>
          </p:spPr>
          <p:txBody>
            <a:bodyPr wrap="none">
              <a:spAutoFit/>
            </a:bodyPr>
            <a:lstStyle/>
            <a:p>
              <a:pPr algn="ctr">
                <a:spcBef>
                  <a:spcPct val="0"/>
                </a:spcBef>
                <a:buFontTx/>
                <a:buNone/>
              </a:pPr>
              <a:r>
                <a:rPr lang="zh-CN" altLang="en-US" b="1" dirty="0">
                  <a:solidFill>
                    <a:srgbClr val="FF0000"/>
                  </a:solidFill>
                </a:rPr>
                <a:t>用柱坐标</a:t>
              </a:r>
            </a:p>
          </p:txBody>
        </p:sp>
      </p:grpSp>
      <p:grpSp>
        <p:nvGrpSpPr>
          <p:cNvPr id="8" name="组合 7"/>
          <p:cNvGrpSpPr/>
          <p:nvPr/>
        </p:nvGrpSpPr>
        <p:grpSpPr>
          <a:xfrm>
            <a:off x="6933296" y="3087778"/>
            <a:ext cx="1524000" cy="533400"/>
            <a:chOff x="6705600" y="2895600"/>
            <a:chExt cx="1524000" cy="533400"/>
          </a:xfrm>
        </p:grpSpPr>
        <p:sp>
          <p:nvSpPr>
            <p:cNvPr id="25656" name="AutoShape 56"/>
            <p:cNvSpPr>
              <a:spLocks noChangeArrowheads="1"/>
            </p:cNvSpPr>
            <p:nvPr/>
          </p:nvSpPr>
          <p:spPr bwMode="auto">
            <a:xfrm>
              <a:off x="6705600" y="2895600"/>
              <a:ext cx="1524000" cy="533400"/>
            </a:xfrm>
            <a:prstGeom prst="wedgeRectCallout">
              <a:avLst>
                <a:gd name="adj1" fmla="val -55000"/>
                <a:gd name="adj2" fmla="val 166963"/>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algn="ctr">
                <a:spcBef>
                  <a:spcPct val="0"/>
                </a:spcBef>
                <a:buFontTx/>
                <a:buNone/>
              </a:pPr>
              <a:endParaRPr lang="zh-CN" altLang="en-US" sz="2000" b="1" dirty="0">
                <a:solidFill>
                  <a:srgbClr val="FF0000"/>
                </a:solidFill>
                <a:ea typeface="宋体" panose="02010600030101010101" pitchFamily="2" charset="-122"/>
              </a:endParaRPr>
            </a:p>
          </p:txBody>
        </p:sp>
        <p:sp>
          <p:nvSpPr>
            <p:cNvPr id="6" name="矩形 5"/>
            <p:cNvSpPr/>
            <p:nvPr/>
          </p:nvSpPr>
          <p:spPr>
            <a:xfrm>
              <a:off x="6823915" y="2966560"/>
              <a:ext cx="1114408" cy="369332"/>
            </a:xfrm>
            <a:prstGeom prst="rect">
              <a:avLst/>
            </a:prstGeom>
          </p:spPr>
          <p:txBody>
            <a:bodyPr wrap="none">
              <a:spAutoFit/>
            </a:bodyPr>
            <a:lstStyle/>
            <a:p>
              <a:pPr algn="ctr">
                <a:spcBef>
                  <a:spcPct val="0"/>
                </a:spcBef>
                <a:buFontTx/>
                <a:buNone/>
              </a:pPr>
              <a:r>
                <a:rPr lang="zh-CN" altLang="en-US" b="1" dirty="0">
                  <a:solidFill>
                    <a:srgbClr val="FF0000"/>
                  </a:solidFill>
                </a:rPr>
                <a:t>用极坐标</a:t>
              </a:r>
            </a:p>
          </p:txBody>
        </p:sp>
      </p:grpSp>
      <p:sp>
        <p:nvSpPr>
          <p:cNvPr id="10" name="灯片编号占位符 9"/>
          <p:cNvSpPr>
            <a:spLocks noGrp="1"/>
          </p:cNvSpPr>
          <p:nvPr>
            <p:ph type="sldNum" sz="quarter" idx="12"/>
          </p:nvPr>
        </p:nvSpPr>
        <p:spPr/>
        <p:txBody>
          <a:bodyPr/>
          <a:lstStyle/>
          <a:p>
            <a:fld id="{FCE5CB1A-84D9-4CEA-B327-BA5F167E0358}" type="slidenum">
              <a:rPr lang="zh-CN" altLang="en-US" smtClean="0"/>
              <a:t>23</a:t>
            </a:fld>
            <a:endParaRPr lang="zh-CN" altLang="en-US"/>
          </a:p>
        </p:txBody>
      </p:sp>
    </p:spTree>
    <p:extLst>
      <p:ext uri="{BB962C8B-B14F-4D97-AF65-F5344CB8AC3E}">
        <p14:creationId xmlns:p14="http://schemas.microsoft.com/office/powerpoint/2010/main" val="119952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wipe(left)">
                                      <p:cBhvr>
                                        <p:cTn id="7" dur="500"/>
                                        <p:tgtEl>
                                          <p:spTgt spid="25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7">
                                            <p:txEl>
                                              <p:pRg st="0" end="0"/>
                                            </p:txEl>
                                          </p:spTgt>
                                        </p:tgtEl>
                                        <p:attrNameLst>
                                          <p:attrName>style.visibility</p:attrName>
                                        </p:attrNameLst>
                                      </p:cBhvr>
                                      <p:to>
                                        <p:strVal val="visible"/>
                                      </p:to>
                                    </p:set>
                                    <p:animEffect transition="in" filter="wipe(left)">
                                      <p:cBhvr>
                                        <p:cTn id="22" dur="500"/>
                                        <p:tgtEl>
                                          <p:spTgt spid="2560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8">
                                            <p:txEl>
                                              <p:pRg st="0" end="0"/>
                                            </p:txEl>
                                          </p:spTgt>
                                        </p:tgtEl>
                                        <p:attrNameLst>
                                          <p:attrName>style.visibility</p:attrName>
                                        </p:attrNameLst>
                                      </p:cBhvr>
                                      <p:to>
                                        <p:strVal val="visible"/>
                                      </p:to>
                                    </p:set>
                                    <p:animEffect transition="in" filter="wipe(left)">
                                      <p:cBhvr>
                                        <p:cTn id="27" dur="500"/>
                                        <p:tgtEl>
                                          <p:spTgt spid="2560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5609"/>
                                        </p:tgtEl>
                                        <p:attrNameLst>
                                          <p:attrName>style.visibility</p:attrName>
                                        </p:attrNameLst>
                                      </p:cBhvr>
                                      <p:to>
                                        <p:strVal val="visible"/>
                                      </p:to>
                                    </p:set>
                                    <p:animEffect transition="in" filter="wipe(left)">
                                      <p:cBhvr>
                                        <p:cTn id="32" dur="500"/>
                                        <p:tgtEl>
                                          <p:spTgt spid="25609"/>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25610"/>
                                        </p:tgtEl>
                                        <p:attrNameLst>
                                          <p:attrName>style.visibility</p:attrName>
                                        </p:attrNameLst>
                                      </p:cBhvr>
                                      <p:to>
                                        <p:strVal val="visible"/>
                                      </p:to>
                                    </p:set>
                                    <p:animEffect transition="in" filter="wipe(left)">
                                      <p:cBhvr>
                                        <p:cTn id="36" dur="500"/>
                                        <p:tgtEl>
                                          <p:spTgt spid="256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up)">
                                      <p:cBhvr>
                                        <p:cTn id="41" dur="500"/>
                                        <p:tgtEl>
                                          <p:spTgt spid="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up)">
                                      <p:cBhvr>
                                        <p:cTn id="46" dur="500"/>
                                        <p:tgtEl>
                                          <p:spTgt spid="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5611"/>
                                        </p:tgtEl>
                                        <p:attrNameLst>
                                          <p:attrName>style.visibility</p:attrName>
                                        </p:attrNameLst>
                                      </p:cBhvr>
                                      <p:to>
                                        <p:strVal val="visible"/>
                                      </p:to>
                                    </p:set>
                                    <p:animEffect transition="in" filter="wipe(left)">
                                      <p:cBhvr>
                                        <p:cTn id="51" dur="500"/>
                                        <p:tgtEl>
                                          <p:spTgt spid="2561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5612"/>
                                        </p:tgtEl>
                                        <p:attrNameLst>
                                          <p:attrName>style.visibility</p:attrName>
                                        </p:attrNameLst>
                                      </p:cBhvr>
                                      <p:to>
                                        <p:strVal val="visible"/>
                                      </p:to>
                                    </p:set>
                                    <p:animEffect transition="in" filter="wipe(left)">
                                      <p:cBhvr>
                                        <p:cTn id="56" dur="500"/>
                                        <p:tgtEl>
                                          <p:spTgt spid="2561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5613"/>
                                        </p:tgtEl>
                                        <p:attrNameLst>
                                          <p:attrName>style.visibility</p:attrName>
                                        </p:attrNameLst>
                                      </p:cBhvr>
                                      <p:to>
                                        <p:strVal val="visible"/>
                                      </p:to>
                                    </p:set>
                                    <p:animEffect transition="in" filter="wipe(left)">
                                      <p:cBhvr>
                                        <p:cTn id="61" dur="500"/>
                                        <p:tgtEl>
                                          <p:spTgt spid="2561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5616"/>
                                        </p:tgtEl>
                                        <p:attrNameLst>
                                          <p:attrName>style.visibility</p:attrName>
                                        </p:attrNameLst>
                                      </p:cBhvr>
                                      <p:to>
                                        <p:strVal val="visible"/>
                                      </p:to>
                                    </p:set>
                                    <p:animEffect transition="in" filter="wipe(left)">
                                      <p:cBhvr>
                                        <p:cTn id="66" dur="500"/>
                                        <p:tgtEl>
                                          <p:spTgt spid="25616"/>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25615"/>
                                        </p:tgtEl>
                                        <p:attrNameLst>
                                          <p:attrName>style.visibility</p:attrName>
                                        </p:attrNameLst>
                                      </p:cBhvr>
                                      <p:to>
                                        <p:strVal val="visible"/>
                                      </p:to>
                                    </p:set>
                                    <p:animEffect transition="in" filter="wipe(left)">
                                      <p:cBhvr>
                                        <p:cTn id="70" dur="500"/>
                                        <p:tgtEl>
                                          <p:spTgt spid="25615"/>
                                        </p:tgtEl>
                                      </p:cBhvr>
                                    </p:animEffect>
                                  </p:childTnLst>
                                </p:cTn>
                              </p:par>
                            </p:childTnLst>
                          </p:cTn>
                        </p:par>
                        <p:par>
                          <p:cTn id="71" fill="hold">
                            <p:stCondLst>
                              <p:cond delay="1000"/>
                            </p:stCondLst>
                            <p:childTnLst>
                              <p:par>
                                <p:cTn id="72" presetID="22" presetClass="entr" presetSubtype="8" fill="hold" nodeType="afterEffect">
                                  <p:stCondLst>
                                    <p:cond delay="0"/>
                                  </p:stCondLst>
                                  <p:childTnLst>
                                    <p:set>
                                      <p:cBhvr>
                                        <p:cTn id="73" dur="1" fill="hold">
                                          <p:stCondLst>
                                            <p:cond delay="0"/>
                                          </p:stCondLst>
                                        </p:cTn>
                                        <p:tgtEl>
                                          <p:spTgt spid="25614"/>
                                        </p:tgtEl>
                                        <p:attrNameLst>
                                          <p:attrName>style.visibility</p:attrName>
                                        </p:attrNameLst>
                                      </p:cBhvr>
                                      <p:to>
                                        <p:strVal val="visible"/>
                                      </p:to>
                                    </p:set>
                                    <p:animEffect transition="in" filter="wipe(left)">
                                      <p:cBhvr>
                                        <p:cTn id="74" dur="500"/>
                                        <p:tgtEl>
                                          <p:spTgt spid="2561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up)">
                                      <p:cBhvr>
                                        <p:cTn id="79" dur="500"/>
                                        <p:tgtEl>
                                          <p:spTgt spid="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25619"/>
                                        </p:tgtEl>
                                        <p:attrNameLst>
                                          <p:attrName>style.visibility</p:attrName>
                                        </p:attrNameLst>
                                      </p:cBhvr>
                                      <p:to>
                                        <p:strVal val="visible"/>
                                      </p:to>
                                    </p:set>
                                    <p:animEffect transition="in" filter="wipe(left)">
                                      <p:cBhvr>
                                        <p:cTn id="84" dur="500"/>
                                        <p:tgtEl>
                                          <p:spTgt spid="25619"/>
                                        </p:tgtEl>
                                      </p:cBhvr>
                                    </p:animEffec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25618"/>
                                        </p:tgtEl>
                                        <p:attrNameLst>
                                          <p:attrName>style.visibility</p:attrName>
                                        </p:attrNameLst>
                                      </p:cBhvr>
                                      <p:to>
                                        <p:strVal val="visible"/>
                                      </p:to>
                                    </p:set>
                                    <p:animEffect transition="in" filter="wipe(left)">
                                      <p:cBhvr>
                                        <p:cTn id="88" dur="500"/>
                                        <p:tgtEl>
                                          <p:spTgt spid="25618"/>
                                        </p:tgtEl>
                                      </p:cBhvr>
                                    </p:animEffect>
                                  </p:childTnLst>
                                </p:cTn>
                              </p:par>
                            </p:childTnLst>
                          </p:cTn>
                        </p:par>
                        <p:par>
                          <p:cTn id="89" fill="hold">
                            <p:stCondLst>
                              <p:cond delay="1000"/>
                            </p:stCondLst>
                            <p:childTnLst>
                              <p:par>
                                <p:cTn id="90" presetID="22" presetClass="entr" presetSubtype="8" fill="hold" nodeType="afterEffect">
                                  <p:stCondLst>
                                    <p:cond delay="0"/>
                                  </p:stCondLst>
                                  <p:childTnLst>
                                    <p:set>
                                      <p:cBhvr>
                                        <p:cTn id="91" dur="1" fill="hold">
                                          <p:stCondLst>
                                            <p:cond delay="0"/>
                                          </p:stCondLst>
                                        </p:cTn>
                                        <p:tgtEl>
                                          <p:spTgt spid="25617"/>
                                        </p:tgtEl>
                                        <p:attrNameLst>
                                          <p:attrName>style.visibility</p:attrName>
                                        </p:attrNameLst>
                                      </p:cBhvr>
                                      <p:to>
                                        <p:strVal val="visible"/>
                                      </p:to>
                                    </p:set>
                                    <p:animEffect transition="in" filter="wipe(left)">
                                      <p:cBhvr>
                                        <p:cTn id="92" dur="500"/>
                                        <p:tgtEl>
                                          <p:spTgt spid="2561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wipe(up)">
                                      <p:cBhvr>
                                        <p:cTn id="97" dur="500"/>
                                        <p:tgtEl>
                                          <p:spTgt spid="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25621"/>
                                        </p:tgtEl>
                                        <p:attrNameLst>
                                          <p:attrName>style.visibility</p:attrName>
                                        </p:attrNameLst>
                                      </p:cBhvr>
                                      <p:to>
                                        <p:strVal val="visible"/>
                                      </p:to>
                                    </p:set>
                                    <p:animEffect transition="in" filter="wipe(left)">
                                      <p:cBhvr>
                                        <p:cTn id="102" dur="500"/>
                                        <p:tgtEl>
                                          <p:spTgt spid="25621"/>
                                        </p:tgtEl>
                                      </p:cBhvr>
                                    </p:animEffect>
                                  </p:childTnLst>
                                </p:cTn>
                              </p:par>
                            </p:childTnLst>
                          </p:cTn>
                        </p:par>
                        <p:par>
                          <p:cTn id="103" fill="hold">
                            <p:stCondLst>
                              <p:cond delay="500"/>
                            </p:stCondLst>
                            <p:childTnLst>
                              <p:par>
                                <p:cTn id="104" presetID="22" presetClass="entr" presetSubtype="8" fill="hold" nodeType="afterEffect">
                                  <p:stCondLst>
                                    <p:cond delay="0"/>
                                  </p:stCondLst>
                                  <p:childTnLst>
                                    <p:set>
                                      <p:cBhvr>
                                        <p:cTn id="105" dur="1" fill="hold">
                                          <p:stCondLst>
                                            <p:cond delay="0"/>
                                          </p:stCondLst>
                                        </p:cTn>
                                        <p:tgtEl>
                                          <p:spTgt spid="25620"/>
                                        </p:tgtEl>
                                        <p:attrNameLst>
                                          <p:attrName>style.visibility</p:attrName>
                                        </p:attrNameLst>
                                      </p:cBhvr>
                                      <p:to>
                                        <p:strVal val="visible"/>
                                      </p:to>
                                    </p:set>
                                    <p:animEffect transition="in" filter="wipe(left)">
                                      <p:cBhvr>
                                        <p:cTn id="106" dur="500"/>
                                        <p:tgtEl>
                                          <p:spTgt spid="25620"/>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25622"/>
                                        </p:tgtEl>
                                        <p:attrNameLst>
                                          <p:attrName>style.visibility</p:attrName>
                                        </p:attrNameLst>
                                      </p:cBhvr>
                                      <p:to>
                                        <p:strVal val="visible"/>
                                      </p:to>
                                    </p:set>
                                    <p:animEffect transition="in" filter="wipe(left)">
                                      <p:cBhvr>
                                        <p:cTn id="111" dur="500"/>
                                        <p:tgtEl>
                                          <p:spTgt spid="25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build="p" autoUpdateAnimBg="0"/>
      <p:bldP spid="25608"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99700" y="1003114"/>
            <a:ext cx="806631" cy="523220"/>
          </a:xfrm>
          <a:prstGeom prst="rect">
            <a:avLst/>
          </a:prstGeom>
          <a:noFill/>
        </p:spPr>
        <p:txBody>
          <a:bodyPr wrap="none" rtlCol="0">
            <a:spAutoFit/>
          </a:bodyPr>
          <a:lstStyle/>
          <a:p>
            <a:r>
              <a:rPr lang="zh-CN" altLang="en-US" sz="2800" b="1" dirty="0">
                <a:solidFill>
                  <a:srgbClr val="FF0000"/>
                </a:solidFill>
              </a:rPr>
              <a:t>例 </a:t>
            </a:r>
            <a:r>
              <a:rPr lang="en-US" altLang="zh-CN" sz="2800" b="1" dirty="0">
                <a:solidFill>
                  <a:srgbClr val="FF0000"/>
                </a:solidFill>
                <a:latin typeface="Times New Roman" panose="02020603050405020304" pitchFamily="18" charset="0"/>
                <a:cs typeface="Times New Roman" panose="02020603050405020304" pitchFamily="18" charset="0"/>
              </a:rPr>
              <a:t>8</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036759560"/>
              </p:ext>
            </p:extLst>
          </p:nvPr>
        </p:nvGraphicFramePr>
        <p:xfrm>
          <a:off x="1941231" y="907398"/>
          <a:ext cx="5353050" cy="688975"/>
        </p:xfrm>
        <a:graphic>
          <a:graphicData uri="http://schemas.openxmlformats.org/presentationml/2006/ole">
            <mc:AlternateContent xmlns:mc="http://schemas.openxmlformats.org/markup-compatibility/2006">
              <mc:Choice xmlns:v="urn:schemas-microsoft-com:vml" Requires="v">
                <p:oleObj spid="_x0000_s26480" name="Equation" r:id="rId3" imgW="2171520" imgH="279360" progId="Equation.DSMT4">
                  <p:embed/>
                </p:oleObj>
              </mc:Choice>
              <mc:Fallback>
                <p:oleObj name="Equation" r:id="rId3" imgW="2171520" imgH="279360" progId="Equation.DSMT4">
                  <p:embed/>
                  <p:pic>
                    <p:nvPicPr>
                      <p:cNvPr id="0" name=""/>
                      <p:cNvPicPr/>
                      <p:nvPr/>
                    </p:nvPicPr>
                    <p:blipFill>
                      <a:blip r:embed="rId4"/>
                      <a:stretch>
                        <a:fillRect/>
                      </a:stretch>
                    </p:blipFill>
                    <p:spPr>
                      <a:xfrm>
                        <a:off x="1941231" y="907398"/>
                        <a:ext cx="5353050" cy="688975"/>
                      </a:xfrm>
                      <a:prstGeom prst="rect">
                        <a:avLst/>
                      </a:prstGeom>
                    </p:spPr>
                  </p:pic>
                </p:oleObj>
              </mc:Fallback>
            </mc:AlternateContent>
          </a:graphicData>
        </a:graphic>
      </p:graphicFrame>
      <p:grpSp>
        <p:nvGrpSpPr>
          <p:cNvPr id="19" name="Group 37"/>
          <p:cNvGrpSpPr>
            <a:grpSpLocks/>
          </p:cNvGrpSpPr>
          <p:nvPr/>
        </p:nvGrpSpPr>
        <p:grpSpPr bwMode="auto">
          <a:xfrm>
            <a:off x="9202994" y="3494509"/>
            <a:ext cx="1724918" cy="1613568"/>
            <a:chOff x="5546" y="1453"/>
            <a:chExt cx="1042" cy="1151"/>
          </a:xfrm>
        </p:grpSpPr>
        <p:grpSp>
          <p:nvGrpSpPr>
            <p:cNvPr id="23" name="Group 40"/>
            <p:cNvGrpSpPr>
              <a:grpSpLocks/>
            </p:cNvGrpSpPr>
            <p:nvPr/>
          </p:nvGrpSpPr>
          <p:grpSpPr bwMode="auto">
            <a:xfrm>
              <a:off x="5546" y="1453"/>
              <a:ext cx="1042" cy="1151"/>
              <a:chOff x="5546" y="1453"/>
              <a:chExt cx="1042" cy="1151"/>
            </a:xfrm>
          </p:grpSpPr>
          <p:sp>
            <p:nvSpPr>
              <p:cNvPr id="24" name="Arc 41"/>
              <p:cNvSpPr>
                <a:spLocks/>
              </p:cNvSpPr>
              <p:nvPr/>
            </p:nvSpPr>
            <p:spPr bwMode="auto">
              <a:xfrm rot="14310572">
                <a:off x="5563" y="1436"/>
                <a:ext cx="1008" cy="1042"/>
              </a:xfrm>
              <a:custGeom>
                <a:avLst/>
                <a:gdLst>
                  <a:gd name="T0" fmla="*/ 0 w 43200"/>
                  <a:gd name="T1" fmla="*/ 0 h 22952"/>
                  <a:gd name="T2" fmla="*/ 0 w 43200"/>
                  <a:gd name="T3" fmla="*/ 0 h 22952"/>
                  <a:gd name="T4" fmla="*/ 0 w 43200"/>
                  <a:gd name="T5" fmla="*/ 0 h 22952"/>
                  <a:gd name="T6" fmla="*/ 0 60000 65536"/>
                  <a:gd name="T7" fmla="*/ 0 60000 65536"/>
                  <a:gd name="T8" fmla="*/ 0 60000 65536"/>
                  <a:gd name="T9" fmla="*/ 0 w 43200"/>
                  <a:gd name="T10" fmla="*/ 0 h 22952"/>
                  <a:gd name="T11" fmla="*/ 43200 w 43200"/>
                  <a:gd name="T12" fmla="*/ 22952 h 22952"/>
                </a:gdLst>
                <a:ahLst/>
                <a:cxnLst>
                  <a:cxn ang="T6">
                    <a:pos x="T0" y="T1"/>
                  </a:cxn>
                  <a:cxn ang="T7">
                    <a:pos x="T2" y="T3"/>
                  </a:cxn>
                  <a:cxn ang="T8">
                    <a:pos x="T4" y="T5"/>
                  </a:cxn>
                </a:cxnLst>
                <a:rect l="T9" t="T10" r="T11" b="T12"/>
                <a:pathLst>
                  <a:path w="43200" h="22952" fill="none" extrusionOk="0">
                    <a:moveTo>
                      <a:pt x="42" y="22951"/>
                    </a:moveTo>
                    <a:cubicBezTo>
                      <a:pt x="14" y="22501"/>
                      <a:pt x="0" y="22050"/>
                      <a:pt x="0" y="21600"/>
                    </a:cubicBezTo>
                    <a:cubicBezTo>
                      <a:pt x="0" y="9670"/>
                      <a:pt x="9670" y="0"/>
                      <a:pt x="21600" y="0"/>
                    </a:cubicBezTo>
                    <a:cubicBezTo>
                      <a:pt x="33529" y="0"/>
                      <a:pt x="43200" y="9670"/>
                      <a:pt x="43200" y="21600"/>
                    </a:cubicBezTo>
                    <a:cubicBezTo>
                      <a:pt x="43200" y="21893"/>
                      <a:pt x="43194" y="22187"/>
                      <a:pt x="43182" y="22481"/>
                    </a:cubicBezTo>
                  </a:path>
                  <a:path w="43200" h="22952" stroke="0" extrusionOk="0">
                    <a:moveTo>
                      <a:pt x="42" y="22951"/>
                    </a:moveTo>
                    <a:cubicBezTo>
                      <a:pt x="14" y="22501"/>
                      <a:pt x="0" y="22050"/>
                      <a:pt x="0" y="21600"/>
                    </a:cubicBezTo>
                    <a:cubicBezTo>
                      <a:pt x="0" y="9670"/>
                      <a:pt x="9670" y="0"/>
                      <a:pt x="21600" y="0"/>
                    </a:cubicBezTo>
                    <a:cubicBezTo>
                      <a:pt x="33529" y="0"/>
                      <a:pt x="43200" y="9670"/>
                      <a:pt x="43200" y="21600"/>
                    </a:cubicBezTo>
                    <a:cubicBezTo>
                      <a:pt x="43200" y="21893"/>
                      <a:pt x="43194" y="22187"/>
                      <a:pt x="43182" y="22481"/>
                    </a:cubicBezTo>
                    <a:lnTo>
                      <a:pt x="21600" y="21600"/>
                    </a:lnTo>
                    <a:lnTo>
                      <a:pt x="42" y="22951"/>
                    </a:lnTo>
                    <a:close/>
                  </a:path>
                </a:pathLst>
              </a:custGeom>
              <a:noFill/>
              <a:ln w="15875">
                <a:solidFill>
                  <a:schemeClr val="tx1"/>
                </a:solidFill>
                <a:round/>
                <a:headEnd/>
                <a:tailEnd/>
              </a:ln>
            </p:spPr>
            <p:txBody>
              <a:bodyPr wrap="none" anchor="ctr"/>
              <a:lstStyle/>
              <a:p>
                <a:endParaRPr lang="zh-CN" altLang="en-US"/>
              </a:p>
            </p:txBody>
          </p:sp>
          <p:sp>
            <p:nvSpPr>
              <p:cNvPr id="28" name="Line 47"/>
              <p:cNvSpPr>
                <a:spLocks noChangeShapeType="1"/>
              </p:cNvSpPr>
              <p:nvPr/>
            </p:nvSpPr>
            <p:spPr bwMode="auto">
              <a:xfrm flipH="1">
                <a:off x="5907" y="2288"/>
                <a:ext cx="109" cy="316"/>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1" name="Object 19"/>
            <p:cNvGraphicFramePr>
              <a:graphicFrameLocks noChangeAspect="1"/>
            </p:cNvGraphicFramePr>
            <p:nvPr>
              <p:extLst>
                <p:ext uri="{D42A27DB-BD31-4B8C-83A1-F6EECF244321}">
                  <p14:modId xmlns:p14="http://schemas.microsoft.com/office/powerpoint/2010/main" val="892460266"/>
                </p:ext>
              </p:extLst>
            </p:nvPr>
          </p:nvGraphicFramePr>
          <p:xfrm>
            <a:off x="5607" y="1747"/>
            <a:ext cx="228" cy="250"/>
          </p:xfrm>
          <a:graphic>
            <a:graphicData uri="http://schemas.openxmlformats.org/presentationml/2006/ole">
              <mc:AlternateContent xmlns:mc="http://schemas.openxmlformats.org/markup-compatibility/2006">
                <mc:Choice xmlns:v="urn:schemas-microsoft-com:vml" Requires="v">
                  <p:oleObj spid="_x0000_s26481" name="Equation" r:id="rId5" imgW="123713" imgH="133337" progId="Equation.3">
                    <p:embed/>
                  </p:oleObj>
                </mc:Choice>
                <mc:Fallback>
                  <p:oleObj name="Equation" r:id="rId5" imgW="123713" imgH="13333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7" y="1747"/>
                          <a:ext cx="22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 name="Oval 25"/>
          <p:cNvSpPr>
            <a:spLocks noChangeArrowheads="1"/>
          </p:cNvSpPr>
          <p:nvPr/>
        </p:nvSpPr>
        <p:spPr bwMode="auto">
          <a:xfrm>
            <a:off x="10131493" y="3000494"/>
            <a:ext cx="1490086" cy="1420281"/>
          </a:xfrm>
          <a:prstGeom prst="ellipse">
            <a:avLst/>
          </a:prstGeom>
          <a:solidFill>
            <a:srgbClr val="FFFF00">
              <a:alpha val="43000"/>
            </a:srgbClr>
          </a:solidFill>
          <a:ln w="15875">
            <a:solidFill>
              <a:schemeClr val="tx1"/>
            </a:solidFill>
            <a:prstDash val="sysDash"/>
            <a:round/>
            <a:headEnd/>
            <a:tailEnd/>
          </a:ln>
        </p:spPr>
        <p:txBody>
          <a:bodyPr wrap="none" anchor="ctr"/>
          <a:lstStyle>
            <a:lvl1pPr>
              <a:spcBef>
                <a:spcPct val="20000"/>
              </a:spcBef>
              <a:buBlip>
                <a:blip r:embed="rId7"/>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7"/>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7"/>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7"/>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7"/>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7"/>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7"/>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7"/>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7"/>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endParaRPr lang="zh-CN" altLang="en-US" sz="2000">
              <a:solidFill>
                <a:schemeClr val="tx1"/>
              </a:solidFill>
              <a:ea typeface="宋体" panose="02010600030101010101" pitchFamily="2" charset="-122"/>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2925603581"/>
              </p:ext>
            </p:extLst>
          </p:nvPr>
        </p:nvGraphicFramePr>
        <p:xfrm>
          <a:off x="1509720" y="1516773"/>
          <a:ext cx="5784561" cy="876011"/>
        </p:xfrm>
        <a:graphic>
          <a:graphicData uri="http://schemas.openxmlformats.org/presentationml/2006/ole">
            <mc:AlternateContent xmlns:mc="http://schemas.openxmlformats.org/markup-compatibility/2006">
              <mc:Choice xmlns:v="urn:schemas-microsoft-com:vml" Requires="v">
                <p:oleObj spid="_x0000_s26482" name="Equation" r:id="rId8" imgW="2514600" imgH="380880" progId="Equation.DSMT4">
                  <p:embed/>
                </p:oleObj>
              </mc:Choice>
              <mc:Fallback>
                <p:oleObj name="Equation" r:id="rId8" imgW="2514600" imgH="380880" progId="Equation.DSMT4">
                  <p:embed/>
                  <p:pic>
                    <p:nvPicPr>
                      <p:cNvPr id="0" name=""/>
                      <p:cNvPicPr/>
                      <p:nvPr/>
                    </p:nvPicPr>
                    <p:blipFill>
                      <a:blip r:embed="rId9"/>
                      <a:stretch>
                        <a:fillRect/>
                      </a:stretch>
                    </p:blipFill>
                    <p:spPr>
                      <a:xfrm>
                        <a:off x="1509720" y="1516773"/>
                        <a:ext cx="5784561" cy="876011"/>
                      </a:xfrm>
                      <a:prstGeom prst="rect">
                        <a:avLst/>
                      </a:prstGeom>
                    </p:spPr>
                  </p:pic>
                </p:oleObj>
              </mc:Fallback>
            </mc:AlternateContent>
          </a:graphicData>
        </a:graphic>
      </p:graphicFrame>
      <p:sp>
        <p:nvSpPr>
          <p:cNvPr id="37" name="文本框 36"/>
          <p:cNvSpPr txBox="1"/>
          <p:nvPr/>
        </p:nvSpPr>
        <p:spPr>
          <a:xfrm>
            <a:off x="961870" y="2223686"/>
            <a:ext cx="543739" cy="523220"/>
          </a:xfrm>
          <a:prstGeom prst="rect">
            <a:avLst/>
          </a:prstGeom>
          <a:noFill/>
        </p:spPr>
        <p:txBody>
          <a:bodyPr wrap="none" rtlCol="0">
            <a:spAutoFit/>
          </a:bodyPr>
          <a:lstStyle/>
          <a:p>
            <a:r>
              <a:rPr lang="zh-CN" altLang="en-US" sz="2800" b="1" dirty="0">
                <a:solidFill>
                  <a:srgbClr val="FF0000"/>
                </a:solidFill>
              </a:rPr>
              <a:t>解</a:t>
            </a:r>
          </a:p>
        </p:txBody>
      </p:sp>
      <p:grpSp>
        <p:nvGrpSpPr>
          <p:cNvPr id="5" name="Group 29"/>
          <p:cNvGrpSpPr>
            <a:grpSpLocks/>
          </p:cNvGrpSpPr>
          <p:nvPr/>
        </p:nvGrpSpPr>
        <p:grpSpPr bwMode="auto">
          <a:xfrm>
            <a:off x="9226306" y="2218682"/>
            <a:ext cx="2856888" cy="2740960"/>
            <a:chOff x="3567" y="1548"/>
            <a:chExt cx="2001" cy="1918"/>
          </a:xfrm>
        </p:grpSpPr>
        <p:sp>
          <p:nvSpPr>
            <p:cNvPr id="6" name="Line 30"/>
            <p:cNvSpPr>
              <a:spLocks noChangeShapeType="1"/>
            </p:cNvSpPr>
            <p:nvPr/>
          </p:nvSpPr>
          <p:spPr bwMode="auto">
            <a:xfrm flipV="1">
              <a:off x="4704" y="1621"/>
              <a:ext cx="0" cy="1019"/>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 name="Line 31"/>
            <p:cNvSpPr>
              <a:spLocks noChangeShapeType="1"/>
            </p:cNvSpPr>
            <p:nvPr/>
          </p:nvSpPr>
          <p:spPr bwMode="auto">
            <a:xfrm flipH="1">
              <a:off x="3567" y="2640"/>
              <a:ext cx="1137" cy="707"/>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 name="Object 22"/>
            <p:cNvGraphicFramePr>
              <a:graphicFrameLocks noChangeAspect="1"/>
            </p:cNvGraphicFramePr>
            <p:nvPr>
              <p:extLst>
                <p:ext uri="{D42A27DB-BD31-4B8C-83A1-F6EECF244321}">
                  <p14:modId xmlns:p14="http://schemas.microsoft.com/office/powerpoint/2010/main" val="1440517886"/>
                </p:ext>
              </p:extLst>
            </p:nvPr>
          </p:nvGraphicFramePr>
          <p:xfrm>
            <a:off x="4767" y="1548"/>
            <a:ext cx="207" cy="207"/>
          </p:xfrm>
          <a:graphic>
            <a:graphicData uri="http://schemas.openxmlformats.org/presentationml/2006/ole">
              <mc:AlternateContent xmlns:mc="http://schemas.openxmlformats.org/markup-compatibility/2006">
                <mc:Choice xmlns:v="urn:schemas-microsoft-com:vml" Requires="v">
                  <p:oleObj spid="_x0000_s26483" name="Equation" r:id="rId10" imgW="104708" imgH="104662" progId="Equation.3">
                    <p:embed/>
                  </p:oleObj>
                </mc:Choice>
                <mc:Fallback>
                  <p:oleObj name="Equation" r:id="rId10" imgW="104708" imgH="10466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7" y="1548"/>
                          <a:ext cx="207"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3"/>
            <p:cNvGraphicFramePr>
              <a:graphicFrameLocks noChangeAspect="1"/>
            </p:cNvGraphicFramePr>
            <p:nvPr/>
          </p:nvGraphicFramePr>
          <p:xfrm>
            <a:off x="4449" y="2544"/>
            <a:ext cx="207" cy="229"/>
          </p:xfrm>
          <a:graphic>
            <a:graphicData uri="http://schemas.openxmlformats.org/presentationml/2006/ole">
              <mc:AlternateContent xmlns:mc="http://schemas.openxmlformats.org/markup-compatibility/2006">
                <mc:Choice xmlns:v="urn:schemas-microsoft-com:vml" Requires="v">
                  <p:oleObj spid="_x0000_s26484" name="Equation" r:id="rId12" imgW="104708" imgH="123659" progId="Equation.3">
                    <p:embed/>
                  </p:oleObj>
                </mc:Choice>
                <mc:Fallback>
                  <p:oleObj name="Equation" r:id="rId12" imgW="104708" imgH="12365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49" y="2544"/>
                          <a:ext cx="20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4"/>
            <p:cNvGraphicFramePr>
              <a:graphicFrameLocks noChangeAspect="1"/>
            </p:cNvGraphicFramePr>
            <p:nvPr>
              <p:extLst>
                <p:ext uri="{D42A27DB-BD31-4B8C-83A1-F6EECF244321}">
                  <p14:modId xmlns:p14="http://schemas.microsoft.com/office/powerpoint/2010/main" val="24540101"/>
                </p:ext>
              </p:extLst>
            </p:nvPr>
          </p:nvGraphicFramePr>
          <p:xfrm>
            <a:off x="3623" y="3237"/>
            <a:ext cx="207" cy="229"/>
          </p:xfrm>
          <a:graphic>
            <a:graphicData uri="http://schemas.openxmlformats.org/presentationml/2006/ole">
              <mc:AlternateContent xmlns:mc="http://schemas.openxmlformats.org/markup-compatibility/2006">
                <mc:Choice xmlns:v="urn:schemas-microsoft-com:vml" Requires="v">
                  <p:oleObj spid="_x0000_s26485" name="Equation" r:id="rId14" imgW="104708" imgH="123659" progId="Equation.3">
                    <p:embed/>
                  </p:oleObj>
                </mc:Choice>
                <mc:Fallback>
                  <p:oleObj name="Equation" r:id="rId14" imgW="104708" imgH="12365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23" y="3237"/>
                          <a:ext cx="207"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5"/>
            <p:cNvGraphicFramePr>
              <a:graphicFrameLocks noChangeAspect="1"/>
            </p:cNvGraphicFramePr>
            <p:nvPr/>
          </p:nvGraphicFramePr>
          <p:xfrm>
            <a:off x="5340" y="2668"/>
            <a:ext cx="228" cy="270"/>
          </p:xfrm>
          <a:graphic>
            <a:graphicData uri="http://schemas.openxmlformats.org/presentationml/2006/ole">
              <mc:AlternateContent xmlns:mc="http://schemas.openxmlformats.org/markup-compatibility/2006">
                <mc:Choice xmlns:v="urn:schemas-microsoft-com:vml" Requires="v">
                  <p:oleObj spid="_x0000_s26486" name="Equation" r:id="rId16" imgW="123713" imgH="143014" progId="Equation.3">
                    <p:embed/>
                  </p:oleObj>
                </mc:Choice>
                <mc:Fallback>
                  <p:oleObj name="Equation" r:id="rId16" imgW="123713" imgH="143014"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40" y="2668"/>
                          <a:ext cx="228"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Line 32"/>
            <p:cNvSpPr>
              <a:spLocks noChangeShapeType="1"/>
            </p:cNvSpPr>
            <p:nvPr/>
          </p:nvSpPr>
          <p:spPr bwMode="auto">
            <a:xfrm>
              <a:off x="4704" y="2640"/>
              <a:ext cx="816" cy="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8" name="对象 37"/>
          <p:cNvGraphicFramePr>
            <a:graphicFrameLocks noChangeAspect="1"/>
          </p:cNvGraphicFramePr>
          <p:nvPr>
            <p:extLst>
              <p:ext uri="{D42A27DB-BD31-4B8C-83A1-F6EECF244321}">
                <p14:modId xmlns:p14="http://schemas.microsoft.com/office/powerpoint/2010/main" val="4043884451"/>
              </p:ext>
            </p:extLst>
          </p:nvPr>
        </p:nvGraphicFramePr>
        <p:xfrm>
          <a:off x="1539875" y="2200641"/>
          <a:ext cx="4574795" cy="567905"/>
        </p:xfrm>
        <a:graphic>
          <a:graphicData uri="http://schemas.openxmlformats.org/presentationml/2006/ole">
            <mc:AlternateContent xmlns:mc="http://schemas.openxmlformats.org/markup-compatibility/2006">
              <mc:Choice xmlns:v="urn:schemas-microsoft-com:vml" Requires="v">
                <p:oleObj spid="_x0000_s26487" name="Equation" r:id="rId18" imgW="1841400" imgH="228600" progId="Equation.DSMT4">
                  <p:embed/>
                </p:oleObj>
              </mc:Choice>
              <mc:Fallback>
                <p:oleObj name="Equation" r:id="rId18" imgW="1841400" imgH="228600" progId="Equation.DSMT4">
                  <p:embed/>
                  <p:pic>
                    <p:nvPicPr>
                      <p:cNvPr id="0" name=""/>
                      <p:cNvPicPr/>
                      <p:nvPr/>
                    </p:nvPicPr>
                    <p:blipFill>
                      <a:blip r:embed="rId19"/>
                      <a:stretch>
                        <a:fillRect/>
                      </a:stretch>
                    </p:blipFill>
                    <p:spPr>
                      <a:xfrm>
                        <a:off x="1539875" y="2200641"/>
                        <a:ext cx="4574795" cy="567905"/>
                      </a:xfrm>
                      <a:prstGeom prst="rect">
                        <a:avLst/>
                      </a:prstGeom>
                    </p:spPr>
                  </p:pic>
                </p:oleObj>
              </mc:Fallback>
            </mc:AlternateContent>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val="2251379733"/>
              </p:ext>
            </p:extLst>
          </p:nvPr>
        </p:nvGraphicFramePr>
        <p:xfrm>
          <a:off x="983097" y="2765365"/>
          <a:ext cx="7219640" cy="599010"/>
        </p:xfrm>
        <a:graphic>
          <a:graphicData uri="http://schemas.openxmlformats.org/presentationml/2006/ole">
            <mc:AlternateContent xmlns:mc="http://schemas.openxmlformats.org/markup-compatibility/2006">
              <mc:Choice xmlns:v="urn:schemas-microsoft-com:vml" Requires="v">
                <p:oleObj spid="_x0000_s26488" name="Equation" r:id="rId20" imgW="2908080" imgH="241200" progId="Equation.DSMT4">
                  <p:embed/>
                </p:oleObj>
              </mc:Choice>
              <mc:Fallback>
                <p:oleObj name="Equation" r:id="rId20" imgW="2908080" imgH="241200" progId="Equation.DSMT4">
                  <p:embed/>
                  <p:pic>
                    <p:nvPicPr>
                      <p:cNvPr id="0" name=""/>
                      <p:cNvPicPr/>
                      <p:nvPr/>
                    </p:nvPicPr>
                    <p:blipFill>
                      <a:blip r:embed="rId21"/>
                      <a:stretch>
                        <a:fillRect/>
                      </a:stretch>
                    </p:blipFill>
                    <p:spPr>
                      <a:xfrm>
                        <a:off x="983097" y="2765365"/>
                        <a:ext cx="7219640" cy="599010"/>
                      </a:xfrm>
                      <a:prstGeom prst="rect">
                        <a:avLst/>
                      </a:prstGeom>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4154435234"/>
              </p:ext>
            </p:extLst>
          </p:nvPr>
        </p:nvGraphicFramePr>
        <p:xfrm>
          <a:off x="969817" y="3431061"/>
          <a:ext cx="3504193" cy="505109"/>
        </p:xfrm>
        <a:graphic>
          <a:graphicData uri="http://schemas.openxmlformats.org/presentationml/2006/ole">
            <mc:AlternateContent xmlns:mc="http://schemas.openxmlformats.org/markup-compatibility/2006">
              <mc:Choice xmlns:v="urn:schemas-microsoft-com:vml" Requires="v">
                <p:oleObj spid="_x0000_s26489" name="Equation" r:id="rId22" imgW="1409400" imgH="203040" progId="Equation.DSMT4">
                  <p:embed/>
                </p:oleObj>
              </mc:Choice>
              <mc:Fallback>
                <p:oleObj name="Equation" r:id="rId22" imgW="1409400" imgH="203040" progId="Equation.DSMT4">
                  <p:embed/>
                  <p:pic>
                    <p:nvPicPr>
                      <p:cNvPr id="0" name=""/>
                      <p:cNvPicPr/>
                      <p:nvPr/>
                    </p:nvPicPr>
                    <p:blipFill>
                      <a:blip r:embed="rId23"/>
                      <a:stretch>
                        <a:fillRect/>
                      </a:stretch>
                    </p:blipFill>
                    <p:spPr>
                      <a:xfrm>
                        <a:off x="969817" y="3431061"/>
                        <a:ext cx="3504193" cy="505109"/>
                      </a:xfrm>
                      <a:prstGeom prst="rect">
                        <a:avLst/>
                      </a:prstGeom>
                    </p:spPr>
                  </p:pic>
                </p:oleObj>
              </mc:Fallback>
            </mc:AlternateContent>
          </a:graphicData>
        </a:graphic>
      </p:graphicFrame>
      <p:graphicFrame>
        <p:nvGraphicFramePr>
          <p:cNvPr id="41" name="对象 40"/>
          <p:cNvGraphicFramePr>
            <a:graphicFrameLocks noChangeAspect="1"/>
          </p:cNvGraphicFramePr>
          <p:nvPr>
            <p:extLst>
              <p:ext uri="{D42A27DB-BD31-4B8C-83A1-F6EECF244321}">
                <p14:modId xmlns:p14="http://schemas.microsoft.com/office/powerpoint/2010/main" val="3075383888"/>
              </p:ext>
            </p:extLst>
          </p:nvPr>
        </p:nvGraphicFramePr>
        <p:xfrm>
          <a:off x="969817" y="3948750"/>
          <a:ext cx="2244767" cy="485355"/>
        </p:xfrm>
        <a:graphic>
          <a:graphicData uri="http://schemas.openxmlformats.org/presentationml/2006/ole">
            <mc:AlternateContent xmlns:mc="http://schemas.openxmlformats.org/markup-compatibility/2006">
              <mc:Choice xmlns:v="urn:schemas-microsoft-com:vml" Requires="v">
                <p:oleObj spid="_x0000_s26490" name="Equation" r:id="rId24" imgW="939600" imgH="203040" progId="Equation.DSMT4">
                  <p:embed/>
                </p:oleObj>
              </mc:Choice>
              <mc:Fallback>
                <p:oleObj name="Equation" r:id="rId24" imgW="939600" imgH="203040" progId="Equation.DSMT4">
                  <p:embed/>
                  <p:pic>
                    <p:nvPicPr>
                      <p:cNvPr id="0" name=""/>
                      <p:cNvPicPr/>
                      <p:nvPr/>
                    </p:nvPicPr>
                    <p:blipFill>
                      <a:blip r:embed="rId25"/>
                      <a:stretch>
                        <a:fillRect/>
                      </a:stretch>
                    </p:blipFill>
                    <p:spPr>
                      <a:xfrm>
                        <a:off x="969817" y="3948750"/>
                        <a:ext cx="2244767" cy="485355"/>
                      </a:xfrm>
                      <a:prstGeom prst="rect">
                        <a:avLst/>
                      </a:prstGeom>
                    </p:spPr>
                  </p:pic>
                </p:oleObj>
              </mc:Fallback>
            </mc:AlternateContent>
          </a:graphicData>
        </a:graphic>
      </p:graphicFrame>
      <p:sp>
        <p:nvSpPr>
          <p:cNvPr id="42" name="文本框 41"/>
          <p:cNvSpPr txBox="1"/>
          <p:nvPr/>
        </p:nvSpPr>
        <p:spPr>
          <a:xfrm>
            <a:off x="7564080" y="1615596"/>
            <a:ext cx="2236510" cy="461665"/>
          </a:xfrm>
          <a:prstGeom prst="rect">
            <a:avLst/>
          </a:prstGeom>
          <a:noFill/>
        </p:spPr>
        <p:txBody>
          <a:bodyPr wrap="none" rtlCol="0">
            <a:spAutoFit/>
          </a:bodyPr>
          <a:lstStyle/>
          <a:p>
            <a:r>
              <a:rPr lang="en-US" altLang="zh-CN" sz="2400" b="1" dirty="0">
                <a:solidFill>
                  <a:srgbClr val="0000CC"/>
                </a:solidFill>
                <a:latin typeface="Times New Roman" panose="02020603050405020304" pitchFamily="18" charset="0"/>
                <a:cs typeface="Times New Roman" panose="02020603050405020304" pitchFamily="18" charset="0"/>
              </a:rPr>
              <a:t>(2018</a:t>
            </a:r>
            <a:r>
              <a:rPr lang="zh-CN" altLang="en-US" sz="2400" b="1" dirty="0">
                <a:solidFill>
                  <a:srgbClr val="0000CC"/>
                </a:solidFill>
                <a:latin typeface="Times New Roman" panose="02020603050405020304" pitchFamily="18" charset="0"/>
                <a:cs typeface="Times New Roman" panose="02020603050405020304" pitchFamily="18" charset="0"/>
              </a:rPr>
              <a:t>年考研题</a:t>
            </a:r>
            <a:r>
              <a:rPr lang="en-US" altLang="zh-CN" sz="2400" b="1" dirty="0">
                <a:solidFill>
                  <a:srgbClr val="0000CC"/>
                </a:solidFill>
                <a:latin typeface="Times New Roman" panose="02020603050405020304" pitchFamily="18" charset="0"/>
                <a:cs typeface="Times New Roman" panose="02020603050405020304" pitchFamily="18" charset="0"/>
              </a:rPr>
              <a:t>)</a:t>
            </a:r>
            <a:endParaRPr lang="zh-CN" altLang="en-US" sz="2400" b="1" dirty="0">
              <a:solidFill>
                <a:srgbClr val="0000CC"/>
              </a:solidFill>
              <a:latin typeface="Times New Roman" panose="02020603050405020304" pitchFamily="18" charset="0"/>
              <a:cs typeface="Times New Roman" panose="02020603050405020304" pitchFamily="18" charset="0"/>
            </a:endParaRPr>
          </a:p>
        </p:txBody>
      </p:sp>
      <p:graphicFrame>
        <p:nvGraphicFramePr>
          <p:cNvPr id="43" name="对象 42"/>
          <p:cNvGraphicFramePr>
            <a:graphicFrameLocks noChangeAspect="1"/>
          </p:cNvGraphicFramePr>
          <p:nvPr>
            <p:extLst>
              <p:ext uri="{D42A27DB-BD31-4B8C-83A1-F6EECF244321}">
                <p14:modId xmlns:p14="http://schemas.microsoft.com/office/powerpoint/2010/main" val="3467118953"/>
              </p:ext>
            </p:extLst>
          </p:nvPr>
        </p:nvGraphicFramePr>
        <p:xfrm>
          <a:off x="969818" y="4393650"/>
          <a:ext cx="5016211" cy="960134"/>
        </p:xfrm>
        <a:graphic>
          <a:graphicData uri="http://schemas.openxmlformats.org/presentationml/2006/ole">
            <mc:AlternateContent xmlns:mc="http://schemas.openxmlformats.org/markup-compatibility/2006">
              <mc:Choice xmlns:v="urn:schemas-microsoft-com:vml" Requires="v">
                <p:oleObj spid="_x0000_s26491" name="Equation" r:id="rId26" imgW="2120760" imgH="406080" progId="Equation.DSMT4">
                  <p:embed/>
                </p:oleObj>
              </mc:Choice>
              <mc:Fallback>
                <p:oleObj name="Equation" r:id="rId26" imgW="2120760" imgH="406080" progId="Equation.DSMT4">
                  <p:embed/>
                  <p:pic>
                    <p:nvPicPr>
                      <p:cNvPr id="0" name=""/>
                      <p:cNvPicPr/>
                      <p:nvPr/>
                    </p:nvPicPr>
                    <p:blipFill>
                      <a:blip r:embed="rId27"/>
                      <a:stretch>
                        <a:fillRect/>
                      </a:stretch>
                    </p:blipFill>
                    <p:spPr>
                      <a:xfrm>
                        <a:off x="969818" y="4393650"/>
                        <a:ext cx="5016211" cy="960134"/>
                      </a:xfrm>
                      <a:prstGeom prst="rect">
                        <a:avLst/>
                      </a:prstGeom>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676131399"/>
              </p:ext>
            </p:extLst>
          </p:nvPr>
        </p:nvGraphicFramePr>
        <p:xfrm>
          <a:off x="4473149" y="3407032"/>
          <a:ext cx="3578946" cy="580204"/>
        </p:xfrm>
        <a:graphic>
          <a:graphicData uri="http://schemas.openxmlformats.org/presentationml/2006/ole">
            <mc:AlternateContent xmlns:mc="http://schemas.openxmlformats.org/markup-compatibility/2006">
              <mc:Choice xmlns:v="urn:schemas-microsoft-com:vml" Requires="v">
                <p:oleObj spid="_x0000_s26492" name="Equation" r:id="rId28" imgW="1409400" imgH="228600" progId="Equation.DSMT4">
                  <p:embed/>
                </p:oleObj>
              </mc:Choice>
              <mc:Fallback>
                <p:oleObj name="Equation" r:id="rId28" imgW="1409400" imgH="228600" progId="Equation.DSMT4">
                  <p:embed/>
                  <p:pic>
                    <p:nvPicPr>
                      <p:cNvPr id="0" name=""/>
                      <p:cNvPicPr/>
                      <p:nvPr/>
                    </p:nvPicPr>
                    <p:blipFill>
                      <a:blip r:embed="rId29"/>
                      <a:stretch>
                        <a:fillRect/>
                      </a:stretch>
                    </p:blipFill>
                    <p:spPr>
                      <a:xfrm>
                        <a:off x="4473149" y="3407032"/>
                        <a:ext cx="3578946" cy="580204"/>
                      </a:xfrm>
                      <a:prstGeom prst="rect">
                        <a:avLst/>
                      </a:prstGeom>
                    </p:spPr>
                  </p:pic>
                </p:oleObj>
              </mc:Fallback>
            </mc:AlternateContent>
          </a:graphicData>
        </a:graphic>
      </p:graphicFrame>
      <p:graphicFrame>
        <p:nvGraphicFramePr>
          <p:cNvPr id="45" name="对象 44"/>
          <p:cNvGraphicFramePr>
            <a:graphicFrameLocks noChangeAspect="1"/>
          </p:cNvGraphicFramePr>
          <p:nvPr>
            <p:extLst>
              <p:ext uri="{D42A27DB-BD31-4B8C-83A1-F6EECF244321}">
                <p14:modId xmlns:p14="http://schemas.microsoft.com/office/powerpoint/2010/main" val="1226042502"/>
              </p:ext>
            </p:extLst>
          </p:nvPr>
        </p:nvGraphicFramePr>
        <p:xfrm>
          <a:off x="1182170" y="5163541"/>
          <a:ext cx="4345602" cy="1108878"/>
        </p:xfrm>
        <a:graphic>
          <a:graphicData uri="http://schemas.openxmlformats.org/presentationml/2006/ole">
            <mc:AlternateContent xmlns:mc="http://schemas.openxmlformats.org/markup-compatibility/2006">
              <mc:Choice xmlns:v="urn:schemas-microsoft-com:vml" Requires="v">
                <p:oleObj spid="_x0000_s26493" name="Equation" r:id="rId30" imgW="1841400" imgH="469800" progId="Equation.DSMT4">
                  <p:embed/>
                </p:oleObj>
              </mc:Choice>
              <mc:Fallback>
                <p:oleObj name="Equation" r:id="rId30" imgW="1841400" imgH="469800" progId="Equation.DSMT4">
                  <p:embed/>
                  <p:pic>
                    <p:nvPicPr>
                      <p:cNvPr id="0" name=""/>
                      <p:cNvPicPr/>
                      <p:nvPr/>
                    </p:nvPicPr>
                    <p:blipFill>
                      <a:blip r:embed="rId31"/>
                      <a:stretch>
                        <a:fillRect/>
                      </a:stretch>
                    </p:blipFill>
                    <p:spPr>
                      <a:xfrm>
                        <a:off x="1182170" y="5163541"/>
                        <a:ext cx="4345602" cy="1108878"/>
                      </a:xfrm>
                      <a:prstGeom prst="rect">
                        <a:avLst/>
                      </a:prstGeom>
                    </p:spPr>
                  </p:pic>
                </p:oleObj>
              </mc:Fallback>
            </mc:AlternateContent>
          </a:graphicData>
        </a:graphic>
      </p:graphicFrame>
      <p:graphicFrame>
        <p:nvGraphicFramePr>
          <p:cNvPr id="46" name="对象 45"/>
          <p:cNvGraphicFramePr>
            <a:graphicFrameLocks noChangeAspect="1"/>
          </p:cNvGraphicFramePr>
          <p:nvPr>
            <p:extLst>
              <p:ext uri="{D42A27DB-BD31-4B8C-83A1-F6EECF244321}">
                <p14:modId xmlns:p14="http://schemas.microsoft.com/office/powerpoint/2010/main" val="3831767380"/>
              </p:ext>
            </p:extLst>
          </p:nvPr>
        </p:nvGraphicFramePr>
        <p:xfrm>
          <a:off x="5527772" y="5353784"/>
          <a:ext cx="4072615" cy="918635"/>
        </p:xfrm>
        <a:graphic>
          <a:graphicData uri="http://schemas.openxmlformats.org/presentationml/2006/ole">
            <mc:AlternateContent xmlns:mc="http://schemas.openxmlformats.org/markup-compatibility/2006">
              <mc:Choice xmlns:v="urn:schemas-microsoft-com:vml" Requires="v">
                <p:oleObj spid="_x0000_s26494" name="Equation" r:id="rId32" imgW="1688760" imgH="380880" progId="Equation.DSMT4">
                  <p:embed/>
                </p:oleObj>
              </mc:Choice>
              <mc:Fallback>
                <p:oleObj name="Equation" r:id="rId32" imgW="1688760" imgH="380880" progId="Equation.DSMT4">
                  <p:embed/>
                  <p:pic>
                    <p:nvPicPr>
                      <p:cNvPr id="0" name=""/>
                      <p:cNvPicPr/>
                      <p:nvPr/>
                    </p:nvPicPr>
                    <p:blipFill>
                      <a:blip r:embed="rId33"/>
                      <a:stretch>
                        <a:fillRect/>
                      </a:stretch>
                    </p:blipFill>
                    <p:spPr>
                      <a:xfrm>
                        <a:off x="5527772" y="5353784"/>
                        <a:ext cx="4072615" cy="918635"/>
                      </a:xfrm>
                      <a:prstGeom prst="rect">
                        <a:avLst/>
                      </a:prstGeom>
                    </p:spPr>
                  </p:pic>
                </p:oleObj>
              </mc:Fallback>
            </mc:AlternateContent>
          </a:graphicData>
        </a:graphic>
      </p:graphicFrame>
      <p:sp>
        <p:nvSpPr>
          <p:cNvPr id="2" name="灯片编号占位符 1"/>
          <p:cNvSpPr>
            <a:spLocks noGrp="1"/>
          </p:cNvSpPr>
          <p:nvPr>
            <p:ph type="sldNum" sz="quarter" idx="12"/>
          </p:nvPr>
        </p:nvSpPr>
        <p:spPr/>
        <p:txBody>
          <a:bodyPr/>
          <a:lstStyle/>
          <a:p>
            <a:fld id="{FCE5CB1A-84D9-4CEA-B327-BA5F167E0358}" type="slidenum">
              <a:rPr lang="zh-CN" altLang="en-US" smtClean="0"/>
              <a:t>24</a:t>
            </a:fld>
            <a:endParaRPr lang="zh-CN" altLang="en-US"/>
          </a:p>
        </p:txBody>
      </p:sp>
    </p:spTree>
    <p:extLst>
      <p:ext uri="{BB962C8B-B14F-4D97-AF65-F5344CB8AC3E}">
        <p14:creationId xmlns:p14="http://schemas.microsoft.com/office/powerpoint/2010/main" val="347644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down)">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arn(inVertical)">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75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10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left)">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left)">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wipe(left)">
                                      <p:cBhvr>
                                        <p:cTn id="52" dur="10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wipe(left)">
                                      <p:cBhvr>
                                        <p:cTn id="57" dur="75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wipe(left)">
                                      <p:cBhvr>
                                        <p:cTn id="62" dur="75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427185614"/>
              </p:ext>
            </p:extLst>
          </p:nvPr>
        </p:nvGraphicFramePr>
        <p:xfrm>
          <a:off x="1020618" y="1101447"/>
          <a:ext cx="4987925" cy="979487"/>
        </p:xfrm>
        <a:graphic>
          <a:graphicData uri="http://schemas.openxmlformats.org/presentationml/2006/ole">
            <mc:AlternateContent xmlns:mc="http://schemas.openxmlformats.org/markup-compatibility/2006">
              <mc:Choice xmlns:v="urn:schemas-microsoft-com:vml" Requires="v">
                <p:oleObj spid="_x0000_s27179" name="Equation" r:id="rId3" imgW="2070000" imgH="406080" progId="Equation.DSMT4">
                  <p:embed/>
                </p:oleObj>
              </mc:Choice>
              <mc:Fallback>
                <p:oleObj name="Equation" r:id="rId3" imgW="2070000" imgH="406080" progId="Equation.DSMT4">
                  <p:embed/>
                  <p:pic>
                    <p:nvPicPr>
                      <p:cNvPr id="0" name=""/>
                      <p:cNvPicPr/>
                      <p:nvPr/>
                    </p:nvPicPr>
                    <p:blipFill>
                      <a:blip r:embed="rId4"/>
                      <a:stretch>
                        <a:fillRect/>
                      </a:stretch>
                    </p:blipFill>
                    <p:spPr>
                      <a:xfrm>
                        <a:off x="1020618" y="1101447"/>
                        <a:ext cx="4987925" cy="979487"/>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59186692"/>
              </p:ext>
            </p:extLst>
          </p:nvPr>
        </p:nvGraphicFramePr>
        <p:xfrm>
          <a:off x="1020618" y="705924"/>
          <a:ext cx="5251455" cy="477405"/>
        </p:xfrm>
        <a:graphic>
          <a:graphicData uri="http://schemas.openxmlformats.org/presentationml/2006/ole">
            <mc:AlternateContent xmlns:mc="http://schemas.openxmlformats.org/markup-compatibility/2006">
              <mc:Choice xmlns:v="urn:schemas-microsoft-com:vml" Requires="v">
                <p:oleObj spid="_x0000_s27180" name="Equation" r:id="rId5" imgW="2374560" imgH="215640" progId="Equation.DSMT4">
                  <p:embed/>
                </p:oleObj>
              </mc:Choice>
              <mc:Fallback>
                <p:oleObj name="Equation" r:id="rId5" imgW="2374560" imgH="215640" progId="Equation.DSMT4">
                  <p:embed/>
                  <p:pic>
                    <p:nvPicPr>
                      <p:cNvPr id="0" name=""/>
                      <p:cNvPicPr/>
                      <p:nvPr/>
                    </p:nvPicPr>
                    <p:blipFill>
                      <a:blip r:embed="rId6"/>
                      <a:stretch>
                        <a:fillRect/>
                      </a:stretch>
                    </p:blipFill>
                    <p:spPr>
                      <a:xfrm>
                        <a:off x="1020618" y="705924"/>
                        <a:ext cx="5251455" cy="477405"/>
                      </a:xfrm>
                      <a:prstGeom prst="rect">
                        <a:avLst/>
                      </a:prstGeom>
                      <a:solidFill>
                        <a:schemeClr val="accent1"/>
                      </a:solidFill>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17202897"/>
              </p:ext>
            </p:extLst>
          </p:nvPr>
        </p:nvGraphicFramePr>
        <p:xfrm>
          <a:off x="6008543" y="1119569"/>
          <a:ext cx="4335463" cy="969963"/>
        </p:xfrm>
        <a:graphic>
          <a:graphicData uri="http://schemas.openxmlformats.org/presentationml/2006/ole">
            <mc:AlternateContent xmlns:mc="http://schemas.openxmlformats.org/markup-compatibility/2006">
              <mc:Choice xmlns:v="urn:schemas-microsoft-com:vml" Requires="v">
                <p:oleObj spid="_x0000_s27181" name="Equation" r:id="rId7" imgW="1815840" imgH="406080" progId="Equation.DSMT4">
                  <p:embed/>
                </p:oleObj>
              </mc:Choice>
              <mc:Fallback>
                <p:oleObj name="Equation" r:id="rId7" imgW="1815840" imgH="406080" progId="Equation.DSMT4">
                  <p:embed/>
                  <p:pic>
                    <p:nvPicPr>
                      <p:cNvPr id="0" name=""/>
                      <p:cNvPicPr/>
                      <p:nvPr/>
                    </p:nvPicPr>
                    <p:blipFill>
                      <a:blip r:embed="rId8"/>
                      <a:stretch>
                        <a:fillRect/>
                      </a:stretch>
                    </p:blipFill>
                    <p:spPr>
                      <a:xfrm>
                        <a:off x="6008543" y="1119569"/>
                        <a:ext cx="4335463" cy="969963"/>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433000480"/>
              </p:ext>
            </p:extLst>
          </p:nvPr>
        </p:nvGraphicFramePr>
        <p:xfrm>
          <a:off x="1102205" y="2089532"/>
          <a:ext cx="1772946" cy="837703"/>
        </p:xfrm>
        <a:graphic>
          <a:graphicData uri="http://schemas.openxmlformats.org/presentationml/2006/ole">
            <mc:AlternateContent xmlns:mc="http://schemas.openxmlformats.org/markup-compatibility/2006">
              <mc:Choice xmlns:v="urn:schemas-microsoft-com:vml" Requires="v">
                <p:oleObj spid="_x0000_s27182" name="Equation" r:id="rId9" imgW="914400" imgH="431640" progId="Equation.DSMT4">
                  <p:embed/>
                </p:oleObj>
              </mc:Choice>
              <mc:Fallback>
                <p:oleObj name="Equation" r:id="rId9" imgW="914400" imgH="431640" progId="Equation.DSMT4">
                  <p:embed/>
                  <p:pic>
                    <p:nvPicPr>
                      <p:cNvPr id="0" name=""/>
                      <p:cNvPicPr/>
                      <p:nvPr/>
                    </p:nvPicPr>
                    <p:blipFill>
                      <a:blip r:embed="rId10"/>
                      <a:stretch>
                        <a:fillRect/>
                      </a:stretch>
                    </p:blipFill>
                    <p:spPr>
                      <a:xfrm>
                        <a:off x="1102205" y="2089532"/>
                        <a:ext cx="1772946" cy="837703"/>
                      </a:xfrm>
                      <a:prstGeom prst="rect">
                        <a:avLst/>
                      </a:prstGeom>
                      <a:solidFill>
                        <a:schemeClr val="accent1"/>
                      </a:solid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344477026"/>
              </p:ext>
            </p:extLst>
          </p:nvPr>
        </p:nvGraphicFramePr>
        <p:xfrm>
          <a:off x="1029853" y="2812047"/>
          <a:ext cx="4488437" cy="974464"/>
        </p:xfrm>
        <a:graphic>
          <a:graphicData uri="http://schemas.openxmlformats.org/presentationml/2006/ole">
            <mc:AlternateContent xmlns:mc="http://schemas.openxmlformats.org/markup-compatibility/2006">
              <mc:Choice xmlns:v="urn:schemas-microsoft-com:vml" Requires="v">
                <p:oleObj spid="_x0000_s27183" name="Equation" r:id="rId11" imgW="1930320" imgH="419040" progId="Equation.DSMT4">
                  <p:embed/>
                </p:oleObj>
              </mc:Choice>
              <mc:Fallback>
                <p:oleObj name="Equation" r:id="rId11" imgW="1930320" imgH="419040" progId="Equation.DSMT4">
                  <p:embed/>
                  <p:pic>
                    <p:nvPicPr>
                      <p:cNvPr id="0" name=""/>
                      <p:cNvPicPr/>
                      <p:nvPr/>
                    </p:nvPicPr>
                    <p:blipFill>
                      <a:blip r:embed="rId12"/>
                      <a:stretch>
                        <a:fillRect/>
                      </a:stretch>
                    </p:blipFill>
                    <p:spPr>
                      <a:xfrm>
                        <a:off x="1029853" y="2812047"/>
                        <a:ext cx="4488437" cy="97446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50263493"/>
              </p:ext>
            </p:extLst>
          </p:nvPr>
        </p:nvGraphicFramePr>
        <p:xfrm>
          <a:off x="5435164" y="2812046"/>
          <a:ext cx="5068007" cy="978037"/>
        </p:xfrm>
        <a:graphic>
          <a:graphicData uri="http://schemas.openxmlformats.org/presentationml/2006/ole">
            <mc:AlternateContent xmlns:mc="http://schemas.openxmlformats.org/markup-compatibility/2006">
              <mc:Choice xmlns:v="urn:schemas-microsoft-com:vml" Requires="v">
                <p:oleObj spid="_x0000_s27184" name="Equation" r:id="rId13" imgW="2171520" imgH="419040" progId="Equation.DSMT4">
                  <p:embed/>
                </p:oleObj>
              </mc:Choice>
              <mc:Fallback>
                <p:oleObj name="Equation" r:id="rId13" imgW="2171520" imgH="419040" progId="Equation.DSMT4">
                  <p:embed/>
                  <p:pic>
                    <p:nvPicPr>
                      <p:cNvPr id="0" name=""/>
                      <p:cNvPicPr/>
                      <p:nvPr/>
                    </p:nvPicPr>
                    <p:blipFill>
                      <a:blip r:embed="rId14"/>
                      <a:stretch>
                        <a:fillRect/>
                      </a:stretch>
                    </p:blipFill>
                    <p:spPr>
                      <a:xfrm>
                        <a:off x="5435164" y="2812046"/>
                        <a:ext cx="5068007" cy="97803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17297502"/>
              </p:ext>
            </p:extLst>
          </p:nvPr>
        </p:nvGraphicFramePr>
        <p:xfrm>
          <a:off x="1029853" y="3546366"/>
          <a:ext cx="4308765" cy="1335110"/>
        </p:xfrm>
        <a:graphic>
          <a:graphicData uri="http://schemas.openxmlformats.org/presentationml/2006/ole">
            <mc:AlternateContent xmlns:mc="http://schemas.openxmlformats.org/markup-compatibility/2006">
              <mc:Choice xmlns:v="urn:schemas-microsoft-com:vml" Requires="v">
                <p:oleObj spid="_x0000_s27185" name="Equation" r:id="rId15" imgW="1803240" imgH="558720" progId="Equation.DSMT4">
                  <p:embed/>
                </p:oleObj>
              </mc:Choice>
              <mc:Fallback>
                <p:oleObj name="Equation" r:id="rId15" imgW="1803240" imgH="558720" progId="Equation.DSMT4">
                  <p:embed/>
                  <p:pic>
                    <p:nvPicPr>
                      <p:cNvPr id="0" name=""/>
                      <p:cNvPicPr/>
                      <p:nvPr/>
                    </p:nvPicPr>
                    <p:blipFill>
                      <a:blip r:embed="rId16"/>
                      <a:stretch>
                        <a:fillRect/>
                      </a:stretch>
                    </p:blipFill>
                    <p:spPr>
                      <a:xfrm>
                        <a:off x="1029853" y="3546366"/>
                        <a:ext cx="4308765" cy="133511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302469469"/>
              </p:ext>
            </p:extLst>
          </p:nvPr>
        </p:nvGraphicFramePr>
        <p:xfrm>
          <a:off x="5338618" y="3786511"/>
          <a:ext cx="1119228" cy="942507"/>
        </p:xfrm>
        <a:graphic>
          <a:graphicData uri="http://schemas.openxmlformats.org/presentationml/2006/ole">
            <mc:AlternateContent xmlns:mc="http://schemas.openxmlformats.org/markup-compatibility/2006">
              <mc:Choice xmlns:v="urn:schemas-microsoft-com:vml" Requires="v">
                <p:oleObj spid="_x0000_s27186" name="Equation" r:id="rId17" imgW="482400" imgH="406080" progId="Equation.DSMT4">
                  <p:embed/>
                </p:oleObj>
              </mc:Choice>
              <mc:Fallback>
                <p:oleObj name="Equation" r:id="rId17" imgW="482400" imgH="406080" progId="Equation.DSMT4">
                  <p:embed/>
                  <p:pic>
                    <p:nvPicPr>
                      <p:cNvPr id="0" name=""/>
                      <p:cNvPicPr/>
                      <p:nvPr/>
                    </p:nvPicPr>
                    <p:blipFill>
                      <a:blip r:embed="rId18"/>
                      <a:stretch>
                        <a:fillRect/>
                      </a:stretch>
                    </p:blipFill>
                    <p:spPr>
                      <a:xfrm>
                        <a:off x="5338618" y="3786511"/>
                        <a:ext cx="1119228" cy="94250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38227036"/>
              </p:ext>
            </p:extLst>
          </p:nvPr>
        </p:nvGraphicFramePr>
        <p:xfrm>
          <a:off x="1573592" y="4760975"/>
          <a:ext cx="5343525" cy="933450"/>
        </p:xfrm>
        <a:graphic>
          <a:graphicData uri="http://schemas.openxmlformats.org/presentationml/2006/ole">
            <mc:AlternateContent xmlns:mc="http://schemas.openxmlformats.org/markup-compatibility/2006">
              <mc:Choice xmlns:v="urn:schemas-microsoft-com:vml" Requires="v">
                <p:oleObj spid="_x0000_s27187" name="Equation" r:id="rId19" imgW="2323800" imgH="406080" progId="Equation.DSMT4">
                  <p:embed/>
                </p:oleObj>
              </mc:Choice>
              <mc:Fallback>
                <p:oleObj name="Equation" r:id="rId19" imgW="2323800" imgH="406080" progId="Equation.DSMT4">
                  <p:embed/>
                  <p:pic>
                    <p:nvPicPr>
                      <p:cNvPr id="0" name=""/>
                      <p:cNvPicPr/>
                      <p:nvPr/>
                    </p:nvPicPr>
                    <p:blipFill>
                      <a:blip r:embed="rId20"/>
                      <a:stretch>
                        <a:fillRect/>
                      </a:stretch>
                    </p:blipFill>
                    <p:spPr>
                      <a:xfrm>
                        <a:off x="1573592" y="4760975"/>
                        <a:ext cx="5343525" cy="933450"/>
                      </a:xfrm>
                      <a:prstGeom prst="rect">
                        <a:avLst/>
                      </a:prstGeom>
                    </p:spPr>
                  </p:pic>
                </p:oleObj>
              </mc:Fallback>
            </mc:AlternateContent>
          </a:graphicData>
        </a:graphic>
      </p:graphicFrame>
      <p:sp>
        <p:nvSpPr>
          <p:cNvPr id="12" name="文本框 11"/>
          <p:cNvSpPr txBox="1"/>
          <p:nvPr/>
        </p:nvSpPr>
        <p:spPr>
          <a:xfrm>
            <a:off x="1029853" y="4881476"/>
            <a:ext cx="543739" cy="523220"/>
          </a:xfrm>
          <a:prstGeom prst="rect">
            <a:avLst/>
          </a:prstGeom>
          <a:noFill/>
        </p:spPr>
        <p:txBody>
          <a:bodyPr wrap="none" rtlCol="0">
            <a:spAutoFit/>
          </a:bodyPr>
          <a:lstStyle/>
          <a:p>
            <a:r>
              <a:rPr lang="zh-CN" altLang="en-US" sz="2800" b="1" dirty="0"/>
              <a:t>又</a:t>
            </a:r>
          </a:p>
        </p:txBody>
      </p:sp>
      <p:sp>
        <p:nvSpPr>
          <p:cNvPr id="13" name="文本框 12"/>
          <p:cNvSpPr txBox="1"/>
          <p:nvPr/>
        </p:nvSpPr>
        <p:spPr>
          <a:xfrm>
            <a:off x="7074225" y="4827172"/>
            <a:ext cx="1261884" cy="523220"/>
          </a:xfrm>
          <a:prstGeom prst="rect">
            <a:avLst/>
          </a:prstGeom>
          <a:noFill/>
        </p:spPr>
        <p:txBody>
          <a:bodyPr wrap="none" rtlCol="0">
            <a:spAutoFit/>
          </a:bodyPr>
          <a:lstStyle/>
          <a:p>
            <a:r>
              <a:rPr lang="zh-CN" altLang="en-US" sz="2800" b="1" dirty="0"/>
              <a:t>所以，</a:t>
            </a:r>
          </a:p>
        </p:txBody>
      </p:sp>
      <p:graphicFrame>
        <p:nvGraphicFramePr>
          <p:cNvPr id="14" name="对象 13"/>
          <p:cNvGraphicFramePr>
            <a:graphicFrameLocks noChangeAspect="1"/>
          </p:cNvGraphicFramePr>
          <p:nvPr>
            <p:extLst>
              <p:ext uri="{D42A27DB-BD31-4B8C-83A1-F6EECF244321}">
                <p14:modId xmlns:p14="http://schemas.microsoft.com/office/powerpoint/2010/main" val="975638978"/>
              </p:ext>
            </p:extLst>
          </p:nvPr>
        </p:nvGraphicFramePr>
        <p:xfrm>
          <a:off x="1416484" y="5416589"/>
          <a:ext cx="7153275" cy="1079500"/>
        </p:xfrm>
        <a:graphic>
          <a:graphicData uri="http://schemas.openxmlformats.org/presentationml/2006/ole">
            <mc:AlternateContent xmlns:mc="http://schemas.openxmlformats.org/markup-compatibility/2006">
              <mc:Choice xmlns:v="urn:schemas-microsoft-com:vml" Requires="v">
                <p:oleObj spid="_x0000_s27188" name="Equation" r:id="rId21" imgW="3111480" imgH="469800" progId="Equation.DSMT4">
                  <p:embed/>
                </p:oleObj>
              </mc:Choice>
              <mc:Fallback>
                <p:oleObj name="Equation" r:id="rId21" imgW="3111480" imgH="469800" progId="Equation.DSMT4">
                  <p:embed/>
                  <p:pic>
                    <p:nvPicPr>
                      <p:cNvPr id="0" name=""/>
                      <p:cNvPicPr/>
                      <p:nvPr/>
                    </p:nvPicPr>
                    <p:blipFill>
                      <a:blip r:embed="rId22"/>
                      <a:stretch>
                        <a:fillRect/>
                      </a:stretch>
                    </p:blipFill>
                    <p:spPr>
                      <a:xfrm>
                        <a:off x="1416484" y="5416589"/>
                        <a:ext cx="7153275" cy="1079500"/>
                      </a:xfrm>
                      <a:prstGeom prst="rect">
                        <a:avLst/>
                      </a:prstGeom>
                    </p:spPr>
                  </p:pic>
                </p:oleObj>
              </mc:Fallback>
            </mc:AlternateContent>
          </a:graphicData>
        </a:graphic>
      </p:graphicFrame>
      <p:sp>
        <p:nvSpPr>
          <p:cNvPr id="2" name="灯片编号占位符 1"/>
          <p:cNvSpPr>
            <a:spLocks noGrp="1"/>
          </p:cNvSpPr>
          <p:nvPr>
            <p:ph type="sldNum" sz="quarter" idx="12"/>
          </p:nvPr>
        </p:nvSpPr>
        <p:spPr/>
        <p:txBody>
          <a:bodyPr/>
          <a:lstStyle/>
          <a:p>
            <a:fld id="{FCE5CB1A-84D9-4CEA-B327-BA5F167E0358}" type="slidenum">
              <a:rPr lang="zh-CN" altLang="en-US" smtClean="0"/>
              <a:t>25</a:t>
            </a:fld>
            <a:endParaRPr lang="zh-CN" altLang="en-US"/>
          </a:p>
        </p:txBody>
      </p:sp>
    </p:spTree>
    <p:extLst>
      <p:ext uri="{BB962C8B-B14F-4D97-AF65-F5344CB8AC3E}">
        <p14:creationId xmlns:p14="http://schemas.microsoft.com/office/powerpoint/2010/main" val="413290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7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75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75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1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2054912" y="722807"/>
            <a:ext cx="5549610" cy="762000"/>
          </a:xfrm>
        </p:spPr>
        <p:txBody>
          <a:bodyPr>
            <a:normAutofit/>
          </a:bodyPr>
          <a:lstStyle/>
          <a:p>
            <a:pPr algn="l"/>
            <a:r>
              <a:rPr lang="zh-CN" altLang="en-US" sz="2800" b="1" dirty="0">
                <a:solidFill>
                  <a:srgbClr val="FF0000"/>
                </a:solidFill>
                <a:latin typeface="宋体" panose="02010600030101010101" pitchFamily="2" charset="-122"/>
                <a:ea typeface="宋体" panose="02010600030101010101" pitchFamily="2" charset="-122"/>
              </a:rPr>
              <a:t>例</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9</a:t>
            </a:r>
            <a:r>
              <a:rPr lang="zh-CN" altLang="en-US" sz="2800" b="1" dirty="0">
                <a:solidFill>
                  <a:srgbClr val="FF0000"/>
                </a:solidFill>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计算曲面积分</a:t>
            </a:r>
          </a:p>
        </p:txBody>
      </p:sp>
      <p:graphicFrame>
        <p:nvGraphicFramePr>
          <p:cNvPr id="25603" name="Object 2"/>
          <p:cNvGraphicFramePr>
            <a:graphicFrameLocks noChangeAspect="1"/>
          </p:cNvGraphicFramePr>
          <p:nvPr>
            <p:extLst>
              <p:ext uri="{D42A27DB-BD31-4B8C-83A1-F6EECF244321}">
                <p14:modId xmlns:p14="http://schemas.microsoft.com/office/powerpoint/2010/main" val="1940875777"/>
              </p:ext>
            </p:extLst>
          </p:nvPr>
        </p:nvGraphicFramePr>
        <p:xfrm>
          <a:off x="2678908" y="1484944"/>
          <a:ext cx="5815013" cy="730250"/>
        </p:xfrm>
        <a:graphic>
          <a:graphicData uri="http://schemas.openxmlformats.org/presentationml/2006/ole">
            <mc:AlternateContent xmlns:mc="http://schemas.openxmlformats.org/markup-compatibility/2006">
              <mc:Choice xmlns:v="urn:schemas-microsoft-com:vml" Requires="v">
                <p:oleObj spid="_x0000_s22879" name="Equation" r:id="rId3" imgW="2505097" imgH="295348" progId="Equation.DSMT4">
                  <p:embed/>
                </p:oleObj>
              </mc:Choice>
              <mc:Fallback>
                <p:oleObj name="Equation" r:id="rId3" imgW="2505097" imgH="29534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8908" y="1484944"/>
                        <a:ext cx="5815013"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526522707"/>
              </p:ext>
            </p:extLst>
          </p:nvPr>
        </p:nvGraphicFramePr>
        <p:xfrm>
          <a:off x="2637535" y="2164557"/>
          <a:ext cx="5688013" cy="704850"/>
        </p:xfrm>
        <a:graphic>
          <a:graphicData uri="http://schemas.openxmlformats.org/presentationml/2006/ole">
            <mc:AlternateContent xmlns:mc="http://schemas.openxmlformats.org/markup-compatibility/2006">
              <mc:Choice xmlns:v="urn:schemas-microsoft-com:vml" Requires="v">
                <p:oleObj spid="_x0000_s22880" name="Equation" r:id="rId5" imgW="2543108" imgH="295348" progId="Equation.DSMT4">
                  <p:embed/>
                </p:oleObj>
              </mc:Choice>
              <mc:Fallback>
                <p:oleObj name="Equation" r:id="rId5" imgW="2543108" imgH="29534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7535" y="2164557"/>
                        <a:ext cx="5688013"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Box 6"/>
          <p:cNvSpPr txBox="1">
            <a:spLocks noChangeArrowheads="1"/>
          </p:cNvSpPr>
          <p:nvPr/>
        </p:nvSpPr>
        <p:spPr bwMode="auto">
          <a:xfrm>
            <a:off x="2145507" y="2811465"/>
            <a:ext cx="21939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7"/>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7"/>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7"/>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7"/>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7"/>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7"/>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7"/>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7"/>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7"/>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其中</a:t>
            </a:r>
            <a:r>
              <a:rPr lang="zh-CN" altLang="en-US" b="1" dirty="0">
                <a:solidFill>
                  <a:schemeClr val="tx1"/>
                </a:solidFill>
                <a:ea typeface="宋体" panose="02010600030101010101" pitchFamily="2" charset="-122"/>
                <a:sym typeface="Symbol" panose="05050102010706020507" pitchFamily="18" charset="2"/>
              </a:rPr>
              <a:t>为球面</a:t>
            </a:r>
            <a:endParaRPr lang="zh-CN" altLang="en-US" b="1" dirty="0">
              <a:solidFill>
                <a:schemeClr val="tx1"/>
              </a:solidFill>
              <a:ea typeface="宋体" panose="02010600030101010101" pitchFamily="2" charset="-122"/>
            </a:endParaRPr>
          </a:p>
        </p:txBody>
      </p:sp>
      <p:graphicFrame>
        <p:nvGraphicFramePr>
          <p:cNvPr id="23557" name="Object 3"/>
          <p:cNvGraphicFramePr>
            <a:graphicFrameLocks noChangeAspect="1"/>
          </p:cNvGraphicFramePr>
          <p:nvPr>
            <p:extLst>
              <p:ext uri="{D42A27DB-BD31-4B8C-83A1-F6EECF244321}">
                <p14:modId xmlns:p14="http://schemas.microsoft.com/office/powerpoint/2010/main" val="4195273183"/>
              </p:ext>
            </p:extLst>
          </p:nvPr>
        </p:nvGraphicFramePr>
        <p:xfrm>
          <a:off x="4191601" y="2780507"/>
          <a:ext cx="2432050" cy="576263"/>
        </p:xfrm>
        <a:graphic>
          <a:graphicData uri="http://schemas.openxmlformats.org/presentationml/2006/ole">
            <mc:AlternateContent xmlns:mc="http://schemas.openxmlformats.org/markup-compatibility/2006">
              <mc:Choice xmlns:v="urn:schemas-microsoft-com:vml" Requires="v">
                <p:oleObj spid="_x0000_s22881" name="Equation" r:id="rId8" imgW="943087" imgH="209683" progId="Equation.DSMT4">
                  <p:embed/>
                </p:oleObj>
              </mc:Choice>
              <mc:Fallback>
                <p:oleObj name="Equation" r:id="rId8" imgW="943087" imgH="209683"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601" y="2780507"/>
                        <a:ext cx="243205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Box 8"/>
          <p:cNvSpPr txBox="1">
            <a:spLocks noChangeArrowheads="1"/>
          </p:cNvSpPr>
          <p:nvPr/>
        </p:nvSpPr>
        <p:spPr bwMode="auto">
          <a:xfrm>
            <a:off x="6540823" y="2824818"/>
            <a:ext cx="13564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7"/>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7"/>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7"/>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7"/>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7"/>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7"/>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7"/>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7"/>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7"/>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的外侧</a:t>
            </a:r>
            <a:r>
              <a:rPr lang="en-US" altLang="zh-CN" b="1" dirty="0">
                <a:solidFill>
                  <a:schemeClr val="tx1"/>
                </a:solidFill>
                <a:ea typeface="宋体" panose="02010600030101010101" pitchFamily="2" charset="-122"/>
              </a:rPr>
              <a:t>.</a:t>
            </a:r>
            <a:endParaRPr lang="zh-CN" altLang="en-US" b="1" dirty="0">
              <a:solidFill>
                <a:schemeClr val="tx1"/>
              </a:solidFill>
              <a:ea typeface="宋体" panose="02010600030101010101" pitchFamily="2" charset="-122"/>
            </a:endParaRPr>
          </a:p>
        </p:txBody>
      </p:sp>
      <p:sp>
        <p:nvSpPr>
          <p:cNvPr id="10" name="TextBox 9"/>
          <p:cNvSpPr txBox="1">
            <a:spLocks noChangeArrowheads="1"/>
          </p:cNvSpPr>
          <p:nvPr/>
        </p:nvSpPr>
        <p:spPr bwMode="auto">
          <a:xfrm>
            <a:off x="2145507" y="3348038"/>
            <a:ext cx="2925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7"/>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7"/>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7"/>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7"/>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7"/>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7"/>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7"/>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7"/>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7"/>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rgbClr val="FF0000"/>
                </a:solidFill>
                <a:ea typeface="宋体" panose="02010600030101010101" pitchFamily="2" charset="-122"/>
              </a:rPr>
              <a:t>解：</a:t>
            </a:r>
            <a:r>
              <a:rPr lang="zh-CN" altLang="en-US" b="1" dirty="0">
                <a:solidFill>
                  <a:schemeClr val="tx1"/>
                </a:solidFill>
                <a:ea typeface="宋体" panose="02010600030101010101" pitchFamily="2" charset="-122"/>
              </a:rPr>
              <a:t>由</a:t>
            </a:r>
            <a:r>
              <a:rPr lang="en-US" altLang="zh-CN" b="1" dirty="0">
                <a:solidFill>
                  <a:schemeClr val="tx1"/>
                </a:solidFill>
                <a:ea typeface="宋体" panose="02010600030101010101" pitchFamily="2" charset="-122"/>
              </a:rPr>
              <a:t>Gauss</a:t>
            </a:r>
            <a:r>
              <a:rPr lang="zh-CN" altLang="en-US" b="1" dirty="0">
                <a:solidFill>
                  <a:schemeClr val="tx1"/>
                </a:solidFill>
                <a:ea typeface="宋体" panose="02010600030101010101" pitchFamily="2" charset="-122"/>
              </a:rPr>
              <a:t>公式</a:t>
            </a:r>
          </a:p>
        </p:txBody>
      </p:sp>
      <p:graphicFrame>
        <p:nvGraphicFramePr>
          <p:cNvPr id="40966" name="Object 6"/>
          <p:cNvGraphicFramePr>
            <a:graphicFrameLocks noChangeAspect="1"/>
          </p:cNvGraphicFramePr>
          <p:nvPr>
            <p:extLst>
              <p:ext uri="{D42A27DB-BD31-4B8C-83A1-F6EECF244321}">
                <p14:modId xmlns:p14="http://schemas.microsoft.com/office/powerpoint/2010/main" val="627671432"/>
              </p:ext>
            </p:extLst>
          </p:nvPr>
        </p:nvGraphicFramePr>
        <p:xfrm>
          <a:off x="2559846" y="3754440"/>
          <a:ext cx="5616188" cy="1020568"/>
        </p:xfrm>
        <a:graphic>
          <a:graphicData uri="http://schemas.openxmlformats.org/presentationml/2006/ole">
            <mc:AlternateContent xmlns:mc="http://schemas.openxmlformats.org/markup-compatibility/2006">
              <mc:Choice xmlns:v="urn:schemas-microsoft-com:vml" Requires="v">
                <p:oleObj spid="_x0000_s22882" name="Equation" r:id="rId10" imgW="2361960" imgH="419040" progId="Equation.DSMT4">
                  <p:embed/>
                </p:oleObj>
              </mc:Choice>
              <mc:Fallback>
                <p:oleObj name="Equation" r:id="rId10" imgW="2361960" imgH="419040" progId="Equation.DSMT4">
                  <p:embed/>
                  <p:pic>
                    <p:nvPicPr>
                      <p:cNvPr id="0" name=""/>
                      <p:cNvPicPr>
                        <a:picLocks noChangeAspect="1" noChangeArrowheads="1"/>
                      </p:cNvPicPr>
                      <p:nvPr/>
                    </p:nvPicPr>
                    <p:blipFill>
                      <a:blip r:embed="rId11"/>
                      <a:srcRect/>
                      <a:stretch>
                        <a:fillRect/>
                      </a:stretch>
                    </p:blipFill>
                    <p:spPr bwMode="auto">
                      <a:xfrm>
                        <a:off x="2559846" y="3754440"/>
                        <a:ext cx="5616188" cy="1020568"/>
                      </a:xfrm>
                      <a:prstGeom prst="rect">
                        <a:avLst/>
                      </a:prstGeom>
                      <a:noFill/>
                      <a:ln>
                        <a:noFill/>
                      </a:ln>
                      <a:effectLst/>
                    </p:spPr>
                  </p:pic>
                </p:oleObj>
              </mc:Fallback>
            </mc:AlternateContent>
          </a:graphicData>
        </a:graphic>
      </p:graphicFrame>
      <p:graphicFrame>
        <p:nvGraphicFramePr>
          <p:cNvPr id="40967" name="Object 7"/>
          <p:cNvGraphicFramePr>
            <a:graphicFrameLocks noChangeAspect="1"/>
          </p:cNvGraphicFramePr>
          <p:nvPr>
            <p:extLst>
              <p:ext uri="{D42A27DB-BD31-4B8C-83A1-F6EECF244321}">
                <p14:modId xmlns:p14="http://schemas.microsoft.com/office/powerpoint/2010/main" val="4155495525"/>
              </p:ext>
            </p:extLst>
          </p:nvPr>
        </p:nvGraphicFramePr>
        <p:xfrm>
          <a:off x="2559846" y="5551047"/>
          <a:ext cx="6053138" cy="1028468"/>
        </p:xfrm>
        <a:graphic>
          <a:graphicData uri="http://schemas.openxmlformats.org/presentationml/2006/ole">
            <mc:AlternateContent xmlns:mc="http://schemas.openxmlformats.org/markup-compatibility/2006">
              <mc:Choice xmlns:v="urn:schemas-microsoft-com:vml" Requires="v">
                <p:oleObj spid="_x0000_s22883" name="Equation" r:id="rId12" imgW="2628720" imgH="419040" progId="Equation.DSMT4">
                  <p:embed/>
                </p:oleObj>
              </mc:Choice>
              <mc:Fallback>
                <p:oleObj name="Equation" r:id="rId12" imgW="2628720" imgH="419040" progId="Equation.DSMT4">
                  <p:embed/>
                  <p:pic>
                    <p:nvPicPr>
                      <p:cNvPr id="0" name=""/>
                      <p:cNvPicPr>
                        <a:picLocks noChangeAspect="1" noChangeArrowheads="1"/>
                      </p:cNvPicPr>
                      <p:nvPr/>
                    </p:nvPicPr>
                    <p:blipFill>
                      <a:blip r:embed="rId13"/>
                      <a:srcRect/>
                      <a:stretch>
                        <a:fillRect/>
                      </a:stretch>
                    </p:blipFill>
                    <p:spPr bwMode="auto">
                      <a:xfrm>
                        <a:off x="2559846" y="5551047"/>
                        <a:ext cx="6053138" cy="1028468"/>
                      </a:xfrm>
                      <a:prstGeom prst="rect">
                        <a:avLst/>
                      </a:prstGeom>
                      <a:noFill/>
                      <a:ln>
                        <a:noFill/>
                      </a:ln>
                      <a:effectLst/>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705841081"/>
              </p:ext>
            </p:extLst>
          </p:nvPr>
        </p:nvGraphicFramePr>
        <p:xfrm>
          <a:off x="3017068" y="4670342"/>
          <a:ext cx="5880100" cy="985372"/>
        </p:xfrm>
        <a:graphic>
          <a:graphicData uri="http://schemas.openxmlformats.org/presentationml/2006/ole">
            <mc:AlternateContent xmlns:mc="http://schemas.openxmlformats.org/markup-compatibility/2006">
              <mc:Choice xmlns:v="urn:schemas-microsoft-com:vml" Requires="v">
                <p:oleObj spid="_x0000_s22884" name="Equation" r:id="rId14" imgW="2476440" imgH="406080" progId="Equation.DSMT4">
                  <p:embed/>
                </p:oleObj>
              </mc:Choice>
              <mc:Fallback>
                <p:oleObj name="Equation" r:id="rId14" imgW="2476440" imgH="406080" progId="Equation.DSMT4">
                  <p:embed/>
                  <p:pic>
                    <p:nvPicPr>
                      <p:cNvPr id="0" name=""/>
                      <p:cNvPicPr>
                        <a:picLocks noChangeAspect="1" noChangeArrowheads="1"/>
                      </p:cNvPicPr>
                      <p:nvPr/>
                    </p:nvPicPr>
                    <p:blipFill>
                      <a:blip r:embed="rId15"/>
                      <a:srcRect/>
                      <a:stretch>
                        <a:fillRect/>
                      </a:stretch>
                    </p:blipFill>
                    <p:spPr bwMode="auto">
                      <a:xfrm>
                        <a:off x="3017068" y="4670342"/>
                        <a:ext cx="5880100" cy="985372"/>
                      </a:xfrm>
                      <a:prstGeom prst="rect">
                        <a:avLst/>
                      </a:prstGeom>
                      <a:noFill/>
                      <a:ln>
                        <a:noFill/>
                      </a:ln>
                      <a:effectLst/>
                    </p:spPr>
                  </p:pic>
                </p:oleObj>
              </mc:Fallback>
            </mc:AlternateContent>
          </a:graphicData>
        </a:graphic>
      </p:graphicFrame>
      <p:sp>
        <p:nvSpPr>
          <p:cNvPr id="2" name="灯片编号占位符 1"/>
          <p:cNvSpPr>
            <a:spLocks noGrp="1"/>
          </p:cNvSpPr>
          <p:nvPr>
            <p:ph type="sldNum" sz="quarter" idx="12"/>
          </p:nvPr>
        </p:nvSpPr>
        <p:spPr/>
        <p:txBody>
          <a:bodyPr/>
          <a:lstStyle/>
          <a:p>
            <a:fld id="{FCE5CB1A-84D9-4CEA-B327-BA5F167E0358}" type="slidenum">
              <a:rPr lang="zh-CN" altLang="en-US" smtClean="0"/>
              <a:t>26</a:t>
            </a:fld>
            <a:endParaRPr lang="zh-CN" altLang="en-US"/>
          </a:p>
        </p:txBody>
      </p:sp>
    </p:spTree>
    <p:extLst>
      <p:ext uri="{BB962C8B-B14F-4D97-AF65-F5344CB8AC3E}">
        <p14:creationId xmlns:p14="http://schemas.microsoft.com/office/powerpoint/2010/main" val="37376128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40966"/>
                                        </p:tgtEl>
                                        <p:attrNameLst>
                                          <p:attrName>style.visibility</p:attrName>
                                        </p:attrNameLst>
                                      </p:cBhvr>
                                      <p:to>
                                        <p:strVal val="visible"/>
                                      </p:to>
                                    </p:set>
                                    <p:animEffect transition="in" filter="wipe(left)">
                                      <p:cBhvr>
                                        <p:cTn id="11" dur="1000"/>
                                        <p:tgtEl>
                                          <p:spTgt spid="4096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10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0967"/>
                                        </p:tgtEl>
                                        <p:attrNameLst>
                                          <p:attrName>style.visibility</p:attrName>
                                        </p:attrNameLst>
                                      </p:cBhvr>
                                      <p:to>
                                        <p:strVal val="visible"/>
                                      </p:to>
                                    </p:set>
                                    <p:animEffect transition="in" filter="wipe(left)">
                                      <p:cBhvr>
                                        <p:cTn id="21" dur="1000"/>
                                        <p:tgtEl>
                                          <p:spTgt spid="40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2037844" y="698543"/>
            <a:ext cx="5603875" cy="762000"/>
          </a:xfrm>
        </p:spPr>
        <p:txBody>
          <a:bodyPr>
            <a:normAutofit/>
          </a:bodyPr>
          <a:lstStyle/>
          <a:p>
            <a:pPr algn="l"/>
            <a:r>
              <a:rPr lang="zh-CN" altLang="en-US" sz="2800" b="1" dirty="0">
                <a:solidFill>
                  <a:srgbClr val="FF0000"/>
                </a:solidFill>
                <a:latin typeface="宋体" panose="02010600030101010101" pitchFamily="2" charset="-122"/>
                <a:ea typeface="宋体" panose="02010600030101010101" pitchFamily="2" charset="-122"/>
              </a:rPr>
              <a:t>例</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2800" b="1" dirty="0">
                <a:solidFill>
                  <a:srgbClr val="FF0000"/>
                </a:solidFill>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计算曲面积分</a:t>
            </a:r>
          </a:p>
        </p:txBody>
      </p:sp>
      <p:graphicFrame>
        <p:nvGraphicFramePr>
          <p:cNvPr id="25603" name="Object 2"/>
          <p:cNvGraphicFramePr>
            <a:graphicFrameLocks noChangeAspect="1"/>
          </p:cNvGraphicFramePr>
          <p:nvPr>
            <p:extLst>
              <p:ext uri="{D42A27DB-BD31-4B8C-83A1-F6EECF244321}">
                <p14:modId xmlns:p14="http://schemas.microsoft.com/office/powerpoint/2010/main" val="2150798162"/>
              </p:ext>
            </p:extLst>
          </p:nvPr>
        </p:nvGraphicFramePr>
        <p:xfrm>
          <a:off x="2863591" y="1372189"/>
          <a:ext cx="5360988" cy="1149350"/>
        </p:xfrm>
        <a:graphic>
          <a:graphicData uri="http://schemas.openxmlformats.org/presentationml/2006/ole">
            <mc:AlternateContent xmlns:mc="http://schemas.openxmlformats.org/markup-compatibility/2006">
              <mc:Choice xmlns:v="urn:schemas-microsoft-com:vml" Requires="v">
                <p:oleObj spid="_x0000_s23984" name="Equation" r:id="rId3" imgW="2311200" imgH="482400" progId="Equation.DSMT4">
                  <p:embed/>
                </p:oleObj>
              </mc:Choice>
              <mc:Fallback>
                <p:oleObj name="Equation" r:id="rId3" imgW="2311200" imgH="482400" progId="Equation.DSMT4">
                  <p:embed/>
                  <p:pic>
                    <p:nvPicPr>
                      <p:cNvPr id="0" name=""/>
                      <p:cNvPicPr>
                        <a:picLocks noChangeAspect="1" noChangeArrowheads="1"/>
                      </p:cNvPicPr>
                      <p:nvPr/>
                    </p:nvPicPr>
                    <p:blipFill>
                      <a:blip r:embed="rId4"/>
                      <a:srcRect/>
                      <a:stretch>
                        <a:fillRect/>
                      </a:stretch>
                    </p:blipFill>
                    <p:spPr bwMode="auto">
                      <a:xfrm>
                        <a:off x="2863591" y="1372189"/>
                        <a:ext cx="5360988"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组合 14"/>
          <p:cNvGrpSpPr>
            <a:grpSpLocks/>
          </p:cNvGrpSpPr>
          <p:nvPr/>
        </p:nvGrpSpPr>
        <p:grpSpPr bwMode="auto">
          <a:xfrm>
            <a:off x="2208213" y="2419772"/>
            <a:ext cx="5797550" cy="576262"/>
            <a:chOff x="683568" y="1988840"/>
            <a:chExt cx="5798388" cy="576262"/>
          </a:xfrm>
        </p:grpSpPr>
        <p:sp>
          <p:nvSpPr>
            <p:cNvPr id="32779" name="TextBox 6"/>
            <p:cNvSpPr txBox="1">
              <a:spLocks noChangeArrowheads="1"/>
            </p:cNvSpPr>
            <p:nvPr/>
          </p:nvSpPr>
          <p:spPr bwMode="auto">
            <a:xfrm>
              <a:off x="683568" y="1988840"/>
              <a:ext cx="21932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其中</a:t>
              </a:r>
              <a:r>
                <a:rPr lang="zh-CN" altLang="en-US" b="1" dirty="0">
                  <a:solidFill>
                    <a:schemeClr val="tx1"/>
                  </a:solidFill>
                  <a:ea typeface="宋体" panose="02010600030101010101" pitchFamily="2" charset="-122"/>
                  <a:sym typeface="Symbol" panose="05050102010706020507" pitchFamily="18" charset="2"/>
                </a:rPr>
                <a:t>为球面</a:t>
              </a:r>
              <a:endParaRPr lang="zh-CN" altLang="en-US" b="1" dirty="0">
                <a:solidFill>
                  <a:schemeClr val="tx1"/>
                </a:solidFill>
                <a:ea typeface="宋体" panose="02010600030101010101" pitchFamily="2" charset="-122"/>
              </a:endParaRPr>
            </a:p>
          </p:txBody>
        </p:sp>
        <p:graphicFrame>
          <p:nvGraphicFramePr>
            <p:cNvPr id="32780" name="Object 3"/>
            <p:cNvGraphicFramePr>
              <a:graphicFrameLocks noChangeAspect="1"/>
            </p:cNvGraphicFramePr>
            <p:nvPr/>
          </p:nvGraphicFramePr>
          <p:xfrm>
            <a:off x="2915816" y="1988840"/>
            <a:ext cx="2208213" cy="576262"/>
          </p:xfrm>
          <a:graphic>
            <a:graphicData uri="http://schemas.openxmlformats.org/presentationml/2006/ole">
              <mc:AlternateContent xmlns:mc="http://schemas.openxmlformats.org/markup-compatibility/2006">
                <mc:Choice xmlns:v="urn:schemas-microsoft-com:vml" Requires="v">
                  <p:oleObj spid="_x0000_s23985" name="Equation" r:id="rId6" imgW="857384" imgH="209683" progId="Equation.DSMT4">
                    <p:embed/>
                  </p:oleObj>
                </mc:Choice>
                <mc:Fallback>
                  <p:oleObj name="Equation" r:id="rId6" imgW="857384" imgH="209683"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816" y="1988840"/>
                          <a:ext cx="2208213"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1" name="TextBox 8"/>
            <p:cNvSpPr txBox="1">
              <a:spLocks noChangeArrowheads="1"/>
            </p:cNvSpPr>
            <p:nvPr/>
          </p:nvSpPr>
          <p:spPr bwMode="auto">
            <a:xfrm>
              <a:off x="5220072" y="198884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a:solidFill>
                    <a:schemeClr val="tx1"/>
                  </a:solidFill>
                  <a:ea typeface="宋体" panose="02010600030101010101" pitchFamily="2" charset="-122"/>
                </a:rPr>
                <a:t>的外侧</a:t>
              </a:r>
            </a:p>
          </p:txBody>
        </p:sp>
      </p:grpSp>
      <p:sp>
        <p:nvSpPr>
          <p:cNvPr id="10" name="TextBox 9"/>
          <p:cNvSpPr txBox="1">
            <a:spLocks noChangeArrowheads="1"/>
          </p:cNvSpPr>
          <p:nvPr/>
        </p:nvSpPr>
        <p:spPr bwMode="auto">
          <a:xfrm>
            <a:off x="2037844" y="3110475"/>
            <a:ext cx="1266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rgbClr val="FF0000"/>
                </a:solidFill>
                <a:ea typeface="宋体" panose="02010600030101010101" pitchFamily="2" charset="-122"/>
              </a:rPr>
              <a:t>解：</a:t>
            </a:r>
            <a:r>
              <a:rPr lang="zh-CN" altLang="en-US" b="1" dirty="0">
                <a:solidFill>
                  <a:schemeClr val="tx1"/>
                </a:solidFill>
                <a:ea typeface="宋体" panose="02010600030101010101" pitchFamily="2" charset="-122"/>
              </a:rPr>
              <a:t>设</a:t>
            </a:r>
          </a:p>
        </p:txBody>
      </p:sp>
      <p:graphicFrame>
        <p:nvGraphicFramePr>
          <p:cNvPr id="40967" name="Object 6"/>
          <p:cNvGraphicFramePr>
            <a:graphicFrameLocks noChangeAspect="1"/>
          </p:cNvGraphicFramePr>
          <p:nvPr>
            <p:extLst>
              <p:ext uri="{D42A27DB-BD31-4B8C-83A1-F6EECF244321}">
                <p14:modId xmlns:p14="http://schemas.microsoft.com/office/powerpoint/2010/main" val="248378018"/>
              </p:ext>
            </p:extLst>
          </p:nvPr>
        </p:nvGraphicFramePr>
        <p:xfrm>
          <a:off x="3527530" y="2818145"/>
          <a:ext cx="3902664" cy="819781"/>
        </p:xfrm>
        <a:graphic>
          <a:graphicData uri="http://schemas.openxmlformats.org/presentationml/2006/ole">
            <mc:AlternateContent xmlns:mc="http://schemas.openxmlformats.org/markup-compatibility/2006">
              <mc:Choice xmlns:v="urn:schemas-microsoft-com:vml" Requires="v">
                <p:oleObj spid="_x0000_s23986" name="Equation" r:id="rId8" imgW="1587240" imgH="330120" progId="Equation.DSMT4">
                  <p:embed/>
                </p:oleObj>
              </mc:Choice>
              <mc:Fallback>
                <p:oleObj name="Equation" r:id="rId8" imgW="1587240" imgH="330120" progId="Equation.DSMT4">
                  <p:embed/>
                  <p:pic>
                    <p:nvPicPr>
                      <p:cNvPr id="0" name=""/>
                      <p:cNvPicPr>
                        <a:picLocks noChangeAspect="1" noChangeArrowheads="1"/>
                      </p:cNvPicPr>
                      <p:nvPr/>
                    </p:nvPicPr>
                    <p:blipFill>
                      <a:blip r:embed="rId9"/>
                      <a:srcRect/>
                      <a:stretch>
                        <a:fillRect/>
                      </a:stretch>
                    </p:blipFill>
                    <p:spPr bwMode="auto">
                      <a:xfrm>
                        <a:off x="3527530" y="2818145"/>
                        <a:ext cx="3902664" cy="819781"/>
                      </a:xfrm>
                      <a:prstGeom prst="rect">
                        <a:avLst/>
                      </a:prstGeom>
                      <a:noFill/>
                      <a:ln>
                        <a:noFill/>
                      </a:ln>
                      <a:effectLst/>
                    </p:spPr>
                  </p:pic>
                </p:oleObj>
              </mc:Fallback>
            </mc:AlternateContent>
          </a:graphicData>
        </a:graphic>
      </p:graphicFrame>
      <p:grpSp>
        <p:nvGrpSpPr>
          <p:cNvPr id="6" name="组合 5"/>
          <p:cNvGrpSpPr/>
          <p:nvPr/>
        </p:nvGrpSpPr>
        <p:grpSpPr>
          <a:xfrm>
            <a:off x="6581561" y="5040354"/>
            <a:ext cx="4404240" cy="523875"/>
            <a:chOff x="6630988" y="4883901"/>
            <a:chExt cx="4404240" cy="523875"/>
          </a:xfrm>
        </p:grpSpPr>
        <p:sp>
          <p:nvSpPr>
            <p:cNvPr id="11" name="TextBox 10"/>
            <p:cNvSpPr txBox="1">
              <a:spLocks noChangeArrowheads="1"/>
            </p:cNvSpPr>
            <p:nvPr/>
          </p:nvSpPr>
          <p:spPr bwMode="auto">
            <a:xfrm>
              <a:off x="6630988" y="4883901"/>
              <a:ext cx="901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且当</a:t>
              </a:r>
            </a:p>
          </p:txBody>
        </p:sp>
        <p:graphicFrame>
          <p:nvGraphicFramePr>
            <p:cNvPr id="3" name="Object 7"/>
            <p:cNvGraphicFramePr>
              <a:graphicFrameLocks noChangeAspect="1"/>
            </p:cNvGraphicFramePr>
            <p:nvPr>
              <p:extLst>
                <p:ext uri="{D42A27DB-BD31-4B8C-83A1-F6EECF244321}">
                  <p14:modId xmlns:p14="http://schemas.microsoft.com/office/powerpoint/2010/main" val="943098516"/>
                </p:ext>
              </p:extLst>
            </p:nvPr>
          </p:nvGraphicFramePr>
          <p:xfrm>
            <a:off x="7439927" y="4902951"/>
            <a:ext cx="2773363" cy="504825"/>
          </p:xfrm>
          <a:graphic>
            <a:graphicData uri="http://schemas.openxmlformats.org/presentationml/2006/ole">
              <mc:AlternateContent xmlns:mc="http://schemas.openxmlformats.org/markup-compatibility/2006">
                <mc:Choice xmlns:v="urn:schemas-microsoft-com:vml" Requires="v">
                  <p:oleObj spid="_x0000_s23987" name="Equation" r:id="rId10" imgW="1095487" imgH="181008" progId="Equation.DSMT4">
                    <p:embed/>
                  </p:oleObj>
                </mc:Choice>
                <mc:Fallback>
                  <p:oleObj name="Equation" r:id="rId10" imgW="1095487" imgH="181008"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39927" y="4902951"/>
                          <a:ext cx="27733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Box 12"/>
            <p:cNvSpPr txBox="1">
              <a:spLocks noChangeArrowheads="1"/>
            </p:cNvSpPr>
            <p:nvPr/>
          </p:nvSpPr>
          <p:spPr bwMode="auto">
            <a:xfrm>
              <a:off x="10128766" y="4885488"/>
              <a:ext cx="9064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时，</a:t>
              </a:r>
            </a:p>
          </p:txBody>
        </p:sp>
      </p:grpSp>
      <p:graphicFrame>
        <p:nvGraphicFramePr>
          <p:cNvPr id="4" name="Object 8"/>
          <p:cNvGraphicFramePr>
            <a:graphicFrameLocks noChangeAspect="1"/>
          </p:cNvGraphicFramePr>
          <p:nvPr>
            <p:extLst>
              <p:ext uri="{D42A27DB-BD31-4B8C-83A1-F6EECF244321}">
                <p14:modId xmlns:p14="http://schemas.microsoft.com/office/powerpoint/2010/main" val="2774878855"/>
              </p:ext>
            </p:extLst>
          </p:nvPr>
        </p:nvGraphicFramePr>
        <p:xfrm>
          <a:off x="4166779" y="5470515"/>
          <a:ext cx="2934237" cy="1073206"/>
        </p:xfrm>
        <a:graphic>
          <a:graphicData uri="http://schemas.openxmlformats.org/presentationml/2006/ole">
            <mc:AlternateContent xmlns:mc="http://schemas.openxmlformats.org/markup-compatibility/2006">
              <mc:Choice xmlns:v="urn:schemas-microsoft-com:vml" Requires="v">
                <p:oleObj spid="_x0000_s23988" name="Equation" r:id="rId12" imgW="1162184" imgH="409688" progId="Equation.DSMT4">
                  <p:embed/>
                </p:oleObj>
              </mc:Choice>
              <mc:Fallback>
                <p:oleObj name="Equation" r:id="rId12" imgW="1162184" imgH="409688"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66779" y="5470515"/>
                        <a:ext cx="2934237" cy="1073206"/>
                      </a:xfrm>
                      <a:prstGeom prst="rect">
                        <a:avLst/>
                      </a:prstGeom>
                      <a:noFill/>
                      <a:ln>
                        <a:noFill/>
                      </a:ln>
                      <a:effec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296373337"/>
              </p:ext>
            </p:extLst>
          </p:nvPr>
        </p:nvGraphicFramePr>
        <p:xfrm>
          <a:off x="2208213" y="4973457"/>
          <a:ext cx="4468813" cy="558800"/>
        </p:xfrm>
        <a:graphic>
          <a:graphicData uri="http://schemas.openxmlformats.org/presentationml/2006/ole">
            <mc:AlternateContent xmlns:mc="http://schemas.openxmlformats.org/markup-compatibility/2006">
              <mc:Choice xmlns:v="urn:schemas-microsoft-com:vml" Requires="v">
                <p:oleObj spid="_x0000_s23989" name="Equation" r:id="rId14" imgW="1828800" imgH="228600" progId="Equation.DSMT4">
                  <p:embed/>
                </p:oleObj>
              </mc:Choice>
              <mc:Fallback>
                <p:oleObj name="Equation" r:id="rId14" imgW="1828800" imgH="228600" progId="Equation.DSMT4">
                  <p:embed/>
                  <p:pic>
                    <p:nvPicPr>
                      <p:cNvPr id="0" name=""/>
                      <p:cNvPicPr/>
                      <p:nvPr/>
                    </p:nvPicPr>
                    <p:blipFill>
                      <a:blip r:embed="rId15"/>
                      <a:stretch>
                        <a:fillRect/>
                      </a:stretch>
                    </p:blipFill>
                    <p:spPr>
                      <a:xfrm>
                        <a:off x="2208213" y="4973457"/>
                        <a:ext cx="4468813" cy="558800"/>
                      </a:xfrm>
                      <a:prstGeom prst="rect">
                        <a:avLst/>
                      </a:prstGeom>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1269372574"/>
              </p:ext>
            </p:extLst>
          </p:nvPr>
        </p:nvGraphicFramePr>
        <p:xfrm>
          <a:off x="3539645" y="4179516"/>
          <a:ext cx="3890549" cy="832315"/>
        </p:xfrm>
        <a:graphic>
          <a:graphicData uri="http://schemas.openxmlformats.org/presentationml/2006/ole">
            <mc:AlternateContent xmlns:mc="http://schemas.openxmlformats.org/markup-compatibility/2006">
              <mc:Choice xmlns:v="urn:schemas-microsoft-com:vml" Requires="v">
                <p:oleObj spid="_x0000_s23990" name="Equation" r:id="rId16" imgW="1562040" imgH="330120" progId="Equation.DSMT4">
                  <p:embed/>
                </p:oleObj>
              </mc:Choice>
              <mc:Fallback>
                <p:oleObj name="Equation" r:id="rId16" imgW="1562040" imgH="330120" progId="Equation.DSMT4">
                  <p:embed/>
                  <p:pic>
                    <p:nvPicPr>
                      <p:cNvPr id="0" name=""/>
                      <p:cNvPicPr>
                        <a:picLocks noChangeAspect="1" noChangeArrowheads="1"/>
                      </p:cNvPicPr>
                      <p:nvPr/>
                    </p:nvPicPr>
                    <p:blipFill>
                      <a:blip r:embed="rId17"/>
                      <a:srcRect/>
                      <a:stretch>
                        <a:fillRect/>
                      </a:stretch>
                    </p:blipFill>
                    <p:spPr bwMode="auto">
                      <a:xfrm>
                        <a:off x="3539645" y="4179516"/>
                        <a:ext cx="3890549" cy="832315"/>
                      </a:xfrm>
                      <a:prstGeom prst="rect">
                        <a:avLst/>
                      </a:prstGeom>
                      <a:noFill/>
                      <a:ln>
                        <a:noFill/>
                      </a:ln>
                      <a:effectLst/>
                    </p:spPr>
                  </p:pic>
                </p:oleObj>
              </mc:Fallback>
            </mc:AlternateContent>
          </a:graphicData>
        </a:graphic>
      </p:graphicFrame>
      <p:graphicFrame>
        <p:nvGraphicFramePr>
          <p:cNvPr id="16" name="Object 6"/>
          <p:cNvGraphicFramePr>
            <a:graphicFrameLocks noChangeAspect="1"/>
          </p:cNvGraphicFramePr>
          <p:nvPr>
            <p:extLst>
              <p:ext uri="{D42A27DB-BD31-4B8C-83A1-F6EECF244321}">
                <p14:modId xmlns:p14="http://schemas.microsoft.com/office/powerpoint/2010/main" val="3325871934"/>
              </p:ext>
            </p:extLst>
          </p:nvPr>
        </p:nvGraphicFramePr>
        <p:xfrm>
          <a:off x="3515419" y="3462547"/>
          <a:ext cx="3914775" cy="822325"/>
        </p:xfrm>
        <a:graphic>
          <a:graphicData uri="http://schemas.openxmlformats.org/presentationml/2006/ole">
            <mc:AlternateContent xmlns:mc="http://schemas.openxmlformats.org/markup-compatibility/2006">
              <mc:Choice xmlns:v="urn:schemas-microsoft-com:vml" Requires="v">
                <p:oleObj spid="_x0000_s23991" name="Equation" r:id="rId18" imgW="1587240" imgH="330120" progId="Equation.DSMT4">
                  <p:embed/>
                </p:oleObj>
              </mc:Choice>
              <mc:Fallback>
                <p:oleObj name="Equation" r:id="rId18" imgW="1587240" imgH="330120" progId="Equation.DSMT4">
                  <p:embed/>
                  <p:pic>
                    <p:nvPicPr>
                      <p:cNvPr id="0" name=""/>
                      <p:cNvPicPr>
                        <a:picLocks noChangeAspect="1" noChangeArrowheads="1"/>
                      </p:cNvPicPr>
                      <p:nvPr/>
                    </p:nvPicPr>
                    <p:blipFill>
                      <a:blip r:embed="rId19"/>
                      <a:srcRect/>
                      <a:stretch>
                        <a:fillRect/>
                      </a:stretch>
                    </p:blipFill>
                    <p:spPr bwMode="auto">
                      <a:xfrm>
                        <a:off x="3515419" y="3462547"/>
                        <a:ext cx="39147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灯片编号占位符 6"/>
          <p:cNvSpPr>
            <a:spLocks noGrp="1"/>
          </p:cNvSpPr>
          <p:nvPr>
            <p:ph type="sldNum" sz="quarter" idx="12"/>
          </p:nvPr>
        </p:nvSpPr>
        <p:spPr/>
        <p:txBody>
          <a:bodyPr/>
          <a:lstStyle/>
          <a:p>
            <a:fld id="{FCE5CB1A-84D9-4CEA-B327-BA5F167E0358}" type="slidenum">
              <a:rPr lang="zh-CN" altLang="en-US" smtClean="0"/>
              <a:t>27</a:t>
            </a:fld>
            <a:endParaRPr lang="zh-CN" altLang="en-US"/>
          </a:p>
        </p:txBody>
      </p:sp>
    </p:spTree>
    <p:extLst>
      <p:ext uri="{BB962C8B-B14F-4D97-AF65-F5344CB8AC3E}">
        <p14:creationId xmlns:p14="http://schemas.microsoft.com/office/powerpoint/2010/main" val="2875080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0967"/>
                                        </p:tgtEl>
                                        <p:attrNameLst>
                                          <p:attrName>style.visibility</p:attrName>
                                        </p:attrNameLst>
                                      </p:cBhvr>
                                      <p:to>
                                        <p:strVal val="visible"/>
                                      </p:to>
                                    </p:set>
                                    <p:animEffect transition="in" filter="blinds(horizontal)">
                                      <p:cBhvr>
                                        <p:cTn id="11" dur="750"/>
                                        <p:tgtEl>
                                          <p:spTgt spid="409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75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75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75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10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1" y="260350"/>
            <a:ext cx="3279775" cy="762000"/>
          </a:xfrm>
        </p:spPr>
        <p:txBody>
          <a:bodyPr/>
          <a:lstStyle/>
          <a:p>
            <a:pPr algn="l">
              <a:defRPr/>
            </a:pPr>
            <a:r>
              <a:rPr lang="zh-CN" altLang="en-US" sz="2800" b="1" dirty="0">
                <a:latin typeface="宋体" pitchFamily="2" charset="-122"/>
                <a:ea typeface="宋体" pitchFamily="2" charset="-122"/>
              </a:rPr>
              <a:t>取</a:t>
            </a:r>
            <a:r>
              <a:rPr lang="en-US" altLang="zh-CN" sz="2800" b="1" dirty="0">
                <a:latin typeface="Times New Roman" panose="02020603050405020304" pitchFamily="18" charset="0"/>
                <a:ea typeface="宋体" pitchFamily="2" charset="-122"/>
                <a:cs typeface="Times New Roman" panose="02020603050405020304" pitchFamily="18" charset="0"/>
              </a:rPr>
              <a:t>0</a:t>
            </a:r>
            <a:r>
              <a:rPr lang="en-US" altLang="zh-CN" sz="2800" b="1" dirty="0">
                <a:latin typeface="Times New Roman" panose="02020603050405020304" pitchFamily="18" charset="0"/>
                <a:ea typeface="宋体" pitchFamily="2" charset="-122"/>
                <a:cs typeface="Times New Roman" panose="02020603050405020304" pitchFamily="18" charset="0"/>
                <a:sym typeface="Symbol"/>
              </a:rPr>
              <a:t></a:t>
            </a:r>
            <a:r>
              <a:rPr lang="en-US" altLang="zh-CN" sz="2800" b="1" i="1" dirty="0">
                <a:latin typeface="Times New Roman" panose="02020603050405020304" pitchFamily="18" charset="0"/>
                <a:ea typeface="宋体" pitchFamily="2" charset="-122"/>
                <a:cs typeface="Times New Roman" panose="02020603050405020304" pitchFamily="18" charset="0"/>
                <a:sym typeface="Symbol"/>
              </a:rPr>
              <a:t>r</a:t>
            </a:r>
            <a:r>
              <a:rPr lang="en-US" altLang="zh-CN" sz="2800" b="1" dirty="0">
                <a:latin typeface="Times New Roman" panose="02020603050405020304" pitchFamily="18" charset="0"/>
                <a:ea typeface="宋体" pitchFamily="2" charset="-122"/>
                <a:cs typeface="Times New Roman" panose="02020603050405020304" pitchFamily="18" charset="0"/>
                <a:sym typeface="Symbol"/>
              </a:rPr>
              <a:t>1</a:t>
            </a:r>
            <a:r>
              <a:rPr lang="en-US" altLang="zh-CN" sz="2800" b="1" dirty="0">
                <a:latin typeface="+mn-lt"/>
                <a:ea typeface="宋体" pitchFamily="2" charset="-122"/>
                <a:sym typeface="Symbol"/>
              </a:rPr>
              <a:t>,</a:t>
            </a:r>
            <a:r>
              <a:rPr lang="zh-CN" altLang="en-US" sz="2800" b="1" dirty="0">
                <a:latin typeface="宋体" pitchFamily="2" charset="-122"/>
                <a:ea typeface="宋体" pitchFamily="2" charset="-122"/>
                <a:sym typeface="Symbol"/>
              </a:rPr>
              <a:t>作椭球面</a:t>
            </a:r>
            <a:endParaRPr lang="zh-CN" altLang="en-US" sz="2800" b="1" dirty="0">
              <a:latin typeface="宋体" pitchFamily="2" charset="-122"/>
              <a:ea typeface="宋体" pitchFamily="2" charset="-122"/>
            </a:endParaRPr>
          </a:p>
        </p:txBody>
      </p:sp>
      <p:graphicFrame>
        <p:nvGraphicFramePr>
          <p:cNvPr id="33795" name="Object 3"/>
          <p:cNvGraphicFramePr>
            <a:graphicFrameLocks noChangeAspect="1"/>
          </p:cNvGraphicFramePr>
          <p:nvPr>
            <p:extLst>
              <p:ext uri="{D42A27DB-BD31-4B8C-83A1-F6EECF244321}">
                <p14:modId xmlns:p14="http://schemas.microsoft.com/office/powerpoint/2010/main" val="1064164000"/>
              </p:ext>
            </p:extLst>
          </p:nvPr>
        </p:nvGraphicFramePr>
        <p:xfrm>
          <a:off x="4791988" y="295540"/>
          <a:ext cx="3319463" cy="628650"/>
        </p:xfrm>
        <a:graphic>
          <a:graphicData uri="http://schemas.openxmlformats.org/presentationml/2006/ole">
            <mc:AlternateContent xmlns:mc="http://schemas.openxmlformats.org/markup-compatibility/2006">
              <mc:Choice xmlns:v="urn:schemas-microsoft-com:vml" Requires="v">
                <p:oleObj spid="_x0000_s25035" name="Equation" r:id="rId3" imgW="1295280" imgH="228600" progId="Equation.DSMT4">
                  <p:embed/>
                </p:oleObj>
              </mc:Choice>
              <mc:Fallback>
                <p:oleObj name="Equation" r:id="rId3" imgW="1295280" imgH="228600" progId="Equation.DSMT4">
                  <p:embed/>
                  <p:pic>
                    <p:nvPicPr>
                      <p:cNvPr id="0" name=""/>
                      <p:cNvPicPr>
                        <a:picLocks noChangeAspect="1" noChangeArrowheads="1"/>
                      </p:cNvPicPr>
                      <p:nvPr/>
                    </p:nvPicPr>
                    <p:blipFill>
                      <a:blip r:embed="rId4"/>
                      <a:srcRect/>
                      <a:stretch>
                        <a:fillRect/>
                      </a:stretch>
                    </p:blipFill>
                    <p:spPr bwMode="auto">
                      <a:xfrm>
                        <a:off x="4791988" y="295540"/>
                        <a:ext cx="3319463"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6" name="TextBox 4"/>
          <p:cNvSpPr txBox="1">
            <a:spLocks noChangeArrowheads="1"/>
          </p:cNvSpPr>
          <p:nvPr/>
        </p:nvSpPr>
        <p:spPr bwMode="auto">
          <a:xfrm>
            <a:off x="8075276" y="346798"/>
            <a:ext cx="16271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取外侧，</a:t>
            </a:r>
          </a:p>
        </p:txBody>
      </p:sp>
      <p:grpSp>
        <p:nvGrpSpPr>
          <p:cNvPr id="3" name="组合 8"/>
          <p:cNvGrpSpPr>
            <a:grpSpLocks/>
          </p:cNvGrpSpPr>
          <p:nvPr/>
        </p:nvGrpSpPr>
        <p:grpSpPr bwMode="auto">
          <a:xfrm>
            <a:off x="1872383" y="963709"/>
            <a:ext cx="7453312" cy="522288"/>
            <a:chOff x="467544" y="1196752"/>
            <a:chExt cx="7453803" cy="523220"/>
          </a:xfrm>
        </p:grpSpPr>
        <p:sp>
          <p:nvSpPr>
            <p:cNvPr id="33801" name="TextBox 5"/>
            <p:cNvSpPr txBox="1">
              <a:spLocks noChangeArrowheads="1"/>
            </p:cNvSpPr>
            <p:nvPr/>
          </p:nvSpPr>
          <p:spPr bwMode="auto">
            <a:xfrm>
              <a:off x="467544" y="1196752"/>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a:solidFill>
                    <a:schemeClr val="tx1"/>
                  </a:solidFill>
                  <a:ea typeface="宋体" panose="02010600030101010101" pitchFamily="2" charset="-122"/>
                </a:rPr>
                <a:t>则在</a:t>
              </a:r>
            </a:p>
          </p:txBody>
        </p:sp>
        <p:graphicFrame>
          <p:nvGraphicFramePr>
            <p:cNvPr id="33802" name="Object 3"/>
            <p:cNvGraphicFramePr>
              <a:graphicFrameLocks noChangeAspect="1"/>
            </p:cNvGraphicFramePr>
            <p:nvPr/>
          </p:nvGraphicFramePr>
          <p:xfrm>
            <a:off x="1331640" y="1196752"/>
            <a:ext cx="1120775" cy="511175"/>
          </p:xfrm>
          <a:graphic>
            <a:graphicData uri="http://schemas.openxmlformats.org/presentationml/2006/ole">
              <mc:AlternateContent xmlns:mc="http://schemas.openxmlformats.org/markup-compatibility/2006">
                <mc:Choice xmlns:v="urn:schemas-microsoft-com:vml" Requires="v">
                  <p:oleObj spid="_x0000_s25036" name="Equation" r:id="rId6" imgW="428513" imgH="181008" progId="Equation.DSMT4">
                    <p:embed/>
                  </p:oleObj>
                </mc:Choice>
                <mc:Fallback>
                  <p:oleObj name="Equation" r:id="rId6" imgW="428513" imgH="181008"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640" y="1196752"/>
                          <a:ext cx="11207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3" name="TextBox 7"/>
            <p:cNvSpPr txBox="1">
              <a:spLocks noChangeArrowheads="1"/>
            </p:cNvSpPr>
            <p:nvPr/>
          </p:nvSpPr>
          <p:spPr bwMode="auto">
            <a:xfrm>
              <a:off x="2555776" y="1196752"/>
              <a:ext cx="53655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a:solidFill>
                    <a:schemeClr val="tx1"/>
                  </a:solidFill>
                  <a:ea typeface="宋体" panose="02010600030101010101" pitchFamily="2" charset="-122"/>
                </a:rPr>
                <a:t>围起来的区域</a:t>
              </a:r>
              <a:r>
                <a:rPr lang="zh-CN" altLang="en-US" b="1">
                  <a:solidFill>
                    <a:schemeClr val="tx1"/>
                  </a:solidFill>
                  <a:ea typeface="宋体" panose="02010600030101010101" pitchFamily="2" charset="-122"/>
                  <a:sym typeface="Symbol" panose="05050102010706020507" pitchFamily="18" charset="2"/>
                </a:rPr>
                <a:t>内应用</a:t>
              </a:r>
              <a:r>
                <a:rPr lang="en-US" altLang="zh-CN" b="1">
                  <a:solidFill>
                    <a:schemeClr val="tx1"/>
                  </a:solidFill>
                  <a:ea typeface="宋体" panose="02010600030101010101" pitchFamily="2" charset="-122"/>
                  <a:sym typeface="Symbol" panose="05050102010706020507" pitchFamily="18" charset="2"/>
                </a:rPr>
                <a:t>Gauss</a:t>
              </a:r>
              <a:r>
                <a:rPr lang="zh-CN" altLang="en-US" b="1">
                  <a:solidFill>
                    <a:schemeClr val="tx1"/>
                  </a:solidFill>
                  <a:ea typeface="宋体" panose="02010600030101010101" pitchFamily="2" charset="-122"/>
                  <a:sym typeface="Symbol" panose="05050102010706020507" pitchFamily="18" charset="2"/>
                </a:rPr>
                <a:t>公式</a:t>
              </a:r>
              <a:endParaRPr lang="zh-CN" altLang="en-US" b="1">
                <a:solidFill>
                  <a:schemeClr val="tx1"/>
                </a:solidFill>
                <a:ea typeface="宋体" panose="02010600030101010101" pitchFamily="2" charset="-122"/>
              </a:endParaRPr>
            </a:p>
          </p:txBody>
        </p:sp>
      </p:grpSp>
      <p:graphicFrame>
        <p:nvGraphicFramePr>
          <p:cNvPr id="25603" name="Object 2"/>
          <p:cNvGraphicFramePr>
            <a:graphicFrameLocks noChangeAspect="1"/>
          </p:cNvGraphicFramePr>
          <p:nvPr>
            <p:extLst>
              <p:ext uri="{D42A27DB-BD31-4B8C-83A1-F6EECF244321}">
                <p14:modId xmlns:p14="http://schemas.microsoft.com/office/powerpoint/2010/main" val="2816216151"/>
              </p:ext>
            </p:extLst>
          </p:nvPr>
        </p:nvGraphicFramePr>
        <p:xfrm>
          <a:off x="1872383" y="1398014"/>
          <a:ext cx="7745413" cy="1111250"/>
        </p:xfrm>
        <a:graphic>
          <a:graphicData uri="http://schemas.openxmlformats.org/presentationml/2006/ole">
            <mc:AlternateContent xmlns:mc="http://schemas.openxmlformats.org/markup-compatibility/2006">
              <mc:Choice xmlns:v="urn:schemas-microsoft-com:vml" Requires="v">
                <p:oleObj spid="_x0000_s25037" name="Equation" r:id="rId8" imgW="3343118" imgH="466679" progId="Equation.DSMT4">
                  <p:embed/>
                </p:oleObj>
              </mc:Choice>
              <mc:Fallback>
                <p:oleObj name="Equation" r:id="rId8" imgW="3343118" imgH="466679"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2383" y="1398014"/>
                        <a:ext cx="7745413"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816972921"/>
              </p:ext>
            </p:extLst>
          </p:nvPr>
        </p:nvGraphicFramePr>
        <p:xfrm>
          <a:off x="2834575" y="2401817"/>
          <a:ext cx="5384800" cy="1130300"/>
        </p:xfrm>
        <a:graphic>
          <a:graphicData uri="http://schemas.openxmlformats.org/presentationml/2006/ole">
            <mc:AlternateContent xmlns:mc="http://schemas.openxmlformats.org/markup-compatibility/2006">
              <mc:Choice xmlns:v="urn:schemas-microsoft-com:vml" Requires="v">
                <p:oleObj spid="_x0000_s25038" name="Equation" r:id="rId10" imgW="2323800" imgH="482400" progId="Equation.DSMT4">
                  <p:embed/>
                </p:oleObj>
              </mc:Choice>
              <mc:Fallback>
                <p:oleObj name="Equation" r:id="rId10" imgW="2323800" imgH="482400" progId="Equation.DSMT4">
                  <p:embed/>
                  <p:pic>
                    <p:nvPicPr>
                      <p:cNvPr id="0" name=""/>
                      <p:cNvPicPr>
                        <a:picLocks noChangeAspect="1" noChangeArrowheads="1"/>
                      </p:cNvPicPr>
                      <p:nvPr/>
                    </p:nvPicPr>
                    <p:blipFill>
                      <a:blip r:embed="rId11"/>
                      <a:srcRect/>
                      <a:stretch>
                        <a:fillRect/>
                      </a:stretch>
                    </p:blipFill>
                    <p:spPr bwMode="auto">
                      <a:xfrm>
                        <a:off x="2834575" y="2401817"/>
                        <a:ext cx="53848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Box 11"/>
          <p:cNvSpPr txBox="1">
            <a:spLocks noChangeArrowheads="1"/>
          </p:cNvSpPr>
          <p:nvPr/>
        </p:nvSpPr>
        <p:spPr bwMode="auto">
          <a:xfrm>
            <a:off x="1847850" y="2623783"/>
            <a:ext cx="9064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r>
              <a:rPr lang="zh-CN" altLang="en-US" b="1" dirty="0">
                <a:solidFill>
                  <a:schemeClr val="tx1"/>
                </a:solidFill>
                <a:ea typeface="宋体" panose="02010600030101010101" pitchFamily="2" charset="-122"/>
              </a:rPr>
              <a:t>从而</a:t>
            </a:r>
          </a:p>
        </p:txBody>
      </p:sp>
      <p:graphicFrame>
        <p:nvGraphicFramePr>
          <p:cNvPr id="13" name="Object 5"/>
          <p:cNvGraphicFramePr>
            <a:graphicFrameLocks noChangeAspect="1"/>
          </p:cNvGraphicFramePr>
          <p:nvPr>
            <p:extLst>
              <p:ext uri="{D42A27DB-BD31-4B8C-83A1-F6EECF244321}">
                <p14:modId xmlns:p14="http://schemas.microsoft.com/office/powerpoint/2010/main" val="3866088458"/>
              </p:ext>
            </p:extLst>
          </p:nvPr>
        </p:nvGraphicFramePr>
        <p:xfrm>
          <a:off x="2142864" y="4019306"/>
          <a:ext cx="6356350" cy="1100137"/>
        </p:xfrm>
        <a:graphic>
          <a:graphicData uri="http://schemas.openxmlformats.org/presentationml/2006/ole">
            <mc:AlternateContent xmlns:mc="http://schemas.openxmlformats.org/markup-compatibility/2006">
              <mc:Choice xmlns:v="urn:schemas-microsoft-com:vml" Requires="v">
                <p:oleObj spid="_x0000_s25039" name="Equation" r:id="rId12" imgW="2743200" imgH="469800" progId="Equation.DSMT4">
                  <p:embed/>
                </p:oleObj>
              </mc:Choice>
              <mc:Fallback>
                <p:oleObj name="Equation" r:id="rId12" imgW="2743200" imgH="469800" progId="Equation.DSMT4">
                  <p:embed/>
                  <p:pic>
                    <p:nvPicPr>
                      <p:cNvPr id="0" name=""/>
                      <p:cNvPicPr>
                        <a:picLocks noChangeAspect="1" noChangeArrowheads="1"/>
                      </p:cNvPicPr>
                      <p:nvPr/>
                    </p:nvPicPr>
                    <p:blipFill>
                      <a:blip r:embed="rId13"/>
                      <a:srcRect/>
                      <a:stretch>
                        <a:fillRect/>
                      </a:stretch>
                    </p:blipFill>
                    <p:spPr bwMode="auto">
                      <a:xfrm>
                        <a:off x="2142864" y="4019306"/>
                        <a:ext cx="6356350"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5"/>
          <p:cNvGraphicFramePr>
            <a:graphicFrameLocks noChangeAspect="1"/>
          </p:cNvGraphicFramePr>
          <p:nvPr>
            <p:extLst>
              <p:ext uri="{D42A27DB-BD31-4B8C-83A1-F6EECF244321}">
                <p14:modId xmlns:p14="http://schemas.microsoft.com/office/powerpoint/2010/main" val="854507123"/>
              </p:ext>
            </p:extLst>
          </p:nvPr>
        </p:nvGraphicFramePr>
        <p:xfrm>
          <a:off x="2226186" y="3188015"/>
          <a:ext cx="5973762" cy="952500"/>
        </p:xfrm>
        <a:graphic>
          <a:graphicData uri="http://schemas.openxmlformats.org/presentationml/2006/ole">
            <mc:AlternateContent xmlns:mc="http://schemas.openxmlformats.org/markup-compatibility/2006">
              <mc:Choice xmlns:v="urn:schemas-microsoft-com:vml" Requires="v">
                <p:oleObj spid="_x0000_s25040" name="Equation" r:id="rId14" imgW="2577960" imgH="406080" progId="Equation.DSMT4">
                  <p:embed/>
                </p:oleObj>
              </mc:Choice>
              <mc:Fallback>
                <p:oleObj name="Equation" r:id="rId14" imgW="2577960" imgH="406080" progId="Equation.DSMT4">
                  <p:embed/>
                  <p:pic>
                    <p:nvPicPr>
                      <p:cNvPr id="0" name=""/>
                      <p:cNvPicPr>
                        <a:picLocks noChangeAspect="1" noChangeArrowheads="1"/>
                      </p:cNvPicPr>
                      <p:nvPr/>
                    </p:nvPicPr>
                    <p:blipFill>
                      <a:blip r:embed="rId15"/>
                      <a:srcRect/>
                      <a:stretch>
                        <a:fillRect/>
                      </a:stretch>
                    </p:blipFill>
                    <p:spPr bwMode="auto">
                      <a:xfrm>
                        <a:off x="2226186" y="3188015"/>
                        <a:ext cx="5973762"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2"/>
          <p:cNvGraphicFramePr>
            <a:graphicFrameLocks noChangeAspect="1"/>
          </p:cNvGraphicFramePr>
          <p:nvPr>
            <p:extLst>
              <p:ext uri="{D42A27DB-BD31-4B8C-83A1-F6EECF244321}">
                <p14:modId xmlns:p14="http://schemas.microsoft.com/office/powerpoint/2010/main" val="1959237432"/>
              </p:ext>
            </p:extLst>
          </p:nvPr>
        </p:nvGraphicFramePr>
        <p:xfrm>
          <a:off x="2548923" y="5418120"/>
          <a:ext cx="8188325" cy="1149350"/>
        </p:xfrm>
        <a:graphic>
          <a:graphicData uri="http://schemas.openxmlformats.org/presentationml/2006/ole">
            <mc:AlternateContent xmlns:mc="http://schemas.openxmlformats.org/markup-compatibility/2006">
              <mc:Choice xmlns:v="urn:schemas-microsoft-com:vml" Requires="v">
                <p:oleObj spid="_x0000_s25041" name="Equation" r:id="rId16" imgW="3530520" imgH="482400" progId="Equation.DSMT4">
                  <p:embed/>
                </p:oleObj>
              </mc:Choice>
              <mc:Fallback>
                <p:oleObj name="Equation" r:id="rId16" imgW="3530520" imgH="482400" progId="Equation.DSMT4">
                  <p:embed/>
                  <p:pic>
                    <p:nvPicPr>
                      <p:cNvPr id="0" name=""/>
                      <p:cNvPicPr>
                        <a:picLocks noChangeAspect="1" noChangeArrowheads="1"/>
                      </p:cNvPicPr>
                      <p:nvPr/>
                    </p:nvPicPr>
                    <p:blipFill>
                      <a:blip r:embed="rId17"/>
                      <a:srcRect/>
                      <a:stretch>
                        <a:fillRect/>
                      </a:stretch>
                    </p:blipFill>
                    <p:spPr bwMode="auto">
                      <a:xfrm>
                        <a:off x="2548923" y="5418120"/>
                        <a:ext cx="8188325"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标题 1"/>
          <p:cNvSpPr txBox="1">
            <a:spLocks/>
          </p:cNvSpPr>
          <p:nvPr/>
        </p:nvSpPr>
        <p:spPr>
          <a:xfrm>
            <a:off x="1529373" y="4998235"/>
            <a:ext cx="3046631" cy="762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solidFill>
                  <a:srgbClr val="0000CC"/>
                </a:solidFill>
                <a:latin typeface="宋体" panose="02010600030101010101" pitchFamily="2" charset="-122"/>
                <a:ea typeface="宋体" panose="02010600030101010101" pitchFamily="2" charset="-122"/>
              </a:rPr>
              <a:t>练习</a:t>
            </a:r>
            <a:r>
              <a:rPr lang="zh-CN" altLang="en-US" sz="2800" b="1" dirty="0">
                <a:latin typeface="宋体" panose="02010600030101010101" pitchFamily="2" charset="-122"/>
                <a:ea typeface="宋体" panose="02010600030101010101" pitchFamily="2" charset="-122"/>
              </a:rPr>
              <a:t>计算曲面积分</a:t>
            </a:r>
          </a:p>
        </p:txBody>
      </p:sp>
      <p:cxnSp>
        <p:nvCxnSpPr>
          <p:cNvPr id="5" name="直接连接符 4"/>
          <p:cNvCxnSpPr/>
          <p:nvPr/>
        </p:nvCxnSpPr>
        <p:spPr>
          <a:xfrm flipV="1">
            <a:off x="90616" y="5119443"/>
            <a:ext cx="12043719" cy="12202"/>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8719535" y="4230534"/>
            <a:ext cx="3017173" cy="523220"/>
            <a:chOff x="8931202" y="3578600"/>
            <a:chExt cx="3017173" cy="523220"/>
          </a:xfrm>
        </p:grpSpPr>
        <p:graphicFrame>
          <p:nvGraphicFramePr>
            <p:cNvPr id="4" name="对象 3"/>
            <p:cNvGraphicFramePr>
              <a:graphicFrameLocks noChangeAspect="1"/>
            </p:cNvGraphicFramePr>
            <p:nvPr>
              <p:extLst>
                <p:ext uri="{D42A27DB-BD31-4B8C-83A1-F6EECF244321}">
                  <p14:modId xmlns:p14="http://schemas.microsoft.com/office/powerpoint/2010/main" val="2136447211"/>
                </p:ext>
              </p:extLst>
            </p:nvPr>
          </p:nvGraphicFramePr>
          <p:xfrm>
            <a:off x="8990469" y="3609941"/>
            <a:ext cx="464553" cy="491879"/>
          </p:xfrm>
          <a:graphic>
            <a:graphicData uri="http://schemas.openxmlformats.org/presentationml/2006/ole">
              <mc:AlternateContent xmlns:mc="http://schemas.openxmlformats.org/markup-compatibility/2006">
                <mc:Choice xmlns:v="urn:schemas-microsoft-com:vml" Requires="v">
                  <p:oleObj spid="_x0000_s25042" name="Equation" r:id="rId18" imgW="215640" imgH="228600" progId="Equation.DSMT4">
                    <p:embed/>
                  </p:oleObj>
                </mc:Choice>
                <mc:Fallback>
                  <p:oleObj name="Equation" r:id="rId18" imgW="215640" imgH="228600" progId="Equation.DSMT4">
                    <p:embed/>
                    <p:pic>
                      <p:nvPicPr>
                        <p:cNvPr id="0" name=""/>
                        <p:cNvPicPr/>
                        <p:nvPr/>
                      </p:nvPicPr>
                      <p:blipFill>
                        <a:blip r:embed="rId19"/>
                        <a:stretch>
                          <a:fillRect/>
                        </a:stretch>
                      </p:blipFill>
                      <p:spPr>
                        <a:xfrm>
                          <a:off x="8990469" y="3609941"/>
                          <a:ext cx="464553" cy="491879"/>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857389985"/>
                </p:ext>
              </p:extLst>
            </p:nvPr>
          </p:nvGraphicFramePr>
          <p:xfrm>
            <a:off x="9677064" y="3677072"/>
            <a:ext cx="355936" cy="326275"/>
          </p:xfrm>
          <a:graphic>
            <a:graphicData uri="http://schemas.openxmlformats.org/presentationml/2006/ole">
              <mc:AlternateContent xmlns:mc="http://schemas.openxmlformats.org/markup-compatibility/2006">
                <mc:Choice xmlns:v="urn:schemas-microsoft-com:vml" Requires="v">
                  <p:oleObj spid="_x0000_s25043" name="Equation" r:id="rId20" imgW="152280" imgH="139680" progId="Equation.DSMT4">
                    <p:embed/>
                  </p:oleObj>
                </mc:Choice>
                <mc:Fallback>
                  <p:oleObj name="Equation" r:id="rId20" imgW="152280" imgH="139680" progId="Equation.DSMT4">
                    <p:embed/>
                    <p:pic>
                      <p:nvPicPr>
                        <p:cNvPr id="0" name=""/>
                        <p:cNvPicPr/>
                        <p:nvPr/>
                      </p:nvPicPr>
                      <p:blipFill>
                        <a:blip r:embed="rId21"/>
                        <a:stretch>
                          <a:fillRect/>
                        </a:stretch>
                      </p:blipFill>
                      <p:spPr>
                        <a:xfrm>
                          <a:off x="9677064" y="3677072"/>
                          <a:ext cx="355936" cy="326275"/>
                        </a:xfrm>
                        <a:prstGeom prst="rect">
                          <a:avLst/>
                        </a:prstGeom>
                      </p:spPr>
                    </p:pic>
                  </p:oleObj>
                </mc:Fallback>
              </mc:AlternateContent>
            </a:graphicData>
          </a:graphic>
        </p:graphicFrame>
        <p:sp>
          <p:nvSpPr>
            <p:cNvPr id="9" name="TextBox 8"/>
            <p:cNvSpPr txBox="1"/>
            <p:nvPr/>
          </p:nvSpPr>
          <p:spPr>
            <a:xfrm>
              <a:off x="8931202" y="3578600"/>
              <a:ext cx="3017173" cy="523220"/>
            </a:xfrm>
            <a:prstGeom prst="rect">
              <a:avLst/>
            </a:prstGeom>
            <a:noFill/>
          </p:spPr>
          <p:txBody>
            <a:bodyPr wrap="none" rtlCol="0">
              <a:spAutoFit/>
            </a:bodyPr>
            <a:lstStyle/>
            <a:p>
              <a:r>
                <a:rPr lang="zh-CN" altLang="en-US" sz="2800" b="1" dirty="0"/>
                <a:t>    为   的内部区域</a:t>
              </a:r>
              <a:r>
                <a:rPr lang="en-US" altLang="zh-CN" sz="2800" b="1" dirty="0"/>
                <a:t>.</a:t>
              </a:r>
              <a:endParaRPr lang="zh-CN" altLang="en-US" sz="2800" b="1" dirty="0"/>
            </a:p>
          </p:txBody>
        </p:sp>
      </p:grpSp>
      <p:sp>
        <p:nvSpPr>
          <p:cNvPr id="6" name="灯片编号占位符 5"/>
          <p:cNvSpPr>
            <a:spLocks noGrp="1"/>
          </p:cNvSpPr>
          <p:nvPr>
            <p:ph type="sldNum" sz="quarter" idx="12"/>
          </p:nvPr>
        </p:nvSpPr>
        <p:spPr/>
        <p:txBody>
          <a:bodyPr/>
          <a:lstStyle/>
          <a:p>
            <a:fld id="{FCE5CB1A-84D9-4CEA-B327-BA5F167E0358}" type="slidenum">
              <a:rPr lang="zh-CN" altLang="en-US" smtClean="0"/>
              <a:t>28</a:t>
            </a:fld>
            <a:endParaRPr lang="zh-CN" altLang="en-US"/>
          </a:p>
        </p:txBody>
      </p:sp>
    </p:spTree>
    <p:extLst>
      <p:ext uri="{BB962C8B-B14F-4D97-AF65-F5344CB8AC3E}">
        <p14:creationId xmlns:p14="http://schemas.microsoft.com/office/powerpoint/2010/main" val="1038384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5603"/>
                                        </p:tgtEl>
                                        <p:attrNameLst>
                                          <p:attrName>style.visibility</p:attrName>
                                        </p:attrNameLst>
                                      </p:cBhvr>
                                      <p:to>
                                        <p:strVal val="visible"/>
                                      </p:to>
                                    </p:set>
                                    <p:animEffect transition="in" filter="wipe(left)">
                                      <p:cBhvr>
                                        <p:cTn id="11" dur="500"/>
                                        <p:tgtEl>
                                          <p:spTgt spid="256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0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10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75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1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807843356"/>
              </p:ext>
            </p:extLst>
          </p:nvPr>
        </p:nvGraphicFramePr>
        <p:xfrm>
          <a:off x="2493021" y="1247068"/>
          <a:ext cx="4540250" cy="563562"/>
        </p:xfrm>
        <a:graphic>
          <a:graphicData uri="http://schemas.openxmlformats.org/presentationml/2006/ole">
            <mc:AlternateContent xmlns:mc="http://schemas.openxmlformats.org/markup-compatibility/2006">
              <mc:Choice xmlns:v="urn:schemas-microsoft-com:vml" Requires="v">
                <p:oleObj spid="_x0000_s27870" name="Equation" r:id="rId3" imgW="1841400" imgH="228600" progId="Equation.DSMT4">
                  <p:embed/>
                </p:oleObj>
              </mc:Choice>
              <mc:Fallback>
                <p:oleObj name="Equation" r:id="rId3" imgW="1841400" imgH="228600" progId="Equation.DSMT4">
                  <p:embed/>
                  <p:pic>
                    <p:nvPicPr>
                      <p:cNvPr id="0" name=""/>
                      <p:cNvPicPr/>
                      <p:nvPr/>
                    </p:nvPicPr>
                    <p:blipFill>
                      <a:blip r:embed="rId4"/>
                      <a:stretch>
                        <a:fillRect/>
                      </a:stretch>
                    </p:blipFill>
                    <p:spPr>
                      <a:xfrm>
                        <a:off x="2493021" y="1247068"/>
                        <a:ext cx="4540250" cy="563562"/>
                      </a:xfrm>
                      <a:prstGeom prst="rect">
                        <a:avLst/>
                      </a:prstGeom>
                    </p:spPr>
                  </p:pic>
                </p:oleObj>
              </mc:Fallback>
            </mc:AlternateContent>
          </a:graphicData>
        </a:graphic>
      </p:graphicFrame>
      <p:sp>
        <p:nvSpPr>
          <p:cNvPr id="4" name="文本框 3"/>
          <p:cNvSpPr txBox="1"/>
          <p:nvPr/>
        </p:nvSpPr>
        <p:spPr>
          <a:xfrm>
            <a:off x="7033271" y="1309282"/>
            <a:ext cx="2339102" cy="523220"/>
          </a:xfrm>
          <a:prstGeom prst="rect">
            <a:avLst/>
          </a:prstGeom>
          <a:noFill/>
        </p:spPr>
        <p:txBody>
          <a:bodyPr wrap="none" rtlCol="0">
            <a:spAutoFit/>
          </a:bodyPr>
          <a:lstStyle/>
          <a:p>
            <a:r>
              <a:rPr lang="zh-CN" altLang="en-US" sz="2800" b="1" dirty="0"/>
              <a:t>试求曲面积分</a:t>
            </a:r>
          </a:p>
        </p:txBody>
      </p:sp>
      <p:graphicFrame>
        <p:nvGraphicFramePr>
          <p:cNvPr id="5" name="对象 4"/>
          <p:cNvGraphicFramePr>
            <a:graphicFrameLocks noChangeAspect="1"/>
          </p:cNvGraphicFramePr>
          <p:nvPr>
            <p:extLst>
              <p:ext uri="{D42A27DB-BD31-4B8C-83A1-F6EECF244321}">
                <p14:modId xmlns:p14="http://schemas.microsoft.com/office/powerpoint/2010/main" val="2466149706"/>
              </p:ext>
            </p:extLst>
          </p:nvPr>
        </p:nvGraphicFramePr>
        <p:xfrm>
          <a:off x="1262199" y="1915888"/>
          <a:ext cx="8783614" cy="863962"/>
        </p:xfrm>
        <a:graphic>
          <a:graphicData uri="http://schemas.openxmlformats.org/presentationml/2006/ole">
            <mc:AlternateContent xmlns:mc="http://schemas.openxmlformats.org/markup-compatibility/2006">
              <mc:Choice xmlns:v="urn:schemas-microsoft-com:vml" Requires="v">
                <p:oleObj spid="_x0000_s27871" name="Equation" r:id="rId5" imgW="3873240" imgH="380880" progId="Equation.DSMT4">
                  <p:embed/>
                </p:oleObj>
              </mc:Choice>
              <mc:Fallback>
                <p:oleObj name="Equation" r:id="rId5" imgW="3873240" imgH="380880" progId="Equation.DSMT4">
                  <p:embed/>
                  <p:pic>
                    <p:nvPicPr>
                      <p:cNvPr id="0" name=""/>
                      <p:cNvPicPr/>
                      <p:nvPr/>
                    </p:nvPicPr>
                    <p:blipFill>
                      <a:blip r:embed="rId6"/>
                      <a:stretch>
                        <a:fillRect/>
                      </a:stretch>
                    </p:blipFill>
                    <p:spPr>
                      <a:xfrm>
                        <a:off x="1262199" y="1915888"/>
                        <a:ext cx="8783614" cy="863962"/>
                      </a:xfrm>
                      <a:prstGeom prst="rect">
                        <a:avLst/>
                      </a:prstGeom>
                    </p:spPr>
                  </p:pic>
                </p:oleObj>
              </mc:Fallback>
            </mc:AlternateContent>
          </a:graphicData>
        </a:graphic>
      </p:graphicFrame>
      <p:sp>
        <p:nvSpPr>
          <p:cNvPr id="6" name="文本框 5"/>
          <p:cNvSpPr txBox="1"/>
          <p:nvPr/>
        </p:nvSpPr>
        <p:spPr>
          <a:xfrm>
            <a:off x="1262199" y="2785760"/>
            <a:ext cx="543739" cy="523220"/>
          </a:xfrm>
          <a:prstGeom prst="rect">
            <a:avLst/>
          </a:prstGeom>
          <a:noFill/>
        </p:spPr>
        <p:txBody>
          <a:bodyPr wrap="none" rtlCol="0">
            <a:spAutoFit/>
          </a:bodyPr>
          <a:lstStyle/>
          <a:p>
            <a:r>
              <a:rPr lang="zh-CN" altLang="en-US" sz="2800" b="1" dirty="0">
                <a:solidFill>
                  <a:srgbClr val="FF0000"/>
                </a:solidFill>
              </a:rPr>
              <a:t>解</a:t>
            </a:r>
          </a:p>
        </p:txBody>
      </p:sp>
      <p:sp>
        <p:nvSpPr>
          <p:cNvPr id="7" name="文本框 6"/>
          <p:cNvSpPr txBox="1"/>
          <p:nvPr/>
        </p:nvSpPr>
        <p:spPr>
          <a:xfrm>
            <a:off x="1318215" y="1168530"/>
            <a:ext cx="910827" cy="523220"/>
          </a:xfrm>
          <a:prstGeom prst="rect">
            <a:avLst/>
          </a:prstGeom>
          <a:noFill/>
        </p:spPr>
        <p:txBody>
          <a:bodyPr wrap="none" rtlCol="0">
            <a:spAutoFit/>
          </a:bodyPr>
          <a:lstStyle/>
          <a:p>
            <a:r>
              <a:rPr lang="zh-CN" altLang="en-US" sz="2800" b="1" dirty="0">
                <a:solidFill>
                  <a:srgbClr val="FF0000"/>
                </a:solidFill>
              </a:rPr>
              <a:t>例</a:t>
            </a:r>
            <a:r>
              <a:rPr lang="en-US" altLang="zh-CN" sz="2800" b="1" dirty="0">
                <a:solidFill>
                  <a:srgbClr val="FF0000"/>
                </a:solidFill>
                <a:latin typeface="Times New Roman" panose="02020603050405020304" pitchFamily="18" charset="0"/>
                <a:cs typeface="Times New Roman" panose="02020603050405020304" pitchFamily="18" charset="0"/>
              </a:rPr>
              <a:t>11</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1958957" y="2785760"/>
            <a:ext cx="5312229" cy="523220"/>
          </a:xfrm>
          <a:prstGeom prst="rect">
            <a:avLst/>
          </a:prstGeom>
          <a:noFill/>
        </p:spPr>
        <p:txBody>
          <a:bodyPr wrap="square" rtlCol="0">
            <a:spAutoFit/>
          </a:bodyPr>
          <a:lstStyle/>
          <a:p>
            <a:r>
              <a:rPr lang="zh-CN" altLang="en-US" sz="2800" b="1" dirty="0"/>
              <a:t>因曲面</a:t>
            </a:r>
            <a:r>
              <a:rPr lang="el-GR" altLang="zh-CN" sz="2800" b="1" dirty="0">
                <a:latin typeface="Times New Roman" panose="02020603050405020304" pitchFamily="18" charset="0"/>
                <a:cs typeface="Times New Roman" panose="02020603050405020304" pitchFamily="18" charset="0"/>
              </a:rPr>
              <a:t>Σ</a:t>
            </a:r>
            <a:r>
              <a:rPr lang="zh-CN" altLang="en-US" sz="2800" b="1" dirty="0">
                <a:latin typeface="Times New Roman" panose="02020603050405020304" pitchFamily="18" charset="0"/>
                <a:cs typeface="Times New Roman" panose="02020603050405020304" pitchFamily="18" charset="0"/>
              </a:rPr>
              <a:t>关于平面</a:t>
            </a:r>
            <a:r>
              <a:rPr lang="en-US" altLang="zh-CN" sz="2800" b="1" i="1" dirty="0">
                <a:latin typeface="Times New Roman" panose="02020603050405020304" pitchFamily="18" charset="0"/>
                <a:cs typeface="Times New Roman" panose="02020603050405020304" pitchFamily="18" charset="0"/>
              </a:rPr>
              <a:t>x=</a:t>
            </a:r>
            <a:r>
              <a:rPr lang="en-US" altLang="zh-CN" sz="2800" b="1" dirty="0">
                <a:latin typeface="Times New Roman" panose="02020603050405020304" pitchFamily="18" charset="0"/>
                <a:cs typeface="Times New Roman" panose="02020603050405020304" pitchFamily="18" charset="0"/>
              </a:rPr>
              <a:t>0</a:t>
            </a:r>
            <a:r>
              <a:rPr lang="zh-CN" altLang="en-US" sz="2800" b="1" dirty="0">
                <a:latin typeface="Times New Roman" panose="02020603050405020304" pitchFamily="18" charset="0"/>
                <a:cs typeface="Times New Roman" panose="02020603050405020304" pitchFamily="18" charset="0"/>
              </a:rPr>
              <a:t>和</a:t>
            </a:r>
            <a:r>
              <a:rPr lang="en-US" altLang="zh-CN" sz="2800" b="1" i="1" dirty="0">
                <a:latin typeface="Times New Roman" panose="02020603050405020304" pitchFamily="18" charset="0"/>
                <a:cs typeface="Times New Roman" panose="02020603050405020304" pitchFamily="18" charset="0"/>
              </a:rPr>
              <a:t>y=</a:t>
            </a:r>
            <a:r>
              <a:rPr lang="en-US" altLang="zh-CN" sz="2800" b="1" dirty="0">
                <a:latin typeface="Times New Roman" panose="02020603050405020304" pitchFamily="18" charset="0"/>
                <a:cs typeface="Times New Roman" panose="02020603050405020304" pitchFamily="18" charset="0"/>
              </a:rPr>
              <a:t>0</a:t>
            </a:r>
            <a:r>
              <a:rPr lang="zh-CN" altLang="en-US" sz="2800" b="1" dirty="0">
                <a:latin typeface="Times New Roman" panose="02020603050405020304" pitchFamily="18" charset="0"/>
                <a:cs typeface="Times New Roman" panose="02020603050405020304" pitchFamily="18" charset="0"/>
              </a:rPr>
              <a:t>对称，</a:t>
            </a:r>
          </a:p>
        </p:txBody>
      </p:sp>
      <p:sp>
        <p:nvSpPr>
          <p:cNvPr id="9" name="文本框 8"/>
          <p:cNvSpPr txBox="1"/>
          <p:nvPr/>
        </p:nvSpPr>
        <p:spPr>
          <a:xfrm>
            <a:off x="7033271" y="2785760"/>
            <a:ext cx="2709396" cy="523220"/>
          </a:xfrm>
          <a:prstGeom prst="rect">
            <a:avLst/>
          </a:prstGeom>
          <a:noFill/>
        </p:spPr>
        <p:txBody>
          <a:bodyPr wrap="none" rtlCol="0">
            <a:spAutoFit/>
          </a:bodyPr>
          <a:lstStyle/>
          <a:p>
            <a:r>
              <a:rPr lang="zh-CN" altLang="en-US" sz="2800" b="1" dirty="0"/>
              <a:t>由奇偶对称性，</a:t>
            </a:r>
          </a:p>
        </p:txBody>
      </p:sp>
      <p:graphicFrame>
        <p:nvGraphicFramePr>
          <p:cNvPr id="10" name="对象 9"/>
          <p:cNvGraphicFramePr>
            <a:graphicFrameLocks noChangeAspect="1"/>
          </p:cNvGraphicFramePr>
          <p:nvPr>
            <p:extLst>
              <p:ext uri="{D42A27DB-BD31-4B8C-83A1-F6EECF244321}">
                <p14:modId xmlns:p14="http://schemas.microsoft.com/office/powerpoint/2010/main" val="1097135389"/>
              </p:ext>
            </p:extLst>
          </p:nvPr>
        </p:nvGraphicFramePr>
        <p:xfrm>
          <a:off x="2173026" y="3352724"/>
          <a:ext cx="6392863" cy="863600"/>
        </p:xfrm>
        <a:graphic>
          <a:graphicData uri="http://schemas.openxmlformats.org/presentationml/2006/ole">
            <mc:AlternateContent xmlns:mc="http://schemas.openxmlformats.org/markup-compatibility/2006">
              <mc:Choice xmlns:v="urn:schemas-microsoft-com:vml" Requires="v">
                <p:oleObj spid="_x0000_s27872" name="Equation" r:id="rId7" imgW="2819160" imgH="380880" progId="Equation.DSMT4">
                  <p:embed/>
                </p:oleObj>
              </mc:Choice>
              <mc:Fallback>
                <p:oleObj name="Equation" r:id="rId7" imgW="2819160" imgH="380880" progId="Equation.DSMT4">
                  <p:embed/>
                  <p:pic>
                    <p:nvPicPr>
                      <p:cNvPr id="0" name=""/>
                      <p:cNvPicPr/>
                      <p:nvPr/>
                    </p:nvPicPr>
                    <p:blipFill>
                      <a:blip r:embed="rId8"/>
                      <a:stretch>
                        <a:fillRect/>
                      </a:stretch>
                    </p:blipFill>
                    <p:spPr>
                      <a:xfrm>
                        <a:off x="2173026" y="3352724"/>
                        <a:ext cx="6392863" cy="863600"/>
                      </a:xfrm>
                      <a:prstGeom prst="rect">
                        <a:avLst/>
                      </a:prstGeom>
                    </p:spPr>
                  </p:pic>
                </p:oleObj>
              </mc:Fallback>
            </mc:AlternateContent>
          </a:graphicData>
        </a:graphic>
      </p:graphicFrame>
      <p:sp>
        <p:nvSpPr>
          <p:cNvPr id="11" name="文本框 10"/>
          <p:cNvSpPr txBox="1"/>
          <p:nvPr/>
        </p:nvSpPr>
        <p:spPr>
          <a:xfrm>
            <a:off x="1334435" y="4178852"/>
            <a:ext cx="5061001" cy="523220"/>
          </a:xfrm>
          <a:prstGeom prst="rect">
            <a:avLst/>
          </a:prstGeom>
          <a:noFill/>
        </p:spPr>
        <p:txBody>
          <a:bodyPr wrap="none" rtlCol="0">
            <a:spAutoFit/>
          </a:bodyPr>
          <a:lstStyle/>
          <a:p>
            <a:r>
              <a:rPr lang="zh-CN" altLang="en-US" sz="2800" b="1" dirty="0"/>
              <a:t>注意到</a:t>
            </a:r>
            <a:r>
              <a:rPr lang="el-GR" altLang="zh-CN" sz="2800" b="1" dirty="0">
                <a:latin typeface="Times New Roman" panose="02020603050405020304" pitchFamily="18" charset="0"/>
                <a:cs typeface="Times New Roman" panose="02020603050405020304" pitchFamily="18" charset="0"/>
              </a:rPr>
              <a:t>Σ</a:t>
            </a:r>
            <a:r>
              <a:rPr lang="zh-CN" altLang="en-US" sz="2800" b="1" dirty="0">
                <a:latin typeface="Times New Roman" panose="02020603050405020304" pitchFamily="18" charset="0"/>
                <a:cs typeface="Times New Roman" panose="02020603050405020304" pitchFamily="18" charset="0"/>
              </a:rPr>
              <a:t>的外侧对应的方向余弦</a:t>
            </a:r>
          </a:p>
        </p:txBody>
      </p:sp>
      <p:graphicFrame>
        <p:nvGraphicFramePr>
          <p:cNvPr id="12" name="对象 11"/>
          <p:cNvGraphicFramePr>
            <a:graphicFrameLocks noChangeAspect="1"/>
          </p:cNvGraphicFramePr>
          <p:nvPr>
            <p:extLst>
              <p:ext uri="{D42A27DB-BD31-4B8C-83A1-F6EECF244321}">
                <p14:modId xmlns:p14="http://schemas.microsoft.com/office/powerpoint/2010/main" val="2822783594"/>
              </p:ext>
            </p:extLst>
          </p:nvPr>
        </p:nvGraphicFramePr>
        <p:xfrm>
          <a:off x="1717612" y="4879143"/>
          <a:ext cx="5065125" cy="500259"/>
        </p:xfrm>
        <a:graphic>
          <a:graphicData uri="http://schemas.openxmlformats.org/presentationml/2006/ole">
            <mc:AlternateContent xmlns:mc="http://schemas.openxmlformats.org/markup-compatibility/2006">
              <mc:Choice xmlns:v="urn:schemas-microsoft-com:vml" Requires="v">
                <p:oleObj spid="_x0000_s27873" name="Equation" r:id="rId9" imgW="2057400" imgH="203040" progId="Equation.DSMT4">
                  <p:embed/>
                </p:oleObj>
              </mc:Choice>
              <mc:Fallback>
                <p:oleObj name="Equation" r:id="rId9" imgW="2057400" imgH="203040" progId="Equation.DSMT4">
                  <p:embed/>
                  <p:pic>
                    <p:nvPicPr>
                      <p:cNvPr id="0" name=""/>
                      <p:cNvPicPr/>
                      <p:nvPr/>
                    </p:nvPicPr>
                    <p:blipFill>
                      <a:blip r:embed="rId10"/>
                      <a:stretch>
                        <a:fillRect/>
                      </a:stretch>
                    </p:blipFill>
                    <p:spPr>
                      <a:xfrm>
                        <a:off x="1717612" y="4879143"/>
                        <a:ext cx="5065125" cy="500259"/>
                      </a:xfrm>
                      <a:prstGeom prst="rect">
                        <a:avLst/>
                      </a:prstGeom>
                    </p:spPr>
                  </p:pic>
                </p:oleObj>
              </mc:Fallback>
            </mc:AlternateContent>
          </a:graphicData>
        </a:graphic>
      </p:graphicFrame>
      <p:sp>
        <p:nvSpPr>
          <p:cNvPr id="13" name="文本框 12"/>
          <p:cNvSpPr txBox="1"/>
          <p:nvPr/>
        </p:nvSpPr>
        <p:spPr>
          <a:xfrm>
            <a:off x="1334435" y="5562370"/>
            <a:ext cx="7053534" cy="523220"/>
          </a:xfrm>
          <a:prstGeom prst="rect">
            <a:avLst/>
          </a:prstGeom>
          <a:noFill/>
        </p:spPr>
        <p:txBody>
          <a:bodyPr wrap="none" rtlCol="0">
            <a:spAutoFit/>
          </a:bodyPr>
          <a:lstStyle/>
          <a:p>
            <a:r>
              <a:rPr lang="zh-CN" altLang="en-US" sz="2800" b="1" dirty="0"/>
              <a:t>设</a:t>
            </a:r>
            <a:r>
              <a:rPr lang="el-GR" altLang="zh-CN" sz="2800" b="1" dirty="0">
                <a:latin typeface="Times New Roman" panose="02020603050405020304" pitchFamily="18" charset="0"/>
                <a:cs typeface="Times New Roman" panose="02020603050405020304" pitchFamily="18" charset="0"/>
              </a:rPr>
              <a:t>Σ</a:t>
            </a:r>
            <a:r>
              <a:rPr lang="zh-CN" altLang="en-US" sz="2800" b="1" dirty="0"/>
              <a:t>所围成的球体为</a:t>
            </a:r>
            <a:r>
              <a:rPr lang="el-GR" altLang="zh-CN" sz="2800" b="1" dirty="0">
                <a:latin typeface="Times New Roman" panose="02020603050405020304" pitchFamily="18" charset="0"/>
                <a:cs typeface="Times New Roman" panose="02020603050405020304" pitchFamily="18" charset="0"/>
              </a:rPr>
              <a:t>Ω</a:t>
            </a:r>
            <a:r>
              <a:rPr lang="zh-CN" altLang="en-US" sz="2800" b="1" dirty="0">
                <a:latin typeface="Times New Roman" panose="02020603050405020304" pitchFamily="18" charset="0"/>
                <a:cs typeface="Times New Roman" panose="02020603050405020304" pitchFamily="18" charset="0"/>
              </a:rPr>
              <a:t>，</a:t>
            </a:r>
            <a:r>
              <a:rPr lang="zh-CN" altLang="en-US" sz="2800" b="1" dirty="0"/>
              <a:t>则由</a:t>
            </a:r>
            <a:r>
              <a:rPr lang="en-US" altLang="zh-CN" sz="2800" b="1" dirty="0">
                <a:latin typeface="Times New Roman" panose="02020603050405020304" pitchFamily="18" charset="0"/>
                <a:cs typeface="Times New Roman" panose="02020603050405020304" pitchFamily="18" charset="0"/>
              </a:rPr>
              <a:t>Gauss</a:t>
            </a:r>
            <a:r>
              <a:rPr lang="zh-CN" altLang="en-US" sz="2800" b="1" dirty="0"/>
              <a:t>公式有，</a:t>
            </a:r>
          </a:p>
        </p:txBody>
      </p:sp>
      <p:sp>
        <p:nvSpPr>
          <p:cNvPr id="2" name="灯片编号占位符 1"/>
          <p:cNvSpPr>
            <a:spLocks noGrp="1"/>
          </p:cNvSpPr>
          <p:nvPr>
            <p:ph type="sldNum" sz="quarter" idx="12"/>
          </p:nvPr>
        </p:nvSpPr>
        <p:spPr/>
        <p:txBody>
          <a:bodyPr/>
          <a:lstStyle/>
          <a:p>
            <a:fld id="{FCE5CB1A-84D9-4CEA-B327-BA5F167E0358}" type="slidenum">
              <a:rPr lang="zh-CN" altLang="en-US" smtClean="0"/>
              <a:t>29</a:t>
            </a:fld>
            <a:endParaRPr lang="zh-CN" altLang="en-US"/>
          </a:p>
        </p:txBody>
      </p:sp>
    </p:spTree>
    <p:extLst>
      <p:ext uri="{BB962C8B-B14F-4D97-AF65-F5344CB8AC3E}">
        <p14:creationId xmlns:p14="http://schemas.microsoft.com/office/powerpoint/2010/main" val="407910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75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25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extLst>
              <p:ext uri="{D42A27DB-BD31-4B8C-83A1-F6EECF244321}">
                <p14:modId xmlns:p14="http://schemas.microsoft.com/office/powerpoint/2010/main" val="2920556221"/>
              </p:ext>
            </p:extLst>
          </p:nvPr>
        </p:nvGraphicFramePr>
        <p:xfrm>
          <a:off x="3625850" y="2738943"/>
          <a:ext cx="4672013" cy="1069975"/>
        </p:xfrm>
        <a:graphic>
          <a:graphicData uri="http://schemas.openxmlformats.org/presentationml/2006/ole">
            <mc:AlternateContent xmlns:mc="http://schemas.openxmlformats.org/markup-compatibility/2006">
              <mc:Choice xmlns:v="urn:schemas-microsoft-com:vml" Requires="v">
                <p:oleObj spid="_x0000_s2290" name="Equation" r:id="rId3" imgW="1924184" imgH="428685" progId="Equation.DSMT4">
                  <p:embed/>
                </p:oleObj>
              </mc:Choice>
              <mc:Fallback>
                <p:oleObj name="Equation" r:id="rId3" imgW="1924184" imgH="42868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5850" y="2738943"/>
                        <a:ext cx="4672013"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5" name="Text Box 3"/>
          <p:cNvSpPr txBox="1">
            <a:spLocks noChangeArrowheads="1"/>
          </p:cNvSpPr>
          <p:nvPr/>
        </p:nvSpPr>
        <p:spPr bwMode="auto">
          <a:xfrm>
            <a:off x="1611457" y="2472749"/>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rgbClr val="FF0000"/>
                </a:solidFill>
                <a:latin typeface="宋体" panose="02010600030101010101" pitchFamily="2" charset="-122"/>
                <a:ea typeface="宋体" panose="02010600030101010101" pitchFamily="2" charset="-122"/>
              </a:rPr>
              <a:t>证明思路：</a:t>
            </a:r>
            <a:endParaRPr lang="zh-CN" altLang="en-US" sz="2400" dirty="0">
              <a:solidFill>
                <a:srgbClr val="FF0000"/>
              </a:solidFill>
              <a:latin typeface="宋体" panose="02010600030101010101" pitchFamily="2" charset="-122"/>
              <a:ea typeface="宋体" panose="02010600030101010101" pitchFamily="2" charset="-122"/>
            </a:endParaRPr>
          </a:p>
        </p:txBody>
      </p:sp>
      <p:graphicFrame>
        <p:nvGraphicFramePr>
          <p:cNvPr id="28676" name="Object 3"/>
          <p:cNvGraphicFramePr>
            <a:graphicFrameLocks noChangeAspect="1"/>
          </p:cNvGraphicFramePr>
          <p:nvPr>
            <p:extLst>
              <p:ext uri="{D42A27DB-BD31-4B8C-83A1-F6EECF244321}">
                <p14:modId xmlns:p14="http://schemas.microsoft.com/office/powerpoint/2010/main" val="570330656"/>
              </p:ext>
            </p:extLst>
          </p:nvPr>
        </p:nvGraphicFramePr>
        <p:xfrm>
          <a:off x="3625850" y="3936677"/>
          <a:ext cx="4680757" cy="1105815"/>
        </p:xfrm>
        <a:graphic>
          <a:graphicData uri="http://schemas.openxmlformats.org/presentationml/2006/ole">
            <mc:AlternateContent xmlns:mc="http://schemas.openxmlformats.org/markup-compatibility/2006">
              <mc:Choice xmlns:v="urn:schemas-microsoft-com:vml" Requires="v">
                <p:oleObj spid="_x0000_s2291" name="Equation" r:id="rId6" imgW="1968480" imgH="444240" progId="Equation.DSMT4">
                  <p:embed/>
                </p:oleObj>
              </mc:Choice>
              <mc:Fallback>
                <p:oleObj name="Equation" r:id="rId6" imgW="1968480" imgH="444240" progId="Equation.DSMT4">
                  <p:embed/>
                  <p:pic>
                    <p:nvPicPr>
                      <p:cNvPr id="0" name=""/>
                      <p:cNvPicPr>
                        <a:picLocks noChangeAspect="1" noChangeArrowheads="1"/>
                      </p:cNvPicPr>
                      <p:nvPr/>
                    </p:nvPicPr>
                    <p:blipFill>
                      <a:blip r:embed="rId7"/>
                      <a:srcRect/>
                      <a:stretch>
                        <a:fillRect/>
                      </a:stretch>
                    </p:blipFill>
                    <p:spPr bwMode="auto">
                      <a:xfrm>
                        <a:off x="3625850" y="3936677"/>
                        <a:ext cx="4680757" cy="1105815"/>
                      </a:xfrm>
                      <a:prstGeom prst="rect">
                        <a:avLst/>
                      </a:prstGeom>
                      <a:noFill/>
                      <a:ln>
                        <a:noFill/>
                      </a:ln>
                      <a:effectLst/>
                    </p:spPr>
                  </p:pic>
                </p:oleObj>
              </mc:Fallback>
            </mc:AlternateContent>
          </a:graphicData>
        </a:graphic>
      </p:graphicFrame>
      <p:graphicFrame>
        <p:nvGraphicFramePr>
          <p:cNvPr id="28677" name="Object 4"/>
          <p:cNvGraphicFramePr>
            <a:graphicFrameLocks noChangeAspect="1"/>
          </p:cNvGraphicFramePr>
          <p:nvPr/>
        </p:nvGraphicFramePr>
        <p:xfrm>
          <a:off x="1703389" y="765175"/>
          <a:ext cx="8516937" cy="1079500"/>
        </p:xfrm>
        <a:graphic>
          <a:graphicData uri="http://schemas.openxmlformats.org/presentationml/2006/ole">
            <mc:AlternateContent xmlns:mc="http://schemas.openxmlformats.org/markup-compatibility/2006">
              <mc:Choice xmlns:v="urn:schemas-microsoft-com:vml" Requires="v">
                <p:oleObj spid="_x0000_s2292" name="Equation" r:id="rId8" imgW="3486195" imgH="428685" progId="Equation.DSMT4">
                  <p:embed/>
                </p:oleObj>
              </mc:Choice>
              <mc:Fallback>
                <p:oleObj name="Equation" r:id="rId8" imgW="3486195" imgH="42868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3389" y="765175"/>
                        <a:ext cx="8516937"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8" name="Text Box 6"/>
          <p:cNvSpPr txBox="1">
            <a:spLocks noChangeArrowheads="1"/>
          </p:cNvSpPr>
          <p:nvPr/>
        </p:nvSpPr>
        <p:spPr bwMode="auto">
          <a:xfrm>
            <a:off x="5839691" y="1899445"/>
            <a:ext cx="419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en-US" altLang="zh-CN" b="1">
                <a:solidFill>
                  <a:schemeClr val="tx1"/>
                </a:solidFill>
                <a:ea typeface="宋体" panose="02010600030101010101" pitchFamily="2" charset="-122"/>
              </a:rPr>
              <a:t>------------------</a:t>
            </a:r>
            <a:r>
              <a:rPr lang="zh-CN" altLang="en-US" b="1" dirty="0">
                <a:solidFill>
                  <a:srgbClr val="3333FF"/>
                </a:solidFill>
                <a:latin typeface="宋体" panose="02010600030101010101" pitchFamily="2" charset="-122"/>
                <a:ea typeface="宋体" panose="02010600030101010101" pitchFamily="2" charset="-122"/>
              </a:rPr>
              <a:t>高斯公式</a:t>
            </a:r>
            <a:endParaRPr lang="zh-CN" altLang="en-US" b="1" dirty="0">
              <a:solidFill>
                <a:schemeClr val="tx1"/>
              </a:solidFill>
              <a:latin typeface="宋体" panose="02010600030101010101" pitchFamily="2" charset="-122"/>
              <a:ea typeface="宋体" panose="02010600030101010101" pitchFamily="2" charset="-122"/>
            </a:endParaRPr>
          </a:p>
        </p:txBody>
      </p:sp>
      <p:graphicFrame>
        <p:nvGraphicFramePr>
          <p:cNvPr id="28680" name="Object 5"/>
          <p:cNvGraphicFramePr>
            <a:graphicFrameLocks noChangeAspect="1"/>
          </p:cNvGraphicFramePr>
          <p:nvPr>
            <p:extLst>
              <p:ext uri="{D42A27DB-BD31-4B8C-83A1-F6EECF244321}">
                <p14:modId xmlns:p14="http://schemas.microsoft.com/office/powerpoint/2010/main" val="1141415919"/>
              </p:ext>
            </p:extLst>
          </p:nvPr>
        </p:nvGraphicFramePr>
        <p:xfrm>
          <a:off x="3701368" y="5170251"/>
          <a:ext cx="4669270" cy="1104763"/>
        </p:xfrm>
        <a:graphic>
          <a:graphicData uri="http://schemas.openxmlformats.org/presentationml/2006/ole">
            <mc:AlternateContent xmlns:mc="http://schemas.openxmlformats.org/markup-compatibility/2006">
              <mc:Choice xmlns:v="urn:schemas-microsoft-com:vml" Requires="v">
                <p:oleObj spid="_x0000_s2293" name="Equation" r:id="rId10" imgW="1955520" imgH="444240" progId="Equation.DSMT4">
                  <p:embed/>
                </p:oleObj>
              </mc:Choice>
              <mc:Fallback>
                <p:oleObj name="Equation" r:id="rId10" imgW="1955520" imgH="444240" progId="Equation.DSMT4">
                  <p:embed/>
                  <p:pic>
                    <p:nvPicPr>
                      <p:cNvPr id="0" name=""/>
                      <p:cNvPicPr>
                        <a:picLocks noChangeAspect="1" noChangeArrowheads="1"/>
                      </p:cNvPicPr>
                      <p:nvPr/>
                    </p:nvPicPr>
                    <p:blipFill>
                      <a:blip r:embed="rId11"/>
                      <a:srcRect/>
                      <a:stretch>
                        <a:fillRect/>
                      </a:stretch>
                    </p:blipFill>
                    <p:spPr bwMode="auto">
                      <a:xfrm>
                        <a:off x="3701368" y="5170251"/>
                        <a:ext cx="4669270" cy="1104763"/>
                      </a:xfrm>
                      <a:prstGeom prst="rect">
                        <a:avLst/>
                      </a:prstGeom>
                      <a:noFill/>
                      <a:ln>
                        <a:noFill/>
                      </a:ln>
                      <a:effectLst/>
                    </p:spPr>
                  </p:pic>
                </p:oleObj>
              </mc:Fallback>
            </mc:AlternateContent>
          </a:graphicData>
        </a:graphic>
      </p:graphicFrame>
      <p:sp>
        <p:nvSpPr>
          <p:cNvPr id="2" name="灯片编号占位符 1"/>
          <p:cNvSpPr>
            <a:spLocks noGrp="1"/>
          </p:cNvSpPr>
          <p:nvPr>
            <p:ph type="sldNum" sz="quarter" idx="12"/>
          </p:nvPr>
        </p:nvSpPr>
        <p:spPr/>
        <p:txBody>
          <a:bodyPr/>
          <a:lstStyle/>
          <a:p>
            <a:fld id="{FCE5CB1A-84D9-4CEA-B327-BA5F167E0358}" type="slidenum">
              <a:rPr lang="zh-CN" altLang="en-US" smtClean="0"/>
              <a:t>3</a:t>
            </a:fld>
            <a:endParaRPr lang="zh-CN" altLang="en-US"/>
          </a:p>
        </p:txBody>
      </p:sp>
    </p:spTree>
    <p:extLst>
      <p:ext uri="{BB962C8B-B14F-4D97-AF65-F5344CB8AC3E}">
        <p14:creationId xmlns:p14="http://schemas.microsoft.com/office/powerpoint/2010/main" val="187864900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wipe(left)">
                                      <p:cBhvr>
                                        <p:cTn id="7" dur="500"/>
                                        <p:tgtEl>
                                          <p:spTgt spid="28677"/>
                                        </p:tgtEl>
                                      </p:cBhvr>
                                    </p:animEffect>
                                  </p:childTnLst>
                                  <p:subTnLst>
                                    <p:animClr clrSpc="rgb" dir="cw">
                                      <p:cBhvr override="childStyle">
                                        <p:cTn dur="1" fill="hold" display="0" masterRel="nextClick" afterEffect="1"/>
                                        <p:tgtEl>
                                          <p:spTgt spid="28677"/>
                                        </p:tgtEl>
                                        <p:attrNameLst>
                                          <p:attrName>ppt_c</p:attrName>
                                        </p:attrNameLst>
                                      </p:cBhvr>
                                      <p:to>
                                        <a:srgbClr val="3333FF"/>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8"/>
                                        </p:tgtEl>
                                        <p:attrNameLst>
                                          <p:attrName>style.visibility</p:attrName>
                                        </p:attrNameLst>
                                      </p:cBhvr>
                                      <p:to>
                                        <p:strVal val="visible"/>
                                      </p:to>
                                    </p:set>
                                    <p:animEffect transition="in" filter="wipe(left)">
                                      <p:cBhvr>
                                        <p:cTn id="12" dur="500"/>
                                        <p:tgtEl>
                                          <p:spTgt spid="286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5"/>
                                        </p:tgtEl>
                                        <p:attrNameLst>
                                          <p:attrName>style.visibility</p:attrName>
                                        </p:attrNameLst>
                                      </p:cBhvr>
                                      <p:to>
                                        <p:strVal val="visible"/>
                                      </p:to>
                                    </p:set>
                                    <p:animEffect transition="in" filter="wipe(left)">
                                      <p:cBhvr>
                                        <p:cTn id="17" dur="500"/>
                                        <p:tgtEl>
                                          <p:spTgt spid="286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674"/>
                                        </p:tgtEl>
                                        <p:attrNameLst>
                                          <p:attrName>style.visibility</p:attrName>
                                        </p:attrNameLst>
                                      </p:cBhvr>
                                      <p:to>
                                        <p:strVal val="visible"/>
                                      </p:to>
                                    </p:set>
                                    <p:animEffect transition="in" filter="wipe(left)">
                                      <p:cBhvr>
                                        <p:cTn id="22" dur="500"/>
                                        <p:tgtEl>
                                          <p:spTgt spid="28674"/>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8676"/>
                                        </p:tgtEl>
                                        <p:attrNameLst>
                                          <p:attrName>style.visibility</p:attrName>
                                        </p:attrNameLst>
                                      </p:cBhvr>
                                      <p:to>
                                        <p:strVal val="visible"/>
                                      </p:to>
                                    </p:set>
                                    <p:animEffect transition="in" filter="wipe(left)">
                                      <p:cBhvr>
                                        <p:cTn id="26" dur="500"/>
                                        <p:tgtEl>
                                          <p:spTgt spid="2867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8680"/>
                                        </p:tgtEl>
                                        <p:attrNameLst>
                                          <p:attrName>style.visibility</p:attrName>
                                        </p:attrNameLst>
                                      </p:cBhvr>
                                      <p:to>
                                        <p:strVal val="visible"/>
                                      </p:to>
                                    </p:set>
                                    <p:animEffect transition="in" filter="wipe(left)">
                                      <p:cBhvr>
                                        <p:cTn id="31" dur="500"/>
                                        <p:tgtEl>
                                          <p:spTgt spid="2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867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807732223"/>
              </p:ext>
            </p:extLst>
          </p:nvPr>
        </p:nvGraphicFramePr>
        <p:xfrm>
          <a:off x="1458647" y="1197351"/>
          <a:ext cx="7138126" cy="892266"/>
        </p:xfrm>
        <a:graphic>
          <a:graphicData uri="http://schemas.openxmlformats.org/presentationml/2006/ole">
            <mc:AlternateContent xmlns:mc="http://schemas.openxmlformats.org/markup-compatibility/2006">
              <mc:Choice xmlns:v="urn:schemas-microsoft-com:vml" Requires="v">
                <p:oleObj spid="_x0000_s29083" name="Equation" r:id="rId3" imgW="3047760" imgH="380880" progId="Equation.DSMT4">
                  <p:embed/>
                </p:oleObj>
              </mc:Choice>
              <mc:Fallback>
                <p:oleObj name="Equation" r:id="rId3" imgW="3047760" imgH="380880" progId="Equation.DSMT4">
                  <p:embed/>
                  <p:pic>
                    <p:nvPicPr>
                      <p:cNvPr id="0" name=""/>
                      <p:cNvPicPr/>
                      <p:nvPr/>
                    </p:nvPicPr>
                    <p:blipFill>
                      <a:blip r:embed="rId4"/>
                      <a:stretch>
                        <a:fillRect/>
                      </a:stretch>
                    </p:blipFill>
                    <p:spPr>
                      <a:xfrm>
                        <a:off x="1458647" y="1197351"/>
                        <a:ext cx="7138126" cy="892266"/>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620094217"/>
              </p:ext>
            </p:extLst>
          </p:nvPr>
        </p:nvGraphicFramePr>
        <p:xfrm>
          <a:off x="6146800" y="3352800"/>
          <a:ext cx="914400" cy="203200"/>
        </p:xfrm>
        <a:graphic>
          <a:graphicData uri="http://schemas.openxmlformats.org/presentationml/2006/ole">
            <mc:AlternateContent xmlns:mc="http://schemas.openxmlformats.org/markup-compatibility/2006">
              <mc:Choice xmlns:v="urn:schemas-microsoft-com:vml" Requires="v">
                <p:oleObj spid="_x0000_s29084" name="Equation" r:id="rId5" imgW="914400" imgH="203040" progId="Equation.DSMT4">
                  <p:embed/>
                </p:oleObj>
              </mc:Choice>
              <mc:Fallback>
                <p:oleObj name="Equation" r:id="rId5" imgW="914400" imgH="203040" progId="Equation.DSMT4">
                  <p:embed/>
                  <p:pic>
                    <p:nvPicPr>
                      <p:cNvPr id="0" name=""/>
                      <p:cNvPicPr/>
                      <p:nvPr/>
                    </p:nvPicPr>
                    <p:blipFill>
                      <a:blip r:embed="rId6"/>
                      <a:stretch>
                        <a:fillRect/>
                      </a:stretch>
                    </p:blipFill>
                    <p:spPr>
                      <a:xfrm>
                        <a:off x="6146800" y="3352800"/>
                        <a:ext cx="914400" cy="20320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86220200"/>
              </p:ext>
            </p:extLst>
          </p:nvPr>
        </p:nvGraphicFramePr>
        <p:xfrm>
          <a:off x="1765935" y="2135624"/>
          <a:ext cx="7913688" cy="892175"/>
        </p:xfrm>
        <a:graphic>
          <a:graphicData uri="http://schemas.openxmlformats.org/presentationml/2006/ole">
            <mc:AlternateContent xmlns:mc="http://schemas.openxmlformats.org/markup-compatibility/2006">
              <mc:Choice xmlns:v="urn:schemas-microsoft-com:vml" Requires="v">
                <p:oleObj spid="_x0000_s29085" name="Equation" r:id="rId7" imgW="3377880" imgH="380880" progId="Equation.DSMT4">
                  <p:embed/>
                </p:oleObj>
              </mc:Choice>
              <mc:Fallback>
                <p:oleObj name="Equation" r:id="rId7" imgW="3377880" imgH="380880" progId="Equation.DSMT4">
                  <p:embed/>
                  <p:pic>
                    <p:nvPicPr>
                      <p:cNvPr id="0" name=""/>
                      <p:cNvPicPr/>
                      <p:nvPr/>
                    </p:nvPicPr>
                    <p:blipFill>
                      <a:blip r:embed="rId8"/>
                      <a:stretch>
                        <a:fillRect/>
                      </a:stretch>
                    </p:blipFill>
                    <p:spPr>
                      <a:xfrm>
                        <a:off x="1765935" y="2135624"/>
                        <a:ext cx="7913688" cy="8921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579153672"/>
              </p:ext>
            </p:extLst>
          </p:nvPr>
        </p:nvGraphicFramePr>
        <p:xfrm>
          <a:off x="1765935" y="2966457"/>
          <a:ext cx="1144814" cy="639749"/>
        </p:xfrm>
        <a:graphic>
          <a:graphicData uri="http://schemas.openxmlformats.org/presentationml/2006/ole">
            <mc:AlternateContent xmlns:mc="http://schemas.openxmlformats.org/markup-compatibility/2006">
              <mc:Choice xmlns:v="urn:schemas-microsoft-com:vml" Requires="v">
                <p:oleObj spid="_x0000_s29086" name="Equation" r:id="rId9" imgW="431640" imgH="241200" progId="Equation.DSMT4">
                  <p:embed/>
                </p:oleObj>
              </mc:Choice>
              <mc:Fallback>
                <p:oleObj name="Equation" r:id="rId9" imgW="431640" imgH="241200" progId="Equation.DSMT4">
                  <p:embed/>
                  <p:pic>
                    <p:nvPicPr>
                      <p:cNvPr id="0" name=""/>
                      <p:cNvPicPr/>
                      <p:nvPr/>
                    </p:nvPicPr>
                    <p:blipFill>
                      <a:blip r:embed="rId10"/>
                      <a:stretch>
                        <a:fillRect/>
                      </a:stretch>
                    </p:blipFill>
                    <p:spPr>
                      <a:xfrm>
                        <a:off x="1765935" y="2966457"/>
                        <a:ext cx="1144814" cy="63974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25113150"/>
              </p:ext>
            </p:extLst>
          </p:nvPr>
        </p:nvGraphicFramePr>
        <p:xfrm>
          <a:off x="3012769" y="3037893"/>
          <a:ext cx="4268822" cy="895557"/>
        </p:xfrm>
        <a:graphic>
          <a:graphicData uri="http://schemas.openxmlformats.org/presentationml/2006/ole">
            <mc:AlternateContent xmlns:mc="http://schemas.openxmlformats.org/markup-compatibility/2006">
              <mc:Choice xmlns:v="urn:schemas-microsoft-com:vml" Requires="v">
                <p:oleObj spid="_x0000_s29087" name="Equation" r:id="rId11" imgW="1815840" imgH="380880" progId="Equation.DSMT4">
                  <p:embed/>
                </p:oleObj>
              </mc:Choice>
              <mc:Fallback>
                <p:oleObj name="Equation" r:id="rId11" imgW="1815840" imgH="380880" progId="Equation.DSMT4">
                  <p:embed/>
                  <p:pic>
                    <p:nvPicPr>
                      <p:cNvPr id="0" name=""/>
                      <p:cNvPicPr/>
                      <p:nvPr/>
                    </p:nvPicPr>
                    <p:blipFill>
                      <a:blip r:embed="rId12"/>
                      <a:stretch>
                        <a:fillRect/>
                      </a:stretch>
                    </p:blipFill>
                    <p:spPr>
                      <a:xfrm>
                        <a:off x="3012769" y="3037893"/>
                        <a:ext cx="4268822" cy="89555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874016746"/>
              </p:ext>
            </p:extLst>
          </p:nvPr>
        </p:nvGraphicFramePr>
        <p:xfrm>
          <a:off x="1751013" y="3841527"/>
          <a:ext cx="5937250" cy="955675"/>
        </p:xfrm>
        <a:graphic>
          <a:graphicData uri="http://schemas.openxmlformats.org/presentationml/2006/ole">
            <mc:AlternateContent xmlns:mc="http://schemas.openxmlformats.org/markup-compatibility/2006">
              <mc:Choice xmlns:v="urn:schemas-microsoft-com:vml" Requires="v">
                <p:oleObj spid="_x0000_s29088" name="Equation" r:id="rId13" imgW="2603160" imgH="419040" progId="Equation.DSMT4">
                  <p:embed/>
                </p:oleObj>
              </mc:Choice>
              <mc:Fallback>
                <p:oleObj name="Equation" r:id="rId13" imgW="2603160" imgH="419040" progId="Equation.DSMT4">
                  <p:embed/>
                  <p:pic>
                    <p:nvPicPr>
                      <p:cNvPr id="0" name=""/>
                      <p:cNvPicPr/>
                      <p:nvPr/>
                    </p:nvPicPr>
                    <p:blipFill>
                      <a:blip r:embed="rId14"/>
                      <a:stretch>
                        <a:fillRect/>
                      </a:stretch>
                    </p:blipFill>
                    <p:spPr>
                      <a:xfrm>
                        <a:off x="1751013" y="3841527"/>
                        <a:ext cx="5937250" cy="955675"/>
                      </a:xfrm>
                      <a:prstGeom prst="rect">
                        <a:avLst/>
                      </a:prstGeom>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626322462"/>
              </p:ext>
            </p:extLst>
          </p:nvPr>
        </p:nvGraphicFramePr>
        <p:xfrm>
          <a:off x="1751013" y="4702942"/>
          <a:ext cx="1482519" cy="832291"/>
        </p:xfrm>
        <a:graphic>
          <a:graphicData uri="http://schemas.openxmlformats.org/presentationml/2006/ole">
            <mc:AlternateContent xmlns:mc="http://schemas.openxmlformats.org/markup-compatibility/2006">
              <mc:Choice xmlns:v="urn:schemas-microsoft-com:vml" Requires="v">
                <p:oleObj spid="_x0000_s29089" name="Equation" r:id="rId15" imgW="723600" imgH="406080" progId="Equation.DSMT4">
                  <p:embed/>
                </p:oleObj>
              </mc:Choice>
              <mc:Fallback>
                <p:oleObj name="Equation" r:id="rId15" imgW="723600" imgH="406080" progId="Equation.DSMT4">
                  <p:embed/>
                  <p:pic>
                    <p:nvPicPr>
                      <p:cNvPr id="0" name=""/>
                      <p:cNvPicPr/>
                      <p:nvPr/>
                    </p:nvPicPr>
                    <p:blipFill>
                      <a:blip r:embed="rId16"/>
                      <a:stretch>
                        <a:fillRect/>
                      </a:stretch>
                    </p:blipFill>
                    <p:spPr>
                      <a:xfrm>
                        <a:off x="1751013" y="4702942"/>
                        <a:ext cx="1482519" cy="832291"/>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04479388"/>
              </p:ext>
            </p:extLst>
          </p:nvPr>
        </p:nvGraphicFramePr>
        <p:xfrm>
          <a:off x="1751013" y="5479803"/>
          <a:ext cx="986312" cy="830579"/>
        </p:xfrm>
        <a:graphic>
          <a:graphicData uri="http://schemas.openxmlformats.org/presentationml/2006/ole">
            <mc:AlternateContent xmlns:mc="http://schemas.openxmlformats.org/markup-compatibility/2006">
              <mc:Choice xmlns:v="urn:schemas-microsoft-com:vml" Requires="v">
                <p:oleObj spid="_x0000_s29090" name="Equation" r:id="rId17" imgW="482400" imgH="406080" progId="Equation.DSMT4">
                  <p:embed/>
                </p:oleObj>
              </mc:Choice>
              <mc:Fallback>
                <p:oleObj name="Equation" r:id="rId17" imgW="482400" imgH="406080" progId="Equation.DSMT4">
                  <p:embed/>
                  <p:pic>
                    <p:nvPicPr>
                      <p:cNvPr id="0" name=""/>
                      <p:cNvPicPr/>
                      <p:nvPr/>
                    </p:nvPicPr>
                    <p:blipFill>
                      <a:blip r:embed="rId18"/>
                      <a:stretch>
                        <a:fillRect/>
                      </a:stretch>
                    </p:blipFill>
                    <p:spPr>
                      <a:xfrm>
                        <a:off x="1751013" y="5479803"/>
                        <a:ext cx="986312" cy="830579"/>
                      </a:xfrm>
                      <a:prstGeom prst="rect">
                        <a:avLst/>
                      </a:prstGeom>
                    </p:spPr>
                  </p:pic>
                </p:oleObj>
              </mc:Fallback>
            </mc:AlternateContent>
          </a:graphicData>
        </a:graphic>
      </p:graphicFrame>
      <p:sp>
        <p:nvSpPr>
          <p:cNvPr id="10" name="灯片编号占位符 9"/>
          <p:cNvSpPr>
            <a:spLocks noGrp="1"/>
          </p:cNvSpPr>
          <p:nvPr>
            <p:ph type="sldNum" sz="quarter" idx="12"/>
          </p:nvPr>
        </p:nvSpPr>
        <p:spPr/>
        <p:txBody>
          <a:bodyPr/>
          <a:lstStyle/>
          <a:p>
            <a:fld id="{FCE5CB1A-84D9-4CEA-B327-BA5F167E0358}" type="slidenum">
              <a:rPr lang="zh-CN" altLang="en-US" smtClean="0"/>
              <a:t>30</a:t>
            </a:fld>
            <a:endParaRPr lang="zh-CN" altLang="en-US"/>
          </a:p>
        </p:txBody>
      </p:sp>
    </p:spTree>
    <p:extLst>
      <p:ext uri="{BB962C8B-B14F-4D97-AF65-F5344CB8AC3E}">
        <p14:creationId xmlns:p14="http://schemas.microsoft.com/office/powerpoint/2010/main" val="2241204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125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06162" y="933740"/>
            <a:ext cx="910827" cy="523220"/>
          </a:xfrm>
          <a:prstGeom prst="rect">
            <a:avLst/>
          </a:prstGeom>
          <a:noFill/>
        </p:spPr>
        <p:txBody>
          <a:bodyPr wrap="none" rtlCol="0">
            <a:spAutoFit/>
          </a:bodyPr>
          <a:lstStyle/>
          <a:p>
            <a:r>
              <a:rPr lang="zh-CN" altLang="en-US" sz="2800" b="1" dirty="0">
                <a:solidFill>
                  <a:srgbClr val="FF0000"/>
                </a:solidFill>
              </a:rPr>
              <a:t>例</a:t>
            </a:r>
            <a:r>
              <a:rPr lang="en-US" altLang="zh-CN" sz="2800" b="1" dirty="0">
                <a:solidFill>
                  <a:srgbClr val="FF0000"/>
                </a:solidFill>
                <a:latin typeface="Times New Roman" panose="02020603050405020304" pitchFamily="18" charset="0"/>
                <a:cs typeface="Times New Roman" panose="02020603050405020304" pitchFamily="18" charset="0"/>
              </a:rPr>
              <a:t>12</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1973508" y="967108"/>
            <a:ext cx="4007828" cy="523220"/>
          </a:xfrm>
          <a:prstGeom prst="rect">
            <a:avLst/>
          </a:prstGeom>
          <a:noFill/>
        </p:spPr>
        <p:txBody>
          <a:bodyPr wrap="none" rtlCol="0">
            <a:spAutoFit/>
          </a:bodyPr>
          <a:lstStyle/>
          <a:p>
            <a:r>
              <a:rPr lang="zh-CN" altLang="en-US" sz="2800" b="1" dirty="0"/>
              <a:t>利用</a:t>
            </a:r>
            <a:r>
              <a:rPr lang="en-US" altLang="zh-CN" sz="2800" b="1" dirty="0">
                <a:latin typeface="Times New Roman" panose="02020603050405020304" pitchFamily="18" charset="0"/>
                <a:cs typeface="Times New Roman" panose="02020603050405020304" pitchFamily="18" charset="0"/>
              </a:rPr>
              <a:t>Gauss</a:t>
            </a:r>
            <a:r>
              <a:rPr lang="zh-CN" altLang="en-US" sz="2800" b="1" dirty="0"/>
              <a:t>公式计算积分</a:t>
            </a:r>
          </a:p>
        </p:txBody>
      </p:sp>
      <p:graphicFrame>
        <p:nvGraphicFramePr>
          <p:cNvPr id="5" name="对象 4"/>
          <p:cNvGraphicFramePr>
            <a:graphicFrameLocks noChangeAspect="1"/>
          </p:cNvGraphicFramePr>
          <p:nvPr>
            <p:extLst>
              <p:ext uri="{D42A27DB-BD31-4B8C-83A1-F6EECF244321}">
                <p14:modId xmlns:p14="http://schemas.microsoft.com/office/powerpoint/2010/main" val="2883256039"/>
              </p:ext>
            </p:extLst>
          </p:nvPr>
        </p:nvGraphicFramePr>
        <p:xfrm>
          <a:off x="1272275" y="1484063"/>
          <a:ext cx="3117350" cy="1018590"/>
        </p:xfrm>
        <a:graphic>
          <a:graphicData uri="http://schemas.openxmlformats.org/presentationml/2006/ole">
            <mc:AlternateContent xmlns:mc="http://schemas.openxmlformats.org/markup-compatibility/2006">
              <mc:Choice xmlns:v="urn:schemas-microsoft-com:vml" Requires="v">
                <p:oleObj spid="_x0000_s30078" name="Equation" r:id="rId3" imgW="1396800" imgH="457200" progId="Equation.DSMT4">
                  <p:embed/>
                </p:oleObj>
              </mc:Choice>
              <mc:Fallback>
                <p:oleObj name="Equation" r:id="rId3" imgW="1396800" imgH="457200" progId="Equation.DSMT4">
                  <p:embed/>
                  <p:pic>
                    <p:nvPicPr>
                      <p:cNvPr id="0" name=""/>
                      <p:cNvPicPr/>
                      <p:nvPr/>
                    </p:nvPicPr>
                    <p:blipFill>
                      <a:blip r:embed="rId4"/>
                      <a:stretch>
                        <a:fillRect/>
                      </a:stretch>
                    </p:blipFill>
                    <p:spPr>
                      <a:xfrm>
                        <a:off x="1272275" y="1484063"/>
                        <a:ext cx="3117350" cy="101859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73392864"/>
              </p:ext>
            </p:extLst>
          </p:nvPr>
        </p:nvGraphicFramePr>
        <p:xfrm>
          <a:off x="4463766" y="1755373"/>
          <a:ext cx="5048577" cy="571537"/>
        </p:xfrm>
        <a:graphic>
          <a:graphicData uri="http://schemas.openxmlformats.org/presentationml/2006/ole">
            <mc:AlternateContent xmlns:mc="http://schemas.openxmlformats.org/markup-compatibility/2006">
              <mc:Choice xmlns:v="urn:schemas-microsoft-com:vml" Requires="v">
                <p:oleObj spid="_x0000_s30079" name="Equation" r:id="rId5" imgW="2019240" imgH="228600" progId="Equation.DSMT4">
                  <p:embed/>
                </p:oleObj>
              </mc:Choice>
              <mc:Fallback>
                <p:oleObj name="Equation" r:id="rId5" imgW="2019240" imgH="228600" progId="Equation.DSMT4">
                  <p:embed/>
                  <p:pic>
                    <p:nvPicPr>
                      <p:cNvPr id="0" name=""/>
                      <p:cNvPicPr/>
                      <p:nvPr/>
                    </p:nvPicPr>
                    <p:blipFill>
                      <a:blip r:embed="rId6"/>
                      <a:stretch>
                        <a:fillRect/>
                      </a:stretch>
                    </p:blipFill>
                    <p:spPr>
                      <a:xfrm>
                        <a:off x="4463766" y="1755373"/>
                        <a:ext cx="5048577" cy="571537"/>
                      </a:xfrm>
                      <a:prstGeom prst="rect">
                        <a:avLst/>
                      </a:prstGeom>
                    </p:spPr>
                  </p:pic>
                </p:oleObj>
              </mc:Fallback>
            </mc:AlternateContent>
          </a:graphicData>
        </a:graphic>
      </p:graphicFrame>
      <p:sp>
        <p:nvSpPr>
          <p:cNvPr id="7" name="文本框 6"/>
          <p:cNvSpPr txBox="1"/>
          <p:nvPr/>
        </p:nvSpPr>
        <p:spPr>
          <a:xfrm>
            <a:off x="901572" y="2536899"/>
            <a:ext cx="543739" cy="523220"/>
          </a:xfrm>
          <a:prstGeom prst="rect">
            <a:avLst/>
          </a:prstGeom>
          <a:noFill/>
        </p:spPr>
        <p:txBody>
          <a:bodyPr wrap="none" rtlCol="0">
            <a:spAutoFit/>
          </a:bodyPr>
          <a:lstStyle/>
          <a:p>
            <a:r>
              <a:rPr lang="zh-CN" altLang="en-US" sz="2800" b="1" dirty="0">
                <a:solidFill>
                  <a:srgbClr val="FF0000"/>
                </a:solidFill>
              </a:rPr>
              <a:t>解</a:t>
            </a:r>
          </a:p>
        </p:txBody>
      </p:sp>
      <p:graphicFrame>
        <p:nvGraphicFramePr>
          <p:cNvPr id="8" name="对象 7"/>
          <p:cNvGraphicFramePr>
            <a:graphicFrameLocks noChangeAspect="1"/>
          </p:cNvGraphicFramePr>
          <p:nvPr>
            <p:extLst>
              <p:ext uri="{D42A27DB-BD31-4B8C-83A1-F6EECF244321}">
                <p14:modId xmlns:p14="http://schemas.microsoft.com/office/powerpoint/2010/main" val="3994572184"/>
              </p:ext>
            </p:extLst>
          </p:nvPr>
        </p:nvGraphicFramePr>
        <p:xfrm>
          <a:off x="1622854" y="2568023"/>
          <a:ext cx="4168345" cy="492096"/>
        </p:xfrm>
        <a:graphic>
          <a:graphicData uri="http://schemas.openxmlformats.org/presentationml/2006/ole">
            <mc:AlternateContent xmlns:mc="http://schemas.openxmlformats.org/markup-compatibility/2006">
              <mc:Choice xmlns:v="urn:schemas-microsoft-com:vml" Requires="v">
                <p:oleObj spid="_x0000_s30080" name="Equation" r:id="rId7" imgW="1828800" imgH="215640" progId="Equation.DSMT4">
                  <p:embed/>
                </p:oleObj>
              </mc:Choice>
              <mc:Fallback>
                <p:oleObj name="Equation" r:id="rId7" imgW="1828800" imgH="215640" progId="Equation.DSMT4">
                  <p:embed/>
                  <p:pic>
                    <p:nvPicPr>
                      <p:cNvPr id="0" name=""/>
                      <p:cNvPicPr/>
                      <p:nvPr/>
                    </p:nvPicPr>
                    <p:blipFill>
                      <a:blip r:embed="rId8"/>
                      <a:stretch>
                        <a:fillRect/>
                      </a:stretch>
                    </p:blipFill>
                    <p:spPr>
                      <a:xfrm>
                        <a:off x="1622854" y="2568023"/>
                        <a:ext cx="4168345" cy="492096"/>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00018457"/>
              </p:ext>
            </p:extLst>
          </p:nvPr>
        </p:nvGraphicFramePr>
        <p:xfrm>
          <a:off x="5793566" y="2606823"/>
          <a:ext cx="4435475" cy="481013"/>
        </p:xfrm>
        <a:graphic>
          <a:graphicData uri="http://schemas.openxmlformats.org/presentationml/2006/ole">
            <mc:AlternateContent xmlns:mc="http://schemas.openxmlformats.org/markup-compatibility/2006">
              <mc:Choice xmlns:v="urn:schemas-microsoft-com:vml" Requires="v">
                <p:oleObj spid="_x0000_s30081" name="Equation" r:id="rId9" imgW="1993680" imgH="215640" progId="Equation.DSMT4">
                  <p:embed/>
                </p:oleObj>
              </mc:Choice>
              <mc:Fallback>
                <p:oleObj name="Equation" r:id="rId9" imgW="1993680" imgH="215640" progId="Equation.DSMT4">
                  <p:embed/>
                  <p:pic>
                    <p:nvPicPr>
                      <p:cNvPr id="0" name=""/>
                      <p:cNvPicPr/>
                      <p:nvPr/>
                    </p:nvPicPr>
                    <p:blipFill>
                      <a:blip r:embed="rId10"/>
                      <a:stretch>
                        <a:fillRect/>
                      </a:stretch>
                    </p:blipFill>
                    <p:spPr>
                      <a:xfrm>
                        <a:off x="5793566" y="2606823"/>
                        <a:ext cx="4435475" cy="48101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616680928"/>
              </p:ext>
            </p:extLst>
          </p:nvPr>
        </p:nvGraphicFramePr>
        <p:xfrm>
          <a:off x="906163" y="3142528"/>
          <a:ext cx="6752700" cy="1032072"/>
        </p:xfrm>
        <a:graphic>
          <a:graphicData uri="http://schemas.openxmlformats.org/presentationml/2006/ole">
            <mc:AlternateContent xmlns:mc="http://schemas.openxmlformats.org/markup-compatibility/2006">
              <mc:Choice xmlns:v="urn:schemas-microsoft-com:vml" Requires="v">
                <p:oleObj spid="_x0000_s30082" name="Equation" r:id="rId11" imgW="2908080" imgH="444240" progId="Equation.DSMT4">
                  <p:embed/>
                </p:oleObj>
              </mc:Choice>
              <mc:Fallback>
                <p:oleObj name="Equation" r:id="rId11" imgW="2908080" imgH="444240" progId="Equation.DSMT4">
                  <p:embed/>
                  <p:pic>
                    <p:nvPicPr>
                      <p:cNvPr id="0" name=""/>
                      <p:cNvPicPr/>
                      <p:nvPr/>
                    </p:nvPicPr>
                    <p:blipFill>
                      <a:blip r:embed="rId12"/>
                      <a:stretch>
                        <a:fillRect/>
                      </a:stretch>
                    </p:blipFill>
                    <p:spPr>
                      <a:xfrm>
                        <a:off x="906163" y="3142528"/>
                        <a:ext cx="6752700" cy="1032072"/>
                      </a:xfrm>
                      <a:prstGeom prst="rect">
                        <a:avLst/>
                      </a:prstGeom>
                    </p:spPr>
                  </p:pic>
                </p:oleObj>
              </mc:Fallback>
            </mc:AlternateContent>
          </a:graphicData>
        </a:graphic>
      </p:graphicFrame>
      <p:sp>
        <p:nvSpPr>
          <p:cNvPr id="11" name="文本框 10"/>
          <p:cNvSpPr txBox="1"/>
          <p:nvPr/>
        </p:nvSpPr>
        <p:spPr>
          <a:xfrm>
            <a:off x="816555" y="3965056"/>
            <a:ext cx="1266693" cy="523220"/>
          </a:xfrm>
          <a:prstGeom prst="rect">
            <a:avLst/>
          </a:prstGeom>
          <a:noFill/>
        </p:spPr>
        <p:txBody>
          <a:bodyPr wrap="none" rtlCol="0">
            <a:spAutoFit/>
          </a:bodyPr>
          <a:lstStyle/>
          <a:p>
            <a:r>
              <a:rPr lang="zh-CN" altLang="en-US" sz="2800" b="1" dirty="0"/>
              <a:t>于是，</a:t>
            </a:r>
          </a:p>
        </p:txBody>
      </p:sp>
      <p:graphicFrame>
        <p:nvGraphicFramePr>
          <p:cNvPr id="12" name="对象 11"/>
          <p:cNvGraphicFramePr>
            <a:graphicFrameLocks noChangeAspect="1"/>
          </p:cNvGraphicFramePr>
          <p:nvPr>
            <p:extLst>
              <p:ext uri="{D42A27DB-BD31-4B8C-83A1-F6EECF244321}">
                <p14:modId xmlns:p14="http://schemas.microsoft.com/office/powerpoint/2010/main" val="3256058726"/>
              </p:ext>
            </p:extLst>
          </p:nvPr>
        </p:nvGraphicFramePr>
        <p:xfrm>
          <a:off x="1361576" y="4469798"/>
          <a:ext cx="8470776" cy="990384"/>
        </p:xfrm>
        <a:graphic>
          <a:graphicData uri="http://schemas.openxmlformats.org/presentationml/2006/ole">
            <mc:AlternateContent xmlns:mc="http://schemas.openxmlformats.org/markup-compatibility/2006">
              <mc:Choice xmlns:v="urn:schemas-microsoft-com:vml" Requires="v">
                <p:oleObj spid="_x0000_s30083" name="Equation" r:id="rId13" imgW="3911400" imgH="457200" progId="Equation.DSMT4">
                  <p:embed/>
                </p:oleObj>
              </mc:Choice>
              <mc:Fallback>
                <p:oleObj name="Equation" r:id="rId13" imgW="3911400" imgH="457200" progId="Equation.DSMT4">
                  <p:embed/>
                  <p:pic>
                    <p:nvPicPr>
                      <p:cNvPr id="0" name=""/>
                      <p:cNvPicPr/>
                      <p:nvPr/>
                    </p:nvPicPr>
                    <p:blipFill>
                      <a:blip r:embed="rId14"/>
                      <a:stretch>
                        <a:fillRect/>
                      </a:stretch>
                    </p:blipFill>
                    <p:spPr>
                      <a:xfrm>
                        <a:off x="1361576" y="4469798"/>
                        <a:ext cx="8470776" cy="990384"/>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54430162"/>
              </p:ext>
            </p:extLst>
          </p:nvPr>
        </p:nvGraphicFramePr>
        <p:xfrm>
          <a:off x="4236515" y="5502305"/>
          <a:ext cx="5152260" cy="772839"/>
        </p:xfrm>
        <a:graphic>
          <a:graphicData uri="http://schemas.openxmlformats.org/presentationml/2006/ole">
            <mc:AlternateContent xmlns:mc="http://schemas.openxmlformats.org/markup-compatibility/2006">
              <mc:Choice xmlns:v="urn:schemas-microsoft-com:vml" Requires="v">
                <p:oleObj spid="_x0000_s30084" name="Equation" r:id="rId15" imgW="2539800" imgH="380880" progId="Equation.DSMT4">
                  <p:embed/>
                </p:oleObj>
              </mc:Choice>
              <mc:Fallback>
                <p:oleObj name="Equation" r:id="rId15" imgW="2539800" imgH="380880" progId="Equation.DSMT4">
                  <p:embed/>
                  <p:pic>
                    <p:nvPicPr>
                      <p:cNvPr id="0" name=""/>
                      <p:cNvPicPr/>
                      <p:nvPr/>
                    </p:nvPicPr>
                    <p:blipFill>
                      <a:blip r:embed="rId16"/>
                      <a:stretch>
                        <a:fillRect/>
                      </a:stretch>
                    </p:blipFill>
                    <p:spPr>
                      <a:xfrm>
                        <a:off x="4236515" y="5502305"/>
                        <a:ext cx="5152260" cy="772839"/>
                      </a:xfrm>
                      <a:prstGeom prst="rect">
                        <a:avLst/>
                      </a:prstGeom>
                    </p:spPr>
                  </p:pic>
                </p:oleObj>
              </mc:Fallback>
            </mc:AlternateContent>
          </a:graphicData>
        </a:graphic>
      </p:graphicFrame>
      <p:sp>
        <p:nvSpPr>
          <p:cNvPr id="2" name="灯片编号占位符 1"/>
          <p:cNvSpPr>
            <a:spLocks noGrp="1"/>
          </p:cNvSpPr>
          <p:nvPr>
            <p:ph type="sldNum" sz="quarter" idx="12"/>
          </p:nvPr>
        </p:nvSpPr>
        <p:spPr/>
        <p:txBody>
          <a:bodyPr/>
          <a:lstStyle/>
          <a:p>
            <a:fld id="{FCE5CB1A-84D9-4CEA-B327-BA5F167E0358}" type="slidenum">
              <a:rPr lang="zh-CN" altLang="en-US" smtClean="0"/>
              <a:t>31</a:t>
            </a:fld>
            <a:endParaRPr lang="zh-CN" altLang="en-US"/>
          </a:p>
        </p:txBody>
      </p:sp>
    </p:spTree>
    <p:extLst>
      <p:ext uri="{BB962C8B-B14F-4D97-AF65-F5344CB8AC3E}">
        <p14:creationId xmlns:p14="http://schemas.microsoft.com/office/powerpoint/2010/main" val="301562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25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1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036903113"/>
              </p:ext>
            </p:extLst>
          </p:nvPr>
        </p:nvGraphicFramePr>
        <p:xfrm>
          <a:off x="868750" y="1089095"/>
          <a:ext cx="7521430" cy="521559"/>
        </p:xfrm>
        <a:graphic>
          <a:graphicData uri="http://schemas.openxmlformats.org/presentationml/2006/ole">
            <mc:AlternateContent xmlns:mc="http://schemas.openxmlformats.org/markup-compatibility/2006">
              <mc:Choice xmlns:v="urn:schemas-microsoft-com:vml" Requires="v">
                <p:oleObj spid="_x0000_s31632" name="Equation" r:id="rId3" imgW="3479760" imgH="241200" progId="Equation.DSMT4">
                  <p:embed/>
                </p:oleObj>
              </mc:Choice>
              <mc:Fallback>
                <p:oleObj name="Equation" r:id="rId3" imgW="3479760" imgH="241200" progId="Equation.DSMT4">
                  <p:embed/>
                  <p:pic>
                    <p:nvPicPr>
                      <p:cNvPr id="0" name=""/>
                      <p:cNvPicPr/>
                      <p:nvPr/>
                    </p:nvPicPr>
                    <p:blipFill>
                      <a:blip r:embed="rId4"/>
                      <a:stretch>
                        <a:fillRect/>
                      </a:stretch>
                    </p:blipFill>
                    <p:spPr>
                      <a:xfrm>
                        <a:off x="868750" y="1089095"/>
                        <a:ext cx="7521430" cy="521559"/>
                      </a:xfrm>
                      <a:prstGeom prst="rect">
                        <a:avLst/>
                      </a:prstGeom>
                    </p:spPr>
                  </p:pic>
                </p:oleObj>
              </mc:Fallback>
            </mc:AlternateContent>
          </a:graphicData>
        </a:graphic>
      </p:graphicFrame>
      <p:sp>
        <p:nvSpPr>
          <p:cNvPr id="4" name="文本框 3"/>
          <p:cNvSpPr txBox="1"/>
          <p:nvPr/>
        </p:nvSpPr>
        <p:spPr>
          <a:xfrm>
            <a:off x="8429009" y="1125672"/>
            <a:ext cx="1261884" cy="523220"/>
          </a:xfrm>
          <a:prstGeom prst="rect">
            <a:avLst/>
          </a:prstGeom>
          <a:noFill/>
        </p:spPr>
        <p:txBody>
          <a:bodyPr wrap="none" rtlCol="0">
            <a:spAutoFit/>
          </a:bodyPr>
          <a:lstStyle/>
          <a:p>
            <a:r>
              <a:rPr lang="zh-CN" altLang="en-US" sz="2800" b="1" dirty="0"/>
              <a:t>取上侧</a:t>
            </a:r>
          </a:p>
        </p:txBody>
      </p:sp>
      <p:graphicFrame>
        <p:nvGraphicFramePr>
          <p:cNvPr id="5" name="对象 4"/>
          <p:cNvGraphicFramePr>
            <a:graphicFrameLocks noChangeAspect="1"/>
          </p:cNvGraphicFramePr>
          <p:nvPr>
            <p:extLst>
              <p:ext uri="{D42A27DB-BD31-4B8C-83A1-F6EECF244321}">
                <p14:modId xmlns:p14="http://schemas.microsoft.com/office/powerpoint/2010/main" val="952555982"/>
              </p:ext>
            </p:extLst>
          </p:nvPr>
        </p:nvGraphicFramePr>
        <p:xfrm>
          <a:off x="868750" y="1665320"/>
          <a:ext cx="4236146" cy="515207"/>
        </p:xfrm>
        <a:graphic>
          <a:graphicData uri="http://schemas.openxmlformats.org/presentationml/2006/ole">
            <mc:AlternateContent xmlns:mc="http://schemas.openxmlformats.org/markup-compatibility/2006">
              <mc:Choice xmlns:v="urn:schemas-microsoft-com:vml" Requires="v">
                <p:oleObj spid="_x0000_s31633" name="Equation" r:id="rId5" imgW="1879560" imgH="228600" progId="Equation.DSMT4">
                  <p:embed/>
                </p:oleObj>
              </mc:Choice>
              <mc:Fallback>
                <p:oleObj name="Equation" r:id="rId5" imgW="1879560" imgH="228600" progId="Equation.DSMT4">
                  <p:embed/>
                  <p:pic>
                    <p:nvPicPr>
                      <p:cNvPr id="0" name=""/>
                      <p:cNvPicPr/>
                      <p:nvPr/>
                    </p:nvPicPr>
                    <p:blipFill>
                      <a:blip r:embed="rId6"/>
                      <a:stretch>
                        <a:fillRect/>
                      </a:stretch>
                    </p:blipFill>
                    <p:spPr>
                      <a:xfrm>
                        <a:off x="868750" y="1665320"/>
                        <a:ext cx="4236146" cy="51520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731276054"/>
              </p:ext>
            </p:extLst>
          </p:nvPr>
        </p:nvGraphicFramePr>
        <p:xfrm>
          <a:off x="1058238" y="2207869"/>
          <a:ext cx="5024438" cy="823912"/>
        </p:xfrm>
        <a:graphic>
          <a:graphicData uri="http://schemas.openxmlformats.org/presentationml/2006/ole">
            <mc:AlternateContent xmlns:mc="http://schemas.openxmlformats.org/markup-compatibility/2006">
              <mc:Choice xmlns:v="urn:schemas-microsoft-com:vml" Requires="v">
                <p:oleObj spid="_x0000_s31634" name="Equation" r:id="rId7" imgW="2476440" imgH="406080" progId="Equation.DSMT4">
                  <p:embed/>
                </p:oleObj>
              </mc:Choice>
              <mc:Fallback>
                <p:oleObj name="Equation" r:id="rId7" imgW="2476440" imgH="406080" progId="Equation.DSMT4">
                  <p:embed/>
                  <p:pic>
                    <p:nvPicPr>
                      <p:cNvPr id="0" name=""/>
                      <p:cNvPicPr/>
                      <p:nvPr/>
                    </p:nvPicPr>
                    <p:blipFill>
                      <a:blip r:embed="rId8"/>
                      <a:stretch>
                        <a:fillRect/>
                      </a:stretch>
                    </p:blipFill>
                    <p:spPr>
                      <a:xfrm>
                        <a:off x="1058238" y="2207869"/>
                        <a:ext cx="5024438" cy="823912"/>
                      </a:xfrm>
                      <a:prstGeom prst="rect">
                        <a:avLst/>
                      </a:prstGeom>
                    </p:spPr>
                  </p:pic>
                </p:oleObj>
              </mc:Fallback>
            </mc:AlternateContent>
          </a:graphicData>
        </a:graphic>
      </p:graphicFrame>
      <p:sp>
        <p:nvSpPr>
          <p:cNvPr id="7" name="文本框 6"/>
          <p:cNvSpPr txBox="1"/>
          <p:nvPr/>
        </p:nvSpPr>
        <p:spPr>
          <a:xfrm>
            <a:off x="5205988" y="1657189"/>
            <a:ext cx="2565126" cy="523220"/>
          </a:xfrm>
          <a:prstGeom prst="rect">
            <a:avLst/>
          </a:prstGeom>
          <a:noFill/>
        </p:spPr>
        <p:txBody>
          <a:bodyPr wrap="none" rtlCol="0">
            <a:spAutoFit/>
          </a:bodyPr>
          <a:lstStyle/>
          <a:p>
            <a:r>
              <a:rPr lang="zh-CN" altLang="en-US" sz="2800" b="1" dirty="0"/>
              <a:t>则由</a:t>
            </a:r>
            <a:r>
              <a:rPr lang="en-US" altLang="zh-CN" sz="2800" b="1" dirty="0">
                <a:latin typeface="Times New Roman" panose="02020603050405020304" pitchFamily="18" charset="0"/>
                <a:cs typeface="Times New Roman" panose="02020603050405020304" pitchFamily="18" charset="0"/>
              </a:rPr>
              <a:t>Gauss</a:t>
            </a:r>
            <a:r>
              <a:rPr lang="zh-CN" altLang="en-US" sz="2800" b="1" dirty="0"/>
              <a:t>公式</a:t>
            </a:r>
          </a:p>
        </p:txBody>
      </p:sp>
      <p:graphicFrame>
        <p:nvGraphicFramePr>
          <p:cNvPr id="8" name="对象 7"/>
          <p:cNvGraphicFramePr>
            <a:graphicFrameLocks noChangeAspect="1"/>
          </p:cNvGraphicFramePr>
          <p:nvPr>
            <p:extLst>
              <p:ext uri="{D42A27DB-BD31-4B8C-83A1-F6EECF244321}">
                <p14:modId xmlns:p14="http://schemas.microsoft.com/office/powerpoint/2010/main" val="118811239"/>
              </p:ext>
            </p:extLst>
          </p:nvPr>
        </p:nvGraphicFramePr>
        <p:xfrm>
          <a:off x="6065680" y="2195268"/>
          <a:ext cx="3625213" cy="823912"/>
        </p:xfrm>
        <a:graphic>
          <a:graphicData uri="http://schemas.openxmlformats.org/presentationml/2006/ole">
            <mc:AlternateContent xmlns:mc="http://schemas.openxmlformats.org/markup-compatibility/2006">
              <mc:Choice xmlns:v="urn:schemas-microsoft-com:vml" Requires="v">
                <p:oleObj spid="_x0000_s31635" name="Equation" r:id="rId9" imgW="1676160" imgH="380880" progId="Equation.DSMT4">
                  <p:embed/>
                </p:oleObj>
              </mc:Choice>
              <mc:Fallback>
                <p:oleObj name="Equation" r:id="rId9" imgW="1676160" imgH="380880" progId="Equation.DSMT4">
                  <p:embed/>
                  <p:pic>
                    <p:nvPicPr>
                      <p:cNvPr id="0" name=""/>
                      <p:cNvPicPr/>
                      <p:nvPr/>
                    </p:nvPicPr>
                    <p:blipFill>
                      <a:blip r:embed="rId10"/>
                      <a:stretch>
                        <a:fillRect/>
                      </a:stretch>
                    </p:blipFill>
                    <p:spPr>
                      <a:xfrm>
                        <a:off x="6065680" y="2195268"/>
                        <a:ext cx="3625213" cy="82391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99805934"/>
              </p:ext>
            </p:extLst>
          </p:nvPr>
        </p:nvGraphicFramePr>
        <p:xfrm>
          <a:off x="1058238" y="3021357"/>
          <a:ext cx="1097006" cy="548503"/>
        </p:xfrm>
        <a:graphic>
          <a:graphicData uri="http://schemas.openxmlformats.org/presentationml/2006/ole">
            <mc:AlternateContent xmlns:mc="http://schemas.openxmlformats.org/markup-compatibility/2006">
              <mc:Choice xmlns:v="urn:schemas-microsoft-com:vml" Requires="v">
                <p:oleObj spid="_x0000_s31636" name="Equation" r:id="rId11" imgW="507960" imgH="253800" progId="Equation.DSMT4">
                  <p:embed/>
                </p:oleObj>
              </mc:Choice>
              <mc:Fallback>
                <p:oleObj name="Equation" r:id="rId11" imgW="507960" imgH="253800" progId="Equation.DSMT4">
                  <p:embed/>
                  <p:pic>
                    <p:nvPicPr>
                      <p:cNvPr id="0" name=""/>
                      <p:cNvPicPr/>
                      <p:nvPr/>
                    </p:nvPicPr>
                    <p:blipFill>
                      <a:blip r:embed="rId12"/>
                      <a:stretch>
                        <a:fillRect/>
                      </a:stretch>
                    </p:blipFill>
                    <p:spPr>
                      <a:xfrm>
                        <a:off x="1058238" y="3021357"/>
                        <a:ext cx="1097006" cy="548503"/>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296292394"/>
              </p:ext>
            </p:extLst>
          </p:nvPr>
        </p:nvGraphicFramePr>
        <p:xfrm>
          <a:off x="2155244" y="3046039"/>
          <a:ext cx="1860769" cy="833180"/>
        </p:xfrm>
        <a:graphic>
          <a:graphicData uri="http://schemas.openxmlformats.org/presentationml/2006/ole">
            <mc:AlternateContent xmlns:mc="http://schemas.openxmlformats.org/markup-compatibility/2006">
              <mc:Choice xmlns:v="urn:schemas-microsoft-com:vml" Requires="v">
                <p:oleObj spid="_x0000_s31637" name="Equation" r:id="rId13" imgW="850680" imgH="380880" progId="Equation.DSMT4">
                  <p:embed/>
                </p:oleObj>
              </mc:Choice>
              <mc:Fallback>
                <p:oleObj name="Equation" r:id="rId13" imgW="850680" imgH="380880" progId="Equation.DSMT4">
                  <p:embed/>
                  <p:pic>
                    <p:nvPicPr>
                      <p:cNvPr id="0" name=""/>
                      <p:cNvPicPr/>
                      <p:nvPr/>
                    </p:nvPicPr>
                    <p:blipFill>
                      <a:blip r:embed="rId14"/>
                      <a:stretch>
                        <a:fillRect/>
                      </a:stretch>
                    </p:blipFill>
                    <p:spPr>
                      <a:xfrm>
                        <a:off x="2155244" y="3046039"/>
                        <a:ext cx="1860769" cy="83318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154075214"/>
              </p:ext>
            </p:extLst>
          </p:nvPr>
        </p:nvGraphicFramePr>
        <p:xfrm>
          <a:off x="3933735" y="3019180"/>
          <a:ext cx="2868307" cy="984223"/>
        </p:xfrm>
        <a:graphic>
          <a:graphicData uri="http://schemas.openxmlformats.org/presentationml/2006/ole">
            <mc:AlternateContent xmlns:mc="http://schemas.openxmlformats.org/markup-compatibility/2006">
              <mc:Choice xmlns:v="urn:schemas-microsoft-com:vml" Requires="v">
                <p:oleObj spid="_x0000_s31638" name="Equation" r:id="rId15" imgW="1295280" imgH="444240" progId="Equation.DSMT4">
                  <p:embed/>
                </p:oleObj>
              </mc:Choice>
              <mc:Fallback>
                <p:oleObj name="Equation" r:id="rId15" imgW="1295280" imgH="444240" progId="Equation.DSMT4">
                  <p:embed/>
                  <p:pic>
                    <p:nvPicPr>
                      <p:cNvPr id="0" name=""/>
                      <p:cNvPicPr/>
                      <p:nvPr/>
                    </p:nvPicPr>
                    <p:blipFill>
                      <a:blip r:embed="rId16"/>
                      <a:stretch>
                        <a:fillRect/>
                      </a:stretch>
                    </p:blipFill>
                    <p:spPr>
                      <a:xfrm>
                        <a:off x="3933735" y="3019180"/>
                        <a:ext cx="2868307" cy="984223"/>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017121376"/>
              </p:ext>
            </p:extLst>
          </p:nvPr>
        </p:nvGraphicFramePr>
        <p:xfrm>
          <a:off x="6717384" y="3078005"/>
          <a:ext cx="1919354" cy="723234"/>
        </p:xfrm>
        <a:graphic>
          <a:graphicData uri="http://schemas.openxmlformats.org/presentationml/2006/ole">
            <mc:AlternateContent xmlns:mc="http://schemas.openxmlformats.org/markup-compatibility/2006">
              <mc:Choice xmlns:v="urn:schemas-microsoft-com:vml" Requires="v">
                <p:oleObj spid="_x0000_s31639" name="Equation" r:id="rId17" imgW="876240" imgH="330120" progId="Equation.DSMT4">
                  <p:embed/>
                </p:oleObj>
              </mc:Choice>
              <mc:Fallback>
                <p:oleObj name="Equation" r:id="rId17" imgW="876240" imgH="330120" progId="Equation.DSMT4">
                  <p:embed/>
                  <p:pic>
                    <p:nvPicPr>
                      <p:cNvPr id="0" name=""/>
                      <p:cNvPicPr/>
                      <p:nvPr/>
                    </p:nvPicPr>
                    <p:blipFill>
                      <a:blip r:embed="rId18"/>
                      <a:stretch>
                        <a:fillRect/>
                      </a:stretch>
                    </p:blipFill>
                    <p:spPr>
                      <a:xfrm>
                        <a:off x="6717384" y="3078005"/>
                        <a:ext cx="1919354" cy="723234"/>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444439610"/>
              </p:ext>
            </p:extLst>
          </p:nvPr>
        </p:nvGraphicFramePr>
        <p:xfrm>
          <a:off x="8595933" y="3052983"/>
          <a:ext cx="725752" cy="893233"/>
        </p:xfrm>
        <a:graphic>
          <a:graphicData uri="http://schemas.openxmlformats.org/presentationml/2006/ole">
            <mc:AlternateContent xmlns:mc="http://schemas.openxmlformats.org/markup-compatibility/2006">
              <mc:Choice xmlns:v="urn:schemas-microsoft-com:vml" Requires="v">
                <p:oleObj spid="_x0000_s31640" name="Equation" r:id="rId19" imgW="330120" imgH="406080" progId="Equation.DSMT4">
                  <p:embed/>
                </p:oleObj>
              </mc:Choice>
              <mc:Fallback>
                <p:oleObj name="Equation" r:id="rId19" imgW="330120" imgH="406080" progId="Equation.DSMT4">
                  <p:embed/>
                  <p:pic>
                    <p:nvPicPr>
                      <p:cNvPr id="0" name=""/>
                      <p:cNvPicPr/>
                      <p:nvPr/>
                    </p:nvPicPr>
                    <p:blipFill>
                      <a:blip r:embed="rId20"/>
                      <a:stretch>
                        <a:fillRect/>
                      </a:stretch>
                    </p:blipFill>
                    <p:spPr>
                      <a:xfrm>
                        <a:off x="8595933" y="3052983"/>
                        <a:ext cx="725752" cy="893233"/>
                      </a:xfrm>
                      <a:prstGeom prst="rect">
                        <a:avLst/>
                      </a:prstGeom>
                    </p:spPr>
                  </p:pic>
                </p:oleObj>
              </mc:Fallback>
            </mc:AlternateContent>
          </a:graphicData>
        </a:graphic>
      </p:graphicFrame>
      <p:sp>
        <p:nvSpPr>
          <p:cNvPr id="14" name="文本框 13"/>
          <p:cNvSpPr txBox="1"/>
          <p:nvPr/>
        </p:nvSpPr>
        <p:spPr>
          <a:xfrm>
            <a:off x="868750" y="3951896"/>
            <a:ext cx="545342" cy="523220"/>
          </a:xfrm>
          <a:prstGeom prst="rect">
            <a:avLst/>
          </a:prstGeom>
          <a:noFill/>
        </p:spPr>
        <p:txBody>
          <a:bodyPr wrap="none" rtlCol="0">
            <a:spAutoFit/>
          </a:bodyPr>
          <a:lstStyle/>
          <a:p>
            <a:r>
              <a:rPr lang="zh-CN" altLang="en-US" sz="2800" b="1" dirty="0"/>
              <a:t>而</a:t>
            </a:r>
          </a:p>
        </p:txBody>
      </p:sp>
      <p:graphicFrame>
        <p:nvGraphicFramePr>
          <p:cNvPr id="15" name="对象 14"/>
          <p:cNvGraphicFramePr>
            <a:graphicFrameLocks noChangeAspect="1"/>
          </p:cNvGraphicFramePr>
          <p:nvPr>
            <p:extLst>
              <p:ext uri="{D42A27DB-BD31-4B8C-83A1-F6EECF244321}">
                <p14:modId xmlns:p14="http://schemas.microsoft.com/office/powerpoint/2010/main" val="1884275052"/>
              </p:ext>
            </p:extLst>
          </p:nvPr>
        </p:nvGraphicFramePr>
        <p:xfrm>
          <a:off x="1381589" y="3913497"/>
          <a:ext cx="4895681" cy="894669"/>
        </p:xfrm>
        <a:graphic>
          <a:graphicData uri="http://schemas.openxmlformats.org/presentationml/2006/ole">
            <mc:AlternateContent xmlns:mc="http://schemas.openxmlformats.org/markup-compatibility/2006">
              <mc:Choice xmlns:v="urn:schemas-microsoft-com:vml" Requires="v">
                <p:oleObj spid="_x0000_s31641" name="Equation" r:id="rId21" imgW="2222280" imgH="406080" progId="Equation.DSMT4">
                  <p:embed/>
                </p:oleObj>
              </mc:Choice>
              <mc:Fallback>
                <p:oleObj name="Equation" r:id="rId21" imgW="2222280" imgH="406080" progId="Equation.DSMT4">
                  <p:embed/>
                  <p:pic>
                    <p:nvPicPr>
                      <p:cNvPr id="0" name=""/>
                      <p:cNvPicPr/>
                      <p:nvPr/>
                    </p:nvPicPr>
                    <p:blipFill>
                      <a:blip r:embed="rId22"/>
                      <a:stretch>
                        <a:fillRect/>
                      </a:stretch>
                    </p:blipFill>
                    <p:spPr>
                      <a:xfrm>
                        <a:off x="1381589" y="3913497"/>
                        <a:ext cx="4895681" cy="894669"/>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164913454"/>
              </p:ext>
            </p:extLst>
          </p:nvPr>
        </p:nvGraphicFramePr>
        <p:xfrm>
          <a:off x="6333319" y="3960580"/>
          <a:ext cx="1290798" cy="823913"/>
        </p:xfrm>
        <a:graphic>
          <a:graphicData uri="http://schemas.openxmlformats.org/presentationml/2006/ole">
            <mc:AlternateContent xmlns:mc="http://schemas.openxmlformats.org/markup-compatibility/2006">
              <mc:Choice xmlns:v="urn:schemas-microsoft-com:vml" Requires="v">
                <p:oleObj spid="_x0000_s31642" name="Equation" r:id="rId23" imgW="596880" imgH="380880" progId="Equation.DSMT4">
                  <p:embed/>
                </p:oleObj>
              </mc:Choice>
              <mc:Fallback>
                <p:oleObj name="Equation" r:id="rId23" imgW="596880" imgH="380880" progId="Equation.DSMT4">
                  <p:embed/>
                  <p:pic>
                    <p:nvPicPr>
                      <p:cNvPr id="0" name=""/>
                      <p:cNvPicPr/>
                      <p:nvPr/>
                    </p:nvPicPr>
                    <p:blipFill>
                      <a:blip r:embed="rId24"/>
                      <a:stretch>
                        <a:fillRect/>
                      </a:stretch>
                    </p:blipFill>
                    <p:spPr>
                      <a:xfrm>
                        <a:off x="6333319" y="3960580"/>
                        <a:ext cx="1290798" cy="82391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392498431"/>
              </p:ext>
            </p:extLst>
          </p:nvPr>
        </p:nvGraphicFramePr>
        <p:xfrm>
          <a:off x="7551597" y="4116697"/>
          <a:ext cx="703889" cy="351945"/>
        </p:xfrm>
        <a:graphic>
          <a:graphicData uri="http://schemas.openxmlformats.org/presentationml/2006/ole">
            <mc:AlternateContent xmlns:mc="http://schemas.openxmlformats.org/markup-compatibility/2006">
              <mc:Choice xmlns:v="urn:schemas-microsoft-com:vml" Requires="v">
                <p:oleObj spid="_x0000_s31643" name="Equation" r:id="rId25" imgW="279360" imgH="139680" progId="Equation.DSMT4">
                  <p:embed/>
                </p:oleObj>
              </mc:Choice>
              <mc:Fallback>
                <p:oleObj name="Equation" r:id="rId25" imgW="279360" imgH="139680" progId="Equation.DSMT4">
                  <p:embed/>
                  <p:pic>
                    <p:nvPicPr>
                      <p:cNvPr id="0" name=""/>
                      <p:cNvPicPr/>
                      <p:nvPr/>
                    </p:nvPicPr>
                    <p:blipFill>
                      <a:blip r:embed="rId26"/>
                      <a:stretch>
                        <a:fillRect/>
                      </a:stretch>
                    </p:blipFill>
                    <p:spPr>
                      <a:xfrm>
                        <a:off x="7551597" y="4116697"/>
                        <a:ext cx="703889" cy="351945"/>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997908022"/>
              </p:ext>
            </p:extLst>
          </p:nvPr>
        </p:nvGraphicFramePr>
        <p:xfrm>
          <a:off x="1841690" y="4769279"/>
          <a:ext cx="4508500" cy="773113"/>
        </p:xfrm>
        <a:graphic>
          <a:graphicData uri="http://schemas.openxmlformats.org/presentationml/2006/ole">
            <mc:AlternateContent xmlns:mc="http://schemas.openxmlformats.org/markup-compatibility/2006">
              <mc:Choice xmlns:v="urn:schemas-microsoft-com:vml" Requires="v">
                <p:oleObj spid="_x0000_s31644" name="Equation" r:id="rId27" imgW="2222280" imgH="380880" progId="Equation.DSMT4">
                  <p:embed/>
                </p:oleObj>
              </mc:Choice>
              <mc:Fallback>
                <p:oleObj name="Equation" r:id="rId27" imgW="2222280" imgH="380880" progId="Equation.DSMT4">
                  <p:embed/>
                  <p:pic>
                    <p:nvPicPr>
                      <p:cNvPr id="0" name=""/>
                      <p:cNvPicPr/>
                      <p:nvPr/>
                    </p:nvPicPr>
                    <p:blipFill>
                      <a:blip r:embed="rId28"/>
                      <a:stretch>
                        <a:fillRect/>
                      </a:stretch>
                    </p:blipFill>
                    <p:spPr>
                      <a:xfrm>
                        <a:off x="1841690" y="4769279"/>
                        <a:ext cx="4508500" cy="773113"/>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568475234"/>
              </p:ext>
            </p:extLst>
          </p:nvPr>
        </p:nvGraphicFramePr>
        <p:xfrm>
          <a:off x="6327773" y="4623794"/>
          <a:ext cx="1176952" cy="918598"/>
        </p:xfrm>
        <a:graphic>
          <a:graphicData uri="http://schemas.openxmlformats.org/presentationml/2006/ole">
            <mc:AlternateContent xmlns:mc="http://schemas.openxmlformats.org/markup-compatibility/2006">
              <mc:Choice xmlns:v="urn:schemas-microsoft-com:vml" Requires="v">
                <p:oleObj spid="_x0000_s31645" name="Equation" r:id="rId29" imgW="520560" imgH="406080" progId="Equation.DSMT4">
                  <p:embed/>
                </p:oleObj>
              </mc:Choice>
              <mc:Fallback>
                <p:oleObj name="Equation" r:id="rId29" imgW="520560" imgH="406080" progId="Equation.DSMT4">
                  <p:embed/>
                  <p:pic>
                    <p:nvPicPr>
                      <p:cNvPr id="0" name=""/>
                      <p:cNvPicPr/>
                      <p:nvPr/>
                    </p:nvPicPr>
                    <p:blipFill>
                      <a:blip r:embed="rId30"/>
                      <a:stretch>
                        <a:fillRect/>
                      </a:stretch>
                    </p:blipFill>
                    <p:spPr>
                      <a:xfrm>
                        <a:off x="6327773" y="4623794"/>
                        <a:ext cx="1176952" cy="918598"/>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2806204203"/>
              </p:ext>
            </p:extLst>
          </p:nvPr>
        </p:nvGraphicFramePr>
        <p:xfrm>
          <a:off x="7438799" y="4616373"/>
          <a:ext cx="1002005" cy="890671"/>
        </p:xfrm>
        <a:graphic>
          <a:graphicData uri="http://schemas.openxmlformats.org/presentationml/2006/ole">
            <mc:AlternateContent xmlns:mc="http://schemas.openxmlformats.org/markup-compatibility/2006">
              <mc:Choice xmlns:v="urn:schemas-microsoft-com:vml" Requires="v">
                <p:oleObj spid="_x0000_s31646" name="Equation" r:id="rId31" imgW="457200" imgH="406080" progId="Equation.DSMT4">
                  <p:embed/>
                </p:oleObj>
              </mc:Choice>
              <mc:Fallback>
                <p:oleObj name="Equation" r:id="rId31" imgW="457200" imgH="406080" progId="Equation.DSMT4">
                  <p:embed/>
                  <p:pic>
                    <p:nvPicPr>
                      <p:cNvPr id="0" name=""/>
                      <p:cNvPicPr/>
                      <p:nvPr/>
                    </p:nvPicPr>
                    <p:blipFill>
                      <a:blip r:embed="rId32"/>
                      <a:stretch>
                        <a:fillRect/>
                      </a:stretch>
                    </p:blipFill>
                    <p:spPr>
                      <a:xfrm>
                        <a:off x="7438799" y="4616373"/>
                        <a:ext cx="1002005" cy="890671"/>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116560293"/>
              </p:ext>
            </p:extLst>
          </p:nvPr>
        </p:nvGraphicFramePr>
        <p:xfrm>
          <a:off x="868750" y="4818753"/>
          <a:ext cx="891296" cy="445648"/>
        </p:xfrm>
        <a:graphic>
          <a:graphicData uri="http://schemas.openxmlformats.org/presentationml/2006/ole">
            <mc:AlternateContent xmlns:mc="http://schemas.openxmlformats.org/markup-compatibility/2006">
              <mc:Choice xmlns:v="urn:schemas-microsoft-com:vml" Requires="v">
                <p:oleObj spid="_x0000_s31647" name="Equation" r:id="rId33" imgW="406080" imgH="203040" progId="Equation.DSMT4">
                  <p:embed/>
                </p:oleObj>
              </mc:Choice>
              <mc:Fallback>
                <p:oleObj name="Equation" r:id="rId33" imgW="406080" imgH="203040" progId="Equation.DSMT4">
                  <p:embed/>
                  <p:pic>
                    <p:nvPicPr>
                      <p:cNvPr id="0" name=""/>
                      <p:cNvPicPr/>
                      <p:nvPr/>
                    </p:nvPicPr>
                    <p:blipFill>
                      <a:blip r:embed="rId34"/>
                      <a:stretch>
                        <a:fillRect/>
                      </a:stretch>
                    </p:blipFill>
                    <p:spPr>
                      <a:xfrm>
                        <a:off x="868750" y="4818753"/>
                        <a:ext cx="891296" cy="445648"/>
                      </a:xfrm>
                      <a:prstGeom prst="rect">
                        <a:avLst/>
                      </a:prstGeom>
                    </p:spPr>
                  </p:pic>
                </p:oleObj>
              </mc:Fallback>
            </mc:AlternateContent>
          </a:graphicData>
        </a:graphic>
      </p:graphicFrame>
      <p:sp>
        <p:nvSpPr>
          <p:cNvPr id="22" name="文本框 21"/>
          <p:cNvSpPr txBox="1"/>
          <p:nvPr/>
        </p:nvSpPr>
        <p:spPr>
          <a:xfrm>
            <a:off x="868750" y="5661030"/>
            <a:ext cx="1266693" cy="523220"/>
          </a:xfrm>
          <a:prstGeom prst="rect">
            <a:avLst/>
          </a:prstGeom>
          <a:noFill/>
        </p:spPr>
        <p:txBody>
          <a:bodyPr wrap="none" rtlCol="0">
            <a:spAutoFit/>
          </a:bodyPr>
          <a:lstStyle/>
          <a:p>
            <a:r>
              <a:rPr lang="zh-CN" altLang="en-US" sz="2800" b="1" dirty="0"/>
              <a:t>从而，</a:t>
            </a:r>
          </a:p>
        </p:txBody>
      </p:sp>
      <p:graphicFrame>
        <p:nvGraphicFramePr>
          <p:cNvPr id="24" name="对象 23"/>
          <p:cNvGraphicFramePr>
            <a:graphicFrameLocks noChangeAspect="1"/>
          </p:cNvGraphicFramePr>
          <p:nvPr>
            <p:extLst>
              <p:ext uri="{D42A27DB-BD31-4B8C-83A1-F6EECF244321}">
                <p14:modId xmlns:p14="http://schemas.microsoft.com/office/powerpoint/2010/main" val="3103114522"/>
              </p:ext>
            </p:extLst>
          </p:nvPr>
        </p:nvGraphicFramePr>
        <p:xfrm>
          <a:off x="1885199" y="5661030"/>
          <a:ext cx="5384800" cy="773112"/>
        </p:xfrm>
        <a:graphic>
          <a:graphicData uri="http://schemas.openxmlformats.org/presentationml/2006/ole">
            <mc:AlternateContent xmlns:mc="http://schemas.openxmlformats.org/markup-compatibility/2006">
              <mc:Choice xmlns:v="urn:schemas-microsoft-com:vml" Requires="v">
                <p:oleObj spid="_x0000_s31648" name="Equation" r:id="rId35" imgW="2654280" imgH="380880" progId="Equation.DSMT4">
                  <p:embed/>
                </p:oleObj>
              </mc:Choice>
              <mc:Fallback>
                <p:oleObj name="Equation" r:id="rId35" imgW="2654280" imgH="380880" progId="Equation.DSMT4">
                  <p:embed/>
                  <p:pic>
                    <p:nvPicPr>
                      <p:cNvPr id="0" name=""/>
                      <p:cNvPicPr/>
                      <p:nvPr/>
                    </p:nvPicPr>
                    <p:blipFill>
                      <a:blip r:embed="rId36"/>
                      <a:stretch>
                        <a:fillRect/>
                      </a:stretch>
                    </p:blipFill>
                    <p:spPr>
                      <a:xfrm>
                        <a:off x="1885199" y="5661030"/>
                        <a:ext cx="5384800" cy="773112"/>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3289380518"/>
              </p:ext>
            </p:extLst>
          </p:nvPr>
        </p:nvGraphicFramePr>
        <p:xfrm>
          <a:off x="7230188" y="5449565"/>
          <a:ext cx="1419225" cy="946150"/>
        </p:xfrm>
        <a:graphic>
          <a:graphicData uri="http://schemas.openxmlformats.org/presentationml/2006/ole">
            <mc:AlternateContent xmlns:mc="http://schemas.openxmlformats.org/markup-compatibility/2006">
              <mc:Choice xmlns:v="urn:schemas-microsoft-com:vml" Requires="v">
                <p:oleObj spid="_x0000_s31649" name="Equation" r:id="rId37" imgW="647640" imgH="431640" progId="Equation.DSMT4">
                  <p:embed/>
                </p:oleObj>
              </mc:Choice>
              <mc:Fallback>
                <p:oleObj name="Equation" r:id="rId37" imgW="647640" imgH="431640" progId="Equation.DSMT4">
                  <p:embed/>
                  <p:pic>
                    <p:nvPicPr>
                      <p:cNvPr id="0" name=""/>
                      <p:cNvPicPr/>
                      <p:nvPr/>
                    </p:nvPicPr>
                    <p:blipFill>
                      <a:blip r:embed="rId38"/>
                      <a:stretch>
                        <a:fillRect/>
                      </a:stretch>
                    </p:blipFill>
                    <p:spPr>
                      <a:xfrm>
                        <a:off x="7230188" y="5449565"/>
                        <a:ext cx="1419225" cy="946150"/>
                      </a:xfrm>
                      <a:prstGeom prst="rect">
                        <a:avLst/>
                      </a:prstGeom>
                    </p:spPr>
                  </p:pic>
                </p:oleObj>
              </mc:Fallback>
            </mc:AlternateContent>
          </a:graphicData>
        </a:graphic>
      </p:graphicFrame>
      <p:sp>
        <p:nvSpPr>
          <p:cNvPr id="2" name="灯片编号占位符 1"/>
          <p:cNvSpPr>
            <a:spLocks noGrp="1"/>
          </p:cNvSpPr>
          <p:nvPr>
            <p:ph type="sldNum" sz="quarter" idx="12"/>
          </p:nvPr>
        </p:nvSpPr>
        <p:spPr/>
        <p:txBody>
          <a:bodyPr/>
          <a:lstStyle/>
          <a:p>
            <a:fld id="{FCE5CB1A-84D9-4CEA-B327-BA5F167E0358}" type="slidenum">
              <a:rPr lang="zh-CN" altLang="en-US" smtClean="0"/>
              <a:t>32</a:t>
            </a:fld>
            <a:endParaRPr lang="zh-CN" altLang="en-US"/>
          </a:p>
        </p:txBody>
      </p:sp>
    </p:spTree>
    <p:extLst>
      <p:ext uri="{BB962C8B-B14F-4D97-AF65-F5344CB8AC3E}">
        <p14:creationId xmlns:p14="http://schemas.microsoft.com/office/powerpoint/2010/main" val="201909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7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25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75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75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arn(inVertic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10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left)">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left)">
                                      <p:cBhvr>
                                        <p:cTn id="82" dur="10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left)">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left)">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left)">
                                      <p:cBhvr>
                                        <p:cTn id="97" dur="500"/>
                                        <p:tgtEl>
                                          <p:spTgt spid="2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wipe(left)">
                                      <p:cBhvr>
                                        <p:cTn id="102" dur="1000"/>
                                        <p:tgtEl>
                                          <p:spTgt spid="2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wipe(left)">
                                      <p:cBhvr>
                                        <p:cTn id="10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4"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88541" y="650789"/>
            <a:ext cx="902811" cy="523220"/>
          </a:xfrm>
          <a:prstGeom prst="rect">
            <a:avLst/>
          </a:prstGeom>
          <a:noFill/>
        </p:spPr>
        <p:txBody>
          <a:bodyPr wrap="none" rtlCol="0">
            <a:spAutoFit/>
          </a:bodyPr>
          <a:lstStyle/>
          <a:p>
            <a:r>
              <a:rPr lang="zh-CN" altLang="en-US" sz="2800" b="1" dirty="0">
                <a:solidFill>
                  <a:srgbClr val="FF0000"/>
                </a:solidFill>
              </a:rPr>
              <a:t>练习</a:t>
            </a:r>
          </a:p>
        </p:txBody>
      </p:sp>
      <p:graphicFrame>
        <p:nvGraphicFramePr>
          <p:cNvPr id="4" name="对象 3"/>
          <p:cNvGraphicFramePr>
            <a:graphicFrameLocks noChangeAspect="1"/>
          </p:cNvGraphicFramePr>
          <p:nvPr>
            <p:extLst>
              <p:ext uri="{D42A27DB-BD31-4B8C-83A1-F6EECF244321}">
                <p14:modId xmlns:p14="http://schemas.microsoft.com/office/powerpoint/2010/main" val="4076941288"/>
              </p:ext>
            </p:extLst>
          </p:nvPr>
        </p:nvGraphicFramePr>
        <p:xfrm>
          <a:off x="1891352" y="644111"/>
          <a:ext cx="8613775" cy="536575"/>
        </p:xfrm>
        <a:graphic>
          <a:graphicData uri="http://schemas.openxmlformats.org/presentationml/2006/ole">
            <mc:AlternateContent xmlns:mc="http://schemas.openxmlformats.org/markup-compatibility/2006">
              <mc:Choice xmlns:v="urn:schemas-microsoft-com:vml" Requires="v">
                <p:oleObj spid="_x0000_s34929" name="Equation" r:id="rId3" imgW="3670200" imgH="228600" progId="Equation.DSMT4">
                  <p:embed/>
                </p:oleObj>
              </mc:Choice>
              <mc:Fallback>
                <p:oleObj name="Equation" r:id="rId3" imgW="3670200" imgH="228600" progId="Equation.DSMT4">
                  <p:embed/>
                  <p:pic>
                    <p:nvPicPr>
                      <p:cNvPr id="0" name=""/>
                      <p:cNvPicPr/>
                      <p:nvPr/>
                    </p:nvPicPr>
                    <p:blipFill>
                      <a:blip r:embed="rId4"/>
                      <a:stretch>
                        <a:fillRect/>
                      </a:stretch>
                    </p:blipFill>
                    <p:spPr>
                      <a:xfrm>
                        <a:off x="1891352" y="644111"/>
                        <a:ext cx="8613775" cy="5365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959557213"/>
              </p:ext>
            </p:extLst>
          </p:nvPr>
        </p:nvGraphicFramePr>
        <p:xfrm>
          <a:off x="1051010" y="1359243"/>
          <a:ext cx="1510958" cy="464910"/>
        </p:xfrm>
        <a:graphic>
          <a:graphicData uri="http://schemas.openxmlformats.org/presentationml/2006/ole">
            <mc:AlternateContent xmlns:mc="http://schemas.openxmlformats.org/markup-compatibility/2006">
              <mc:Choice xmlns:v="urn:schemas-microsoft-com:vml" Requires="v">
                <p:oleObj spid="_x0000_s34930" name="Equation" r:id="rId5" imgW="660240" imgH="203040" progId="Equation.DSMT4">
                  <p:embed/>
                </p:oleObj>
              </mc:Choice>
              <mc:Fallback>
                <p:oleObj name="Equation" r:id="rId5" imgW="660240" imgH="203040" progId="Equation.DSMT4">
                  <p:embed/>
                  <p:pic>
                    <p:nvPicPr>
                      <p:cNvPr id="0" name=""/>
                      <p:cNvPicPr/>
                      <p:nvPr/>
                    </p:nvPicPr>
                    <p:blipFill>
                      <a:blip r:embed="rId6"/>
                      <a:stretch>
                        <a:fillRect/>
                      </a:stretch>
                    </p:blipFill>
                    <p:spPr>
                      <a:xfrm>
                        <a:off x="1051010" y="1359243"/>
                        <a:ext cx="1510958" cy="46491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867792177"/>
              </p:ext>
            </p:extLst>
          </p:nvPr>
        </p:nvGraphicFramePr>
        <p:xfrm>
          <a:off x="2626498" y="1252917"/>
          <a:ext cx="3843052" cy="847732"/>
        </p:xfrm>
        <a:graphic>
          <a:graphicData uri="http://schemas.openxmlformats.org/presentationml/2006/ole">
            <mc:AlternateContent xmlns:mc="http://schemas.openxmlformats.org/markup-compatibility/2006">
              <mc:Choice xmlns:v="urn:schemas-microsoft-com:vml" Requires="v">
                <p:oleObj spid="_x0000_s34931" name="Equation" r:id="rId7" imgW="1726920" imgH="380880" progId="Equation.DSMT4">
                  <p:embed/>
                </p:oleObj>
              </mc:Choice>
              <mc:Fallback>
                <p:oleObj name="Equation" r:id="rId7" imgW="1726920" imgH="380880" progId="Equation.DSMT4">
                  <p:embed/>
                  <p:pic>
                    <p:nvPicPr>
                      <p:cNvPr id="0" name=""/>
                      <p:cNvPicPr/>
                      <p:nvPr/>
                    </p:nvPicPr>
                    <p:blipFill>
                      <a:blip r:embed="rId8"/>
                      <a:stretch>
                        <a:fillRect/>
                      </a:stretch>
                    </p:blipFill>
                    <p:spPr>
                      <a:xfrm>
                        <a:off x="2626498" y="1252917"/>
                        <a:ext cx="3843052" cy="847732"/>
                      </a:xfrm>
                      <a:prstGeom prst="rect">
                        <a:avLst/>
                      </a:prstGeom>
                    </p:spPr>
                  </p:pic>
                </p:oleObj>
              </mc:Fallback>
            </mc:AlternateContent>
          </a:graphicData>
        </a:graphic>
      </p:graphicFrame>
      <p:sp>
        <p:nvSpPr>
          <p:cNvPr id="2" name="灯片编号占位符 1"/>
          <p:cNvSpPr>
            <a:spLocks noGrp="1"/>
          </p:cNvSpPr>
          <p:nvPr>
            <p:ph type="sldNum" sz="quarter" idx="12"/>
          </p:nvPr>
        </p:nvSpPr>
        <p:spPr/>
        <p:txBody>
          <a:bodyPr/>
          <a:lstStyle/>
          <a:p>
            <a:fld id="{FCE5CB1A-84D9-4CEA-B327-BA5F167E0358}" type="slidenum">
              <a:rPr lang="zh-CN" altLang="en-US" smtClean="0"/>
              <a:t>33</a:t>
            </a:fld>
            <a:endParaRPr lang="zh-CN" altLang="en-US"/>
          </a:p>
        </p:txBody>
      </p:sp>
    </p:spTree>
    <p:extLst>
      <p:ext uri="{BB962C8B-B14F-4D97-AF65-F5344CB8AC3E}">
        <p14:creationId xmlns:p14="http://schemas.microsoft.com/office/powerpoint/2010/main" val="2917777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40996" y="1057445"/>
            <a:ext cx="910827" cy="523220"/>
          </a:xfrm>
          <a:prstGeom prst="rect">
            <a:avLst/>
          </a:prstGeom>
          <a:noFill/>
        </p:spPr>
        <p:txBody>
          <a:bodyPr wrap="none" rtlCol="0">
            <a:spAutoFit/>
          </a:bodyPr>
          <a:lstStyle/>
          <a:p>
            <a:r>
              <a:rPr lang="zh-CN" altLang="en-US" sz="2800" b="1" dirty="0">
                <a:solidFill>
                  <a:srgbClr val="FF0000"/>
                </a:solidFill>
              </a:rPr>
              <a:t>例</a:t>
            </a:r>
            <a:r>
              <a:rPr lang="en-US" altLang="zh-CN" sz="2800" b="1" dirty="0">
                <a:solidFill>
                  <a:srgbClr val="FF0000"/>
                </a:solidFill>
                <a:latin typeface="Times New Roman" panose="02020603050405020304" pitchFamily="18" charset="0"/>
                <a:cs typeface="Times New Roman" panose="02020603050405020304" pitchFamily="18" charset="0"/>
              </a:rPr>
              <a:t>13</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4045530011"/>
              </p:ext>
            </p:extLst>
          </p:nvPr>
        </p:nvGraphicFramePr>
        <p:xfrm>
          <a:off x="2118153" y="1089428"/>
          <a:ext cx="6992895" cy="491237"/>
        </p:xfrm>
        <a:graphic>
          <a:graphicData uri="http://schemas.openxmlformats.org/presentationml/2006/ole">
            <mc:AlternateContent xmlns:mc="http://schemas.openxmlformats.org/markup-compatibility/2006">
              <mc:Choice xmlns:v="urn:schemas-microsoft-com:vml" Requires="v">
                <p:oleObj spid="_x0000_s32216" name="Equation" r:id="rId3" imgW="3073320" imgH="215640" progId="Equation.DSMT4">
                  <p:embed/>
                </p:oleObj>
              </mc:Choice>
              <mc:Fallback>
                <p:oleObj name="Equation" r:id="rId3" imgW="3073320" imgH="215640" progId="Equation.DSMT4">
                  <p:embed/>
                  <p:pic>
                    <p:nvPicPr>
                      <p:cNvPr id="0" name=""/>
                      <p:cNvPicPr/>
                      <p:nvPr/>
                    </p:nvPicPr>
                    <p:blipFill>
                      <a:blip r:embed="rId4"/>
                      <a:stretch>
                        <a:fillRect/>
                      </a:stretch>
                    </p:blipFill>
                    <p:spPr>
                      <a:xfrm>
                        <a:off x="2118153" y="1089428"/>
                        <a:ext cx="6992895" cy="49123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921934774"/>
              </p:ext>
            </p:extLst>
          </p:nvPr>
        </p:nvGraphicFramePr>
        <p:xfrm>
          <a:off x="1951823" y="1648772"/>
          <a:ext cx="6851433" cy="822172"/>
        </p:xfrm>
        <a:graphic>
          <a:graphicData uri="http://schemas.openxmlformats.org/presentationml/2006/ole">
            <mc:AlternateContent xmlns:mc="http://schemas.openxmlformats.org/markup-compatibility/2006">
              <mc:Choice xmlns:v="urn:schemas-microsoft-com:vml" Requires="v">
                <p:oleObj spid="_x0000_s32217" name="Equation" r:id="rId5" imgW="3174840" imgH="380880" progId="Equation.DSMT4">
                  <p:embed/>
                </p:oleObj>
              </mc:Choice>
              <mc:Fallback>
                <p:oleObj name="Equation" r:id="rId5" imgW="3174840" imgH="380880" progId="Equation.DSMT4">
                  <p:embed/>
                  <p:pic>
                    <p:nvPicPr>
                      <p:cNvPr id="0" name=""/>
                      <p:cNvPicPr/>
                      <p:nvPr/>
                    </p:nvPicPr>
                    <p:blipFill>
                      <a:blip r:embed="rId6"/>
                      <a:stretch>
                        <a:fillRect/>
                      </a:stretch>
                    </p:blipFill>
                    <p:spPr>
                      <a:xfrm>
                        <a:off x="1951823" y="1648772"/>
                        <a:ext cx="6851433" cy="82217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229998287"/>
              </p:ext>
            </p:extLst>
          </p:nvPr>
        </p:nvGraphicFramePr>
        <p:xfrm>
          <a:off x="1007600" y="2367973"/>
          <a:ext cx="3933517" cy="516813"/>
        </p:xfrm>
        <a:graphic>
          <a:graphicData uri="http://schemas.openxmlformats.org/presentationml/2006/ole">
            <mc:AlternateContent xmlns:mc="http://schemas.openxmlformats.org/markup-compatibility/2006">
              <mc:Choice xmlns:v="urn:schemas-microsoft-com:vml" Requires="v">
                <p:oleObj spid="_x0000_s32218" name="Equation" r:id="rId7" imgW="1739880" imgH="228600" progId="Equation.DSMT4">
                  <p:embed/>
                </p:oleObj>
              </mc:Choice>
              <mc:Fallback>
                <p:oleObj name="Equation" r:id="rId7" imgW="1739880" imgH="228600" progId="Equation.DSMT4">
                  <p:embed/>
                  <p:pic>
                    <p:nvPicPr>
                      <p:cNvPr id="0" name=""/>
                      <p:cNvPicPr/>
                      <p:nvPr/>
                    </p:nvPicPr>
                    <p:blipFill>
                      <a:blip r:embed="rId8"/>
                      <a:stretch>
                        <a:fillRect/>
                      </a:stretch>
                    </p:blipFill>
                    <p:spPr>
                      <a:xfrm>
                        <a:off x="1007600" y="2367973"/>
                        <a:ext cx="3933517" cy="51681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85992249"/>
              </p:ext>
            </p:extLst>
          </p:nvPr>
        </p:nvGraphicFramePr>
        <p:xfrm>
          <a:off x="5095160" y="2392334"/>
          <a:ext cx="2453843" cy="642673"/>
        </p:xfrm>
        <a:graphic>
          <a:graphicData uri="http://schemas.openxmlformats.org/presentationml/2006/ole">
            <mc:AlternateContent xmlns:mc="http://schemas.openxmlformats.org/markup-compatibility/2006">
              <mc:Choice xmlns:v="urn:schemas-microsoft-com:vml" Requires="v">
                <p:oleObj spid="_x0000_s32219" name="Equation" r:id="rId9" imgW="1066680" imgH="279360" progId="Equation.DSMT4">
                  <p:embed/>
                </p:oleObj>
              </mc:Choice>
              <mc:Fallback>
                <p:oleObj name="Equation" r:id="rId9" imgW="1066680" imgH="279360" progId="Equation.DSMT4">
                  <p:embed/>
                  <p:pic>
                    <p:nvPicPr>
                      <p:cNvPr id="0" name=""/>
                      <p:cNvPicPr/>
                      <p:nvPr/>
                    </p:nvPicPr>
                    <p:blipFill>
                      <a:blip r:embed="rId10"/>
                      <a:stretch>
                        <a:fillRect/>
                      </a:stretch>
                    </p:blipFill>
                    <p:spPr>
                      <a:xfrm>
                        <a:off x="5095160" y="2392334"/>
                        <a:ext cx="2453843" cy="64267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13390920"/>
              </p:ext>
            </p:extLst>
          </p:nvPr>
        </p:nvGraphicFramePr>
        <p:xfrm>
          <a:off x="7701024" y="2412628"/>
          <a:ext cx="1277601" cy="472158"/>
        </p:xfrm>
        <a:graphic>
          <a:graphicData uri="http://schemas.openxmlformats.org/presentationml/2006/ole">
            <mc:AlternateContent xmlns:mc="http://schemas.openxmlformats.org/markup-compatibility/2006">
              <mc:Choice xmlns:v="urn:schemas-microsoft-com:vml" Requires="v">
                <p:oleObj spid="_x0000_s32220" name="Equation" r:id="rId11" imgW="583920" imgH="215640" progId="Equation.DSMT4">
                  <p:embed/>
                </p:oleObj>
              </mc:Choice>
              <mc:Fallback>
                <p:oleObj name="Equation" r:id="rId11" imgW="583920" imgH="215640" progId="Equation.DSMT4">
                  <p:embed/>
                  <p:pic>
                    <p:nvPicPr>
                      <p:cNvPr id="0" name=""/>
                      <p:cNvPicPr/>
                      <p:nvPr/>
                    </p:nvPicPr>
                    <p:blipFill>
                      <a:blip r:embed="rId12"/>
                      <a:stretch>
                        <a:fillRect/>
                      </a:stretch>
                    </p:blipFill>
                    <p:spPr>
                      <a:xfrm>
                        <a:off x="7701024" y="2412628"/>
                        <a:ext cx="1277601" cy="472158"/>
                      </a:xfrm>
                      <a:prstGeom prst="rect">
                        <a:avLst/>
                      </a:prstGeom>
                    </p:spPr>
                  </p:pic>
                </p:oleObj>
              </mc:Fallback>
            </mc:AlternateContent>
          </a:graphicData>
        </a:graphic>
      </p:graphicFrame>
      <p:sp>
        <p:nvSpPr>
          <p:cNvPr id="10" name="文本框 9"/>
          <p:cNvSpPr txBox="1"/>
          <p:nvPr/>
        </p:nvSpPr>
        <p:spPr>
          <a:xfrm>
            <a:off x="1061078" y="2865460"/>
            <a:ext cx="543739" cy="523220"/>
          </a:xfrm>
          <a:prstGeom prst="rect">
            <a:avLst/>
          </a:prstGeom>
          <a:noFill/>
        </p:spPr>
        <p:txBody>
          <a:bodyPr wrap="none" rtlCol="0">
            <a:spAutoFit/>
          </a:bodyPr>
          <a:lstStyle/>
          <a:p>
            <a:r>
              <a:rPr lang="zh-CN" altLang="en-US" sz="2800" b="1" dirty="0">
                <a:solidFill>
                  <a:srgbClr val="FF0000"/>
                </a:solidFill>
              </a:rPr>
              <a:t>解</a:t>
            </a:r>
          </a:p>
        </p:txBody>
      </p:sp>
      <p:sp>
        <p:nvSpPr>
          <p:cNvPr id="11" name="文本框 10"/>
          <p:cNvSpPr txBox="1"/>
          <p:nvPr/>
        </p:nvSpPr>
        <p:spPr>
          <a:xfrm>
            <a:off x="1739212" y="2865460"/>
            <a:ext cx="2565126" cy="523220"/>
          </a:xfrm>
          <a:prstGeom prst="rect">
            <a:avLst/>
          </a:prstGeom>
          <a:noFill/>
        </p:spPr>
        <p:txBody>
          <a:bodyPr wrap="none" rtlCol="0">
            <a:spAutoFit/>
          </a:bodyPr>
          <a:lstStyle/>
          <a:p>
            <a:r>
              <a:rPr lang="zh-CN" altLang="en-US" sz="2800" b="1" dirty="0"/>
              <a:t>由</a:t>
            </a:r>
            <a:r>
              <a:rPr lang="en-US" altLang="zh-CN" sz="2800" b="1" dirty="0">
                <a:latin typeface="Times New Roman" panose="02020603050405020304" pitchFamily="18" charset="0"/>
                <a:cs typeface="Times New Roman" panose="02020603050405020304" pitchFamily="18" charset="0"/>
              </a:rPr>
              <a:t>Gauss</a:t>
            </a:r>
            <a:r>
              <a:rPr lang="zh-CN" altLang="en-US" sz="2800" b="1" dirty="0"/>
              <a:t>公式有</a:t>
            </a:r>
          </a:p>
        </p:txBody>
      </p:sp>
      <p:graphicFrame>
        <p:nvGraphicFramePr>
          <p:cNvPr id="13" name="对象 12"/>
          <p:cNvGraphicFramePr>
            <a:graphicFrameLocks noChangeAspect="1"/>
          </p:cNvGraphicFramePr>
          <p:nvPr>
            <p:extLst>
              <p:ext uri="{D42A27DB-BD31-4B8C-83A1-F6EECF244321}">
                <p14:modId xmlns:p14="http://schemas.microsoft.com/office/powerpoint/2010/main" val="247414649"/>
              </p:ext>
            </p:extLst>
          </p:nvPr>
        </p:nvGraphicFramePr>
        <p:xfrm>
          <a:off x="1739212" y="3411452"/>
          <a:ext cx="6769100" cy="822325"/>
        </p:xfrm>
        <a:graphic>
          <a:graphicData uri="http://schemas.openxmlformats.org/presentationml/2006/ole">
            <mc:AlternateContent xmlns:mc="http://schemas.openxmlformats.org/markup-compatibility/2006">
              <mc:Choice xmlns:v="urn:schemas-microsoft-com:vml" Requires="v">
                <p:oleObj spid="_x0000_s32221" name="Equation" r:id="rId13" imgW="3136680" imgH="380880" progId="Equation.DSMT4">
                  <p:embed/>
                </p:oleObj>
              </mc:Choice>
              <mc:Fallback>
                <p:oleObj name="Equation" r:id="rId13" imgW="3136680" imgH="380880" progId="Equation.DSMT4">
                  <p:embed/>
                  <p:pic>
                    <p:nvPicPr>
                      <p:cNvPr id="0" name=""/>
                      <p:cNvPicPr/>
                      <p:nvPr/>
                    </p:nvPicPr>
                    <p:blipFill>
                      <a:blip r:embed="rId14"/>
                      <a:stretch>
                        <a:fillRect/>
                      </a:stretch>
                    </p:blipFill>
                    <p:spPr>
                      <a:xfrm>
                        <a:off x="1739212" y="3411452"/>
                        <a:ext cx="6769100" cy="822325"/>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242638158"/>
              </p:ext>
            </p:extLst>
          </p:nvPr>
        </p:nvGraphicFramePr>
        <p:xfrm>
          <a:off x="1971905" y="4199059"/>
          <a:ext cx="6091808" cy="812241"/>
        </p:xfrm>
        <a:graphic>
          <a:graphicData uri="http://schemas.openxmlformats.org/presentationml/2006/ole">
            <mc:AlternateContent xmlns:mc="http://schemas.openxmlformats.org/markup-compatibility/2006">
              <mc:Choice xmlns:v="urn:schemas-microsoft-com:vml" Requires="v">
                <p:oleObj spid="_x0000_s32222" name="Equation" r:id="rId15" imgW="2857320" imgH="380880" progId="Equation.DSMT4">
                  <p:embed/>
                </p:oleObj>
              </mc:Choice>
              <mc:Fallback>
                <p:oleObj name="Equation" r:id="rId15" imgW="2857320" imgH="380880" progId="Equation.DSMT4">
                  <p:embed/>
                  <p:pic>
                    <p:nvPicPr>
                      <p:cNvPr id="0" name=""/>
                      <p:cNvPicPr/>
                      <p:nvPr/>
                    </p:nvPicPr>
                    <p:blipFill>
                      <a:blip r:embed="rId16"/>
                      <a:stretch>
                        <a:fillRect/>
                      </a:stretch>
                    </p:blipFill>
                    <p:spPr>
                      <a:xfrm>
                        <a:off x="1971905" y="4199059"/>
                        <a:ext cx="6091808" cy="812241"/>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591320422"/>
              </p:ext>
            </p:extLst>
          </p:nvPr>
        </p:nvGraphicFramePr>
        <p:xfrm>
          <a:off x="1129848" y="5764190"/>
          <a:ext cx="5010711" cy="492382"/>
        </p:xfrm>
        <a:graphic>
          <a:graphicData uri="http://schemas.openxmlformats.org/presentationml/2006/ole">
            <mc:AlternateContent xmlns:mc="http://schemas.openxmlformats.org/markup-compatibility/2006">
              <mc:Choice xmlns:v="urn:schemas-microsoft-com:vml" Requires="v">
                <p:oleObj spid="_x0000_s32223" name="Equation" r:id="rId17" imgW="2197080" imgH="215640" progId="Equation.DSMT4">
                  <p:embed/>
                </p:oleObj>
              </mc:Choice>
              <mc:Fallback>
                <p:oleObj name="Equation" r:id="rId17" imgW="2197080" imgH="215640" progId="Equation.DSMT4">
                  <p:embed/>
                  <p:pic>
                    <p:nvPicPr>
                      <p:cNvPr id="0" name=""/>
                      <p:cNvPicPr/>
                      <p:nvPr/>
                    </p:nvPicPr>
                    <p:blipFill>
                      <a:blip r:embed="rId18"/>
                      <a:stretch>
                        <a:fillRect/>
                      </a:stretch>
                    </p:blipFill>
                    <p:spPr>
                      <a:xfrm>
                        <a:off x="1129848" y="5764190"/>
                        <a:ext cx="5010711" cy="492382"/>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142679944"/>
              </p:ext>
            </p:extLst>
          </p:nvPr>
        </p:nvGraphicFramePr>
        <p:xfrm>
          <a:off x="6074254" y="5764190"/>
          <a:ext cx="5242823" cy="476620"/>
        </p:xfrm>
        <a:graphic>
          <a:graphicData uri="http://schemas.openxmlformats.org/presentationml/2006/ole">
            <mc:AlternateContent xmlns:mc="http://schemas.openxmlformats.org/markup-compatibility/2006">
              <mc:Choice xmlns:v="urn:schemas-microsoft-com:vml" Requires="v">
                <p:oleObj spid="_x0000_s32224" name="Equation" r:id="rId19" imgW="2374560" imgH="215640" progId="Equation.DSMT4">
                  <p:embed/>
                </p:oleObj>
              </mc:Choice>
              <mc:Fallback>
                <p:oleObj name="Equation" r:id="rId19" imgW="2374560" imgH="215640" progId="Equation.DSMT4">
                  <p:embed/>
                  <p:pic>
                    <p:nvPicPr>
                      <p:cNvPr id="0" name=""/>
                      <p:cNvPicPr/>
                      <p:nvPr/>
                    </p:nvPicPr>
                    <p:blipFill>
                      <a:blip r:embed="rId20"/>
                      <a:stretch>
                        <a:fillRect/>
                      </a:stretch>
                    </p:blipFill>
                    <p:spPr>
                      <a:xfrm>
                        <a:off x="6074254" y="5764190"/>
                        <a:ext cx="5242823" cy="476620"/>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90775961"/>
              </p:ext>
            </p:extLst>
          </p:nvPr>
        </p:nvGraphicFramePr>
        <p:xfrm>
          <a:off x="1971905" y="4952978"/>
          <a:ext cx="4141787" cy="811212"/>
        </p:xfrm>
        <a:graphic>
          <a:graphicData uri="http://schemas.openxmlformats.org/presentationml/2006/ole">
            <mc:AlternateContent xmlns:mc="http://schemas.openxmlformats.org/markup-compatibility/2006">
              <mc:Choice xmlns:v="urn:schemas-microsoft-com:vml" Requires="v">
                <p:oleObj spid="_x0000_s32225" name="Equation" r:id="rId21" imgW="1942920" imgH="380880" progId="Equation.DSMT4">
                  <p:embed/>
                </p:oleObj>
              </mc:Choice>
              <mc:Fallback>
                <p:oleObj name="Equation" r:id="rId21" imgW="1942920" imgH="380880" progId="Equation.DSMT4">
                  <p:embed/>
                  <p:pic>
                    <p:nvPicPr>
                      <p:cNvPr id="0" name=""/>
                      <p:cNvPicPr/>
                      <p:nvPr/>
                    </p:nvPicPr>
                    <p:blipFill>
                      <a:blip r:embed="rId22"/>
                      <a:stretch>
                        <a:fillRect/>
                      </a:stretch>
                    </p:blipFill>
                    <p:spPr>
                      <a:xfrm>
                        <a:off x="1971905" y="4952978"/>
                        <a:ext cx="4141787" cy="811212"/>
                      </a:xfrm>
                      <a:prstGeom prst="rect">
                        <a:avLst/>
                      </a:prstGeom>
                    </p:spPr>
                  </p:pic>
                </p:oleObj>
              </mc:Fallback>
            </mc:AlternateContent>
          </a:graphicData>
        </a:graphic>
      </p:graphicFrame>
      <p:grpSp>
        <p:nvGrpSpPr>
          <p:cNvPr id="18" name="组合 17"/>
          <p:cNvGrpSpPr/>
          <p:nvPr/>
        </p:nvGrpSpPr>
        <p:grpSpPr>
          <a:xfrm>
            <a:off x="3436416" y="333614"/>
            <a:ext cx="4032448" cy="628699"/>
            <a:chOff x="3436416" y="333614"/>
            <a:chExt cx="4032448" cy="628699"/>
          </a:xfrm>
        </p:grpSpPr>
        <p:sp>
          <p:nvSpPr>
            <p:cNvPr id="19" name="Text Box 6"/>
            <p:cNvSpPr txBox="1">
              <a:spLocks noChangeArrowheads="1"/>
            </p:cNvSpPr>
            <p:nvPr/>
          </p:nvSpPr>
          <p:spPr bwMode="auto">
            <a:xfrm>
              <a:off x="4804617" y="439093"/>
              <a:ext cx="1296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kumimoji="0" lang="zh-CN" altLang="en-US" sz="2800" dirty="0">
                  <a:solidFill>
                    <a:srgbClr val="FF0000"/>
                  </a:solidFill>
                </a:rPr>
                <a:t>综合题</a:t>
              </a:r>
            </a:p>
          </p:txBody>
        </p:sp>
        <p:sp>
          <p:nvSpPr>
            <p:cNvPr id="20" name="前凸带形 19"/>
            <p:cNvSpPr/>
            <p:nvPr/>
          </p:nvSpPr>
          <p:spPr>
            <a:xfrm>
              <a:off x="3436416" y="333614"/>
              <a:ext cx="4032448" cy="612648"/>
            </a:xfrm>
            <a:prstGeom prst="ribbon">
              <a:avLst/>
            </a:prstGeom>
            <a:noFill/>
            <a:ln>
              <a:solidFill>
                <a:srgbClr val="FF0000"/>
              </a:solidFill>
            </a:ln>
            <a:effectLst/>
          </p:spPr>
          <p:txBody>
            <a:bodyPr wrap="square" rtlCol="0" anchor="ctr">
              <a:spAutoFit/>
              <a:scene3d>
                <a:camera prst="orthographicFront"/>
                <a:lightRig rig="glow" dir="tl">
                  <a:rot lat="0" lon="0" rev="5400000"/>
                </a:lightRig>
              </a:scene3d>
              <a:sp3d contourW="12700">
                <a:bevelT w="25400" h="25400"/>
                <a:contourClr>
                  <a:schemeClr val="accent6">
                    <a:shade val="73000"/>
                  </a:schemeClr>
                </a:contourClr>
              </a:sp3d>
            </a:bodyPr>
            <a:lstStyle/>
            <a:p>
              <a:pPr algn="ctr"/>
              <a:endParaRPr lang="zh-CN" altLang="en-US" sz="4400" b="1" dirty="0">
                <a:ln w="11430"/>
                <a:solidFill>
                  <a:srgbClr val="002060"/>
                </a:solidFill>
                <a:effectLst>
                  <a:outerShdw blurRad="80000" dist="40000" dir="5040000" algn="tl">
                    <a:srgbClr val="000000">
                      <a:alpha val="30000"/>
                    </a:srgbClr>
                  </a:outerShdw>
                </a:effectLst>
                <a:latin typeface="等线" panose="02010600030101010101" pitchFamily="2" charset="-122"/>
                <a:ea typeface="等线" panose="02010600030101010101" pitchFamily="2" charset="-122"/>
              </a:endParaRPr>
            </a:p>
          </p:txBody>
        </p:sp>
      </p:grpSp>
      <p:sp>
        <p:nvSpPr>
          <p:cNvPr id="2" name="灯片编号占位符 1"/>
          <p:cNvSpPr>
            <a:spLocks noGrp="1"/>
          </p:cNvSpPr>
          <p:nvPr>
            <p:ph type="sldNum" sz="quarter" idx="12"/>
          </p:nvPr>
        </p:nvSpPr>
        <p:spPr/>
        <p:txBody>
          <a:bodyPr/>
          <a:lstStyle/>
          <a:p>
            <a:fld id="{FCE5CB1A-84D9-4CEA-B327-BA5F167E0358}" type="slidenum">
              <a:rPr lang="zh-CN" altLang="en-US" smtClean="0"/>
              <a:t>34</a:t>
            </a:fld>
            <a:endParaRPr lang="zh-CN" altLang="en-US"/>
          </a:p>
        </p:txBody>
      </p:sp>
    </p:spTree>
    <p:extLst>
      <p:ext uri="{BB962C8B-B14F-4D97-AF65-F5344CB8AC3E}">
        <p14:creationId xmlns:p14="http://schemas.microsoft.com/office/powerpoint/2010/main" val="3501785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25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75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10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3765828344"/>
              </p:ext>
            </p:extLst>
          </p:nvPr>
        </p:nvGraphicFramePr>
        <p:xfrm>
          <a:off x="3109422" y="1088020"/>
          <a:ext cx="2851150" cy="565150"/>
        </p:xfrm>
        <a:graphic>
          <a:graphicData uri="http://schemas.openxmlformats.org/presentationml/2006/ole">
            <mc:AlternateContent xmlns:mc="http://schemas.openxmlformats.org/markup-compatibility/2006">
              <mc:Choice xmlns:v="urn:schemas-microsoft-com:vml" Requires="v">
                <p:oleObj spid="_x0000_s33426" name="Equation" r:id="rId3" imgW="1155600" imgH="228600" progId="Equation.DSMT4">
                  <p:embed/>
                </p:oleObj>
              </mc:Choice>
              <mc:Fallback>
                <p:oleObj name="Equation" r:id="rId3" imgW="1155600" imgH="228600" progId="Equation.DSMT4">
                  <p:embed/>
                  <p:pic>
                    <p:nvPicPr>
                      <p:cNvPr id="0" name=""/>
                      <p:cNvPicPr/>
                      <p:nvPr/>
                    </p:nvPicPr>
                    <p:blipFill>
                      <a:blip r:embed="rId4"/>
                      <a:stretch>
                        <a:fillRect/>
                      </a:stretch>
                    </p:blipFill>
                    <p:spPr>
                      <a:xfrm>
                        <a:off x="3109422" y="1088020"/>
                        <a:ext cx="2851150" cy="56515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296782902"/>
              </p:ext>
            </p:extLst>
          </p:nvPr>
        </p:nvGraphicFramePr>
        <p:xfrm>
          <a:off x="1081553" y="689460"/>
          <a:ext cx="2498462" cy="488205"/>
        </p:xfrm>
        <a:graphic>
          <a:graphicData uri="http://schemas.openxmlformats.org/presentationml/2006/ole">
            <mc:AlternateContent xmlns:mc="http://schemas.openxmlformats.org/markup-compatibility/2006">
              <mc:Choice xmlns:v="urn:schemas-microsoft-com:vml" Requires="v">
                <p:oleObj spid="_x0000_s33427" name="Equation" r:id="rId5" imgW="1104840" imgH="215640" progId="Equation.DSMT4">
                  <p:embed/>
                </p:oleObj>
              </mc:Choice>
              <mc:Fallback>
                <p:oleObj name="Equation" r:id="rId5" imgW="1104840" imgH="215640" progId="Equation.DSMT4">
                  <p:embed/>
                  <p:pic>
                    <p:nvPicPr>
                      <p:cNvPr id="0" name=""/>
                      <p:cNvPicPr/>
                      <p:nvPr/>
                    </p:nvPicPr>
                    <p:blipFill>
                      <a:blip r:embed="rId6"/>
                      <a:stretch>
                        <a:fillRect/>
                      </a:stretch>
                    </p:blipFill>
                    <p:spPr>
                      <a:xfrm>
                        <a:off x="1081553" y="689460"/>
                        <a:ext cx="2498462" cy="48820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437248360"/>
              </p:ext>
            </p:extLst>
          </p:nvPr>
        </p:nvGraphicFramePr>
        <p:xfrm>
          <a:off x="3641919" y="680845"/>
          <a:ext cx="1786156" cy="467149"/>
        </p:xfrm>
        <a:graphic>
          <a:graphicData uri="http://schemas.openxmlformats.org/presentationml/2006/ole">
            <mc:AlternateContent xmlns:mc="http://schemas.openxmlformats.org/markup-compatibility/2006">
              <mc:Choice xmlns:v="urn:schemas-microsoft-com:vml" Requires="v">
                <p:oleObj spid="_x0000_s33428" name="Equation" r:id="rId7" imgW="825480" imgH="215640" progId="Equation.DSMT4">
                  <p:embed/>
                </p:oleObj>
              </mc:Choice>
              <mc:Fallback>
                <p:oleObj name="Equation" r:id="rId7" imgW="825480" imgH="215640" progId="Equation.DSMT4">
                  <p:embed/>
                  <p:pic>
                    <p:nvPicPr>
                      <p:cNvPr id="0" name=""/>
                      <p:cNvPicPr/>
                      <p:nvPr/>
                    </p:nvPicPr>
                    <p:blipFill>
                      <a:blip r:embed="rId8"/>
                      <a:stretch>
                        <a:fillRect/>
                      </a:stretch>
                    </p:blipFill>
                    <p:spPr>
                      <a:xfrm>
                        <a:off x="3641919" y="680845"/>
                        <a:ext cx="1786156" cy="467149"/>
                      </a:xfrm>
                      <a:prstGeom prst="rect">
                        <a:avLst/>
                      </a:prstGeom>
                    </p:spPr>
                  </p:pic>
                </p:oleObj>
              </mc:Fallback>
            </mc:AlternateContent>
          </a:graphicData>
        </a:graphic>
      </p:graphicFrame>
      <p:sp>
        <p:nvSpPr>
          <p:cNvPr id="6" name="文本框 5"/>
          <p:cNvSpPr txBox="1"/>
          <p:nvPr/>
        </p:nvSpPr>
        <p:spPr>
          <a:xfrm>
            <a:off x="1003935" y="1588912"/>
            <a:ext cx="1620957" cy="523220"/>
          </a:xfrm>
          <a:prstGeom prst="rect">
            <a:avLst/>
          </a:prstGeom>
          <a:noFill/>
        </p:spPr>
        <p:txBody>
          <a:bodyPr wrap="none" rtlCol="0">
            <a:spAutoFit/>
          </a:bodyPr>
          <a:lstStyle/>
          <a:p>
            <a:r>
              <a:rPr lang="zh-CN" altLang="en-US" sz="2800" b="1" dirty="0"/>
              <a:t>事实上，</a:t>
            </a:r>
          </a:p>
        </p:txBody>
      </p:sp>
      <p:graphicFrame>
        <p:nvGraphicFramePr>
          <p:cNvPr id="7" name="对象 6"/>
          <p:cNvGraphicFramePr>
            <a:graphicFrameLocks noChangeAspect="1"/>
          </p:cNvGraphicFramePr>
          <p:nvPr>
            <p:extLst>
              <p:ext uri="{D42A27DB-BD31-4B8C-83A1-F6EECF244321}">
                <p14:modId xmlns:p14="http://schemas.microsoft.com/office/powerpoint/2010/main" val="1304758022"/>
              </p:ext>
            </p:extLst>
          </p:nvPr>
        </p:nvGraphicFramePr>
        <p:xfrm>
          <a:off x="2359798" y="1653862"/>
          <a:ext cx="3068277" cy="536204"/>
        </p:xfrm>
        <a:graphic>
          <a:graphicData uri="http://schemas.openxmlformats.org/presentationml/2006/ole">
            <mc:AlternateContent xmlns:mc="http://schemas.openxmlformats.org/markup-compatibility/2006">
              <mc:Choice xmlns:v="urn:schemas-microsoft-com:vml" Requires="v">
                <p:oleObj spid="_x0000_s33429" name="Equation" r:id="rId9" imgW="1307880" imgH="228600" progId="Equation.DSMT4">
                  <p:embed/>
                </p:oleObj>
              </mc:Choice>
              <mc:Fallback>
                <p:oleObj name="Equation" r:id="rId9" imgW="1307880" imgH="228600" progId="Equation.DSMT4">
                  <p:embed/>
                  <p:pic>
                    <p:nvPicPr>
                      <p:cNvPr id="0" name=""/>
                      <p:cNvPicPr/>
                      <p:nvPr/>
                    </p:nvPicPr>
                    <p:blipFill>
                      <a:blip r:embed="rId10"/>
                      <a:stretch>
                        <a:fillRect/>
                      </a:stretch>
                    </p:blipFill>
                    <p:spPr>
                      <a:xfrm>
                        <a:off x="2359798" y="1653862"/>
                        <a:ext cx="3068277" cy="53620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732332664"/>
              </p:ext>
            </p:extLst>
          </p:nvPr>
        </p:nvGraphicFramePr>
        <p:xfrm>
          <a:off x="5329221" y="1561925"/>
          <a:ext cx="3446463" cy="596900"/>
        </p:xfrm>
        <a:graphic>
          <a:graphicData uri="http://schemas.openxmlformats.org/presentationml/2006/ole">
            <mc:AlternateContent xmlns:mc="http://schemas.openxmlformats.org/markup-compatibility/2006">
              <mc:Choice xmlns:v="urn:schemas-microsoft-com:vml" Requires="v">
                <p:oleObj spid="_x0000_s33430" name="Equation" r:id="rId11" imgW="1396800" imgH="241200" progId="Equation.DSMT4">
                  <p:embed/>
                </p:oleObj>
              </mc:Choice>
              <mc:Fallback>
                <p:oleObj name="Equation" r:id="rId11" imgW="1396800" imgH="241200" progId="Equation.DSMT4">
                  <p:embed/>
                  <p:pic>
                    <p:nvPicPr>
                      <p:cNvPr id="0" name=""/>
                      <p:cNvPicPr/>
                      <p:nvPr/>
                    </p:nvPicPr>
                    <p:blipFill>
                      <a:blip r:embed="rId12"/>
                      <a:stretch>
                        <a:fillRect/>
                      </a:stretch>
                    </p:blipFill>
                    <p:spPr>
                      <a:xfrm>
                        <a:off x="5329221" y="1561925"/>
                        <a:ext cx="3446463" cy="596900"/>
                      </a:xfrm>
                      <a:prstGeom prst="rect">
                        <a:avLst/>
                      </a:prstGeom>
                    </p:spPr>
                  </p:pic>
                </p:oleObj>
              </mc:Fallback>
            </mc:AlternateContent>
          </a:graphicData>
        </a:graphic>
      </p:graphicFrame>
      <p:sp>
        <p:nvSpPr>
          <p:cNvPr id="9" name="文本框 8"/>
          <p:cNvSpPr txBox="1"/>
          <p:nvPr/>
        </p:nvSpPr>
        <p:spPr>
          <a:xfrm>
            <a:off x="969476" y="2213211"/>
            <a:ext cx="1330356" cy="523220"/>
          </a:xfrm>
          <a:prstGeom prst="rect">
            <a:avLst/>
          </a:prstGeom>
          <a:noFill/>
        </p:spPr>
        <p:txBody>
          <a:bodyPr wrap="square" rtlCol="0">
            <a:spAutoFit/>
          </a:bodyPr>
          <a:lstStyle/>
          <a:p>
            <a:r>
              <a:rPr lang="zh-CN" altLang="en-US" sz="2800" b="1" dirty="0"/>
              <a:t>不妨设</a:t>
            </a:r>
          </a:p>
        </p:txBody>
      </p:sp>
      <p:graphicFrame>
        <p:nvGraphicFramePr>
          <p:cNvPr id="10" name="对象 9"/>
          <p:cNvGraphicFramePr>
            <a:graphicFrameLocks noChangeAspect="1"/>
          </p:cNvGraphicFramePr>
          <p:nvPr>
            <p:extLst>
              <p:ext uri="{D42A27DB-BD31-4B8C-83A1-F6EECF244321}">
                <p14:modId xmlns:p14="http://schemas.microsoft.com/office/powerpoint/2010/main" val="85131761"/>
              </p:ext>
            </p:extLst>
          </p:nvPr>
        </p:nvGraphicFramePr>
        <p:xfrm>
          <a:off x="2299832" y="2160756"/>
          <a:ext cx="4008112" cy="578522"/>
        </p:xfrm>
        <a:graphic>
          <a:graphicData uri="http://schemas.openxmlformats.org/presentationml/2006/ole">
            <mc:AlternateContent xmlns:mc="http://schemas.openxmlformats.org/markup-compatibility/2006">
              <mc:Choice xmlns:v="urn:schemas-microsoft-com:vml" Requires="v">
                <p:oleObj spid="_x0000_s33431" name="Equation" r:id="rId13" imgW="1676160" imgH="241200" progId="Equation.DSMT4">
                  <p:embed/>
                </p:oleObj>
              </mc:Choice>
              <mc:Fallback>
                <p:oleObj name="Equation" r:id="rId13" imgW="1676160" imgH="241200" progId="Equation.DSMT4">
                  <p:embed/>
                  <p:pic>
                    <p:nvPicPr>
                      <p:cNvPr id="0" name=""/>
                      <p:cNvPicPr/>
                      <p:nvPr/>
                    </p:nvPicPr>
                    <p:blipFill>
                      <a:blip r:embed="rId14"/>
                      <a:stretch>
                        <a:fillRect/>
                      </a:stretch>
                    </p:blipFill>
                    <p:spPr>
                      <a:xfrm>
                        <a:off x="2299832" y="2160756"/>
                        <a:ext cx="4008112" cy="578522"/>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28376740"/>
              </p:ext>
            </p:extLst>
          </p:nvPr>
        </p:nvGraphicFramePr>
        <p:xfrm>
          <a:off x="6371607" y="2187759"/>
          <a:ext cx="3676650" cy="517525"/>
        </p:xfrm>
        <a:graphic>
          <a:graphicData uri="http://schemas.openxmlformats.org/presentationml/2006/ole">
            <mc:AlternateContent xmlns:mc="http://schemas.openxmlformats.org/markup-compatibility/2006">
              <mc:Choice xmlns:v="urn:schemas-microsoft-com:vml" Requires="v">
                <p:oleObj spid="_x0000_s33432" name="Equation" r:id="rId15" imgW="1625400" imgH="228600" progId="Equation.DSMT4">
                  <p:embed/>
                </p:oleObj>
              </mc:Choice>
              <mc:Fallback>
                <p:oleObj name="Equation" r:id="rId15" imgW="1625400" imgH="228600" progId="Equation.DSMT4">
                  <p:embed/>
                  <p:pic>
                    <p:nvPicPr>
                      <p:cNvPr id="0" name=""/>
                      <p:cNvPicPr/>
                      <p:nvPr/>
                    </p:nvPicPr>
                    <p:blipFill>
                      <a:blip r:embed="rId16"/>
                      <a:stretch>
                        <a:fillRect/>
                      </a:stretch>
                    </p:blipFill>
                    <p:spPr>
                      <a:xfrm>
                        <a:off x="6371607" y="2187759"/>
                        <a:ext cx="3676650" cy="51752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983159543"/>
              </p:ext>
            </p:extLst>
          </p:nvPr>
        </p:nvGraphicFramePr>
        <p:xfrm>
          <a:off x="1040788" y="2833866"/>
          <a:ext cx="6516130" cy="501014"/>
        </p:xfrm>
        <a:graphic>
          <a:graphicData uri="http://schemas.openxmlformats.org/presentationml/2006/ole">
            <mc:AlternateContent xmlns:mc="http://schemas.openxmlformats.org/markup-compatibility/2006">
              <mc:Choice xmlns:v="urn:schemas-microsoft-com:vml" Requires="v">
                <p:oleObj spid="_x0000_s33433" name="Equation" r:id="rId17" imgW="2971800" imgH="228600" progId="Equation.DSMT4">
                  <p:embed/>
                </p:oleObj>
              </mc:Choice>
              <mc:Fallback>
                <p:oleObj name="Equation" r:id="rId17" imgW="2971800" imgH="228600" progId="Equation.DSMT4">
                  <p:embed/>
                  <p:pic>
                    <p:nvPicPr>
                      <p:cNvPr id="0" name=""/>
                      <p:cNvPicPr/>
                      <p:nvPr/>
                    </p:nvPicPr>
                    <p:blipFill>
                      <a:blip r:embed="rId18"/>
                      <a:stretch>
                        <a:fillRect/>
                      </a:stretch>
                    </p:blipFill>
                    <p:spPr>
                      <a:xfrm>
                        <a:off x="1040788" y="2833866"/>
                        <a:ext cx="6516130" cy="501014"/>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085582010"/>
              </p:ext>
            </p:extLst>
          </p:nvPr>
        </p:nvGraphicFramePr>
        <p:xfrm>
          <a:off x="7556918" y="2481616"/>
          <a:ext cx="3227388" cy="1004888"/>
        </p:xfrm>
        <a:graphic>
          <a:graphicData uri="http://schemas.openxmlformats.org/presentationml/2006/ole">
            <mc:AlternateContent xmlns:mc="http://schemas.openxmlformats.org/markup-compatibility/2006">
              <mc:Choice xmlns:v="urn:schemas-microsoft-com:vml" Requires="v">
                <p:oleObj spid="_x0000_s33434" name="Equation" r:id="rId19" imgW="1307880" imgH="406080" progId="Equation.DSMT4">
                  <p:embed/>
                </p:oleObj>
              </mc:Choice>
              <mc:Fallback>
                <p:oleObj name="Equation" r:id="rId19" imgW="1307880" imgH="406080" progId="Equation.DSMT4">
                  <p:embed/>
                  <p:pic>
                    <p:nvPicPr>
                      <p:cNvPr id="0" name=""/>
                      <p:cNvPicPr/>
                      <p:nvPr/>
                    </p:nvPicPr>
                    <p:blipFill>
                      <a:blip r:embed="rId20"/>
                      <a:stretch>
                        <a:fillRect/>
                      </a:stretch>
                    </p:blipFill>
                    <p:spPr>
                      <a:xfrm>
                        <a:off x="7556918" y="2481616"/>
                        <a:ext cx="3227388" cy="1004888"/>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470829121"/>
              </p:ext>
            </p:extLst>
          </p:nvPr>
        </p:nvGraphicFramePr>
        <p:xfrm>
          <a:off x="986938" y="3326439"/>
          <a:ext cx="5921375" cy="584200"/>
        </p:xfrm>
        <a:graphic>
          <a:graphicData uri="http://schemas.openxmlformats.org/presentationml/2006/ole">
            <mc:AlternateContent xmlns:mc="http://schemas.openxmlformats.org/markup-compatibility/2006">
              <mc:Choice xmlns:v="urn:schemas-microsoft-com:vml" Requires="v">
                <p:oleObj spid="_x0000_s33435" name="Equation" r:id="rId21" imgW="2450880" imgH="241200" progId="Equation.DSMT4">
                  <p:embed/>
                </p:oleObj>
              </mc:Choice>
              <mc:Fallback>
                <p:oleObj name="Equation" r:id="rId21" imgW="2450880" imgH="241200" progId="Equation.DSMT4">
                  <p:embed/>
                  <p:pic>
                    <p:nvPicPr>
                      <p:cNvPr id="0" name=""/>
                      <p:cNvPicPr/>
                      <p:nvPr/>
                    </p:nvPicPr>
                    <p:blipFill>
                      <a:blip r:embed="rId22"/>
                      <a:stretch>
                        <a:fillRect/>
                      </a:stretch>
                    </p:blipFill>
                    <p:spPr>
                      <a:xfrm>
                        <a:off x="986938" y="3326439"/>
                        <a:ext cx="5921375" cy="584200"/>
                      </a:xfrm>
                      <a:prstGeom prst="rect">
                        <a:avLst/>
                      </a:prstGeom>
                    </p:spPr>
                  </p:pic>
                </p:oleObj>
              </mc:Fallback>
            </mc:AlternateContent>
          </a:graphicData>
        </a:graphic>
      </p:graphicFrame>
      <p:sp>
        <p:nvSpPr>
          <p:cNvPr id="15" name="文本框 14"/>
          <p:cNvSpPr txBox="1"/>
          <p:nvPr/>
        </p:nvSpPr>
        <p:spPr>
          <a:xfrm>
            <a:off x="6904633" y="3343321"/>
            <a:ext cx="902811" cy="523220"/>
          </a:xfrm>
          <a:prstGeom prst="rect">
            <a:avLst/>
          </a:prstGeom>
          <a:noFill/>
        </p:spPr>
        <p:txBody>
          <a:bodyPr wrap="none" rtlCol="0">
            <a:spAutoFit/>
          </a:bodyPr>
          <a:lstStyle/>
          <a:p>
            <a:r>
              <a:rPr lang="zh-CN" altLang="en-US" sz="2800" b="1" dirty="0"/>
              <a:t>则有</a:t>
            </a:r>
          </a:p>
        </p:txBody>
      </p:sp>
      <p:graphicFrame>
        <p:nvGraphicFramePr>
          <p:cNvPr id="16" name="对象 15"/>
          <p:cNvGraphicFramePr>
            <a:graphicFrameLocks noChangeAspect="1"/>
          </p:cNvGraphicFramePr>
          <p:nvPr>
            <p:extLst>
              <p:ext uri="{D42A27DB-BD31-4B8C-83A1-F6EECF244321}">
                <p14:modId xmlns:p14="http://schemas.microsoft.com/office/powerpoint/2010/main" val="2648584638"/>
              </p:ext>
            </p:extLst>
          </p:nvPr>
        </p:nvGraphicFramePr>
        <p:xfrm>
          <a:off x="1654312" y="3782096"/>
          <a:ext cx="5398140" cy="946150"/>
        </p:xfrm>
        <a:graphic>
          <a:graphicData uri="http://schemas.openxmlformats.org/presentationml/2006/ole">
            <mc:AlternateContent xmlns:mc="http://schemas.openxmlformats.org/markup-compatibility/2006">
              <mc:Choice xmlns:v="urn:schemas-microsoft-com:vml" Requires="v">
                <p:oleObj spid="_x0000_s33436" name="Equation" r:id="rId23" imgW="2463480" imgH="444240" progId="Equation.DSMT4">
                  <p:embed/>
                </p:oleObj>
              </mc:Choice>
              <mc:Fallback>
                <p:oleObj name="Equation" r:id="rId23" imgW="2463480" imgH="444240" progId="Equation.DSMT4">
                  <p:embed/>
                  <p:pic>
                    <p:nvPicPr>
                      <p:cNvPr id="0" name=""/>
                      <p:cNvPicPr/>
                      <p:nvPr/>
                    </p:nvPicPr>
                    <p:blipFill>
                      <a:blip r:embed="rId24"/>
                      <a:stretch>
                        <a:fillRect/>
                      </a:stretch>
                    </p:blipFill>
                    <p:spPr>
                      <a:xfrm>
                        <a:off x="1654312" y="3782096"/>
                        <a:ext cx="5398140" cy="946150"/>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277601102"/>
              </p:ext>
            </p:extLst>
          </p:nvPr>
        </p:nvGraphicFramePr>
        <p:xfrm>
          <a:off x="1052417" y="4664338"/>
          <a:ext cx="1731548" cy="547221"/>
        </p:xfrm>
        <a:graphic>
          <a:graphicData uri="http://schemas.openxmlformats.org/presentationml/2006/ole">
            <mc:AlternateContent xmlns:mc="http://schemas.openxmlformats.org/markup-compatibility/2006">
              <mc:Choice xmlns:v="urn:schemas-microsoft-com:vml" Requires="v">
                <p:oleObj spid="_x0000_s33437" name="Equation" r:id="rId25" imgW="723600" imgH="228600" progId="Equation.DSMT4">
                  <p:embed/>
                </p:oleObj>
              </mc:Choice>
              <mc:Fallback>
                <p:oleObj name="Equation" r:id="rId25" imgW="723600" imgH="228600" progId="Equation.DSMT4">
                  <p:embed/>
                  <p:pic>
                    <p:nvPicPr>
                      <p:cNvPr id="0" name=""/>
                      <p:cNvPicPr/>
                      <p:nvPr/>
                    </p:nvPicPr>
                    <p:blipFill>
                      <a:blip r:embed="rId26"/>
                      <a:stretch>
                        <a:fillRect/>
                      </a:stretch>
                    </p:blipFill>
                    <p:spPr>
                      <a:xfrm>
                        <a:off x="1052417" y="4664338"/>
                        <a:ext cx="1731548" cy="547221"/>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373151509"/>
              </p:ext>
            </p:extLst>
          </p:nvPr>
        </p:nvGraphicFramePr>
        <p:xfrm>
          <a:off x="1281531" y="5088960"/>
          <a:ext cx="6275387" cy="822325"/>
        </p:xfrm>
        <a:graphic>
          <a:graphicData uri="http://schemas.openxmlformats.org/presentationml/2006/ole">
            <mc:AlternateContent xmlns:mc="http://schemas.openxmlformats.org/markup-compatibility/2006">
              <mc:Choice xmlns:v="urn:schemas-microsoft-com:vml" Requires="v">
                <p:oleObj spid="_x0000_s33438" name="Equation" r:id="rId27" imgW="2908080" imgH="380880" progId="Equation.DSMT4">
                  <p:embed/>
                </p:oleObj>
              </mc:Choice>
              <mc:Fallback>
                <p:oleObj name="Equation" r:id="rId27" imgW="2908080" imgH="380880" progId="Equation.DSMT4">
                  <p:embed/>
                  <p:pic>
                    <p:nvPicPr>
                      <p:cNvPr id="0" name=""/>
                      <p:cNvPicPr/>
                      <p:nvPr/>
                    </p:nvPicPr>
                    <p:blipFill>
                      <a:blip r:embed="rId28"/>
                      <a:stretch>
                        <a:fillRect/>
                      </a:stretch>
                    </p:blipFill>
                    <p:spPr>
                      <a:xfrm>
                        <a:off x="1281531" y="5088960"/>
                        <a:ext cx="6275387" cy="822325"/>
                      </a:xfrm>
                      <a:prstGeom prst="rect">
                        <a:avLst/>
                      </a:prstGeom>
                    </p:spPr>
                  </p:pic>
                </p:oleObj>
              </mc:Fallback>
            </mc:AlternateContent>
          </a:graphicData>
        </a:graphic>
      </p:graphicFrame>
      <p:sp>
        <p:nvSpPr>
          <p:cNvPr id="19" name="文本框 18"/>
          <p:cNvSpPr txBox="1"/>
          <p:nvPr/>
        </p:nvSpPr>
        <p:spPr>
          <a:xfrm>
            <a:off x="2783965" y="4664338"/>
            <a:ext cx="2925801" cy="523220"/>
          </a:xfrm>
          <a:prstGeom prst="rect">
            <a:avLst/>
          </a:prstGeom>
          <a:noFill/>
        </p:spPr>
        <p:txBody>
          <a:bodyPr wrap="none" rtlCol="0">
            <a:spAutoFit/>
          </a:bodyPr>
          <a:lstStyle/>
          <a:p>
            <a:r>
              <a:rPr lang="zh-CN" altLang="en-US" sz="2800" b="1" dirty="0"/>
              <a:t>则由</a:t>
            </a:r>
            <a:r>
              <a:rPr lang="en-US" altLang="zh-CN" sz="2800" b="1" dirty="0">
                <a:latin typeface="Times New Roman" panose="02020603050405020304" pitchFamily="18" charset="0"/>
                <a:cs typeface="Times New Roman" panose="02020603050405020304" pitchFamily="18" charset="0"/>
              </a:rPr>
              <a:t>Gauss</a:t>
            </a:r>
            <a:r>
              <a:rPr lang="zh-CN" altLang="en-US" sz="2800" b="1" dirty="0">
                <a:latin typeface="Times New Roman" panose="02020603050405020304" pitchFamily="18" charset="0"/>
                <a:cs typeface="Times New Roman" panose="02020603050405020304" pitchFamily="18" charset="0"/>
              </a:rPr>
              <a:t>公式</a:t>
            </a:r>
            <a:r>
              <a:rPr lang="zh-CN" altLang="en-US" sz="2800" b="1" dirty="0"/>
              <a:t>有</a:t>
            </a:r>
          </a:p>
        </p:txBody>
      </p:sp>
      <p:graphicFrame>
        <p:nvGraphicFramePr>
          <p:cNvPr id="20" name="对象 19"/>
          <p:cNvGraphicFramePr>
            <a:graphicFrameLocks noChangeAspect="1"/>
          </p:cNvGraphicFramePr>
          <p:nvPr>
            <p:extLst>
              <p:ext uri="{D42A27DB-BD31-4B8C-83A1-F6EECF244321}">
                <p14:modId xmlns:p14="http://schemas.microsoft.com/office/powerpoint/2010/main" val="3281139143"/>
              </p:ext>
            </p:extLst>
          </p:nvPr>
        </p:nvGraphicFramePr>
        <p:xfrm>
          <a:off x="2088506" y="5651747"/>
          <a:ext cx="5929312" cy="946150"/>
        </p:xfrm>
        <a:graphic>
          <a:graphicData uri="http://schemas.openxmlformats.org/presentationml/2006/ole">
            <mc:AlternateContent xmlns:mc="http://schemas.openxmlformats.org/markup-compatibility/2006">
              <mc:Choice xmlns:v="urn:schemas-microsoft-com:vml" Requires="v">
                <p:oleObj spid="_x0000_s33439" name="Equation" r:id="rId29" imgW="2781000" imgH="444240" progId="Equation.DSMT4">
                  <p:embed/>
                </p:oleObj>
              </mc:Choice>
              <mc:Fallback>
                <p:oleObj name="Equation" r:id="rId29" imgW="2781000" imgH="444240" progId="Equation.DSMT4">
                  <p:embed/>
                  <p:pic>
                    <p:nvPicPr>
                      <p:cNvPr id="0" name=""/>
                      <p:cNvPicPr/>
                      <p:nvPr/>
                    </p:nvPicPr>
                    <p:blipFill>
                      <a:blip r:embed="rId30"/>
                      <a:stretch>
                        <a:fillRect/>
                      </a:stretch>
                    </p:blipFill>
                    <p:spPr>
                      <a:xfrm>
                        <a:off x="2088506" y="5651747"/>
                        <a:ext cx="5929312" cy="946150"/>
                      </a:xfrm>
                      <a:prstGeom prst="rect">
                        <a:avLst/>
                      </a:prstGeom>
                    </p:spPr>
                  </p:pic>
                </p:oleObj>
              </mc:Fallback>
            </mc:AlternateContent>
          </a:graphicData>
        </a:graphic>
      </p:graphicFrame>
      <p:sp>
        <p:nvSpPr>
          <p:cNvPr id="21" name="文本框 20"/>
          <p:cNvSpPr txBox="1"/>
          <p:nvPr/>
        </p:nvSpPr>
        <p:spPr>
          <a:xfrm>
            <a:off x="8209932" y="5805547"/>
            <a:ext cx="2084225" cy="523220"/>
          </a:xfrm>
          <a:prstGeom prst="rect">
            <a:avLst/>
          </a:prstGeom>
          <a:noFill/>
        </p:spPr>
        <p:txBody>
          <a:bodyPr wrap="none" rtlCol="0">
            <a:spAutoFit/>
          </a:bodyPr>
          <a:lstStyle/>
          <a:p>
            <a:r>
              <a:rPr lang="zh-CN" altLang="en-US" sz="2800" b="1" dirty="0"/>
              <a:t>与题设矛盾</a:t>
            </a:r>
            <a:r>
              <a:rPr lang="en-US" altLang="zh-CN" sz="2800" b="1" dirty="0"/>
              <a:t>.</a:t>
            </a:r>
            <a:endParaRPr lang="zh-CN" altLang="en-US" sz="2800" b="1" dirty="0"/>
          </a:p>
        </p:txBody>
      </p:sp>
      <p:sp>
        <p:nvSpPr>
          <p:cNvPr id="2" name="灯片编号占位符 1"/>
          <p:cNvSpPr>
            <a:spLocks noGrp="1"/>
          </p:cNvSpPr>
          <p:nvPr>
            <p:ph type="sldNum" sz="quarter" idx="12"/>
          </p:nvPr>
        </p:nvSpPr>
        <p:spPr/>
        <p:txBody>
          <a:bodyPr/>
          <a:lstStyle/>
          <a:p>
            <a:fld id="{FCE5CB1A-84D9-4CEA-B327-BA5F167E0358}" type="slidenum">
              <a:rPr lang="zh-CN" altLang="en-US" smtClean="0"/>
              <a:t>35</a:t>
            </a:fld>
            <a:endParaRPr lang="zh-CN" altLang="en-US"/>
          </a:p>
        </p:txBody>
      </p:sp>
      <p:sp>
        <p:nvSpPr>
          <p:cNvPr id="22" name="矩形 21"/>
          <p:cNvSpPr/>
          <p:nvPr/>
        </p:nvSpPr>
        <p:spPr>
          <a:xfrm>
            <a:off x="969476" y="1647101"/>
            <a:ext cx="10184556" cy="495079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558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75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75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75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75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10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75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10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wipe(left)">
                                      <p:cBhvr>
                                        <p:cTn id="77" dur="10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left)">
                                      <p:cBhvr>
                                        <p:cTn id="82" dur="125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left)">
                                      <p:cBhvr>
                                        <p:cTn id="87" dur="1250"/>
                                        <p:tgtEl>
                                          <p:spTgt spid="2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wipe(left)">
                                      <p:cBhvr>
                                        <p:cTn id="92" dur="75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wipe(up)">
                                      <p:cBhvr>
                                        <p:cTn id="9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5" grpId="0"/>
      <p:bldP spid="19" grpId="0"/>
      <p:bldP spid="21" grpId="0"/>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246485079"/>
              </p:ext>
            </p:extLst>
          </p:nvPr>
        </p:nvGraphicFramePr>
        <p:xfrm>
          <a:off x="2597799" y="1337610"/>
          <a:ext cx="2851150" cy="565150"/>
        </p:xfrm>
        <a:graphic>
          <a:graphicData uri="http://schemas.openxmlformats.org/presentationml/2006/ole">
            <mc:AlternateContent xmlns:mc="http://schemas.openxmlformats.org/markup-compatibility/2006">
              <mc:Choice xmlns:v="urn:schemas-microsoft-com:vml" Requires="v">
                <p:oleObj spid="_x0000_s34156" name="Equation" r:id="rId3" imgW="1155600" imgH="228600" progId="Equation.DSMT4">
                  <p:embed/>
                </p:oleObj>
              </mc:Choice>
              <mc:Fallback>
                <p:oleObj name="Equation" r:id="rId3" imgW="1155600" imgH="228600" progId="Equation.DSMT4">
                  <p:embed/>
                  <p:pic>
                    <p:nvPicPr>
                      <p:cNvPr id="0" name=""/>
                      <p:cNvPicPr/>
                      <p:nvPr/>
                    </p:nvPicPr>
                    <p:blipFill>
                      <a:blip r:embed="rId4"/>
                      <a:stretch>
                        <a:fillRect/>
                      </a:stretch>
                    </p:blipFill>
                    <p:spPr>
                      <a:xfrm>
                        <a:off x="2597799" y="1337610"/>
                        <a:ext cx="2851150" cy="56515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585685608"/>
              </p:ext>
            </p:extLst>
          </p:nvPr>
        </p:nvGraphicFramePr>
        <p:xfrm>
          <a:off x="981097" y="943495"/>
          <a:ext cx="1819768" cy="475940"/>
        </p:xfrm>
        <a:graphic>
          <a:graphicData uri="http://schemas.openxmlformats.org/presentationml/2006/ole">
            <mc:AlternateContent xmlns:mc="http://schemas.openxmlformats.org/markup-compatibility/2006">
              <mc:Choice xmlns:v="urn:schemas-microsoft-com:vml" Requires="v">
                <p:oleObj spid="_x0000_s34157" name="Equation" r:id="rId5" imgW="825480" imgH="215640" progId="Equation.DSMT4">
                  <p:embed/>
                </p:oleObj>
              </mc:Choice>
              <mc:Fallback>
                <p:oleObj name="Equation" r:id="rId5" imgW="825480" imgH="215640" progId="Equation.DSMT4">
                  <p:embed/>
                  <p:pic>
                    <p:nvPicPr>
                      <p:cNvPr id="0" name=""/>
                      <p:cNvPicPr/>
                      <p:nvPr/>
                    </p:nvPicPr>
                    <p:blipFill>
                      <a:blip r:embed="rId6"/>
                      <a:stretch>
                        <a:fillRect/>
                      </a:stretch>
                    </p:blipFill>
                    <p:spPr>
                      <a:xfrm>
                        <a:off x="981097" y="943495"/>
                        <a:ext cx="1819768" cy="475940"/>
                      </a:xfrm>
                      <a:prstGeom prst="rect">
                        <a:avLst/>
                      </a:prstGeom>
                    </p:spPr>
                  </p:pic>
                </p:oleObj>
              </mc:Fallback>
            </mc:AlternateContent>
          </a:graphicData>
        </a:graphic>
      </p:graphicFrame>
      <p:sp>
        <p:nvSpPr>
          <p:cNvPr id="5" name="文本框 4"/>
          <p:cNvSpPr txBox="1"/>
          <p:nvPr/>
        </p:nvSpPr>
        <p:spPr>
          <a:xfrm>
            <a:off x="923432" y="2062332"/>
            <a:ext cx="906017" cy="523220"/>
          </a:xfrm>
          <a:prstGeom prst="rect">
            <a:avLst/>
          </a:prstGeom>
          <a:noFill/>
        </p:spPr>
        <p:txBody>
          <a:bodyPr wrap="none" rtlCol="0">
            <a:spAutoFit/>
          </a:bodyPr>
          <a:lstStyle/>
          <a:p>
            <a:r>
              <a:rPr lang="zh-CN" altLang="en-US" sz="2800" b="1" dirty="0"/>
              <a:t>即，</a:t>
            </a:r>
          </a:p>
        </p:txBody>
      </p:sp>
      <p:graphicFrame>
        <p:nvGraphicFramePr>
          <p:cNvPr id="6" name="对象 5"/>
          <p:cNvGraphicFramePr>
            <a:graphicFrameLocks noChangeAspect="1"/>
          </p:cNvGraphicFramePr>
          <p:nvPr>
            <p:extLst>
              <p:ext uri="{D42A27DB-BD31-4B8C-83A1-F6EECF244321}">
                <p14:modId xmlns:p14="http://schemas.microsoft.com/office/powerpoint/2010/main" val="3368376980"/>
              </p:ext>
            </p:extLst>
          </p:nvPr>
        </p:nvGraphicFramePr>
        <p:xfrm>
          <a:off x="1829449" y="2053747"/>
          <a:ext cx="2193925" cy="565150"/>
        </p:xfrm>
        <a:graphic>
          <a:graphicData uri="http://schemas.openxmlformats.org/presentationml/2006/ole">
            <mc:AlternateContent xmlns:mc="http://schemas.openxmlformats.org/markup-compatibility/2006">
              <mc:Choice xmlns:v="urn:schemas-microsoft-com:vml" Requires="v">
                <p:oleObj spid="_x0000_s34158" name="Equation" r:id="rId7" imgW="888840" imgH="228600" progId="Equation.DSMT4">
                  <p:embed/>
                </p:oleObj>
              </mc:Choice>
              <mc:Fallback>
                <p:oleObj name="Equation" r:id="rId7" imgW="888840" imgH="228600" progId="Equation.DSMT4">
                  <p:embed/>
                  <p:pic>
                    <p:nvPicPr>
                      <p:cNvPr id="0" name=""/>
                      <p:cNvPicPr/>
                      <p:nvPr/>
                    </p:nvPicPr>
                    <p:blipFill>
                      <a:blip r:embed="rId8"/>
                      <a:stretch>
                        <a:fillRect/>
                      </a:stretch>
                    </p:blipFill>
                    <p:spPr>
                      <a:xfrm>
                        <a:off x="1829449" y="2053747"/>
                        <a:ext cx="2193925" cy="565150"/>
                      </a:xfrm>
                      <a:prstGeom prst="rect">
                        <a:avLst/>
                      </a:prstGeom>
                    </p:spPr>
                  </p:pic>
                </p:oleObj>
              </mc:Fallback>
            </mc:AlternateContent>
          </a:graphicData>
        </a:graphic>
      </p:graphicFrame>
      <p:sp>
        <p:nvSpPr>
          <p:cNvPr id="7" name="文本框 6"/>
          <p:cNvSpPr txBox="1"/>
          <p:nvPr/>
        </p:nvSpPr>
        <p:spPr>
          <a:xfrm>
            <a:off x="841054" y="2920871"/>
            <a:ext cx="2698175" cy="523220"/>
          </a:xfrm>
          <a:prstGeom prst="rect">
            <a:avLst/>
          </a:prstGeom>
          <a:noFill/>
        </p:spPr>
        <p:txBody>
          <a:bodyPr wrap="none" rtlCol="0">
            <a:spAutoFit/>
          </a:bodyPr>
          <a:lstStyle/>
          <a:p>
            <a:r>
              <a:rPr lang="zh-CN" altLang="en-US" sz="2800" b="1" dirty="0"/>
              <a:t>两边同时积分的</a:t>
            </a:r>
          </a:p>
        </p:txBody>
      </p:sp>
      <p:graphicFrame>
        <p:nvGraphicFramePr>
          <p:cNvPr id="8" name="对象 7"/>
          <p:cNvGraphicFramePr>
            <a:graphicFrameLocks noChangeAspect="1"/>
          </p:cNvGraphicFramePr>
          <p:nvPr>
            <p:extLst>
              <p:ext uri="{D42A27DB-BD31-4B8C-83A1-F6EECF244321}">
                <p14:modId xmlns:p14="http://schemas.microsoft.com/office/powerpoint/2010/main" val="2934337876"/>
              </p:ext>
            </p:extLst>
          </p:nvPr>
        </p:nvGraphicFramePr>
        <p:xfrm>
          <a:off x="2298223" y="3276714"/>
          <a:ext cx="3273937" cy="947007"/>
        </p:xfrm>
        <a:graphic>
          <a:graphicData uri="http://schemas.openxmlformats.org/presentationml/2006/ole">
            <mc:AlternateContent xmlns:mc="http://schemas.openxmlformats.org/markup-compatibility/2006">
              <mc:Choice xmlns:v="urn:schemas-microsoft-com:vml" Requires="v">
                <p:oleObj spid="_x0000_s34159" name="Equation" r:id="rId9" imgW="1536480" imgH="444240" progId="Equation.DSMT4">
                  <p:embed/>
                </p:oleObj>
              </mc:Choice>
              <mc:Fallback>
                <p:oleObj name="Equation" r:id="rId9" imgW="1536480" imgH="444240" progId="Equation.DSMT4">
                  <p:embed/>
                  <p:pic>
                    <p:nvPicPr>
                      <p:cNvPr id="0" name=""/>
                      <p:cNvPicPr/>
                      <p:nvPr/>
                    </p:nvPicPr>
                    <p:blipFill>
                      <a:blip r:embed="rId10"/>
                      <a:stretch>
                        <a:fillRect/>
                      </a:stretch>
                    </p:blipFill>
                    <p:spPr>
                      <a:xfrm>
                        <a:off x="2298223" y="3276714"/>
                        <a:ext cx="3273937" cy="947007"/>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5236774"/>
              </p:ext>
            </p:extLst>
          </p:nvPr>
        </p:nvGraphicFramePr>
        <p:xfrm>
          <a:off x="923432" y="4302630"/>
          <a:ext cx="3557940" cy="646898"/>
        </p:xfrm>
        <a:graphic>
          <a:graphicData uri="http://schemas.openxmlformats.org/presentationml/2006/ole">
            <mc:AlternateContent xmlns:mc="http://schemas.openxmlformats.org/markup-compatibility/2006">
              <mc:Choice xmlns:v="urn:schemas-microsoft-com:vml" Requires="v">
                <p:oleObj spid="_x0000_s34160" name="Equation" r:id="rId11" imgW="1536480" imgH="279360" progId="Equation.DSMT4">
                  <p:embed/>
                </p:oleObj>
              </mc:Choice>
              <mc:Fallback>
                <p:oleObj name="Equation" r:id="rId11" imgW="1536480" imgH="279360" progId="Equation.DSMT4">
                  <p:embed/>
                  <p:pic>
                    <p:nvPicPr>
                      <p:cNvPr id="0" name=""/>
                      <p:cNvPicPr/>
                      <p:nvPr/>
                    </p:nvPicPr>
                    <p:blipFill>
                      <a:blip r:embed="rId12"/>
                      <a:stretch>
                        <a:fillRect/>
                      </a:stretch>
                    </p:blipFill>
                    <p:spPr>
                      <a:xfrm>
                        <a:off x="923432" y="4302630"/>
                        <a:ext cx="3557940" cy="64689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17990217"/>
              </p:ext>
            </p:extLst>
          </p:nvPr>
        </p:nvGraphicFramePr>
        <p:xfrm>
          <a:off x="4607336" y="4105413"/>
          <a:ext cx="1771805" cy="929471"/>
        </p:xfrm>
        <a:graphic>
          <a:graphicData uri="http://schemas.openxmlformats.org/presentationml/2006/ole">
            <mc:AlternateContent xmlns:mc="http://schemas.openxmlformats.org/markup-compatibility/2006">
              <mc:Choice xmlns:v="urn:schemas-microsoft-com:vml" Requires="v">
                <p:oleObj spid="_x0000_s34161" name="Equation" r:id="rId13" imgW="774360" imgH="406080" progId="Equation.DSMT4">
                  <p:embed/>
                </p:oleObj>
              </mc:Choice>
              <mc:Fallback>
                <p:oleObj name="Equation" r:id="rId13" imgW="774360" imgH="406080" progId="Equation.DSMT4">
                  <p:embed/>
                  <p:pic>
                    <p:nvPicPr>
                      <p:cNvPr id="0" name=""/>
                      <p:cNvPicPr/>
                      <p:nvPr/>
                    </p:nvPicPr>
                    <p:blipFill>
                      <a:blip r:embed="rId14"/>
                      <a:stretch>
                        <a:fillRect/>
                      </a:stretch>
                    </p:blipFill>
                    <p:spPr>
                      <a:xfrm>
                        <a:off x="4607336" y="4105413"/>
                        <a:ext cx="1771805" cy="929471"/>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517633801"/>
              </p:ext>
            </p:extLst>
          </p:nvPr>
        </p:nvGraphicFramePr>
        <p:xfrm>
          <a:off x="6457141" y="4337749"/>
          <a:ext cx="435747" cy="464797"/>
        </p:xfrm>
        <a:graphic>
          <a:graphicData uri="http://schemas.openxmlformats.org/presentationml/2006/ole">
            <mc:AlternateContent xmlns:mc="http://schemas.openxmlformats.org/markup-compatibility/2006">
              <mc:Choice xmlns:v="urn:schemas-microsoft-com:vml" Requires="v">
                <p:oleObj spid="_x0000_s34162" name="Equation" r:id="rId15" imgW="190440" imgH="203040" progId="Equation.DSMT4">
                  <p:embed/>
                </p:oleObj>
              </mc:Choice>
              <mc:Fallback>
                <p:oleObj name="Equation" r:id="rId15" imgW="190440" imgH="203040" progId="Equation.DSMT4">
                  <p:embed/>
                  <p:pic>
                    <p:nvPicPr>
                      <p:cNvPr id="0" name=""/>
                      <p:cNvPicPr/>
                      <p:nvPr/>
                    </p:nvPicPr>
                    <p:blipFill>
                      <a:blip r:embed="rId16"/>
                      <a:stretch>
                        <a:fillRect/>
                      </a:stretch>
                    </p:blipFill>
                    <p:spPr>
                      <a:xfrm>
                        <a:off x="6457141" y="4337749"/>
                        <a:ext cx="435747" cy="46479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723337395"/>
              </p:ext>
            </p:extLst>
          </p:nvPr>
        </p:nvGraphicFramePr>
        <p:xfrm>
          <a:off x="2298223" y="5062670"/>
          <a:ext cx="3273937" cy="947007"/>
        </p:xfrm>
        <a:graphic>
          <a:graphicData uri="http://schemas.openxmlformats.org/presentationml/2006/ole">
            <mc:AlternateContent xmlns:mc="http://schemas.openxmlformats.org/markup-compatibility/2006">
              <mc:Choice xmlns:v="urn:schemas-microsoft-com:vml" Requires="v">
                <p:oleObj spid="_x0000_s34163" name="Equation" r:id="rId17" imgW="1536480" imgH="444240" progId="Equation.DSMT4">
                  <p:embed/>
                </p:oleObj>
              </mc:Choice>
              <mc:Fallback>
                <p:oleObj name="Equation" r:id="rId17" imgW="1536480" imgH="444240" progId="Equation.DSMT4">
                  <p:embed/>
                  <p:pic>
                    <p:nvPicPr>
                      <p:cNvPr id="0" name=""/>
                      <p:cNvPicPr/>
                      <p:nvPr/>
                    </p:nvPicPr>
                    <p:blipFill>
                      <a:blip r:embed="rId18"/>
                      <a:stretch>
                        <a:fillRect/>
                      </a:stretch>
                    </p:blipFill>
                    <p:spPr>
                      <a:xfrm>
                        <a:off x="2298223" y="5062670"/>
                        <a:ext cx="3273937" cy="947007"/>
                      </a:xfrm>
                      <a:prstGeom prst="rect">
                        <a:avLst/>
                      </a:prstGeom>
                    </p:spPr>
                  </p:pic>
                </p:oleObj>
              </mc:Fallback>
            </mc:AlternateContent>
          </a:graphicData>
        </a:graphic>
      </p:graphicFrame>
      <p:sp>
        <p:nvSpPr>
          <p:cNvPr id="2" name="灯片编号占位符 1"/>
          <p:cNvSpPr>
            <a:spLocks noGrp="1"/>
          </p:cNvSpPr>
          <p:nvPr>
            <p:ph type="sldNum" sz="quarter" idx="12"/>
          </p:nvPr>
        </p:nvSpPr>
        <p:spPr/>
        <p:txBody>
          <a:bodyPr/>
          <a:lstStyle/>
          <a:p>
            <a:fld id="{FCE5CB1A-84D9-4CEA-B327-BA5F167E0358}" type="slidenum">
              <a:rPr lang="zh-CN" altLang="en-US" smtClean="0"/>
              <a:t>36</a:t>
            </a:fld>
            <a:endParaRPr lang="zh-CN" altLang="en-US"/>
          </a:p>
        </p:txBody>
      </p:sp>
    </p:spTree>
    <p:extLst>
      <p:ext uri="{BB962C8B-B14F-4D97-AF65-F5344CB8AC3E}">
        <p14:creationId xmlns:p14="http://schemas.microsoft.com/office/powerpoint/2010/main" val="40934634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7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75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75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75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inVertic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5746" y="770511"/>
            <a:ext cx="904415" cy="523220"/>
          </a:xfrm>
          <a:prstGeom prst="rect">
            <a:avLst/>
          </a:prstGeom>
          <a:noFill/>
        </p:spPr>
        <p:txBody>
          <a:bodyPr wrap="none" rtlCol="0">
            <a:spAutoFit/>
          </a:bodyPr>
          <a:lstStyle/>
          <a:p>
            <a:r>
              <a:rPr lang="zh-CN" altLang="en-US" sz="2800" b="1" dirty="0">
                <a:solidFill>
                  <a:srgbClr val="FF0000"/>
                </a:solidFill>
              </a:rPr>
              <a:t>例</a:t>
            </a:r>
            <a:r>
              <a:rPr lang="en-US" altLang="zh-CN" sz="2800" b="1" dirty="0">
                <a:solidFill>
                  <a:srgbClr val="FF0000"/>
                </a:solidFill>
                <a:latin typeface="Times New Roman" panose="02020603050405020304" pitchFamily="18" charset="0"/>
                <a:cs typeface="Times New Roman" panose="02020603050405020304" pitchFamily="18" charset="0"/>
              </a:rPr>
              <a:t>14</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266541329"/>
              </p:ext>
            </p:extLst>
          </p:nvPr>
        </p:nvGraphicFramePr>
        <p:xfrm>
          <a:off x="1953996" y="776831"/>
          <a:ext cx="7267006" cy="516900"/>
        </p:xfrm>
        <a:graphic>
          <a:graphicData uri="http://schemas.openxmlformats.org/presentationml/2006/ole">
            <mc:AlternateContent xmlns:mc="http://schemas.openxmlformats.org/markup-compatibility/2006">
              <mc:Choice xmlns:v="urn:schemas-microsoft-com:vml" Requires="v">
                <p:oleObj spid="_x0000_s38016" name="Equation" r:id="rId3" imgW="3035160" imgH="215640" progId="Equation.DSMT4">
                  <p:embed/>
                </p:oleObj>
              </mc:Choice>
              <mc:Fallback>
                <p:oleObj name="Equation" r:id="rId3" imgW="3035160" imgH="215640" progId="Equation.DSMT4">
                  <p:embed/>
                  <p:pic>
                    <p:nvPicPr>
                      <p:cNvPr id="0" name=""/>
                      <p:cNvPicPr/>
                      <p:nvPr/>
                    </p:nvPicPr>
                    <p:blipFill>
                      <a:blip r:embed="rId4"/>
                      <a:stretch>
                        <a:fillRect/>
                      </a:stretch>
                    </p:blipFill>
                    <p:spPr>
                      <a:xfrm>
                        <a:off x="1953996" y="776831"/>
                        <a:ext cx="7267006" cy="516900"/>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2298700" y="1330100"/>
          <a:ext cx="6042170" cy="913694"/>
        </p:xfrm>
        <a:graphic>
          <a:graphicData uri="http://schemas.openxmlformats.org/presentationml/2006/ole">
            <mc:AlternateContent xmlns:mc="http://schemas.openxmlformats.org/markup-compatibility/2006">
              <mc:Choice xmlns:v="urn:schemas-microsoft-com:vml" Requires="v">
                <p:oleObj spid="_x0000_s38017" name="Equation" r:id="rId5" imgW="2603160" imgH="393480" progId="Equation.DSMT4">
                  <p:embed/>
                </p:oleObj>
              </mc:Choice>
              <mc:Fallback>
                <p:oleObj name="Equation" r:id="rId5" imgW="2603160" imgH="393480" progId="Equation.DSMT4">
                  <p:embed/>
                  <p:pic>
                    <p:nvPicPr>
                      <p:cNvPr id="0" name=""/>
                      <p:cNvPicPr/>
                      <p:nvPr/>
                    </p:nvPicPr>
                    <p:blipFill>
                      <a:blip r:embed="rId6"/>
                      <a:stretch>
                        <a:fillRect/>
                      </a:stretch>
                    </p:blipFill>
                    <p:spPr>
                      <a:xfrm>
                        <a:off x="2298700" y="1330100"/>
                        <a:ext cx="6042170" cy="913694"/>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1616437" y="2179030"/>
          <a:ext cx="7007225" cy="501650"/>
        </p:xfrm>
        <a:graphic>
          <a:graphicData uri="http://schemas.openxmlformats.org/presentationml/2006/ole">
            <mc:AlternateContent xmlns:mc="http://schemas.openxmlformats.org/markup-compatibility/2006">
              <mc:Choice xmlns:v="urn:schemas-microsoft-com:vml" Requires="v">
                <p:oleObj spid="_x0000_s38018" name="Equation" r:id="rId7" imgW="3009600" imgH="215640" progId="Equation.DSMT4">
                  <p:embed/>
                </p:oleObj>
              </mc:Choice>
              <mc:Fallback>
                <p:oleObj name="Equation" r:id="rId7" imgW="3009600" imgH="215640" progId="Equation.DSMT4">
                  <p:embed/>
                  <p:pic>
                    <p:nvPicPr>
                      <p:cNvPr id="0" name=""/>
                      <p:cNvPicPr/>
                      <p:nvPr/>
                    </p:nvPicPr>
                    <p:blipFill>
                      <a:blip r:embed="rId8"/>
                      <a:stretch>
                        <a:fillRect/>
                      </a:stretch>
                    </p:blipFill>
                    <p:spPr>
                      <a:xfrm>
                        <a:off x="1616437" y="2179030"/>
                        <a:ext cx="7007225" cy="501650"/>
                      </a:xfrm>
                      <a:prstGeom prst="rect">
                        <a:avLst/>
                      </a:prstGeom>
                    </p:spPr>
                  </p:pic>
                </p:oleObj>
              </mc:Fallback>
            </mc:AlternateContent>
          </a:graphicData>
        </a:graphic>
      </p:graphicFrame>
      <p:sp>
        <p:nvSpPr>
          <p:cNvPr id="6" name="文本框 5"/>
          <p:cNvSpPr txBox="1"/>
          <p:nvPr/>
        </p:nvSpPr>
        <p:spPr>
          <a:xfrm>
            <a:off x="1679485" y="2624232"/>
            <a:ext cx="2565126" cy="523220"/>
          </a:xfrm>
          <a:prstGeom prst="rect">
            <a:avLst/>
          </a:prstGeom>
          <a:noFill/>
        </p:spPr>
        <p:txBody>
          <a:bodyPr wrap="none" rtlCol="0">
            <a:spAutoFit/>
          </a:bodyPr>
          <a:lstStyle/>
          <a:p>
            <a:r>
              <a:rPr lang="zh-CN" altLang="en-US" sz="2800" b="1" dirty="0"/>
              <a:t>由</a:t>
            </a:r>
            <a:r>
              <a:rPr lang="en-US" altLang="zh-CN" sz="2800" b="1" dirty="0">
                <a:latin typeface="Times New Roman" panose="02020603050405020304" pitchFamily="18" charset="0"/>
                <a:cs typeface="Times New Roman" panose="02020603050405020304" pitchFamily="18" charset="0"/>
              </a:rPr>
              <a:t>Gauss</a:t>
            </a:r>
            <a:r>
              <a:rPr lang="zh-CN" altLang="en-US" sz="2800" b="1" dirty="0"/>
              <a:t>公式有</a:t>
            </a:r>
          </a:p>
        </p:txBody>
      </p:sp>
      <p:sp>
        <p:nvSpPr>
          <p:cNvPr id="7" name="文本框 6"/>
          <p:cNvSpPr txBox="1"/>
          <p:nvPr/>
        </p:nvSpPr>
        <p:spPr>
          <a:xfrm>
            <a:off x="1135746" y="2698961"/>
            <a:ext cx="543739" cy="523220"/>
          </a:xfrm>
          <a:prstGeom prst="rect">
            <a:avLst/>
          </a:prstGeom>
          <a:noFill/>
        </p:spPr>
        <p:txBody>
          <a:bodyPr wrap="none" rtlCol="0">
            <a:spAutoFit/>
          </a:bodyPr>
          <a:lstStyle/>
          <a:p>
            <a:r>
              <a:rPr lang="zh-CN" altLang="en-US" sz="2800" b="1" dirty="0">
                <a:solidFill>
                  <a:srgbClr val="FF0000"/>
                </a:solidFill>
              </a:rPr>
              <a:t>解</a:t>
            </a:r>
          </a:p>
        </p:txBody>
      </p:sp>
      <p:graphicFrame>
        <p:nvGraphicFramePr>
          <p:cNvPr id="8" name="对象 7"/>
          <p:cNvGraphicFramePr>
            <a:graphicFrameLocks noChangeAspect="1"/>
          </p:cNvGraphicFramePr>
          <p:nvPr>
            <p:extLst>
              <p:ext uri="{D42A27DB-BD31-4B8C-83A1-F6EECF244321}">
                <p14:modId xmlns:p14="http://schemas.microsoft.com/office/powerpoint/2010/main" val="2000002021"/>
              </p:ext>
            </p:extLst>
          </p:nvPr>
        </p:nvGraphicFramePr>
        <p:xfrm>
          <a:off x="2114911" y="3219395"/>
          <a:ext cx="6010275" cy="923925"/>
        </p:xfrm>
        <a:graphic>
          <a:graphicData uri="http://schemas.openxmlformats.org/presentationml/2006/ole">
            <mc:AlternateContent xmlns:mc="http://schemas.openxmlformats.org/markup-compatibility/2006">
              <mc:Choice xmlns:v="urn:schemas-microsoft-com:vml" Requires="v">
                <p:oleObj spid="_x0000_s38019" name="Equation" r:id="rId9" imgW="2565360" imgH="393480" progId="Equation.DSMT4">
                  <p:embed/>
                </p:oleObj>
              </mc:Choice>
              <mc:Fallback>
                <p:oleObj name="Equation" r:id="rId9" imgW="2565360" imgH="393480" progId="Equation.DSMT4">
                  <p:embed/>
                  <p:pic>
                    <p:nvPicPr>
                      <p:cNvPr id="0" name=""/>
                      <p:cNvPicPr/>
                      <p:nvPr/>
                    </p:nvPicPr>
                    <p:blipFill>
                      <a:blip r:embed="rId10"/>
                      <a:stretch>
                        <a:fillRect/>
                      </a:stretch>
                    </p:blipFill>
                    <p:spPr>
                      <a:xfrm>
                        <a:off x="2114911" y="3219395"/>
                        <a:ext cx="6010275" cy="92392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688383239"/>
              </p:ext>
            </p:extLst>
          </p:nvPr>
        </p:nvGraphicFramePr>
        <p:xfrm>
          <a:off x="2298700" y="4190014"/>
          <a:ext cx="7651750" cy="984250"/>
        </p:xfrm>
        <a:graphic>
          <a:graphicData uri="http://schemas.openxmlformats.org/presentationml/2006/ole">
            <mc:AlternateContent xmlns:mc="http://schemas.openxmlformats.org/markup-compatibility/2006">
              <mc:Choice xmlns:v="urn:schemas-microsoft-com:vml" Requires="v">
                <p:oleObj spid="_x0000_s38020" name="Equation" r:id="rId11" imgW="3060360" imgH="393480" progId="Equation.DSMT4">
                  <p:embed/>
                </p:oleObj>
              </mc:Choice>
              <mc:Fallback>
                <p:oleObj name="Equation" r:id="rId11" imgW="3060360" imgH="393480" progId="Equation.DSMT4">
                  <p:embed/>
                  <p:pic>
                    <p:nvPicPr>
                      <p:cNvPr id="0" name=""/>
                      <p:cNvPicPr/>
                      <p:nvPr/>
                    </p:nvPicPr>
                    <p:blipFill>
                      <a:blip r:embed="rId12"/>
                      <a:stretch>
                        <a:fillRect/>
                      </a:stretch>
                    </p:blipFill>
                    <p:spPr>
                      <a:xfrm>
                        <a:off x="2298700" y="4190014"/>
                        <a:ext cx="7651750" cy="98425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1135746" y="5113256"/>
          <a:ext cx="5070475" cy="492125"/>
        </p:xfrm>
        <a:graphic>
          <a:graphicData uri="http://schemas.openxmlformats.org/presentationml/2006/ole">
            <mc:AlternateContent xmlns:mc="http://schemas.openxmlformats.org/markup-compatibility/2006">
              <mc:Choice xmlns:v="urn:schemas-microsoft-com:vml" Requires="v">
                <p:oleObj spid="_x0000_s38021" name="Equation" r:id="rId13" imgW="2222280" imgH="215640" progId="Equation.DSMT4">
                  <p:embed/>
                </p:oleObj>
              </mc:Choice>
              <mc:Fallback>
                <p:oleObj name="Equation" r:id="rId13" imgW="2222280" imgH="215640" progId="Equation.DSMT4">
                  <p:embed/>
                  <p:pic>
                    <p:nvPicPr>
                      <p:cNvPr id="0" name=""/>
                      <p:cNvPicPr/>
                      <p:nvPr/>
                    </p:nvPicPr>
                    <p:blipFill>
                      <a:blip r:embed="rId14"/>
                      <a:stretch>
                        <a:fillRect/>
                      </a:stretch>
                    </p:blipFill>
                    <p:spPr>
                      <a:xfrm>
                        <a:off x="1135746" y="5113256"/>
                        <a:ext cx="5070475" cy="492125"/>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6124575" y="5110291"/>
          <a:ext cx="5445993" cy="495090"/>
        </p:xfrm>
        <a:graphic>
          <a:graphicData uri="http://schemas.openxmlformats.org/presentationml/2006/ole">
            <mc:AlternateContent xmlns:mc="http://schemas.openxmlformats.org/markup-compatibility/2006">
              <mc:Choice xmlns:v="urn:schemas-microsoft-com:vml" Requires="v">
                <p:oleObj spid="_x0000_s38022" name="Equation" r:id="rId15" imgW="2374560" imgH="215640" progId="Equation.DSMT4">
                  <p:embed/>
                </p:oleObj>
              </mc:Choice>
              <mc:Fallback>
                <p:oleObj name="Equation" r:id="rId15" imgW="2374560" imgH="215640" progId="Equation.DSMT4">
                  <p:embed/>
                  <p:pic>
                    <p:nvPicPr>
                      <p:cNvPr id="0" name=""/>
                      <p:cNvPicPr/>
                      <p:nvPr/>
                    </p:nvPicPr>
                    <p:blipFill>
                      <a:blip r:embed="rId16"/>
                      <a:stretch>
                        <a:fillRect/>
                      </a:stretch>
                    </p:blipFill>
                    <p:spPr>
                      <a:xfrm>
                        <a:off x="6124575" y="5110291"/>
                        <a:ext cx="5445993" cy="49509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1135746" y="5620050"/>
          <a:ext cx="2615768" cy="511127"/>
        </p:xfrm>
        <a:graphic>
          <a:graphicData uri="http://schemas.openxmlformats.org/presentationml/2006/ole">
            <mc:AlternateContent xmlns:mc="http://schemas.openxmlformats.org/markup-compatibility/2006">
              <mc:Choice xmlns:v="urn:schemas-microsoft-com:vml" Requires="v">
                <p:oleObj spid="_x0000_s38023" name="Equation" r:id="rId17" imgW="1104840" imgH="215640" progId="Equation.DSMT4">
                  <p:embed/>
                </p:oleObj>
              </mc:Choice>
              <mc:Fallback>
                <p:oleObj name="Equation" r:id="rId17" imgW="1104840" imgH="215640" progId="Equation.DSMT4">
                  <p:embed/>
                  <p:pic>
                    <p:nvPicPr>
                      <p:cNvPr id="0" name=""/>
                      <p:cNvPicPr/>
                      <p:nvPr/>
                    </p:nvPicPr>
                    <p:blipFill>
                      <a:blip r:embed="rId18"/>
                      <a:stretch>
                        <a:fillRect/>
                      </a:stretch>
                    </p:blipFill>
                    <p:spPr>
                      <a:xfrm>
                        <a:off x="1135746" y="5620050"/>
                        <a:ext cx="2615768" cy="511127"/>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3859367" y="5637947"/>
          <a:ext cx="1876413" cy="490755"/>
        </p:xfrm>
        <a:graphic>
          <a:graphicData uri="http://schemas.openxmlformats.org/presentationml/2006/ole">
            <mc:AlternateContent xmlns:mc="http://schemas.openxmlformats.org/markup-compatibility/2006">
              <mc:Choice xmlns:v="urn:schemas-microsoft-com:vml" Requires="v">
                <p:oleObj spid="_x0000_s38024" name="Equation" r:id="rId19" imgW="825480" imgH="215640" progId="Equation.DSMT4">
                  <p:embed/>
                </p:oleObj>
              </mc:Choice>
              <mc:Fallback>
                <p:oleObj name="Equation" r:id="rId19" imgW="825480" imgH="215640" progId="Equation.DSMT4">
                  <p:embed/>
                  <p:pic>
                    <p:nvPicPr>
                      <p:cNvPr id="0" name=""/>
                      <p:cNvPicPr/>
                      <p:nvPr/>
                    </p:nvPicPr>
                    <p:blipFill>
                      <a:blip r:embed="rId20"/>
                      <a:stretch>
                        <a:fillRect/>
                      </a:stretch>
                    </p:blipFill>
                    <p:spPr>
                      <a:xfrm>
                        <a:off x="3859367" y="5637947"/>
                        <a:ext cx="1876413" cy="490755"/>
                      </a:xfrm>
                      <a:prstGeom prst="rect">
                        <a:avLst/>
                      </a:prstGeom>
                    </p:spPr>
                  </p:pic>
                </p:oleObj>
              </mc:Fallback>
            </mc:AlternateContent>
          </a:graphicData>
        </a:graphic>
      </p:graphicFrame>
      <p:sp>
        <p:nvSpPr>
          <p:cNvPr id="14" name="灯片编号占位符 13"/>
          <p:cNvSpPr>
            <a:spLocks noGrp="1"/>
          </p:cNvSpPr>
          <p:nvPr>
            <p:ph type="sldNum" sz="quarter" idx="12"/>
          </p:nvPr>
        </p:nvSpPr>
        <p:spPr/>
        <p:txBody>
          <a:bodyPr/>
          <a:lstStyle/>
          <a:p>
            <a:fld id="{FCE5CB1A-84D9-4CEA-B327-BA5F167E0358}" type="slidenum">
              <a:rPr lang="zh-CN" altLang="en-US" smtClean="0"/>
              <a:t>37</a:t>
            </a:fld>
            <a:endParaRPr lang="zh-CN" altLang="en-US"/>
          </a:p>
        </p:txBody>
      </p:sp>
    </p:spTree>
    <p:extLst>
      <p:ext uri="{BB962C8B-B14F-4D97-AF65-F5344CB8AC3E}">
        <p14:creationId xmlns:p14="http://schemas.microsoft.com/office/powerpoint/2010/main" val="316755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25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10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3049472" y="465513"/>
          <a:ext cx="5651500" cy="666750"/>
        </p:xfrm>
        <a:graphic>
          <a:graphicData uri="http://schemas.openxmlformats.org/presentationml/2006/ole">
            <mc:AlternateContent xmlns:mc="http://schemas.openxmlformats.org/markup-compatibility/2006">
              <mc:Choice xmlns:v="urn:schemas-microsoft-com:vml" Requires="v">
                <p:oleObj spid="_x0000_s39040" name="Equation" r:id="rId3" imgW="2260440" imgH="266400" progId="Equation.DSMT4">
                  <p:embed/>
                </p:oleObj>
              </mc:Choice>
              <mc:Fallback>
                <p:oleObj name="Equation" r:id="rId3" imgW="2260440" imgH="266400" progId="Equation.DSMT4">
                  <p:embed/>
                  <p:pic>
                    <p:nvPicPr>
                      <p:cNvPr id="0" name=""/>
                      <p:cNvPicPr/>
                      <p:nvPr/>
                    </p:nvPicPr>
                    <p:blipFill>
                      <a:blip r:embed="rId4"/>
                      <a:stretch>
                        <a:fillRect/>
                      </a:stretch>
                    </p:blipFill>
                    <p:spPr>
                      <a:xfrm>
                        <a:off x="3049472" y="465513"/>
                        <a:ext cx="5651500" cy="666750"/>
                      </a:xfrm>
                      <a:prstGeom prst="rect">
                        <a:avLst/>
                      </a:prstGeom>
                    </p:spPr>
                  </p:pic>
                </p:oleObj>
              </mc:Fallback>
            </mc:AlternateContent>
          </a:graphicData>
        </a:graphic>
      </p:graphicFrame>
      <p:sp>
        <p:nvSpPr>
          <p:cNvPr id="3" name="文本框 2"/>
          <p:cNvSpPr txBox="1"/>
          <p:nvPr/>
        </p:nvSpPr>
        <p:spPr>
          <a:xfrm>
            <a:off x="1011370" y="1224479"/>
            <a:ext cx="906017" cy="523220"/>
          </a:xfrm>
          <a:prstGeom prst="rect">
            <a:avLst/>
          </a:prstGeom>
          <a:noFill/>
        </p:spPr>
        <p:txBody>
          <a:bodyPr wrap="square" rtlCol="0">
            <a:spAutoFit/>
          </a:bodyPr>
          <a:lstStyle/>
          <a:p>
            <a:r>
              <a:rPr lang="zh-CN" altLang="en-US" sz="2800" b="1" dirty="0"/>
              <a:t>即，</a:t>
            </a:r>
          </a:p>
        </p:txBody>
      </p:sp>
      <p:graphicFrame>
        <p:nvGraphicFramePr>
          <p:cNvPr id="4" name="对象 3"/>
          <p:cNvGraphicFramePr>
            <a:graphicFrameLocks noChangeAspect="1"/>
          </p:cNvGraphicFramePr>
          <p:nvPr/>
        </p:nvGraphicFramePr>
        <p:xfrm>
          <a:off x="2106613" y="1080949"/>
          <a:ext cx="4572000" cy="666750"/>
        </p:xfrm>
        <a:graphic>
          <a:graphicData uri="http://schemas.openxmlformats.org/presentationml/2006/ole">
            <mc:AlternateContent xmlns:mc="http://schemas.openxmlformats.org/markup-compatibility/2006">
              <mc:Choice xmlns:v="urn:schemas-microsoft-com:vml" Requires="v">
                <p:oleObj spid="_x0000_s39041" name="Equation" r:id="rId5" imgW="1828800" imgH="266400" progId="Equation.DSMT4">
                  <p:embed/>
                </p:oleObj>
              </mc:Choice>
              <mc:Fallback>
                <p:oleObj name="Equation" r:id="rId5" imgW="1828800" imgH="266400" progId="Equation.DSMT4">
                  <p:embed/>
                  <p:pic>
                    <p:nvPicPr>
                      <p:cNvPr id="0" name=""/>
                      <p:cNvPicPr/>
                      <p:nvPr/>
                    </p:nvPicPr>
                    <p:blipFill>
                      <a:blip r:embed="rId6"/>
                      <a:stretch>
                        <a:fillRect/>
                      </a:stretch>
                    </p:blipFill>
                    <p:spPr>
                      <a:xfrm>
                        <a:off x="2106613" y="1080949"/>
                        <a:ext cx="4572000" cy="666750"/>
                      </a:xfrm>
                      <a:prstGeom prst="rect">
                        <a:avLst/>
                      </a:prstGeom>
                    </p:spPr>
                  </p:pic>
                </p:oleObj>
              </mc:Fallback>
            </mc:AlternateContent>
          </a:graphicData>
        </a:graphic>
      </p:graphicFrame>
      <p:graphicFrame>
        <p:nvGraphicFramePr>
          <p:cNvPr id="5" name="Object 2"/>
          <p:cNvGraphicFramePr>
            <a:graphicFrameLocks noChangeAspect="1"/>
          </p:cNvGraphicFramePr>
          <p:nvPr/>
        </p:nvGraphicFramePr>
        <p:xfrm>
          <a:off x="1017472" y="1810862"/>
          <a:ext cx="4064000" cy="522288"/>
        </p:xfrm>
        <a:graphic>
          <a:graphicData uri="http://schemas.openxmlformats.org/presentationml/2006/ole">
            <mc:AlternateContent xmlns:mc="http://schemas.openxmlformats.org/markup-compatibility/2006">
              <mc:Choice xmlns:v="urn:schemas-microsoft-com:vml" Requires="v">
                <p:oleObj spid="_x0000_s39042" name="Equation" r:id="rId7" imgW="1676160" imgH="215640" progId="Equation.DSMT4">
                  <p:embed/>
                </p:oleObj>
              </mc:Choice>
              <mc:Fallback>
                <p:oleObj name="Equation" r:id="rId7" imgW="1676160" imgH="215640" progId="Equation.DSMT4">
                  <p:embed/>
                  <p:pic>
                    <p:nvPicPr>
                      <p:cNvPr id="0" name=""/>
                      <p:cNvPicPr>
                        <a:picLocks noChangeAspect="1" noChangeArrowheads="1"/>
                      </p:cNvPicPr>
                      <p:nvPr/>
                    </p:nvPicPr>
                    <p:blipFill>
                      <a:blip r:embed="rId8"/>
                      <a:srcRect/>
                      <a:stretch>
                        <a:fillRect/>
                      </a:stretch>
                    </p:blipFill>
                    <p:spPr bwMode="auto">
                      <a:xfrm>
                        <a:off x="1017472" y="1810862"/>
                        <a:ext cx="40640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3"/>
          <p:cNvGraphicFramePr>
            <a:graphicFrameLocks noChangeAspect="1"/>
          </p:cNvGraphicFramePr>
          <p:nvPr/>
        </p:nvGraphicFramePr>
        <p:xfrm>
          <a:off x="5247844" y="1769587"/>
          <a:ext cx="3573463" cy="563563"/>
        </p:xfrm>
        <a:graphic>
          <a:graphicData uri="http://schemas.openxmlformats.org/presentationml/2006/ole">
            <mc:AlternateContent xmlns:mc="http://schemas.openxmlformats.org/markup-compatibility/2006">
              <mc:Choice xmlns:v="urn:schemas-microsoft-com:vml" Requires="v">
                <p:oleObj spid="_x0000_s39043" name="Equation" r:id="rId9" imgW="1447560" imgH="228600" progId="Equation.DSMT4">
                  <p:embed/>
                </p:oleObj>
              </mc:Choice>
              <mc:Fallback>
                <p:oleObj name="Equation" r:id="rId9" imgW="1447560" imgH="228600" progId="Equation.DSMT4">
                  <p:embed/>
                  <p:pic>
                    <p:nvPicPr>
                      <p:cNvPr id="0" name=""/>
                      <p:cNvPicPr>
                        <a:picLocks noChangeAspect="1" noChangeArrowheads="1"/>
                      </p:cNvPicPr>
                      <p:nvPr/>
                    </p:nvPicPr>
                    <p:blipFill>
                      <a:blip r:embed="rId10"/>
                      <a:srcRect/>
                      <a:stretch>
                        <a:fillRect/>
                      </a:stretch>
                    </p:blipFill>
                    <p:spPr bwMode="auto">
                      <a:xfrm>
                        <a:off x="5247844" y="1769587"/>
                        <a:ext cx="3573463" cy="563563"/>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nvGraphicFramePr>
        <p:xfrm>
          <a:off x="2616199" y="2213851"/>
          <a:ext cx="3968750" cy="666750"/>
        </p:xfrm>
        <a:graphic>
          <a:graphicData uri="http://schemas.openxmlformats.org/presentationml/2006/ole">
            <mc:AlternateContent xmlns:mc="http://schemas.openxmlformats.org/markup-compatibility/2006">
              <mc:Choice xmlns:v="urn:schemas-microsoft-com:vml" Requires="v">
                <p:oleObj spid="_x0000_s39044" name="Equation" r:id="rId11" imgW="1587240" imgH="266400" progId="Equation.DSMT4">
                  <p:embed/>
                </p:oleObj>
              </mc:Choice>
              <mc:Fallback>
                <p:oleObj name="Equation" r:id="rId11" imgW="1587240" imgH="266400" progId="Equation.DSMT4">
                  <p:embed/>
                  <p:pic>
                    <p:nvPicPr>
                      <p:cNvPr id="0" name=""/>
                      <p:cNvPicPr/>
                      <p:nvPr/>
                    </p:nvPicPr>
                    <p:blipFill>
                      <a:blip r:embed="rId12"/>
                      <a:stretch>
                        <a:fillRect/>
                      </a:stretch>
                    </p:blipFill>
                    <p:spPr>
                      <a:xfrm>
                        <a:off x="2616199" y="2213851"/>
                        <a:ext cx="3968750" cy="666750"/>
                      </a:xfrm>
                      <a:prstGeom prst="rect">
                        <a:avLst/>
                      </a:prstGeom>
                    </p:spPr>
                  </p:pic>
                </p:oleObj>
              </mc:Fallback>
            </mc:AlternateContent>
          </a:graphicData>
        </a:graphic>
      </p:graphicFrame>
      <p:sp>
        <p:nvSpPr>
          <p:cNvPr id="8" name="Text Box 10"/>
          <p:cNvSpPr txBox="1">
            <a:spLocks noChangeArrowheads="1"/>
          </p:cNvSpPr>
          <p:nvPr/>
        </p:nvSpPr>
        <p:spPr bwMode="auto">
          <a:xfrm>
            <a:off x="1011370" y="2794284"/>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0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解以上线性方程得</a:t>
            </a:r>
          </a:p>
        </p:txBody>
      </p:sp>
      <p:graphicFrame>
        <p:nvGraphicFramePr>
          <p:cNvPr id="9" name="对象 8"/>
          <p:cNvGraphicFramePr>
            <a:graphicFrameLocks noChangeAspect="1"/>
          </p:cNvGraphicFramePr>
          <p:nvPr/>
        </p:nvGraphicFramePr>
        <p:xfrm>
          <a:off x="1130663" y="3274135"/>
          <a:ext cx="5724525" cy="849312"/>
        </p:xfrm>
        <a:graphic>
          <a:graphicData uri="http://schemas.openxmlformats.org/presentationml/2006/ole">
            <mc:AlternateContent xmlns:mc="http://schemas.openxmlformats.org/markup-compatibility/2006">
              <mc:Choice xmlns:v="urn:schemas-microsoft-com:vml" Requires="v">
                <p:oleObj spid="_x0000_s39045" name="Equation" r:id="rId13" imgW="2222280" imgH="330120" progId="Equation.DSMT4">
                  <p:embed/>
                </p:oleObj>
              </mc:Choice>
              <mc:Fallback>
                <p:oleObj name="Equation" r:id="rId13" imgW="2222280" imgH="330120" progId="Equation.DSMT4">
                  <p:embed/>
                  <p:pic>
                    <p:nvPicPr>
                      <p:cNvPr id="0" name=""/>
                      <p:cNvPicPr/>
                      <p:nvPr/>
                    </p:nvPicPr>
                    <p:blipFill>
                      <a:blip r:embed="rId14"/>
                      <a:stretch>
                        <a:fillRect/>
                      </a:stretch>
                    </p:blipFill>
                    <p:spPr>
                      <a:xfrm>
                        <a:off x="1130663" y="3274135"/>
                        <a:ext cx="5724525" cy="849312"/>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6855188" y="3378641"/>
          <a:ext cx="3932237" cy="773112"/>
        </p:xfrm>
        <a:graphic>
          <a:graphicData uri="http://schemas.openxmlformats.org/presentationml/2006/ole">
            <mc:AlternateContent xmlns:mc="http://schemas.openxmlformats.org/markup-compatibility/2006">
              <mc:Choice xmlns:v="urn:schemas-microsoft-com:vml" Requires="v">
                <p:oleObj spid="_x0000_s39046" name="Equation" r:id="rId15" imgW="1549080" imgH="304560" progId="Equation.DSMT4">
                  <p:embed/>
                </p:oleObj>
              </mc:Choice>
              <mc:Fallback>
                <p:oleObj name="Equation" r:id="rId15" imgW="1549080" imgH="304560" progId="Equation.DSMT4">
                  <p:embed/>
                  <p:pic>
                    <p:nvPicPr>
                      <p:cNvPr id="0" name=""/>
                      <p:cNvPicPr/>
                      <p:nvPr/>
                    </p:nvPicPr>
                    <p:blipFill>
                      <a:blip r:embed="rId16"/>
                      <a:stretch>
                        <a:fillRect/>
                      </a:stretch>
                    </p:blipFill>
                    <p:spPr>
                      <a:xfrm>
                        <a:off x="6855188" y="3378641"/>
                        <a:ext cx="3932237" cy="773112"/>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1965324" y="4006142"/>
          <a:ext cx="5270500" cy="1011237"/>
        </p:xfrm>
        <a:graphic>
          <a:graphicData uri="http://schemas.openxmlformats.org/presentationml/2006/ole">
            <mc:AlternateContent xmlns:mc="http://schemas.openxmlformats.org/markup-compatibility/2006">
              <mc:Choice xmlns:v="urn:schemas-microsoft-com:vml" Requires="v">
                <p:oleObj spid="_x0000_s39047" name="Equation" r:id="rId17" imgW="2120760" imgH="406080" progId="Equation.DSMT4">
                  <p:embed/>
                </p:oleObj>
              </mc:Choice>
              <mc:Fallback>
                <p:oleObj name="Equation" r:id="rId17" imgW="2120760" imgH="406080" progId="Equation.DSMT4">
                  <p:embed/>
                  <p:pic>
                    <p:nvPicPr>
                      <p:cNvPr id="0" name=""/>
                      <p:cNvPicPr/>
                      <p:nvPr/>
                    </p:nvPicPr>
                    <p:blipFill>
                      <a:blip r:embed="rId18"/>
                      <a:stretch>
                        <a:fillRect/>
                      </a:stretch>
                    </p:blipFill>
                    <p:spPr>
                      <a:xfrm>
                        <a:off x="1965324" y="4006142"/>
                        <a:ext cx="5270500" cy="1011237"/>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2501695" y="5017379"/>
          <a:ext cx="5033529" cy="1423263"/>
        </p:xfrm>
        <a:graphic>
          <a:graphicData uri="http://schemas.openxmlformats.org/presentationml/2006/ole">
            <mc:AlternateContent xmlns:mc="http://schemas.openxmlformats.org/markup-compatibility/2006">
              <mc:Choice xmlns:v="urn:schemas-microsoft-com:vml" Requires="v">
                <p:oleObj spid="_x0000_s39048" name="Equation" r:id="rId19" imgW="2158920" imgH="609480" progId="Equation.DSMT4">
                  <p:embed/>
                </p:oleObj>
              </mc:Choice>
              <mc:Fallback>
                <p:oleObj name="Equation" r:id="rId19" imgW="2158920" imgH="609480" progId="Equation.DSMT4">
                  <p:embed/>
                  <p:pic>
                    <p:nvPicPr>
                      <p:cNvPr id="0" name=""/>
                      <p:cNvPicPr/>
                      <p:nvPr/>
                    </p:nvPicPr>
                    <p:blipFill>
                      <a:blip r:embed="rId20"/>
                      <a:stretch>
                        <a:fillRect/>
                      </a:stretch>
                    </p:blipFill>
                    <p:spPr>
                      <a:xfrm>
                        <a:off x="2501695" y="5017379"/>
                        <a:ext cx="5033529" cy="1423263"/>
                      </a:xfrm>
                      <a:prstGeom prst="rect">
                        <a:avLst/>
                      </a:prstGeom>
                    </p:spPr>
                  </p:pic>
                </p:oleObj>
              </mc:Fallback>
            </mc:AlternateContent>
          </a:graphicData>
        </a:graphic>
      </p:graphicFrame>
      <p:sp>
        <p:nvSpPr>
          <p:cNvPr id="13" name="文本框 12"/>
          <p:cNvSpPr txBox="1"/>
          <p:nvPr/>
        </p:nvSpPr>
        <p:spPr>
          <a:xfrm>
            <a:off x="1011370" y="5188779"/>
            <a:ext cx="1266693" cy="523220"/>
          </a:xfrm>
          <a:prstGeom prst="rect">
            <a:avLst/>
          </a:prstGeom>
          <a:noFill/>
        </p:spPr>
        <p:txBody>
          <a:bodyPr wrap="none" rtlCol="0">
            <a:spAutoFit/>
          </a:bodyPr>
          <a:lstStyle/>
          <a:p>
            <a:r>
              <a:rPr lang="zh-CN" altLang="en-US" sz="2800" b="1" dirty="0"/>
              <a:t>于是，</a:t>
            </a:r>
          </a:p>
        </p:txBody>
      </p:sp>
      <p:sp>
        <p:nvSpPr>
          <p:cNvPr id="14" name="灯片编号占位符 13"/>
          <p:cNvSpPr>
            <a:spLocks noGrp="1"/>
          </p:cNvSpPr>
          <p:nvPr>
            <p:ph type="sldNum" sz="quarter" idx="12"/>
          </p:nvPr>
        </p:nvSpPr>
        <p:spPr/>
        <p:txBody>
          <a:bodyPr/>
          <a:lstStyle/>
          <a:p>
            <a:fld id="{FCE5CB1A-84D9-4CEA-B327-BA5F167E0358}" type="slidenum">
              <a:rPr lang="zh-CN" altLang="en-US" smtClean="0"/>
              <a:t>38</a:t>
            </a:fld>
            <a:endParaRPr lang="zh-CN" altLang="en-US"/>
          </a:p>
        </p:txBody>
      </p:sp>
    </p:spTree>
    <p:extLst>
      <p:ext uri="{BB962C8B-B14F-4D97-AF65-F5344CB8AC3E}">
        <p14:creationId xmlns:p14="http://schemas.microsoft.com/office/powerpoint/2010/main" val="137483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strVal val="#ppt_w*0.70"/>
                                          </p:val>
                                        </p:tav>
                                        <p:tav tm="100000">
                                          <p:val>
                                            <p:strVal val="#ppt_w"/>
                                          </p:val>
                                        </p:tav>
                                      </p:tavLst>
                                    </p:anim>
                                    <p:anim calcmode="lin" valueType="num">
                                      <p:cBhvr>
                                        <p:cTn id="18" dur="1000" fill="hold"/>
                                        <p:tgtEl>
                                          <p:spTgt spid="5"/>
                                        </p:tgtEl>
                                        <p:attrNameLst>
                                          <p:attrName>ppt_h</p:attrName>
                                        </p:attrNameLst>
                                      </p:cBhvr>
                                      <p:tavLst>
                                        <p:tav tm="0">
                                          <p:val>
                                            <p:strVal val="#ppt_h"/>
                                          </p:val>
                                        </p:tav>
                                        <p:tav tm="100000">
                                          <p:val>
                                            <p:strVal val="#ppt_h"/>
                                          </p:val>
                                        </p:tav>
                                      </p:tavLst>
                                    </p:anim>
                                    <p:animEffect transition="in" filter="fade">
                                      <p:cBhvr>
                                        <p:cTn id="19" dur="1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0-#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1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125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125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1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extLst>
              <p:ext uri="{D42A27DB-BD31-4B8C-83A1-F6EECF244321}">
                <p14:modId xmlns:p14="http://schemas.microsoft.com/office/powerpoint/2010/main" val="1830240728"/>
              </p:ext>
            </p:extLst>
          </p:nvPr>
        </p:nvGraphicFramePr>
        <p:xfrm>
          <a:off x="8932863" y="755974"/>
          <a:ext cx="2514600" cy="2600325"/>
        </p:xfrm>
        <a:graphic>
          <a:graphicData uri="http://schemas.openxmlformats.org/presentationml/2006/ole">
            <mc:AlternateContent xmlns:mc="http://schemas.openxmlformats.org/markup-compatibility/2006">
              <mc:Choice xmlns:v="urn:schemas-microsoft-com:vml" Requires="v">
                <p:oleObj spid="_x0000_s3989" name="位图图像" r:id="rId3" imgW="2409524" imgH="2600000" progId="Paint.Picture">
                  <p:embed/>
                </p:oleObj>
              </mc:Choice>
              <mc:Fallback>
                <p:oleObj name="位图图像" r:id="rId3" imgW="2409524" imgH="26000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2863" y="755974"/>
                        <a:ext cx="251460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Text Box 3"/>
          <p:cNvSpPr txBox="1">
            <a:spLocks noChangeArrowheads="1"/>
          </p:cNvSpPr>
          <p:nvPr/>
        </p:nvSpPr>
        <p:spPr bwMode="auto">
          <a:xfrm>
            <a:off x="1079322" y="1435594"/>
            <a:ext cx="182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rgbClr val="0000CC"/>
                </a:solidFill>
                <a:latin typeface="黑体" panose="02010609060101010101" pitchFamily="49" charset="-122"/>
                <a:ea typeface="黑体" panose="02010609060101010101" pitchFamily="49" charset="-122"/>
              </a:rPr>
              <a:t>证明</a:t>
            </a:r>
            <a:endParaRPr lang="zh-CN" altLang="en-US" sz="3200" b="1" dirty="0">
              <a:solidFill>
                <a:srgbClr val="0000CC"/>
              </a:solidFill>
              <a:ea typeface="宋体" panose="02010600030101010101" pitchFamily="2" charset="-122"/>
            </a:endParaRPr>
          </a:p>
        </p:txBody>
      </p:sp>
      <p:grpSp>
        <p:nvGrpSpPr>
          <p:cNvPr id="2" name="Group 5"/>
          <p:cNvGrpSpPr>
            <a:grpSpLocks/>
          </p:cNvGrpSpPr>
          <p:nvPr/>
        </p:nvGrpSpPr>
        <p:grpSpPr bwMode="auto">
          <a:xfrm>
            <a:off x="7540773" y="755974"/>
            <a:ext cx="4419600" cy="3657600"/>
            <a:chOff x="3030" y="1292"/>
            <a:chExt cx="2321" cy="2227"/>
          </a:xfrm>
        </p:grpSpPr>
        <p:sp>
          <p:nvSpPr>
            <p:cNvPr id="11283" name="Line 6"/>
            <p:cNvSpPr>
              <a:spLocks noChangeShapeType="1"/>
            </p:cNvSpPr>
            <p:nvPr/>
          </p:nvSpPr>
          <p:spPr bwMode="auto">
            <a:xfrm>
              <a:off x="3744" y="2880"/>
              <a:ext cx="14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7"/>
            <p:cNvSpPr>
              <a:spLocks noChangeShapeType="1"/>
            </p:cNvSpPr>
            <p:nvPr/>
          </p:nvSpPr>
          <p:spPr bwMode="auto">
            <a:xfrm flipV="1">
              <a:off x="3744" y="1440"/>
              <a:ext cx="0" cy="14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8"/>
            <p:cNvSpPr>
              <a:spLocks noChangeShapeType="1"/>
            </p:cNvSpPr>
            <p:nvPr/>
          </p:nvSpPr>
          <p:spPr bwMode="auto">
            <a:xfrm flipH="1">
              <a:off x="3216" y="2880"/>
              <a:ext cx="528" cy="52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86" name="Object 13"/>
            <p:cNvGraphicFramePr>
              <a:graphicFrameLocks noChangeAspect="1"/>
            </p:cNvGraphicFramePr>
            <p:nvPr/>
          </p:nvGraphicFramePr>
          <p:xfrm>
            <a:off x="3030" y="3360"/>
            <a:ext cx="167" cy="159"/>
          </p:xfrm>
          <a:graphic>
            <a:graphicData uri="http://schemas.openxmlformats.org/presentationml/2006/ole">
              <mc:AlternateContent xmlns:mc="http://schemas.openxmlformats.org/markup-compatibility/2006">
                <mc:Choice xmlns:v="urn:schemas-microsoft-com:vml" Requires="v">
                  <p:oleObj spid="_x0000_s3990" name="公式" r:id="rId6" imgW="266469" imgH="253780" progId="Equation.3">
                    <p:embed/>
                  </p:oleObj>
                </mc:Choice>
                <mc:Fallback>
                  <p:oleObj name="公式" r:id="rId6" imgW="266469" imgH="2537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0" y="3360"/>
                          <a:ext cx="167"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7" name="Object 14"/>
            <p:cNvGraphicFramePr>
              <a:graphicFrameLocks noChangeAspect="1"/>
            </p:cNvGraphicFramePr>
            <p:nvPr/>
          </p:nvGraphicFramePr>
          <p:xfrm>
            <a:off x="5184" y="2803"/>
            <a:ext cx="167" cy="208"/>
          </p:xfrm>
          <a:graphic>
            <a:graphicData uri="http://schemas.openxmlformats.org/presentationml/2006/ole">
              <mc:AlternateContent xmlns:mc="http://schemas.openxmlformats.org/markup-compatibility/2006">
                <mc:Choice xmlns:v="urn:schemas-microsoft-com:vml" Requires="v">
                  <p:oleObj spid="_x0000_s3991" name="公式" r:id="rId8" imgW="266584" imgH="330057" progId="Equation.3">
                    <p:embed/>
                  </p:oleObj>
                </mc:Choice>
                <mc:Fallback>
                  <p:oleObj name="公式" r:id="rId8" imgW="266584" imgH="33005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4" y="2803"/>
                          <a:ext cx="167"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8" name="Object 15"/>
            <p:cNvGraphicFramePr>
              <a:graphicFrameLocks noChangeAspect="1"/>
            </p:cNvGraphicFramePr>
            <p:nvPr/>
          </p:nvGraphicFramePr>
          <p:xfrm>
            <a:off x="3715" y="1292"/>
            <a:ext cx="135" cy="167"/>
          </p:xfrm>
          <a:graphic>
            <a:graphicData uri="http://schemas.openxmlformats.org/presentationml/2006/ole">
              <mc:AlternateContent xmlns:mc="http://schemas.openxmlformats.org/markup-compatibility/2006">
                <mc:Choice xmlns:v="urn:schemas-microsoft-com:vml" Requires="v">
                  <p:oleObj spid="_x0000_s3992" name="公式" r:id="rId10" imgW="215619" imgH="266353" progId="Equation.3">
                    <p:embed/>
                  </p:oleObj>
                </mc:Choice>
                <mc:Fallback>
                  <p:oleObj name="公式" r:id="rId10" imgW="215619" imgH="266353"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15" y="1292"/>
                          <a:ext cx="13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9" name="Object 16"/>
            <p:cNvGraphicFramePr>
              <a:graphicFrameLocks noChangeAspect="1"/>
            </p:cNvGraphicFramePr>
            <p:nvPr/>
          </p:nvGraphicFramePr>
          <p:xfrm>
            <a:off x="3696" y="2928"/>
            <a:ext cx="144" cy="159"/>
          </p:xfrm>
          <a:graphic>
            <a:graphicData uri="http://schemas.openxmlformats.org/presentationml/2006/ole">
              <mc:AlternateContent xmlns:mc="http://schemas.openxmlformats.org/markup-compatibility/2006">
                <mc:Choice xmlns:v="urn:schemas-microsoft-com:vml" Requires="v">
                  <p:oleObj spid="_x0000_s3993" name="公式" r:id="rId12" imgW="228501" imgH="253890" progId="Equation.3">
                    <p:embed/>
                  </p:oleObj>
                </mc:Choice>
                <mc:Fallback>
                  <p:oleObj name="公式" r:id="rId12" imgW="228501" imgH="25389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96" y="2928"/>
                          <a:ext cx="14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134" name="Object 5"/>
          <p:cNvGraphicFramePr>
            <a:graphicFrameLocks noChangeAspect="1"/>
          </p:cNvGraphicFramePr>
          <p:nvPr>
            <p:extLst>
              <p:ext uri="{D42A27DB-BD31-4B8C-83A1-F6EECF244321}">
                <p14:modId xmlns:p14="http://schemas.microsoft.com/office/powerpoint/2010/main" val="1831833062"/>
              </p:ext>
            </p:extLst>
          </p:nvPr>
        </p:nvGraphicFramePr>
        <p:xfrm>
          <a:off x="1526729" y="3311229"/>
          <a:ext cx="5715000" cy="1166813"/>
        </p:xfrm>
        <a:graphic>
          <a:graphicData uri="http://schemas.openxmlformats.org/presentationml/2006/ole">
            <mc:AlternateContent xmlns:mc="http://schemas.openxmlformats.org/markup-compatibility/2006">
              <mc:Choice xmlns:v="urn:schemas-microsoft-com:vml" Requires="v">
                <p:oleObj spid="_x0000_s3994" name="Equation" r:id="rId14" imgW="2476440" imgH="469800" progId="Equation.DSMT4">
                  <p:embed/>
                </p:oleObj>
              </mc:Choice>
              <mc:Fallback>
                <p:oleObj name="Equation" r:id="rId14" imgW="2476440" imgH="469800" progId="Equation.DSMT4">
                  <p:embed/>
                  <p:pic>
                    <p:nvPicPr>
                      <p:cNvPr id="0" name=""/>
                      <p:cNvPicPr>
                        <a:picLocks noChangeAspect="1" noChangeArrowheads="1"/>
                      </p:cNvPicPr>
                      <p:nvPr/>
                    </p:nvPicPr>
                    <p:blipFill>
                      <a:blip r:embed="rId15"/>
                      <a:srcRect/>
                      <a:stretch>
                        <a:fillRect/>
                      </a:stretch>
                    </p:blipFill>
                    <p:spPr bwMode="auto">
                      <a:xfrm>
                        <a:off x="1526729" y="3311229"/>
                        <a:ext cx="5715000" cy="1166813"/>
                      </a:xfrm>
                      <a:prstGeom prst="rect">
                        <a:avLst/>
                      </a:prstGeom>
                      <a:noFill/>
                      <a:ln>
                        <a:noFill/>
                      </a:ln>
                      <a:effectLst/>
                    </p:spPr>
                  </p:pic>
                </p:oleObj>
              </mc:Fallback>
            </mc:AlternateContent>
          </a:graphicData>
        </a:graphic>
      </p:graphicFrame>
      <p:graphicFrame>
        <p:nvGraphicFramePr>
          <p:cNvPr id="5137" name="Object 6"/>
          <p:cNvGraphicFramePr>
            <a:graphicFrameLocks noChangeAspect="1"/>
          </p:cNvGraphicFramePr>
          <p:nvPr/>
        </p:nvGraphicFramePr>
        <p:xfrm>
          <a:off x="9637713" y="2501901"/>
          <a:ext cx="366712" cy="290513"/>
        </p:xfrm>
        <a:graphic>
          <a:graphicData uri="http://schemas.openxmlformats.org/presentationml/2006/ole">
            <mc:AlternateContent xmlns:mc="http://schemas.openxmlformats.org/markup-compatibility/2006">
              <mc:Choice xmlns:v="urn:schemas-microsoft-com:vml" Requires="v">
                <p:oleObj spid="_x0000_s3995" name="Equation" r:id="rId16" imgW="368140" imgH="291973" progId="Equation.3">
                  <p:embed/>
                </p:oleObj>
              </mc:Choice>
              <mc:Fallback>
                <p:oleObj name="Equation" r:id="rId16" imgW="368140" imgH="291973"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37713" y="2501901"/>
                        <a:ext cx="366712" cy="290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8" name="Object 7"/>
          <p:cNvGraphicFramePr>
            <a:graphicFrameLocks noChangeAspect="1"/>
          </p:cNvGraphicFramePr>
          <p:nvPr>
            <p:extLst>
              <p:ext uri="{D42A27DB-BD31-4B8C-83A1-F6EECF244321}">
                <p14:modId xmlns:p14="http://schemas.microsoft.com/office/powerpoint/2010/main" val="1033764141"/>
              </p:ext>
            </p:extLst>
          </p:nvPr>
        </p:nvGraphicFramePr>
        <p:xfrm>
          <a:off x="10081915" y="3024194"/>
          <a:ext cx="352425" cy="387668"/>
        </p:xfrm>
        <a:graphic>
          <a:graphicData uri="http://schemas.openxmlformats.org/presentationml/2006/ole">
            <mc:AlternateContent xmlns:mc="http://schemas.openxmlformats.org/markup-compatibility/2006">
              <mc:Choice xmlns:v="urn:schemas-microsoft-com:vml" Requires="v">
                <p:oleObj spid="_x0000_s3996" name="Equation" r:id="rId18" imgW="361816" imgH="400010" progId="Equation.3">
                  <p:embed/>
                </p:oleObj>
              </mc:Choice>
              <mc:Fallback>
                <p:oleObj name="Equation" r:id="rId18" imgW="361816" imgH="40001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081915" y="3024194"/>
                        <a:ext cx="352425" cy="387668"/>
                      </a:xfrm>
                      <a:prstGeom prst="rect">
                        <a:avLst/>
                      </a:prstGeom>
                      <a:noFill/>
                      <a:ln>
                        <a:noFill/>
                      </a:ln>
                      <a:effectLst/>
                    </p:spPr>
                  </p:pic>
                </p:oleObj>
              </mc:Fallback>
            </mc:AlternateContent>
          </a:graphicData>
        </a:graphic>
      </p:graphicFrame>
      <p:graphicFrame>
        <p:nvGraphicFramePr>
          <p:cNvPr id="5139" name="Object 8"/>
          <p:cNvGraphicFramePr>
            <a:graphicFrameLocks noChangeAspect="1"/>
          </p:cNvGraphicFramePr>
          <p:nvPr>
            <p:extLst>
              <p:ext uri="{D42A27DB-BD31-4B8C-83A1-F6EECF244321}">
                <p14:modId xmlns:p14="http://schemas.microsoft.com/office/powerpoint/2010/main" val="2635755516"/>
              </p:ext>
            </p:extLst>
          </p:nvPr>
        </p:nvGraphicFramePr>
        <p:xfrm>
          <a:off x="9954960" y="1695150"/>
          <a:ext cx="393700" cy="419100"/>
        </p:xfrm>
        <a:graphic>
          <a:graphicData uri="http://schemas.openxmlformats.org/presentationml/2006/ole">
            <mc:AlternateContent xmlns:mc="http://schemas.openxmlformats.org/markup-compatibility/2006">
              <mc:Choice xmlns:v="urn:schemas-microsoft-com:vml" Requires="v">
                <p:oleObj spid="_x0000_s3997" name="Equation" r:id="rId20" imgW="371497" imgH="400010" progId="Equation.3">
                  <p:embed/>
                </p:oleObj>
              </mc:Choice>
              <mc:Fallback>
                <p:oleObj name="Equation" r:id="rId20" imgW="371497" imgH="40001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954960" y="1695150"/>
                        <a:ext cx="393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0" name="Object 9"/>
          <p:cNvGraphicFramePr>
            <a:graphicFrameLocks noChangeAspect="1"/>
          </p:cNvGraphicFramePr>
          <p:nvPr>
            <p:extLst>
              <p:ext uri="{D42A27DB-BD31-4B8C-83A1-F6EECF244321}">
                <p14:modId xmlns:p14="http://schemas.microsoft.com/office/powerpoint/2010/main" val="258355765"/>
              </p:ext>
            </p:extLst>
          </p:nvPr>
        </p:nvGraphicFramePr>
        <p:xfrm>
          <a:off x="10061277" y="2484435"/>
          <a:ext cx="393700" cy="431800"/>
        </p:xfrm>
        <a:graphic>
          <a:graphicData uri="http://schemas.openxmlformats.org/presentationml/2006/ole">
            <mc:AlternateContent xmlns:mc="http://schemas.openxmlformats.org/markup-compatibility/2006">
              <mc:Choice xmlns:v="urn:schemas-microsoft-com:vml" Requires="v">
                <p:oleObj spid="_x0000_s3998" name="Equation" r:id="rId22" imgW="371497" imgH="409688" progId="Equation.3">
                  <p:embed/>
                </p:oleObj>
              </mc:Choice>
              <mc:Fallback>
                <p:oleObj name="Equation" r:id="rId22" imgW="371497" imgH="409688"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061277" y="2484435"/>
                        <a:ext cx="393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1"/>
          <p:cNvGrpSpPr>
            <a:grpSpLocks/>
          </p:cNvGrpSpPr>
          <p:nvPr/>
        </p:nvGrpSpPr>
        <p:grpSpPr bwMode="auto">
          <a:xfrm>
            <a:off x="9445373" y="2926083"/>
            <a:ext cx="1412875" cy="1081088"/>
            <a:chOff x="3779" y="2605"/>
            <a:chExt cx="890" cy="681"/>
          </a:xfrm>
        </p:grpSpPr>
        <p:sp>
          <p:nvSpPr>
            <p:cNvPr id="11279" name="Oval 22" descr="小棋盘"/>
            <p:cNvSpPr>
              <a:spLocks noChangeArrowheads="1"/>
            </p:cNvSpPr>
            <p:nvPr/>
          </p:nvSpPr>
          <p:spPr bwMode="auto">
            <a:xfrm>
              <a:off x="3779" y="2989"/>
              <a:ext cx="890" cy="288"/>
            </a:xfrm>
            <a:prstGeom prst="ellipse">
              <a:avLst/>
            </a:prstGeom>
            <a:pattFill prst="smCheck">
              <a:fgClr>
                <a:schemeClr val="hlink"/>
              </a:fgClr>
              <a:bgClr>
                <a:schemeClr val="bg1"/>
              </a:bgClr>
            </a:pattFill>
            <a:ln w="28575">
              <a:solidFill>
                <a:schemeClr val="tx1"/>
              </a:solidFill>
              <a:round/>
              <a:headEnd/>
              <a:tailEnd/>
            </a:ln>
          </p:spPr>
          <p:txBody>
            <a:bodyPr wrap="none" anchor="ct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0"/>
                </a:spcBef>
                <a:buFontTx/>
                <a:buNone/>
              </a:pPr>
              <a:endParaRPr lang="zh-CN" altLang="en-US" sz="2000">
                <a:solidFill>
                  <a:schemeClr val="tx1"/>
                </a:solidFill>
                <a:ea typeface="宋体" panose="02010600030101010101" pitchFamily="2" charset="-122"/>
              </a:endParaRPr>
            </a:p>
          </p:txBody>
        </p:sp>
        <p:sp>
          <p:nvSpPr>
            <p:cNvPr id="11280" name="Line 23"/>
            <p:cNvSpPr>
              <a:spLocks noChangeShapeType="1"/>
            </p:cNvSpPr>
            <p:nvPr/>
          </p:nvSpPr>
          <p:spPr bwMode="auto">
            <a:xfrm>
              <a:off x="3792" y="2605"/>
              <a:ext cx="0" cy="515"/>
            </a:xfrm>
            <a:prstGeom prst="line">
              <a:avLst/>
            </a:prstGeom>
            <a:noFill/>
            <a:ln w="2857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1" name="Line 24"/>
            <p:cNvSpPr>
              <a:spLocks noChangeShapeType="1"/>
            </p:cNvSpPr>
            <p:nvPr/>
          </p:nvSpPr>
          <p:spPr bwMode="auto">
            <a:xfrm>
              <a:off x="4669" y="2640"/>
              <a:ext cx="0" cy="528"/>
            </a:xfrm>
            <a:prstGeom prst="line">
              <a:avLst/>
            </a:prstGeom>
            <a:noFill/>
            <a:ln w="28575">
              <a:solidFill>
                <a:srgbClr val="3333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1282" name="Object 12"/>
            <p:cNvGraphicFramePr>
              <a:graphicFrameLocks noChangeAspect="1"/>
            </p:cNvGraphicFramePr>
            <p:nvPr/>
          </p:nvGraphicFramePr>
          <p:xfrm>
            <a:off x="4032" y="3024"/>
            <a:ext cx="288" cy="262"/>
          </p:xfrm>
          <a:graphic>
            <a:graphicData uri="http://schemas.openxmlformats.org/presentationml/2006/ole">
              <mc:AlternateContent xmlns:mc="http://schemas.openxmlformats.org/markup-compatibility/2006">
                <mc:Choice xmlns:v="urn:schemas-microsoft-com:vml" Requires="v">
                  <p:oleObj spid="_x0000_s3999" name="公式" r:id="rId24" imgW="558800" imgH="508000" progId="Equation.3">
                    <p:embed/>
                  </p:oleObj>
                </mc:Choice>
                <mc:Fallback>
                  <p:oleObj name="公式" r:id="rId24" imgW="558800" imgH="5080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032" y="3024"/>
                          <a:ext cx="288"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146" name="Object 10"/>
          <p:cNvGraphicFramePr>
            <a:graphicFrameLocks noChangeAspect="1"/>
          </p:cNvGraphicFramePr>
          <p:nvPr>
            <p:extLst>
              <p:ext uri="{D42A27DB-BD31-4B8C-83A1-F6EECF244321}">
                <p14:modId xmlns:p14="http://schemas.microsoft.com/office/powerpoint/2010/main" val="2180068868"/>
              </p:ext>
            </p:extLst>
          </p:nvPr>
        </p:nvGraphicFramePr>
        <p:xfrm>
          <a:off x="1553586" y="4670734"/>
          <a:ext cx="7054850" cy="609600"/>
        </p:xfrm>
        <a:graphic>
          <a:graphicData uri="http://schemas.openxmlformats.org/presentationml/2006/ole">
            <mc:AlternateContent xmlns:mc="http://schemas.openxmlformats.org/markup-compatibility/2006">
              <mc:Choice xmlns:v="urn:schemas-microsoft-com:vml" Requires="v">
                <p:oleObj spid="_x0000_s4000" name="Equation" r:id="rId26" imgW="2946240" imgH="253800" progId="Equation.DSMT4">
                  <p:embed/>
                </p:oleObj>
              </mc:Choice>
              <mc:Fallback>
                <p:oleObj name="Equation" r:id="rId26" imgW="2946240" imgH="253800" progId="Equation.DSMT4">
                  <p:embed/>
                  <p:pic>
                    <p:nvPicPr>
                      <p:cNvPr id="0" name=""/>
                      <p:cNvPicPr>
                        <a:picLocks noChangeAspect="1" noChangeArrowheads="1"/>
                      </p:cNvPicPr>
                      <p:nvPr/>
                    </p:nvPicPr>
                    <p:blipFill>
                      <a:blip r:embed="rId27"/>
                      <a:srcRect/>
                      <a:stretch>
                        <a:fillRect/>
                      </a:stretch>
                    </p:blipFill>
                    <p:spPr bwMode="auto">
                      <a:xfrm>
                        <a:off x="1553586" y="4670734"/>
                        <a:ext cx="70548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47" name="Object 11"/>
          <p:cNvGraphicFramePr>
            <a:graphicFrameLocks noChangeAspect="1"/>
          </p:cNvGraphicFramePr>
          <p:nvPr>
            <p:extLst>
              <p:ext uri="{D42A27DB-BD31-4B8C-83A1-F6EECF244321}">
                <p14:modId xmlns:p14="http://schemas.microsoft.com/office/powerpoint/2010/main" val="79854107"/>
              </p:ext>
            </p:extLst>
          </p:nvPr>
        </p:nvGraphicFramePr>
        <p:xfrm>
          <a:off x="1553586" y="5425317"/>
          <a:ext cx="8359775" cy="588963"/>
        </p:xfrm>
        <a:graphic>
          <a:graphicData uri="http://schemas.openxmlformats.org/presentationml/2006/ole">
            <mc:AlternateContent xmlns:mc="http://schemas.openxmlformats.org/markup-compatibility/2006">
              <mc:Choice xmlns:v="urn:schemas-microsoft-com:vml" Requires="v">
                <p:oleObj spid="_x0000_s4001" name="Equation" r:id="rId28" imgW="3606480" imgH="253800" progId="Equation.DSMT4">
                  <p:embed/>
                </p:oleObj>
              </mc:Choice>
              <mc:Fallback>
                <p:oleObj name="Equation" r:id="rId28" imgW="3606480" imgH="253800" progId="Equation.DSMT4">
                  <p:embed/>
                  <p:pic>
                    <p:nvPicPr>
                      <p:cNvPr id="0" name=""/>
                      <p:cNvPicPr>
                        <a:picLocks noChangeAspect="1" noChangeArrowheads="1"/>
                      </p:cNvPicPr>
                      <p:nvPr/>
                    </p:nvPicPr>
                    <p:blipFill>
                      <a:blip r:embed="rId29"/>
                      <a:srcRect/>
                      <a:stretch>
                        <a:fillRect/>
                      </a:stretch>
                    </p:blipFill>
                    <p:spPr bwMode="auto">
                      <a:xfrm>
                        <a:off x="1553586" y="5425317"/>
                        <a:ext cx="8359775"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818638272"/>
              </p:ext>
            </p:extLst>
          </p:nvPr>
        </p:nvGraphicFramePr>
        <p:xfrm>
          <a:off x="1951827" y="1479613"/>
          <a:ext cx="4864803" cy="1141127"/>
        </p:xfrm>
        <a:graphic>
          <a:graphicData uri="http://schemas.openxmlformats.org/presentationml/2006/ole">
            <mc:AlternateContent xmlns:mc="http://schemas.openxmlformats.org/markup-compatibility/2006">
              <mc:Choice xmlns:v="urn:schemas-microsoft-com:vml" Requires="v">
                <p:oleObj spid="_x0000_s4002" name="Equation" r:id="rId30" imgW="2057400" imgH="482400" progId="Equation.DSMT4">
                  <p:embed/>
                </p:oleObj>
              </mc:Choice>
              <mc:Fallback>
                <p:oleObj name="Equation" r:id="rId30" imgW="2057400" imgH="482400" progId="Equation.DSMT4">
                  <p:embed/>
                  <p:pic>
                    <p:nvPicPr>
                      <p:cNvPr id="0" name=""/>
                      <p:cNvPicPr/>
                      <p:nvPr/>
                    </p:nvPicPr>
                    <p:blipFill>
                      <a:blip r:embed="rId31"/>
                      <a:stretch>
                        <a:fillRect/>
                      </a:stretch>
                    </p:blipFill>
                    <p:spPr>
                      <a:xfrm>
                        <a:off x="1951827" y="1479613"/>
                        <a:ext cx="4864803" cy="114112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531718030"/>
              </p:ext>
            </p:extLst>
          </p:nvPr>
        </p:nvGraphicFramePr>
        <p:xfrm>
          <a:off x="1553586" y="2717086"/>
          <a:ext cx="3999324" cy="521651"/>
        </p:xfrm>
        <a:graphic>
          <a:graphicData uri="http://schemas.openxmlformats.org/presentationml/2006/ole">
            <mc:AlternateContent xmlns:mc="http://schemas.openxmlformats.org/markup-compatibility/2006">
              <mc:Choice xmlns:v="urn:schemas-microsoft-com:vml" Requires="v">
                <p:oleObj spid="_x0000_s4003" name="Equation" r:id="rId32" imgW="1752480" imgH="228600" progId="Equation.DSMT4">
                  <p:embed/>
                </p:oleObj>
              </mc:Choice>
              <mc:Fallback>
                <p:oleObj name="Equation" r:id="rId32" imgW="1752480" imgH="228600" progId="Equation.DSMT4">
                  <p:embed/>
                  <p:pic>
                    <p:nvPicPr>
                      <p:cNvPr id="0" name=""/>
                      <p:cNvPicPr/>
                      <p:nvPr/>
                    </p:nvPicPr>
                    <p:blipFill>
                      <a:blip r:embed="rId33"/>
                      <a:stretch>
                        <a:fillRect/>
                      </a:stretch>
                    </p:blipFill>
                    <p:spPr>
                      <a:xfrm>
                        <a:off x="1553586" y="2717086"/>
                        <a:ext cx="3999324" cy="521651"/>
                      </a:xfrm>
                      <a:prstGeom prst="rect">
                        <a:avLst/>
                      </a:prstGeom>
                    </p:spPr>
                  </p:pic>
                </p:oleObj>
              </mc:Fallback>
            </mc:AlternateContent>
          </a:graphicData>
        </a:graphic>
      </p:graphicFrame>
      <p:sp>
        <p:nvSpPr>
          <p:cNvPr id="6" name="灯片编号占位符 5"/>
          <p:cNvSpPr>
            <a:spLocks noGrp="1"/>
          </p:cNvSpPr>
          <p:nvPr>
            <p:ph type="sldNum" sz="quarter" idx="12"/>
          </p:nvPr>
        </p:nvSpPr>
        <p:spPr/>
        <p:txBody>
          <a:bodyPr/>
          <a:lstStyle/>
          <a:p>
            <a:fld id="{FCE5CB1A-84D9-4CEA-B327-BA5F167E0358}" type="slidenum">
              <a:rPr lang="zh-CN" altLang="en-US" smtClean="0"/>
              <a:t>4</a:t>
            </a:fld>
            <a:endParaRPr lang="zh-CN" altLang="en-US"/>
          </a:p>
        </p:txBody>
      </p:sp>
    </p:spTree>
    <p:extLst>
      <p:ext uri="{BB962C8B-B14F-4D97-AF65-F5344CB8AC3E}">
        <p14:creationId xmlns:p14="http://schemas.microsoft.com/office/powerpoint/2010/main" val="162090582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122"/>
                                        </p:tgtEl>
                                        <p:attrNameLst>
                                          <p:attrName>style.visibility</p:attrName>
                                        </p:attrNameLst>
                                      </p:cBhvr>
                                      <p:to>
                                        <p:strVal val="visible"/>
                                      </p:to>
                                    </p:set>
                                    <p:animEffect transition="in" filter="wipe(left)">
                                      <p:cBhvr>
                                        <p:cTn id="11" dur="500"/>
                                        <p:tgtEl>
                                          <p:spTgt spid="5122"/>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137"/>
                                        </p:tgtEl>
                                        <p:attrNameLst>
                                          <p:attrName>style.visibility</p:attrName>
                                        </p:attrNameLst>
                                      </p:cBhvr>
                                      <p:to>
                                        <p:strVal val="visible"/>
                                      </p:to>
                                    </p:set>
                                    <p:animEffect transition="in" filter="wipe(left)">
                                      <p:cBhvr>
                                        <p:cTn id="15" dur="500"/>
                                        <p:tgtEl>
                                          <p:spTgt spid="51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123"/>
                                        </p:tgtEl>
                                        <p:attrNameLst>
                                          <p:attrName>style.visibility</p:attrName>
                                        </p:attrNameLst>
                                      </p:cBhvr>
                                      <p:to>
                                        <p:strVal val="visible"/>
                                      </p:to>
                                    </p:set>
                                    <p:animEffect transition="in" filter="wipe(left)">
                                      <p:cBhvr>
                                        <p:cTn id="20" dur="500"/>
                                        <p:tgtEl>
                                          <p:spTgt spid="5123"/>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75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138"/>
                                        </p:tgtEl>
                                        <p:attrNameLst>
                                          <p:attrName>style.visibility</p:attrName>
                                        </p:attrNameLst>
                                      </p:cBhvr>
                                      <p:to>
                                        <p:strVal val="visible"/>
                                      </p:to>
                                    </p:set>
                                    <p:animEffect transition="in" filter="wipe(left)">
                                      <p:cBhvr>
                                        <p:cTn id="39" dur="500"/>
                                        <p:tgtEl>
                                          <p:spTgt spid="5138"/>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5134"/>
                                        </p:tgtEl>
                                        <p:attrNameLst>
                                          <p:attrName>style.visibility</p:attrName>
                                        </p:attrNameLst>
                                      </p:cBhvr>
                                      <p:to>
                                        <p:strVal val="visible"/>
                                      </p:to>
                                    </p:set>
                                    <p:animEffect transition="in" filter="wipe(left)">
                                      <p:cBhvr>
                                        <p:cTn id="43" dur="500"/>
                                        <p:tgtEl>
                                          <p:spTgt spid="513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139"/>
                                        </p:tgtEl>
                                        <p:attrNameLst>
                                          <p:attrName>style.visibility</p:attrName>
                                        </p:attrNameLst>
                                      </p:cBhvr>
                                      <p:to>
                                        <p:strVal val="visible"/>
                                      </p:to>
                                    </p:set>
                                    <p:animEffect transition="in" filter="wipe(left)">
                                      <p:cBhvr>
                                        <p:cTn id="48" dur="500"/>
                                        <p:tgtEl>
                                          <p:spTgt spid="513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140"/>
                                        </p:tgtEl>
                                        <p:attrNameLst>
                                          <p:attrName>style.visibility</p:attrName>
                                        </p:attrNameLst>
                                      </p:cBhvr>
                                      <p:to>
                                        <p:strVal val="visible"/>
                                      </p:to>
                                    </p:set>
                                    <p:animEffect transition="in" filter="wipe(left)">
                                      <p:cBhvr>
                                        <p:cTn id="53" dur="500"/>
                                        <p:tgtEl>
                                          <p:spTgt spid="514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5146"/>
                                        </p:tgtEl>
                                        <p:attrNameLst>
                                          <p:attrName>style.visibility</p:attrName>
                                        </p:attrNameLst>
                                      </p:cBhvr>
                                      <p:to>
                                        <p:strVal val="visible"/>
                                      </p:to>
                                    </p:set>
                                    <p:animEffect transition="in" filter="wipe(left)">
                                      <p:cBhvr>
                                        <p:cTn id="58" dur="500"/>
                                        <p:tgtEl>
                                          <p:spTgt spid="51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5147"/>
                                        </p:tgtEl>
                                        <p:attrNameLst>
                                          <p:attrName>style.visibility</p:attrName>
                                        </p:attrNameLst>
                                      </p:cBhvr>
                                      <p:to>
                                        <p:strVal val="visible"/>
                                      </p:to>
                                    </p:set>
                                    <p:animEffect transition="in" filter="wipe(left)">
                                      <p:cBhvr>
                                        <p:cTn id="63" dur="500"/>
                                        <p:tgtEl>
                                          <p:spTgt spid="5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438400" y="914401"/>
            <a:ext cx="518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ea typeface="宋体" panose="02010600030101010101" pitchFamily="2" charset="-122"/>
              </a:rPr>
              <a:t>根据三重积分的计算法</a:t>
            </a:r>
          </a:p>
        </p:txBody>
      </p:sp>
      <p:graphicFrame>
        <p:nvGraphicFramePr>
          <p:cNvPr id="6147" name="Object 2"/>
          <p:cNvGraphicFramePr>
            <a:graphicFrameLocks noChangeAspect="1"/>
          </p:cNvGraphicFramePr>
          <p:nvPr/>
        </p:nvGraphicFramePr>
        <p:xfrm>
          <a:off x="2413000" y="1593850"/>
          <a:ext cx="4965700" cy="1041400"/>
        </p:xfrm>
        <a:graphic>
          <a:graphicData uri="http://schemas.openxmlformats.org/presentationml/2006/ole">
            <mc:AlternateContent xmlns:mc="http://schemas.openxmlformats.org/markup-compatibility/2006">
              <mc:Choice xmlns:v="urn:schemas-microsoft-com:vml" Requires="v">
                <p:oleObj spid="_x0000_s4330" name="Equation" r:id="rId4" imgW="4965700" imgH="1041400" progId="Equation.3">
                  <p:embed/>
                </p:oleObj>
              </mc:Choice>
              <mc:Fallback>
                <p:oleObj name="Equation" r:id="rId4" imgW="4965700" imgH="1041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000" y="1593850"/>
                        <a:ext cx="49657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3"/>
          <p:cNvGraphicFramePr>
            <a:graphicFrameLocks noChangeAspect="1"/>
          </p:cNvGraphicFramePr>
          <p:nvPr>
            <p:extLst>
              <p:ext uri="{D42A27DB-BD31-4B8C-83A1-F6EECF244321}">
                <p14:modId xmlns:p14="http://schemas.microsoft.com/office/powerpoint/2010/main" val="972939134"/>
              </p:ext>
            </p:extLst>
          </p:nvPr>
        </p:nvGraphicFramePr>
        <p:xfrm>
          <a:off x="2817814" y="2762250"/>
          <a:ext cx="6669087" cy="901700"/>
        </p:xfrm>
        <a:graphic>
          <a:graphicData uri="http://schemas.openxmlformats.org/presentationml/2006/ole">
            <mc:AlternateContent xmlns:mc="http://schemas.openxmlformats.org/markup-compatibility/2006">
              <mc:Choice xmlns:v="urn:schemas-microsoft-com:vml" Requires="v">
                <p:oleObj spid="_x0000_s4331" name="Equation" r:id="rId6" imgW="6667500" imgH="901700" progId="Equation.DSMT4">
                  <p:embed/>
                </p:oleObj>
              </mc:Choice>
              <mc:Fallback>
                <p:oleObj name="Equation" r:id="rId6" imgW="6667500" imgH="9017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7814" y="2762250"/>
                        <a:ext cx="6669087"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9" name="Text Box 5"/>
          <p:cNvSpPr txBox="1">
            <a:spLocks noChangeArrowheads="1"/>
          </p:cNvSpPr>
          <p:nvPr/>
        </p:nvSpPr>
        <p:spPr bwMode="auto">
          <a:xfrm>
            <a:off x="2408238" y="3595688"/>
            <a:ext cx="5181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ea typeface="宋体" panose="02010600030101010101" pitchFamily="2" charset="-122"/>
              </a:rPr>
              <a:t>根据曲面积分的计算法</a:t>
            </a:r>
          </a:p>
        </p:txBody>
      </p:sp>
      <p:graphicFrame>
        <p:nvGraphicFramePr>
          <p:cNvPr id="6150" name="Object 4"/>
          <p:cNvGraphicFramePr>
            <a:graphicFrameLocks noChangeAspect="1"/>
          </p:cNvGraphicFramePr>
          <p:nvPr>
            <p:extLst>
              <p:ext uri="{D42A27DB-BD31-4B8C-83A1-F6EECF244321}">
                <p14:modId xmlns:p14="http://schemas.microsoft.com/office/powerpoint/2010/main" val="645530614"/>
              </p:ext>
            </p:extLst>
          </p:nvPr>
        </p:nvGraphicFramePr>
        <p:xfrm>
          <a:off x="2671763" y="4922838"/>
          <a:ext cx="6361112" cy="874712"/>
        </p:xfrm>
        <a:graphic>
          <a:graphicData uri="http://schemas.openxmlformats.org/presentationml/2006/ole">
            <mc:AlternateContent xmlns:mc="http://schemas.openxmlformats.org/markup-compatibility/2006">
              <mc:Choice xmlns:v="urn:schemas-microsoft-com:vml" Requires="v">
                <p:oleObj spid="_x0000_s4332" name="Equation" r:id="rId8" imgW="6553200" imgH="901700" progId="Equation.DSMT4">
                  <p:embed/>
                </p:oleObj>
              </mc:Choice>
              <mc:Fallback>
                <p:oleObj name="Equation" r:id="rId8" imgW="6553200" imgH="9017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1763" y="4922838"/>
                        <a:ext cx="6361112" cy="87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122899906"/>
              </p:ext>
            </p:extLst>
          </p:nvPr>
        </p:nvGraphicFramePr>
        <p:xfrm>
          <a:off x="2958668" y="4248150"/>
          <a:ext cx="5297488" cy="541337"/>
        </p:xfrm>
        <a:graphic>
          <a:graphicData uri="http://schemas.openxmlformats.org/presentationml/2006/ole">
            <mc:AlternateContent xmlns:mc="http://schemas.openxmlformats.org/markup-compatibility/2006">
              <mc:Choice xmlns:v="urn:schemas-microsoft-com:vml" Requires="v">
                <p:oleObj spid="_x0000_s4333" name="Equation" r:id="rId10" imgW="2234880" imgH="228600" progId="Equation.DSMT4">
                  <p:embed/>
                </p:oleObj>
              </mc:Choice>
              <mc:Fallback>
                <p:oleObj name="Equation" r:id="rId10" imgW="2234880" imgH="228600" progId="Equation.DSMT4">
                  <p:embed/>
                  <p:pic>
                    <p:nvPicPr>
                      <p:cNvPr id="0" name=""/>
                      <p:cNvPicPr/>
                      <p:nvPr/>
                    </p:nvPicPr>
                    <p:blipFill>
                      <a:blip r:embed="rId11"/>
                      <a:stretch>
                        <a:fillRect/>
                      </a:stretch>
                    </p:blipFill>
                    <p:spPr>
                      <a:xfrm>
                        <a:off x="2958668" y="4248150"/>
                        <a:ext cx="5297488" cy="541337"/>
                      </a:xfrm>
                      <a:prstGeom prst="rect">
                        <a:avLst/>
                      </a:prstGeom>
                    </p:spPr>
                  </p:pic>
                </p:oleObj>
              </mc:Fallback>
            </mc:AlternateContent>
          </a:graphicData>
        </a:graphic>
      </p:graphicFrame>
      <p:sp>
        <p:nvSpPr>
          <p:cNvPr id="3" name="灯片编号占位符 2"/>
          <p:cNvSpPr>
            <a:spLocks noGrp="1"/>
          </p:cNvSpPr>
          <p:nvPr>
            <p:ph type="sldNum" sz="quarter" idx="12"/>
          </p:nvPr>
        </p:nvSpPr>
        <p:spPr/>
        <p:txBody>
          <a:bodyPr/>
          <a:lstStyle/>
          <a:p>
            <a:fld id="{FCE5CB1A-84D9-4CEA-B327-BA5F167E0358}" type="slidenum">
              <a:rPr lang="zh-CN" altLang="en-US" smtClean="0"/>
              <a:t>5</a:t>
            </a:fld>
            <a:endParaRPr lang="zh-CN" altLang="en-US"/>
          </a:p>
        </p:txBody>
      </p:sp>
    </p:spTree>
    <p:extLst>
      <p:ext uri="{BB962C8B-B14F-4D97-AF65-F5344CB8AC3E}">
        <p14:creationId xmlns:p14="http://schemas.microsoft.com/office/powerpoint/2010/main" val="15053381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wipe(left)">
                                      <p:cBhvr>
                                        <p:cTn id="7" dur="500"/>
                                        <p:tgtEl>
                                          <p:spTgt spid="6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ipe(left)">
                                      <p:cBhvr>
                                        <p:cTn id="12" dur="5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6149"/>
                                        </p:tgtEl>
                                        <p:attrNameLst>
                                          <p:attrName>style.visibility</p:attrName>
                                        </p:attrNameLst>
                                      </p:cBhvr>
                                      <p:to>
                                        <p:strVal val="visible"/>
                                      </p:to>
                                    </p:set>
                                    <p:animEffect transition="in" filter="wipe(left)">
                                      <p:cBhvr>
                                        <p:cTn id="17" dur="75"/>
                                        <p:tgtEl>
                                          <p:spTgt spid="61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50"/>
                                        </p:tgtEl>
                                        <p:attrNameLst>
                                          <p:attrName>style.visibility</p:attrName>
                                        </p:attrNameLst>
                                      </p:cBhvr>
                                      <p:to>
                                        <p:strVal val="visible"/>
                                      </p:to>
                                    </p:set>
                                    <p:animEffect transition="in" filter="wipe(left)">
                                      <p:cBhvr>
                                        <p:cTn id="27"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2757488" y="1149350"/>
          <a:ext cx="6176962" cy="876300"/>
        </p:xfrm>
        <a:graphic>
          <a:graphicData uri="http://schemas.openxmlformats.org/presentationml/2006/ole">
            <mc:AlternateContent xmlns:mc="http://schemas.openxmlformats.org/markup-compatibility/2006">
              <mc:Choice xmlns:v="urn:schemas-microsoft-com:vml" Requires="v">
                <p:oleObj spid="_x0000_s5422" name="Equation" r:id="rId3" imgW="6350000" imgH="901700" progId="Equation.3">
                  <p:embed/>
                </p:oleObj>
              </mc:Choice>
              <mc:Fallback>
                <p:oleObj name="Equation" r:id="rId3" imgW="6350000" imgH="901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1149350"/>
                        <a:ext cx="6176962"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3"/>
          <p:cNvGraphicFramePr>
            <a:graphicFrameLocks noChangeAspect="1"/>
          </p:cNvGraphicFramePr>
          <p:nvPr>
            <p:extLst>
              <p:ext uri="{D42A27DB-BD31-4B8C-83A1-F6EECF244321}">
                <p14:modId xmlns:p14="http://schemas.microsoft.com/office/powerpoint/2010/main" val="2822453748"/>
              </p:ext>
            </p:extLst>
          </p:nvPr>
        </p:nvGraphicFramePr>
        <p:xfrm>
          <a:off x="2736850" y="4184650"/>
          <a:ext cx="6669088" cy="901700"/>
        </p:xfrm>
        <a:graphic>
          <a:graphicData uri="http://schemas.openxmlformats.org/presentationml/2006/ole">
            <mc:AlternateContent xmlns:mc="http://schemas.openxmlformats.org/markup-compatibility/2006">
              <mc:Choice xmlns:v="urn:schemas-microsoft-com:vml" Requires="v">
                <p:oleObj spid="_x0000_s5423" name="Equation" r:id="rId5" imgW="6667500" imgH="901700" progId="Equation.DSMT4">
                  <p:embed/>
                </p:oleObj>
              </mc:Choice>
              <mc:Fallback>
                <p:oleObj name="Equation" r:id="rId5" imgW="6667500" imgH="901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850" y="4184650"/>
                        <a:ext cx="6669088"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4"/>
          <p:cNvGraphicFramePr>
            <a:graphicFrameLocks noChangeAspect="1"/>
          </p:cNvGraphicFramePr>
          <p:nvPr>
            <p:extLst>
              <p:ext uri="{D42A27DB-BD31-4B8C-83A1-F6EECF244321}">
                <p14:modId xmlns:p14="http://schemas.microsoft.com/office/powerpoint/2010/main" val="429214412"/>
              </p:ext>
            </p:extLst>
          </p:nvPr>
        </p:nvGraphicFramePr>
        <p:xfrm>
          <a:off x="2622550" y="3200401"/>
          <a:ext cx="3390900" cy="811213"/>
        </p:xfrm>
        <a:graphic>
          <a:graphicData uri="http://schemas.openxmlformats.org/presentationml/2006/ole">
            <mc:AlternateContent xmlns:mc="http://schemas.openxmlformats.org/markup-compatibility/2006">
              <mc:Choice xmlns:v="urn:schemas-microsoft-com:vml" Requires="v">
                <p:oleObj spid="_x0000_s5424" name="Equation" r:id="rId7" imgW="3390900" imgH="812800" progId="Equation.DSMT4">
                  <p:embed/>
                </p:oleObj>
              </mc:Choice>
              <mc:Fallback>
                <p:oleObj name="Equation" r:id="rId7" imgW="3390900" imgH="812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2550" y="3200401"/>
                        <a:ext cx="3390900" cy="811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5"/>
          <p:cNvGraphicFramePr>
            <a:graphicFrameLocks noChangeAspect="1"/>
          </p:cNvGraphicFramePr>
          <p:nvPr/>
        </p:nvGraphicFramePr>
        <p:xfrm>
          <a:off x="2798764" y="2222500"/>
          <a:ext cx="2992437" cy="825500"/>
        </p:xfrm>
        <a:graphic>
          <a:graphicData uri="http://schemas.openxmlformats.org/presentationml/2006/ole">
            <mc:AlternateContent xmlns:mc="http://schemas.openxmlformats.org/markup-compatibility/2006">
              <mc:Choice xmlns:v="urn:schemas-microsoft-com:vml" Requires="v">
                <p:oleObj spid="_x0000_s5425" name="Equation" r:id="rId9" imgW="3124200" imgH="863600" progId="Equation.3">
                  <p:embed/>
                </p:oleObj>
              </mc:Choice>
              <mc:Fallback>
                <p:oleObj name="Equation" r:id="rId9" imgW="3124200" imgH="863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98764" y="2222500"/>
                        <a:ext cx="2992437"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6"/>
          <p:cNvGraphicFramePr>
            <a:graphicFrameLocks noChangeAspect="1"/>
          </p:cNvGraphicFramePr>
          <p:nvPr/>
        </p:nvGraphicFramePr>
        <p:xfrm>
          <a:off x="3487738" y="5157788"/>
          <a:ext cx="4984750" cy="1008062"/>
        </p:xfrm>
        <a:graphic>
          <a:graphicData uri="http://schemas.openxmlformats.org/presentationml/2006/ole">
            <mc:AlternateContent xmlns:mc="http://schemas.openxmlformats.org/markup-compatibility/2006">
              <mc:Choice xmlns:v="urn:schemas-microsoft-com:vml" Requires="v">
                <p:oleObj spid="_x0000_s5426" name="Equation" r:id="rId11" imgW="2181292" imgH="428685" progId="Equation.DSMT4">
                  <p:embed/>
                </p:oleObj>
              </mc:Choice>
              <mc:Fallback>
                <p:oleObj name="Equation" r:id="rId11" imgW="2181292" imgH="42868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7738" y="5157788"/>
                        <a:ext cx="4984750"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FCE5CB1A-84D9-4CEA-B327-BA5F167E0358}" type="slidenum">
              <a:rPr lang="zh-CN" altLang="en-US" smtClean="0"/>
              <a:t>6</a:t>
            </a:fld>
            <a:endParaRPr lang="zh-CN" altLang="en-US"/>
          </a:p>
        </p:txBody>
      </p:sp>
    </p:spTree>
    <p:extLst>
      <p:ext uri="{BB962C8B-B14F-4D97-AF65-F5344CB8AC3E}">
        <p14:creationId xmlns:p14="http://schemas.microsoft.com/office/powerpoint/2010/main" val="108494525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wipe(left)">
                                      <p:cBhvr>
                                        <p:cTn id="7" dur="500"/>
                                        <p:tgtEl>
                                          <p:spTgt spid="7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wipe(left)">
                                      <p:cBhvr>
                                        <p:cTn id="12" dur="500"/>
                                        <p:tgtEl>
                                          <p:spTgt spid="717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7171"/>
                                        </p:tgtEl>
                                        <p:attrNameLst>
                                          <p:attrName>style.visibility</p:attrName>
                                        </p:attrNameLst>
                                      </p:cBhvr>
                                      <p:to>
                                        <p:strVal val="visible"/>
                                      </p:to>
                                    </p:set>
                                    <p:animEffect transition="in" filter="wipe(left)">
                                      <p:cBhvr>
                                        <p:cTn id="16" dur="500"/>
                                        <p:tgtEl>
                                          <p:spTgt spid="717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7174"/>
                                        </p:tgtEl>
                                        <p:attrNameLst>
                                          <p:attrName>style.visibility</p:attrName>
                                        </p:attrNameLst>
                                      </p:cBhvr>
                                      <p:to>
                                        <p:strVal val="visible"/>
                                      </p:to>
                                    </p:set>
                                    <p:animEffect transition="in" filter="wipe(left)">
                                      <p:cBhvr>
                                        <p:cTn id="21"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3417888" y="1052514"/>
          <a:ext cx="4672012" cy="1069975"/>
        </p:xfrm>
        <a:graphic>
          <a:graphicData uri="http://schemas.openxmlformats.org/presentationml/2006/ole">
            <mc:AlternateContent xmlns:mc="http://schemas.openxmlformats.org/markup-compatibility/2006">
              <mc:Choice xmlns:v="urn:schemas-microsoft-com:vml" Requires="v">
                <p:oleObj spid="_x0000_s6320" name="Equation" r:id="rId3" imgW="1924184" imgH="428685" progId="Equation.DSMT4">
                  <p:embed/>
                </p:oleObj>
              </mc:Choice>
              <mc:Fallback>
                <p:oleObj name="Equation" r:id="rId3" imgW="1924184" imgH="428685"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7888" y="1052514"/>
                        <a:ext cx="4672012"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9" name="Text Box 3"/>
          <p:cNvSpPr txBox="1">
            <a:spLocks noChangeArrowheads="1"/>
          </p:cNvSpPr>
          <p:nvPr/>
        </p:nvSpPr>
        <p:spPr bwMode="auto">
          <a:xfrm>
            <a:off x="1773239" y="1327944"/>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latin typeface="+mn-ea"/>
                <a:ea typeface="+mn-ea"/>
              </a:rPr>
              <a:t>同理，</a:t>
            </a:r>
            <a:endParaRPr lang="zh-CN" altLang="en-US" sz="2400" dirty="0">
              <a:solidFill>
                <a:schemeClr val="tx1"/>
              </a:solidFill>
              <a:latin typeface="+mn-ea"/>
              <a:ea typeface="+mn-ea"/>
            </a:endParaRPr>
          </a:p>
        </p:txBody>
      </p:sp>
      <p:graphicFrame>
        <p:nvGraphicFramePr>
          <p:cNvPr id="8196" name="Object 3"/>
          <p:cNvGraphicFramePr>
            <a:graphicFrameLocks noChangeAspect="1"/>
          </p:cNvGraphicFramePr>
          <p:nvPr>
            <p:extLst>
              <p:ext uri="{D42A27DB-BD31-4B8C-83A1-F6EECF244321}">
                <p14:modId xmlns:p14="http://schemas.microsoft.com/office/powerpoint/2010/main" val="3964242691"/>
              </p:ext>
            </p:extLst>
          </p:nvPr>
        </p:nvGraphicFramePr>
        <p:xfrm>
          <a:off x="3297239" y="2205038"/>
          <a:ext cx="4664075" cy="1054100"/>
        </p:xfrm>
        <a:graphic>
          <a:graphicData uri="http://schemas.openxmlformats.org/presentationml/2006/ole">
            <mc:AlternateContent xmlns:mc="http://schemas.openxmlformats.org/markup-compatibility/2006">
              <mc:Choice xmlns:v="urn:schemas-microsoft-com:vml" Requires="v">
                <p:oleObj spid="_x0000_s6321" name="Equation" r:id="rId6" imgW="1952513" imgH="428685" progId="Equation.DSMT4">
                  <p:embed/>
                </p:oleObj>
              </mc:Choice>
              <mc:Fallback>
                <p:oleObj name="Equation" r:id="rId6" imgW="1952513" imgH="42868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7239" y="2205038"/>
                        <a:ext cx="4664075"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4"/>
          <p:cNvGraphicFramePr>
            <a:graphicFrameLocks noChangeAspect="1"/>
          </p:cNvGraphicFramePr>
          <p:nvPr>
            <p:extLst>
              <p:ext uri="{D42A27DB-BD31-4B8C-83A1-F6EECF244321}">
                <p14:modId xmlns:p14="http://schemas.microsoft.com/office/powerpoint/2010/main" val="2999466105"/>
              </p:ext>
            </p:extLst>
          </p:nvPr>
        </p:nvGraphicFramePr>
        <p:xfrm>
          <a:off x="2034574" y="3960813"/>
          <a:ext cx="7950200" cy="1008063"/>
        </p:xfrm>
        <a:graphic>
          <a:graphicData uri="http://schemas.openxmlformats.org/presentationml/2006/ole">
            <mc:AlternateContent xmlns:mc="http://schemas.openxmlformats.org/markup-compatibility/2006">
              <mc:Choice xmlns:v="urn:schemas-microsoft-com:vml" Requires="v">
                <p:oleObj spid="_x0000_s6322" name="Equation" r:id="rId8" imgW="3486195" imgH="428685" progId="Equation.DSMT4">
                  <p:embed/>
                </p:oleObj>
              </mc:Choice>
              <mc:Fallback>
                <p:oleObj name="Equation" r:id="rId8" imgW="3486195" imgH="42868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34574" y="3960813"/>
                        <a:ext cx="7950200"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Text Box 6"/>
          <p:cNvSpPr txBox="1">
            <a:spLocks noChangeArrowheads="1"/>
          </p:cNvSpPr>
          <p:nvPr/>
        </p:nvSpPr>
        <p:spPr bwMode="auto">
          <a:xfrm>
            <a:off x="5562600" y="5181601"/>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en-US" altLang="zh-CN" b="1" dirty="0">
                <a:solidFill>
                  <a:schemeClr val="tx1"/>
                </a:solidFill>
                <a:ea typeface="宋体" panose="02010600030101010101" pitchFamily="2" charset="-122"/>
              </a:rPr>
              <a:t>------------------</a:t>
            </a:r>
            <a:r>
              <a:rPr lang="zh-CN" altLang="en-US" b="1" dirty="0">
                <a:solidFill>
                  <a:srgbClr val="3333FF"/>
                </a:solidFill>
                <a:latin typeface="+mn-ea"/>
                <a:ea typeface="+mn-ea"/>
              </a:rPr>
              <a:t>高斯公式</a:t>
            </a:r>
            <a:endParaRPr lang="zh-CN" altLang="en-US" b="1" dirty="0">
              <a:solidFill>
                <a:schemeClr val="tx1"/>
              </a:solidFill>
              <a:latin typeface="+mn-ea"/>
              <a:ea typeface="+mn-ea"/>
            </a:endParaRPr>
          </a:p>
        </p:txBody>
      </p:sp>
      <p:sp>
        <p:nvSpPr>
          <p:cNvPr id="8199" name="Text Box 7"/>
          <p:cNvSpPr txBox="1">
            <a:spLocks noChangeArrowheads="1"/>
          </p:cNvSpPr>
          <p:nvPr/>
        </p:nvSpPr>
        <p:spPr bwMode="auto">
          <a:xfrm>
            <a:off x="1712914" y="3350419"/>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Blip>
                <a:blip r:embed="rId5"/>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5"/>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5"/>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5"/>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ea typeface="宋体" panose="02010600030101010101" pitchFamily="2" charset="-122"/>
              </a:rPr>
              <a:t>合并以上三式得：</a:t>
            </a:r>
          </a:p>
        </p:txBody>
      </p:sp>
      <p:sp>
        <p:nvSpPr>
          <p:cNvPr id="2" name="灯片编号占位符 1"/>
          <p:cNvSpPr>
            <a:spLocks noGrp="1"/>
          </p:cNvSpPr>
          <p:nvPr>
            <p:ph type="sldNum" sz="quarter" idx="12"/>
          </p:nvPr>
        </p:nvSpPr>
        <p:spPr/>
        <p:txBody>
          <a:bodyPr/>
          <a:lstStyle/>
          <a:p>
            <a:fld id="{FCE5CB1A-84D9-4CEA-B327-BA5F167E0358}" type="slidenum">
              <a:rPr lang="zh-CN" altLang="en-US" smtClean="0"/>
              <a:t>7</a:t>
            </a:fld>
            <a:endParaRPr lang="zh-CN" altLang="en-US"/>
          </a:p>
        </p:txBody>
      </p:sp>
    </p:spTree>
    <p:extLst>
      <p:ext uri="{BB962C8B-B14F-4D97-AF65-F5344CB8AC3E}">
        <p14:creationId xmlns:p14="http://schemas.microsoft.com/office/powerpoint/2010/main" val="127834065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wipe(left)">
                                      <p:cBhvr>
                                        <p:cTn id="11" dur="500"/>
                                        <p:tgtEl>
                                          <p:spTgt spid="81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199"/>
                                        </p:tgtEl>
                                        <p:attrNameLst>
                                          <p:attrName>style.visibility</p:attrName>
                                        </p:attrNameLst>
                                      </p:cBhvr>
                                      <p:to>
                                        <p:strVal val="visible"/>
                                      </p:to>
                                    </p:set>
                                    <p:animEffect transition="in" filter="wipe(left)">
                                      <p:cBhvr>
                                        <p:cTn id="16" dur="500"/>
                                        <p:tgtEl>
                                          <p:spTgt spid="8199"/>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8197"/>
                                        </p:tgtEl>
                                        <p:attrNameLst>
                                          <p:attrName>style.visibility</p:attrName>
                                        </p:attrNameLst>
                                      </p:cBhvr>
                                      <p:to>
                                        <p:strVal val="visible"/>
                                      </p:to>
                                    </p:set>
                                    <p:animEffect transition="in" filter="wipe(left)">
                                      <p:cBhvr>
                                        <p:cTn id="20" dur="500"/>
                                        <p:tgtEl>
                                          <p:spTgt spid="8197"/>
                                        </p:tgtEl>
                                      </p:cBhvr>
                                    </p:animEffect>
                                  </p:childTnLst>
                                  <p:subTnLst>
                                    <p:animClr clrSpc="rgb" dir="cw">
                                      <p:cBhvr override="childStyle">
                                        <p:cTn dur="1" fill="hold" display="0" masterRel="nextClick" afterEffect="1"/>
                                        <p:tgtEl>
                                          <p:spTgt spid="8197"/>
                                        </p:tgtEl>
                                        <p:attrNameLst>
                                          <p:attrName>ppt_c</p:attrName>
                                        </p:attrNameLst>
                                      </p:cBhvr>
                                      <p:to>
                                        <a:srgbClr val="3333FF"/>
                                      </p:to>
                                    </p:animClr>
                                  </p:sub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198"/>
                                        </p:tgtEl>
                                        <p:attrNameLst>
                                          <p:attrName>style.visibility</p:attrName>
                                        </p:attrNameLst>
                                      </p:cBhvr>
                                      <p:to>
                                        <p:strVal val="visible"/>
                                      </p:to>
                                    </p:set>
                                    <p:animEffect transition="in" filter="wipe(left)">
                                      <p:cBhvr>
                                        <p:cTn id="25" dur="500"/>
                                        <p:tgtEl>
                                          <p:spTgt spid="8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autoUpdateAnimBg="0"/>
      <p:bldP spid="819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extLst>
              <p:ext uri="{D42A27DB-BD31-4B8C-83A1-F6EECF244321}">
                <p14:modId xmlns:p14="http://schemas.microsoft.com/office/powerpoint/2010/main" val="1229152244"/>
              </p:ext>
            </p:extLst>
          </p:nvPr>
        </p:nvGraphicFramePr>
        <p:xfrm>
          <a:off x="1734035" y="939489"/>
          <a:ext cx="8712201" cy="1635125"/>
        </p:xfrm>
        <a:graphic>
          <a:graphicData uri="http://schemas.openxmlformats.org/presentationml/2006/ole">
            <mc:AlternateContent xmlns:mc="http://schemas.openxmlformats.org/markup-compatibility/2006">
              <mc:Choice xmlns:v="urn:schemas-microsoft-com:vml" Requires="v">
                <p:oleObj spid="_x0000_s7366" name="Equation" r:id="rId3" imgW="3454200" imgH="672840" progId="Equation.DSMT4">
                  <p:embed/>
                </p:oleObj>
              </mc:Choice>
              <mc:Fallback>
                <p:oleObj name="Equation" r:id="rId3" imgW="3454200" imgH="672840" progId="Equation.DSMT4">
                  <p:embed/>
                  <p:pic>
                    <p:nvPicPr>
                      <p:cNvPr id="0" name=""/>
                      <p:cNvPicPr>
                        <a:picLocks noChangeAspect="1" noChangeArrowheads="1"/>
                      </p:cNvPicPr>
                      <p:nvPr/>
                    </p:nvPicPr>
                    <p:blipFill>
                      <a:blip r:embed="rId4"/>
                      <a:srcRect/>
                      <a:stretch>
                        <a:fillRect/>
                      </a:stretch>
                    </p:blipFill>
                    <p:spPr bwMode="auto">
                      <a:xfrm>
                        <a:off x="1734035" y="939489"/>
                        <a:ext cx="8712201" cy="1635125"/>
                      </a:xfrm>
                      <a:prstGeom prst="rect">
                        <a:avLst/>
                      </a:prstGeom>
                      <a:noFill/>
                      <a:ln>
                        <a:noFill/>
                      </a:ln>
                      <a:effectLst/>
                    </p:spPr>
                  </p:pic>
                </p:oleObj>
              </mc:Fallback>
            </mc:AlternateContent>
          </a:graphicData>
        </a:graphic>
      </p:graphicFrame>
      <p:graphicFrame>
        <p:nvGraphicFramePr>
          <p:cNvPr id="35846" name="Object 3"/>
          <p:cNvGraphicFramePr>
            <a:graphicFrameLocks noChangeAspect="1"/>
          </p:cNvGraphicFramePr>
          <p:nvPr>
            <p:extLst>
              <p:ext uri="{D42A27DB-BD31-4B8C-83A1-F6EECF244321}">
                <p14:modId xmlns:p14="http://schemas.microsoft.com/office/powerpoint/2010/main" val="754881327"/>
              </p:ext>
            </p:extLst>
          </p:nvPr>
        </p:nvGraphicFramePr>
        <p:xfrm>
          <a:off x="1601788" y="3915373"/>
          <a:ext cx="8243888" cy="1027113"/>
        </p:xfrm>
        <a:graphic>
          <a:graphicData uri="http://schemas.openxmlformats.org/presentationml/2006/ole">
            <mc:AlternateContent xmlns:mc="http://schemas.openxmlformats.org/markup-compatibility/2006">
              <mc:Choice xmlns:v="urn:schemas-microsoft-com:vml" Requires="v">
                <p:oleObj spid="_x0000_s7367" name="Equation" r:id="rId5" imgW="3200400" imgH="380880" progId="Equation.DSMT4">
                  <p:embed/>
                </p:oleObj>
              </mc:Choice>
              <mc:Fallback>
                <p:oleObj name="Equation" r:id="rId5" imgW="3200400" imgH="380880" progId="Equation.DSMT4">
                  <p:embed/>
                  <p:pic>
                    <p:nvPicPr>
                      <p:cNvPr id="0" name=""/>
                      <p:cNvPicPr>
                        <a:picLocks noChangeAspect="1" noChangeArrowheads="1"/>
                      </p:cNvPicPr>
                      <p:nvPr/>
                    </p:nvPicPr>
                    <p:blipFill>
                      <a:blip r:embed="rId6"/>
                      <a:srcRect/>
                      <a:stretch>
                        <a:fillRect/>
                      </a:stretch>
                    </p:blipFill>
                    <p:spPr bwMode="auto">
                      <a:xfrm>
                        <a:off x="1601788" y="3915373"/>
                        <a:ext cx="8243888" cy="102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4"/>
          <p:cNvGraphicFramePr>
            <a:graphicFrameLocks noChangeAspect="1"/>
          </p:cNvGraphicFramePr>
          <p:nvPr>
            <p:extLst>
              <p:ext uri="{D42A27DB-BD31-4B8C-83A1-F6EECF244321}">
                <p14:modId xmlns:p14="http://schemas.microsoft.com/office/powerpoint/2010/main" val="3328646278"/>
              </p:ext>
            </p:extLst>
          </p:nvPr>
        </p:nvGraphicFramePr>
        <p:xfrm>
          <a:off x="1430190" y="4917317"/>
          <a:ext cx="9319892" cy="975905"/>
        </p:xfrm>
        <a:graphic>
          <a:graphicData uri="http://schemas.openxmlformats.org/presentationml/2006/ole">
            <mc:AlternateContent xmlns:mc="http://schemas.openxmlformats.org/markup-compatibility/2006">
              <mc:Choice xmlns:v="urn:schemas-microsoft-com:vml" Requires="v">
                <p:oleObj spid="_x0000_s7368" name="Equation" r:id="rId7" imgW="3670200" imgH="380880" progId="Equation.DSMT4">
                  <p:embed/>
                </p:oleObj>
              </mc:Choice>
              <mc:Fallback>
                <p:oleObj name="Equation" r:id="rId7" imgW="3670200" imgH="380880" progId="Equation.DSMT4">
                  <p:embed/>
                  <p:pic>
                    <p:nvPicPr>
                      <p:cNvPr id="0" name=""/>
                      <p:cNvPicPr>
                        <a:picLocks noChangeAspect="1" noChangeArrowheads="1"/>
                      </p:cNvPicPr>
                      <p:nvPr/>
                    </p:nvPicPr>
                    <p:blipFill>
                      <a:blip r:embed="rId8"/>
                      <a:srcRect/>
                      <a:stretch>
                        <a:fillRect/>
                      </a:stretch>
                    </p:blipFill>
                    <p:spPr bwMode="auto">
                      <a:xfrm>
                        <a:off x="1430190" y="4917317"/>
                        <a:ext cx="9319892" cy="975905"/>
                      </a:xfrm>
                      <a:prstGeom prst="rect">
                        <a:avLst/>
                      </a:prstGeom>
                      <a:noFill/>
                      <a:ln>
                        <a:noFill/>
                      </a:ln>
                    </p:spPr>
                  </p:pic>
                </p:oleObj>
              </mc:Fallback>
            </mc:AlternateContent>
          </a:graphicData>
        </a:graphic>
      </p:graphicFrame>
      <p:sp>
        <p:nvSpPr>
          <p:cNvPr id="35848" name="Text Box 8"/>
          <p:cNvSpPr txBox="1">
            <a:spLocks noChangeArrowheads="1"/>
          </p:cNvSpPr>
          <p:nvPr/>
        </p:nvSpPr>
        <p:spPr bwMode="auto">
          <a:xfrm>
            <a:off x="1601788" y="3351812"/>
            <a:ext cx="541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9"/>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9"/>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9"/>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9"/>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9"/>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9"/>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9"/>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9"/>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9"/>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ea typeface="宋体" panose="02010600030101010101" pitchFamily="2" charset="-122"/>
              </a:rPr>
              <a:t>由两类曲面积分之间的关系</a:t>
            </a:r>
          </a:p>
        </p:txBody>
      </p:sp>
      <p:grpSp>
        <p:nvGrpSpPr>
          <p:cNvPr id="4" name="组合 3"/>
          <p:cNvGrpSpPr/>
          <p:nvPr/>
        </p:nvGrpSpPr>
        <p:grpSpPr>
          <a:xfrm>
            <a:off x="1668900" y="2684477"/>
            <a:ext cx="6263253" cy="523220"/>
            <a:chOff x="1669409" y="2743200"/>
            <a:chExt cx="6263253" cy="523220"/>
          </a:xfrm>
        </p:grpSpPr>
        <p:sp>
          <p:nvSpPr>
            <p:cNvPr id="2" name="TextBox 1"/>
            <p:cNvSpPr txBox="1"/>
            <p:nvPr/>
          </p:nvSpPr>
          <p:spPr>
            <a:xfrm>
              <a:off x="1669409" y="2743200"/>
              <a:ext cx="6263253" cy="523220"/>
            </a:xfrm>
            <a:prstGeom prst="rect">
              <a:avLst/>
            </a:prstGeom>
            <a:noFill/>
          </p:spPr>
          <p:txBody>
            <a:bodyPr wrap="none" rtlCol="0">
              <a:spAutoFit/>
            </a:bodyPr>
            <a:lstStyle/>
            <a:p>
              <a:r>
                <a:rPr lang="zh-CN" altLang="en-US" sz="2800" b="1" dirty="0"/>
                <a:t>若       是复连通区域类似可得到该公式</a:t>
              </a:r>
              <a:r>
                <a:rPr lang="en-US" altLang="zh-CN" sz="2800" b="1" dirty="0"/>
                <a:t>.</a:t>
              </a:r>
              <a:endParaRPr lang="zh-CN" altLang="en-US" sz="2800" b="1" dirty="0"/>
            </a:p>
          </p:txBody>
        </p:sp>
        <p:graphicFrame>
          <p:nvGraphicFramePr>
            <p:cNvPr id="3" name="对象 2"/>
            <p:cNvGraphicFramePr>
              <a:graphicFrameLocks noChangeAspect="1"/>
            </p:cNvGraphicFramePr>
            <p:nvPr>
              <p:extLst>
                <p:ext uri="{D42A27DB-BD31-4B8C-83A1-F6EECF244321}">
                  <p14:modId xmlns:p14="http://schemas.microsoft.com/office/powerpoint/2010/main" val="482571066"/>
                </p:ext>
              </p:extLst>
            </p:nvPr>
          </p:nvGraphicFramePr>
          <p:xfrm>
            <a:off x="2175952" y="2796687"/>
            <a:ext cx="416246" cy="416246"/>
          </p:xfrm>
          <a:graphic>
            <a:graphicData uri="http://schemas.openxmlformats.org/presentationml/2006/ole">
              <mc:AlternateContent xmlns:mc="http://schemas.openxmlformats.org/markup-compatibility/2006">
                <mc:Choice xmlns:v="urn:schemas-microsoft-com:vml" Requires="v">
                  <p:oleObj spid="_x0000_s7369" name="Equation" r:id="rId10" imgW="164880" imgH="164880" progId="Equation.DSMT4">
                    <p:embed/>
                  </p:oleObj>
                </mc:Choice>
                <mc:Fallback>
                  <p:oleObj name="Equation" r:id="rId10" imgW="164880" imgH="164880" progId="Equation.DSMT4">
                    <p:embed/>
                    <p:pic>
                      <p:nvPicPr>
                        <p:cNvPr id="0" name=""/>
                        <p:cNvPicPr/>
                        <p:nvPr/>
                      </p:nvPicPr>
                      <p:blipFill>
                        <a:blip r:embed="rId11"/>
                        <a:stretch>
                          <a:fillRect/>
                        </a:stretch>
                      </p:blipFill>
                      <p:spPr>
                        <a:xfrm>
                          <a:off x="2175952" y="2796687"/>
                          <a:ext cx="416246" cy="416246"/>
                        </a:xfrm>
                        <a:prstGeom prst="rect">
                          <a:avLst/>
                        </a:prstGeom>
                      </p:spPr>
                    </p:pic>
                  </p:oleObj>
                </mc:Fallback>
              </mc:AlternateContent>
            </a:graphicData>
          </a:graphic>
        </p:graphicFrame>
      </p:grpSp>
      <p:sp>
        <p:nvSpPr>
          <p:cNvPr id="5" name="灯片编号占位符 4"/>
          <p:cNvSpPr>
            <a:spLocks noGrp="1"/>
          </p:cNvSpPr>
          <p:nvPr>
            <p:ph type="sldNum" sz="quarter" idx="12"/>
          </p:nvPr>
        </p:nvSpPr>
        <p:spPr/>
        <p:txBody>
          <a:bodyPr/>
          <a:lstStyle/>
          <a:p>
            <a:fld id="{FCE5CB1A-84D9-4CEA-B327-BA5F167E0358}" type="slidenum">
              <a:rPr lang="zh-CN" altLang="en-US" smtClean="0"/>
              <a:t>8</a:t>
            </a:fld>
            <a:endParaRPr lang="zh-CN" altLang="en-US"/>
          </a:p>
        </p:txBody>
      </p:sp>
    </p:spTree>
    <p:extLst>
      <p:ext uri="{BB962C8B-B14F-4D97-AF65-F5344CB8AC3E}">
        <p14:creationId xmlns:p14="http://schemas.microsoft.com/office/powerpoint/2010/main" val="21720506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8"/>
                                        </p:tgtEl>
                                        <p:attrNameLst>
                                          <p:attrName>style.visibility</p:attrName>
                                        </p:attrNameLst>
                                      </p:cBhvr>
                                      <p:to>
                                        <p:strVal val="visible"/>
                                      </p:to>
                                    </p:set>
                                    <p:animEffect transition="in" filter="wipe(left)">
                                      <p:cBhvr>
                                        <p:cTn id="12" dur="500"/>
                                        <p:tgtEl>
                                          <p:spTgt spid="3584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5846"/>
                                        </p:tgtEl>
                                        <p:attrNameLst>
                                          <p:attrName>style.visibility</p:attrName>
                                        </p:attrNameLst>
                                      </p:cBhvr>
                                      <p:to>
                                        <p:strVal val="visible"/>
                                      </p:to>
                                    </p:set>
                                    <p:animEffect transition="in" filter="wipe(left)">
                                      <p:cBhvr>
                                        <p:cTn id="16" dur="500"/>
                                        <p:tgtEl>
                                          <p:spTgt spid="358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5847"/>
                                        </p:tgtEl>
                                        <p:attrNameLst>
                                          <p:attrName>style.visibility</p:attrName>
                                        </p:attrNameLst>
                                      </p:cBhvr>
                                      <p:to>
                                        <p:strVal val="visible"/>
                                      </p:to>
                                    </p:set>
                                    <p:animEffect transition="in" filter="wipe(left)">
                                      <p:cBhvr>
                                        <p:cTn id="21" dur="500"/>
                                        <p:tgtEl>
                                          <p:spTgt spid="35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272145" y="4444206"/>
            <a:ext cx="396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en-US" altLang="zh-CN" b="1" dirty="0">
                <a:solidFill>
                  <a:srgbClr val="FF3300"/>
                </a:solidFill>
                <a:ea typeface="黑体" panose="02010609060101010101" pitchFamily="49" charset="-122"/>
                <a:cs typeface="Times New Roman" panose="02020603050405020304" pitchFamily="18" charset="0"/>
              </a:rPr>
              <a:t>Gauss</a:t>
            </a:r>
            <a:r>
              <a:rPr lang="zh-CN" altLang="en-US" b="1" dirty="0">
                <a:solidFill>
                  <a:srgbClr val="FF3300"/>
                </a:solidFill>
                <a:latin typeface="+mn-ea"/>
                <a:ea typeface="+mn-ea"/>
                <a:cs typeface="Times New Roman" panose="02020603050405020304" pitchFamily="18" charset="0"/>
              </a:rPr>
              <a:t>公</a:t>
            </a:r>
            <a:r>
              <a:rPr lang="zh-CN" altLang="en-US" b="1" dirty="0">
                <a:solidFill>
                  <a:srgbClr val="FF3300"/>
                </a:solidFill>
                <a:latin typeface="+mn-ea"/>
                <a:ea typeface="+mn-ea"/>
              </a:rPr>
              <a:t>式的实质</a:t>
            </a:r>
            <a:endParaRPr lang="zh-CN" altLang="en-US" dirty="0">
              <a:solidFill>
                <a:srgbClr val="FF3300"/>
              </a:solidFill>
              <a:latin typeface="+mn-ea"/>
              <a:ea typeface="+mn-ea"/>
            </a:endParaRPr>
          </a:p>
        </p:txBody>
      </p:sp>
      <p:sp>
        <p:nvSpPr>
          <p:cNvPr id="9219" name="Text Box 3"/>
          <p:cNvSpPr txBox="1">
            <a:spLocks noChangeArrowheads="1"/>
          </p:cNvSpPr>
          <p:nvPr/>
        </p:nvSpPr>
        <p:spPr bwMode="auto">
          <a:xfrm>
            <a:off x="1764146" y="5072449"/>
            <a:ext cx="869141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rgbClr val="0000FF"/>
                </a:solidFill>
                <a:ea typeface="宋体" panose="02010600030101010101" pitchFamily="2" charset="-122"/>
              </a:rPr>
              <a:t>沟通了空间闭区域上的三重积分与其边界曲面上的曲面积分之间的关系</a:t>
            </a:r>
            <a:r>
              <a:rPr lang="en-US" altLang="zh-CN" b="1" dirty="0">
                <a:solidFill>
                  <a:srgbClr val="0000FF"/>
                </a:solidFill>
                <a:ea typeface="宋体" panose="02010600030101010101" pitchFamily="2" charset="-122"/>
              </a:rPr>
              <a:t>.</a:t>
            </a:r>
            <a:endParaRPr lang="en-US" altLang="zh-CN" dirty="0">
              <a:solidFill>
                <a:srgbClr val="0000FF"/>
              </a:solidFill>
              <a:ea typeface="宋体" panose="02010600030101010101" pitchFamily="2" charset="-122"/>
            </a:endParaRPr>
          </a:p>
        </p:txBody>
      </p:sp>
      <p:graphicFrame>
        <p:nvGraphicFramePr>
          <p:cNvPr id="9220" name="Object 2"/>
          <p:cNvGraphicFramePr>
            <a:graphicFrameLocks noChangeAspect="1"/>
          </p:cNvGraphicFramePr>
          <p:nvPr>
            <p:extLst>
              <p:ext uri="{D42A27DB-BD31-4B8C-83A1-F6EECF244321}">
                <p14:modId xmlns:p14="http://schemas.microsoft.com/office/powerpoint/2010/main" val="2167661653"/>
              </p:ext>
            </p:extLst>
          </p:nvPr>
        </p:nvGraphicFramePr>
        <p:xfrm>
          <a:off x="2388399" y="1426077"/>
          <a:ext cx="5444179" cy="1993898"/>
        </p:xfrm>
        <a:graphic>
          <a:graphicData uri="http://schemas.openxmlformats.org/presentationml/2006/ole">
            <mc:AlternateContent xmlns:mc="http://schemas.openxmlformats.org/markup-compatibility/2006">
              <mc:Choice xmlns:v="urn:schemas-microsoft-com:vml" Requires="v">
                <p:oleObj spid="_x0000_s8321" name="Equation" r:id="rId4" imgW="2311200" imgH="838080" progId="Equation.DSMT4">
                  <p:embed/>
                </p:oleObj>
              </mc:Choice>
              <mc:Fallback>
                <p:oleObj name="Equation" r:id="rId4" imgW="2311200" imgH="838080" progId="Equation.DSMT4">
                  <p:embed/>
                  <p:pic>
                    <p:nvPicPr>
                      <p:cNvPr id="0" name=""/>
                      <p:cNvPicPr>
                        <a:picLocks noChangeAspect="1" noChangeArrowheads="1"/>
                      </p:cNvPicPr>
                      <p:nvPr/>
                    </p:nvPicPr>
                    <p:blipFill>
                      <a:blip r:embed="rId5"/>
                      <a:srcRect/>
                      <a:stretch>
                        <a:fillRect/>
                      </a:stretch>
                    </p:blipFill>
                    <p:spPr bwMode="auto">
                      <a:xfrm>
                        <a:off x="2388399" y="1426077"/>
                        <a:ext cx="5444179" cy="1993898"/>
                      </a:xfrm>
                      <a:prstGeom prst="rect">
                        <a:avLst/>
                      </a:prstGeom>
                      <a:noFill/>
                      <a:ln>
                        <a:noFill/>
                      </a:ln>
                      <a:effectLst/>
                    </p:spPr>
                  </p:pic>
                </p:oleObj>
              </mc:Fallback>
            </mc:AlternateContent>
          </a:graphicData>
        </a:graphic>
      </p:graphicFrame>
      <p:sp>
        <p:nvSpPr>
          <p:cNvPr id="16389" name="Text Box 5"/>
          <p:cNvSpPr txBox="1">
            <a:spLocks noChangeArrowheads="1"/>
          </p:cNvSpPr>
          <p:nvPr/>
        </p:nvSpPr>
        <p:spPr bwMode="auto">
          <a:xfrm>
            <a:off x="1764146" y="825117"/>
            <a:ext cx="541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2800">
                <a:solidFill>
                  <a:srgbClr val="000099"/>
                </a:solidFill>
                <a:latin typeface="Times New Roman" panose="02020603050405020304" pitchFamily="18" charset="0"/>
                <a:ea typeface="华文中宋" panose="02010600040101010101" pitchFamily="2" charset="-122"/>
              </a:defRPr>
            </a:lvl1pPr>
            <a:lvl2pPr marL="742950" indent="-285750">
              <a:spcBef>
                <a:spcPct val="20000"/>
              </a:spcBef>
              <a:buBlip>
                <a:blip r:embed="rId3"/>
              </a:buBlip>
              <a:defRPr kumimoji="1" sz="2400">
                <a:solidFill>
                  <a:srgbClr val="000099"/>
                </a:solidFill>
                <a:latin typeface="Times New Roman" panose="02020603050405020304" pitchFamily="18" charset="0"/>
                <a:ea typeface="华文中宋" panose="02010600040101010101" pitchFamily="2" charset="-122"/>
              </a:defRPr>
            </a:lvl2pPr>
            <a:lvl3pPr marL="11430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3pPr>
            <a:lvl4pPr marL="16002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4pPr>
            <a:lvl5pPr marL="2057400" indent="-228600">
              <a:spcBef>
                <a:spcPct val="20000"/>
              </a:spcBef>
              <a:buBlip>
                <a:blip r:embed="rId3"/>
              </a:buBlip>
              <a:defRPr kumimoji="1" sz="2000">
                <a:solidFill>
                  <a:srgbClr val="000099"/>
                </a:solidFill>
                <a:latin typeface="Times New Roman" panose="02020603050405020304" pitchFamily="18" charset="0"/>
                <a:ea typeface="华文中宋" panose="02010600040101010101" pitchFamily="2" charset="-122"/>
              </a:defRPr>
            </a:lvl5pPr>
            <a:lvl6pPr marL="25146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6pPr>
            <a:lvl7pPr marL="29718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7pPr>
            <a:lvl8pPr marL="34290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8pPr>
            <a:lvl9pPr marL="3886200" indent="-228600" eaLnBrk="0" fontAlgn="base" hangingPunct="0">
              <a:spcBef>
                <a:spcPct val="20000"/>
              </a:spcBef>
              <a:spcAft>
                <a:spcPct val="0"/>
              </a:spcAft>
              <a:buBlip>
                <a:blip r:embed="rId3"/>
              </a:buBlip>
              <a:defRPr kumimoji="1" sz="2000">
                <a:solidFill>
                  <a:srgbClr val="000099"/>
                </a:solidFill>
                <a:latin typeface="Times New Roman" panose="02020603050405020304" pitchFamily="18" charset="0"/>
                <a:ea typeface="华文中宋" panose="02010600040101010101" pitchFamily="2" charset="-122"/>
              </a:defRPr>
            </a:lvl9pPr>
          </a:lstStyle>
          <a:p>
            <a:pPr eaLnBrk="1" hangingPunct="1">
              <a:spcBef>
                <a:spcPct val="50000"/>
              </a:spcBef>
              <a:buFontTx/>
              <a:buNone/>
            </a:pPr>
            <a:r>
              <a:rPr lang="zh-CN" altLang="en-US" b="1" dirty="0">
                <a:solidFill>
                  <a:schemeClr val="tx1"/>
                </a:solidFill>
                <a:ea typeface="宋体" panose="02010600030101010101" pitchFamily="2" charset="-122"/>
              </a:rPr>
              <a:t>得到</a:t>
            </a:r>
            <a:r>
              <a:rPr lang="en-US" altLang="zh-CN" b="1" dirty="0">
                <a:solidFill>
                  <a:schemeClr val="tx1"/>
                </a:solidFill>
                <a:ea typeface="宋体" panose="02010600030101010101" pitchFamily="2" charset="-122"/>
              </a:rPr>
              <a:t>Gauss</a:t>
            </a:r>
            <a:r>
              <a:rPr lang="zh-CN" altLang="en-US" b="1" dirty="0">
                <a:solidFill>
                  <a:schemeClr val="tx1"/>
                </a:solidFill>
                <a:ea typeface="宋体" panose="02010600030101010101" pitchFamily="2" charset="-122"/>
              </a:rPr>
              <a:t>公式的另一种表达式</a:t>
            </a:r>
          </a:p>
        </p:txBody>
      </p:sp>
      <p:graphicFrame>
        <p:nvGraphicFramePr>
          <p:cNvPr id="2" name="对象 1"/>
          <p:cNvGraphicFramePr>
            <a:graphicFrameLocks noChangeAspect="1"/>
          </p:cNvGraphicFramePr>
          <p:nvPr>
            <p:extLst>
              <p:ext uri="{D42A27DB-BD31-4B8C-83A1-F6EECF244321}">
                <p14:modId xmlns:p14="http://schemas.microsoft.com/office/powerpoint/2010/main" val="3245152997"/>
              </p:ext>
            </p:extLst>
          </p:nvPr>
        </p:nvGraphicFramePr>
        <p:xfrm>
          <a:off x="1764146" y="3320805"/>
          <a:ext cx="8389359" cy="1068836"/>
        </p:xfrm>
        <a:graphic>
          <a:graphicData uri="http://schemas.openxmlformats.org/presentationml/2006/ole">
            <mc:AlternateContent xmlns:mc="http://schemas.openxmlformats.org/markup-compatibility/2006">
              <mc:Choice xmlns:v="urn:schemas-microsoft-com:vml" Requires="v">
                <p:oleObj spid="_x0000_s8322" name="Equation" r:id="rId6" imgW="3390840" imgH="431640" progId="Equation.DSMT4">
                  <p:embed/>
                </p:oleObj>
              </mc:Choice>
              <mc:Fallback>
                <p:oleObj name="Equation" r:id="rId6" imgW="3390840" imgH="431640" progId="Equation.DSMT4">
                  <p:embed/>
                  <p:pic>
                    <p:nvPicPr>
                      <p:cNvPr id="0" name=""/>
                      <p:cNvPicPr/>
                      <p:nvPr/>
                    </p:nvPicPr>
                    <p:blipFill>
                      <a:blip r:embed="rId7"/>
                      <a:stretch>
                        <a:fillRect/>
                      </a:stretch>
                    </p:blipFill>
                    <p:spPr>
                      <a:xfrm>
                        <a:off x="1764146" y="3320805"/>
                        <a:ext cx="8389359" cy="1068836"/>
                      </a:xfrm>
                      <a:prstGeom prst="rect">
                        <a:avLst/>
                      </a:prstGeom>
                    </p:spPr>
                  </p:pic>
                </p:oleObj>
              </mc:Fallback>
            </mc:AlternateContent>
          </a:graphicData>
        </a:graphic>
      </p:graphicFrame>
      <p:sp>
        <p:nvSpPr>
          <p:cNvPr id="3" name="灯片编号占位符 2"/>
          <p:cNvSpPr>
            <a:spLocks noGrp="1"/>
          </p:cNvSpPr>
          <p:nvPr>
            <p:ph type="sldNum" sz="quarter" idx="12"/>
          </p:nvPr>
        </p:nvSpPr>
        <p:spPr/>
        <p:txBody>
          <a:bodyPr/>
          <a:lstStyle/>
          <a:p>
            <a:fld id="{FCE5CB1A-84D9-4CEA-B327-BA5F167E0358}" type="slidenum">
              <a:rPr lang="zh-CN" altLang="en-US" smtClean="0"/>
              <a:t>9</a:t>
            </a:fld>
            <a:endParaRPr lang="zh-CN" altLang="en-US"/>
          </a:p>
        </p:txBody>
      </p:sp>
    </p:spTree>
    <p:extLst>
      <p:ext uri="{BB962C8B-B14F-4D97-AF65-F5344CB8AC3E}">
        <p14:creationId xmlns:p14="http://schemas.microsoft.com/office/powerpoint/2010/main" val="3418846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left)">
                                      <p:cBhvr>
                                        <p:cTn id="7" dur="500"/>
                                        <p:tgtEl>
                                          <p:spTgt spid="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8"/>
                                        </p:tgtEl>
                                        <p:attrNameLst>
                                          <p:attrName>style.visibility</p:attrName>
                                        </p:attrNameLst>
                                      </p:cBhvr>
                                      <p:to>
                                        <p:strVal val="visible"/>
                                      </p:to>
                                    </p:set>
                                    <p:animEffect transition="in" filter="wipe(left)">
                                      <p:cBhvr>
                                        <p:cTn id="17" dur="500"/>
                                        <p:tgtEl>
                                          <p:spTgt spid="92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19"/>
                                        </p:tgtEl>
                                        <p:attrNameLst>
                                          <p:attrName>style.visibility</p:attrName>
                                        </p:attrNameLst>
                                      </p:cBhvr>
                                      <p:to>
                                        <p:strVal val="visible"/>
                                      </p:to>
                                    </p:set>
                                    <p:animEffect transition="in" filter="wipe(left)">
                                      <p:cBhvr>
                                        <p:cTn id="22"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8759</TotalTime>
  <Words>758</Words>
  <Application>Microsoft Office PowerPoint</Application>
  <PresentationFormat>宽屏</PresentationFormat>
  <Paragraphs>210</Paragraphs>
  <Slides>38</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38</vt:i4>
      </vt:variant>
    </vt:vector>
  </HeadingPairs>
  <TitlesOfParts>
    <vt:vector size="50" baseType="lpstr">
      <vt:lpstr>等线</vt:lpstr>
      <vt:lpstr>黑体</vt:lpstr>
      <vt:lpstr>楷体_GB2312</vt:lpstr>
      <vt:lpstr>宋体</vt:lpstr>
      <vt:lpstr>Arial</vt:lpstr>
      <vt:lpstr>Calibri</vt:lpstr>
      <vt:lpstr>Calibri Light</vt:lpstr>
      <vt:lpstr>Times New Roman</vt:lpstr>
      <vt:lpstr>Office 主题</vt:lpstr>
      <vt:lpstr>Equation</vt:lpstr>
      <vt:lpstr>位图图像</vt:lpstr>
      <vt:lpstr>公式</vt:lpstr>
      <vt:lpstr>PowerPoint 演示文稿</vt:lpstr>
      <vt:lpstr>高斯 ( Gauss )  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例5. 用Gauss 公式计算</vt:lpstr>
      <vt:lpstr>PowerPoint 演示文稿</vt:lpstr>
      <vt:lpstr>例6. 利用Gauss 公式计算积分</vt:lpstr>
      <vt:lpstr>PowerPoint 演示文稿</vt:lpstr>
      <vt:lpstr>例7.</vt:lpstr>
      <vt:lpstr>PowerPoint 演示文稿</vt:lpstr>
      <vt:lpstr>PowerPoint 演示文稿</vt:lpstr>
      <vt:lpstr>例9、计算曲面积分</vt:lpstr>
      <vt:lpstr>例10、计算曲面积分</vt:lpstr>
      <vt:lpstr>取0r1,作椭球面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Wenzhuang</cp:lastModifiedBy>
  <cp:revision>144</cp:revision>
  <dcterms:created xsi:type="dcterms:W3CDTF">2020-03-24T14:51:49Z</dcterms:created>
  <dcterms:modified xsi:type="dcterms:W3CDTF">2022-08-16T01:40:18Z</dcterms:modified>
</cp:coreProperties>
</file>