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7" r:id="rId2"/>
    <p:sldId id="258" r:id="rId3"/>
    <p:sldId id="259" r:id="rId4"/>
    <p:sldId id="260" r:id="rId5"/>
    <p:sldId id="261" r:id="rId6"/>
    <p:sldId id="262" r:id="rId7"/>
    <p:sldId id="263" r:id="rId8"/>
    <p:sldId id="264" r:id="rId9"/>
    <p:sldId id="265" r:id="rId10"/>
    <p:sldId id="266" r:id="rId11"/>
    <p:sldId id="267" r:id="rId12"/>
    <p:sldId id="274" r:id="rId13"/>
    <p:sldId id="268" r:id="rId14"/>
    <p:sldId id="269" r:id="rId15"/>
    <p:sldId id="277" r:id="rId16"/>
    <p:sldId id="275" r:id="rId17"/>
    <p:sldId id="276" r:id="rId18"/>
    <p:sldId id="270" r:id="rId19"/>
    <p:sldId id="271" r:id="rId20"/>
    <p:sldId id="272" r:id="rId21"/>
    <p:sldId id="278" r:id="rId22"/>
    <p:sldId id="279" r:id="rId2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2503" autoAdjust="0"/>
  </p:normalViewPr>
  <p:slideViewPr>
    <p:cSldViewPr snapToGrid="0">
      <p:cViewPr varScale="1">
        <p:scale>
          <a:sx n="62" d="100"/>
          <a:sy n="62" d="100"/>
        </p:scale>
        <p:origin x="812" y="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7" Type="http://schemas.openxmlformats.org/officeDocument/2006/relationships/image" Target="../media/image7.wmf"/><Relationship Id="rId2" Type="http://schemas.openxmlformats.org/officeDocument/2006/relationships/image" Target="../media/image2.wmf"/><Relationship Id="rId1" Type="http://schemas.openxmlformats.org/officeDocument/2006/relationships/image" Target="../media/image1.wmf"/><Relationship Id="rId6" Type="http://schemas.openxmlformats.org/officeDocument/2006/relationships/image" Target="../media/image6.wmf"/><Relationship Id="rId5" Type="http://schemas.openxmlformats.org/officeDocument/2006/relationships/image" Target="../media/image5.wmf"/><Relationship Id="rId4" Type="http://schemas.openxmlformats.org/officeDocument/2006/relationships/image" Target="../media/image4.wmf"/></Relationships>
</file>

<file path=ppt/drawings/_rels/vmlDrawing10.vml.rels><?xml version="1.0" encoding="UTF-8" standalone="yes"?>
<Relationships xmlns="http://schemas.openxmlformats.org/package/2006/relationships"><Relationship Id="rId8" Type="http://schemas.openxmlformats.org/officeDocument/2006/relationships/image" Target="../media/image55.wmf"/><Relationship Id="rId3" Type="http://schemas.openxmlformats.org/officeDocument/2006/relationships/image" Target="../media/image14.wmf"/><Relationship Id="rId7" Type="http://schemas.openxmlformats.org/officeDocument/2006/relationships/image" Target="../media/image42.wmf"/><Relationship Id="rId12" Type="http://schemas.openxmlformats.org/officeDocument/2006/relationships/image" Target="../media/image59.wmf"/><Relationship Id="rId2" Type="http://schemas.openxmlformats.org/officeDocument/2006/relationships/image" Target="../media/image54.wmf"/><Relationship Id="rId1" Type="http://schemas.openxmlformats.org/officeDocument/2006/relationships/image" Target="../media/image53.wmf"/><Relationship Id="rId6" Type="http://schemas.openxmlformats.org/officeDocument/2006/relationships/image" Target="../media/image44.wmf"/><Relationship Id="rId11" Type="http://schemas.openxmlformats.org/officeDocument/2006/relationships/image" Target="../media/image58.wmf"/><Relationship Id="rId5" Type="http://schemas.openxmlformats.org/officeDocument/2006/relationships/image" Target="../media/image17.wmf"/><Relationship Id="rId10" Type="http://schemas.openxmlformats.org/officeDocument/2006/relationships/image" Target="../media/image57.wmf"/><Relationship Id="rId4" Type="http://schemas.openxmlformats.org/officeDocument/2006/relationships/image" Target="../media/image15.wmf"/><Relationship Id="rId9" Type="http://schemas.openxmlformats.org/officeDocument/2006/relationships/image" Target="../media/image56.wmf"/></Relationships>
</file>

<file path=ppt/drawings/_rels/vmlDrawing11.vml.rels><?xml version="1.0" encoding="UTF-8" standalone="yes"?>
<Relationships xmlns="http://schemas.openxmlformats.org/package/2006/relationships"><Relationship Id="rId8" Type="http://schemas.openxmlformats.org/officeDocument/2006/relationships/image" Target="../media/image60.wmf"/><Relationship Id="rId13" Type="http://schemas.openxmlformats.org/officeDocument/2006/relationships/image" Target="../media/image65.wmf"/><Relationship Id="rId3" Type="http://schemas.openxmlformats.org/officeDocument/2006/relationships/image" Target="../media/image14.wmf"/><Relationship Id="rId7" Type="http://schemas.openxmlformats.org/officeDocument/2006/relationships/image" Target="../media/image44.wmf"/><Relationship Id="rId12" Type="http://schemas.openxmlformats.org/officeDocument/2006/relationships/image" Target="../media/image64.wmf"/><Relationship Id="rId2" Type="http://schemas.openxmlformats.org/officeDocument/2006/relationships/image" Target="../media/image42.wmf"/><Relationship Id="rId1" Type="http://schemas.openxmlformats.org/officeDocument/2006/relationships/image" Target="../media/image41.wmf"/><Relationship Id="rId6" Type="http://schemas.openxmlformats.org/officeDocument/2006/relationships/image" Target="../media/image43.wmf"/><Relationship Id="rId11" Type="http://schemas.openxmlformats.org/officeDocument/2006/relationships/image" Target="../media/image63.wmf"/><Relationship Id="rId5" Type="http://schemas.openxmlformats.org/officeDocument/2006/relationships/image" Target="../media/image16.wmf"/><Relationship Id="rId15" Type="http://schemas.openxmlformats.org/officeDocument/2006/relationships/image" Target="../media/image67.wmf"/><Relationship Id="rId10" Type="http://schemas.openxmlformats.org/officeDocument/2006/relationships/image" Target="../media/image62.wmf"/><Relationship Id="rId4" Type="http://schemas.openxmlformats.org/officeDocument/2006/relationships/image" Target="../media/image15.wmf"/><Relationship Id="rId9" Type="http://schemas.openxmlformats.org/officeDocument/2006/relationships/image" Target="../media/image61.wmf"/><Relationship Id="rId14" Type="http://schemas.openxmlformats.org/officeDocument/2006/relationships/image" Target="../media/image66.wmf"/></Relationships>
</file>

<file path=ppt/drawings/_rels/vmlDrawing12.vml.rels><?xml version="1.0" encoding="UTF-8" standalone="yes"?>
<Relationships xmlns="http://schemas.openxmlformats.org/package/2006/relationships"><Relationship Id="rId8" Type="http://schemas.openxmlformats.org/officeDocument/2006/relationships/image" Target="../media/image75.wmf"/><Relationship Id="rId13" Type="http://schemas.openxmlformats.org/officeDocument/2006/relationships/image" Target="../media/image80.wmf"/><Relationship Id="rId3" Type="http://schemas.openxmlformats.org/officeDocument/2006/relationships/image" Target="../media/image70.png"/><Relationship Id="rId7" Type="http://schemas.openxmlformats.org/officeDocument/2006/relationships/image" Target="../media/image74.wmf"/><Relationship Id="rId12" Type="http://schemas.openxmlformats.org/officeDocument/2006/relationships/image" Target="../media/image79.wmf"/><Relationship Id="rId2" Type="http://schemas.openxmlformats.org/officeDocument/2006/relationships/image" Target="../media/image69.wmf"/><Relationship Id="rId1" Type="http://schemas.openxmlformats.org/officeDocument/2006/relationships/image" Target="../media/image68.emf"/><Relationship Id="rId6" Type="http://schemas.openxmlformats.org/officeDocument/2006/relationships/image" Target="../media/image73.wmf"/><Relationship Id="rId11" Type="http://schemas.openxmlformats.org/officeDocument/2006/relationships/image" Target="../media/image78.wmf"/><Relationship Id="rId5" Type="http://schemas.openxmlformats.org/officeDocument/2006/relationships/image" Target="../media/image72.wmf"/><Relationship Id="rId10" Type="http://schemas.openxmlformats.org/officeDocument/2006/relationships/image" Target="../media/image77.wmf"/><Relationship Id="rId4" Type="http://schemas.openxmlformats.org/officeDocument/2006/relationships/image" Target="../media/image71.wmf"/><Relationship Id="rId9" Type="http://schemas.openxmlformats.org/officeDocument/2006/relationships/image" Target="../media/image76.emf"/></Relationships>
</file>

<file path=ppt/drawings/_rels/vmlDrawing13.vml.rels><?xml version="1.0" encoding="UTF-8" standalone="yes"?>
<Relationships xmlns="http://schemas.openxmlformats.org/package/2006/relationships"><Relationship Id="rId8" Type="http://schemas.openxmlformats.org/officeDocument/2006/relationships/image" Target="../media/image87.png"/><Relationship Id="rId3" Type="http://schemas.openxmlformats.org/officeDocument/2006/relationships/image" Target="../media/image82.wmf"/><Relationship Id="rId7" Type="http://schemas.openxmlformats.org/officeDocument/2006/relationships/image" Target="../media/image86.wmf"/><Relationship Id="rId2" Type="http://schemas.openxmlformats.org/officeDocument/2006/relationships/image" Target="../media/image81.wmf"/><Relationship Id="rId1" Type="http://schemas.openxmlformats.org/officeDocument/2006/relationships/image" Target="../media/image65.wmf"/><Relationship Id="rId6" Type="http://schemas.openxmlformats.org/officeDocument/2006/relationships/image" Target="../media/image85.wmf"/><Relationship Id="rId11" Type="http://schemas.openxmlformats.org/officeDocument/2006/relationships/image" Target="../media/image90.wmf"/><Relationship Id="rId5" Type="http://schemas.openxmlformats.org/officeDocument/2006/relationships/image" Target="../media/image84.wmf"/><Relationship Id="rId10" Type="http://schemas.openxmlformats.org/officeDocument/2006/relationships/image" Target="../media/image89.wmf"/><Relationship Id="rId4" Type="http://schemas.openxmlformats.org/officeDocument/2006/relationships/image" Target="../media/image83.wmf"/><Relationship Id="rId9" Type="http://schemas.openxmlformats.org/officeDocument/2006/relationships/image" Target="../media/image88.w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92.wmf"/><Relationship Id="rId1" Type="http://schemas.openxmlformats.org/officeDocument/2006/relationships/image" Target="../media/image91.wmf"/></Relationships>
</file>

<file path=ppt/drawings/_rels/vmlDrawing15.vml.rels><?xml version="1.0" encoding="UTF-8" standalone="yes"?>
<Relationships xmlns="http://schemas.openxmlformats.org/package/2006/relationships"><Relationship Id="rId8" Type="http://schemas.openxmlformats.org/officeDocument/2006/relationships/image" Target="../media/image100.wmf"/><Relationship Id="rId13" Type="http://schemas.openxmlformats.org/officeDocument/2006/relationships/image" Target="../media/image105.wmf"/><Relationship Id="rId3" Type="http://schemas.openxmlformats.org/officeDocument/2006/relationships/image" Target="../media/image95.wmf"/><Relationship Id="rId7" Type="http://schemas.openxmlformats.org/officeDocument/2006/relationships/image" Target="../media/image99.wmf"/><Relationship Id="rId12" Type="http://schemas.openxmlformats.org/officeDocument/2006/relationships/image" Target="../media/image104.wmf"/><Relationship Id="rId2" Type="http://schemas.openxmlformats.org/officeDocument/2006/relationships/image" Target="../media/image94.wmf"/><Relationship Id="rId1" Type="http://schemas.openxmlformats.org/officeDocument/2006/relationships/image" Target="../media/image93.wmf"/><Relationship Id="rId6" Type="http://schemas.openxmlformats.org/officeDocument/2006/relationships/image" Target="../media/image98.wmf"/><Relationship Id="rId11" Type="http://schemas.openxmlformats.org/officeDocument/2006/relationships/image" Target="../media/image103.wmf"/><Relationship Id="rId5" Type="http://schemas.openxmlformats.org/officeDocument/2006/relationships/image" Target="../media/image97.wmf"/><Relationship Id="rId10" Type="http://schemas.openxmlformats.org/officeDocument/2006/relationships/image" Target="../media/image102.wmf"/><Relationship Id="rId4" Type="http://schemas.openxmlformats.org/officeDocument/2006/relationships/image" Target="../media/image96.wmf"/><Relationship Id="rId9" Type="http://schemas.openxmlformats.org/officeDocument/2006/relationships/image" Target="../media/image101.wmf"/></Relationships>
</file>

<file path=ppt/drawings/_rels/vmlDrawing16.vml.rels><?xml version="1.0" encoding="UTF-8" standalone="yes"?>
<Relationships xmlns="http://schemas.openxmlformats.org/package/2006/relationships"><Relationship Id="rId8" Type="http://schemas.openxmlformats.org/officeDocument/2006/relationships/image" Target="../media/image102.wmf"/><Relationship Id="rId13" Type="http://schemas.openxmlformats.org/officeDocument/2006/relationships/image" Target="../media/image112.wmf"/><Relationship Id="rId3" Type="http://schemas.openxmlformats.org/officeDocument/2006/relationships/image" Target="../media/image107.wmf"/><Relationship Id="rId7" Type="http://schemas.openxmlformats.org/officeDocument/2006/relationships/image" Target="../media/image101.wmf"/><Relationship Id="rId12" Type="http://schemas.openxmlformats.org/officeDocument/2006/relationships/image" Target="../media/image111.wmf"/><Relationship Id="rId17" Type="http://schemas.openxmlformats.org/officeDocument/2006/relationships/image" Target="../media/image116.wmf"/><Relationship Id="rId2" Type="http://schemas.openxmlformats.org/officeDocument/2006/relationships/image" Target="../media/image106.wmf"/><Relationship Id="rId16" Type="http://schemas.openxmlformats.org/officeDocument/2006/relationships/image" Target="../media/image115.wmf"/><Relationship Id="rId1" Type="http://schemas.openxmlformats.org/officeDocument/2006/relationships/image" Target="../media/image65.wmf"/><Relationship Id="rId6" Type="http://schemas.openxmlformats.org/officeDocument/2006/relationships/image" Target="../media/image110.wmf"/><Relationship Id="rId11" Type="http://schemas.openxmlformats.org/officeDocument/2006/relationships/image" Target="../media/image105.wmf"/><Relationship Id="rId5" Type="http://schemas.openxmlformats.org/officeDocument/2006/relationships/image" Target="../media/image109.wmf"/><Relationship Id="rId15" Type="http://schemas.openxmlformats.org/officeDocument/2006/relationships/image" Target="../media/image114.wmf"/><Relationship Id="rId10" Type="http://schemas.openxmlformats.org/officeDocument/2006/relationships/image" Target="../media/image104.wmf"/><Relationship Id="rId4" Type="http://schemas.openxmlformats.org/officeDocument/2006/relationships/image" Target="../media/image108.wmf"/><Relationship Id="rId9" Type="http://schemas.openxmlformats.org/officeDocument/2006/relationships/image" Target="../media/image103.wmf"/><Relationship Id="rId14" Type="http://schemas.openxmlformats.org/officeDocument/2006/relationships/image" Target="../media/image113.wmf"/></Relationships>
</file>

<file path=ppt/drawings/_rels/vmlDrawing17.vml.rels><?xml version="1.0" encoding="UTF-8" standalone="yes"?>
<Relationships xmlns="http://schemas.openxmlformats.org/package/2006/relationships"><Relationship Id="rId8" Type="http://schemas.openxmlformats.org/officeDocument/2006/relationships/image" Target="../media/image123.wmf"/><Relationship Id="rId13" Type="http://schemas.openxmlformats.org/officeDocument/2006/relationships/image" Target="../media/image128.wmf"/><Relationship Id="rId3" Type="http://schemas.openxmlformats.org/officeDocument/2006/relationships/image" Target="../media/image119.wmf"/><Relationship Id="rId7" Type="http://schemas.openxmlformats.org/officeDocument/2006/relationships/image" Target="../media/image122.wmf"/><Relationship Id="rId12" Type="http://schemas.openxmlformats.org/officeDocument/2006/relationships/image" Target="../media/image127.wmf"/><Relationship Id="rId2" Type="http://schemas.openxmlformats.org/officeDocument/2006/relationships/image" Target="../media/image118.wmf"/><Relationship Id="rId1" Type="http://schemas.openxmlformats.org/officeDocument/2006/relationships/image" Target="../media/image117.wmf"/><Relationship Id="rId6" Type="http://schemas.openxmlformats.org/officeDocument/2006/relationships/image" Target="../media/image121.wmf"/><Relationship Id="rId11" Type="http://schemas.openxmlformats.org/officeDocument/2006/relationships/image" Target="../media/image126.wmf"/><Relationship Id="rId5" Type="http://schemas.openxmlformats.org/officeDocument/2006/relationships/image" Target="../media/image120.wmf"/><Relationship Id="rId10" Type="http://schemas.openxmlformats.org/officeDocument/2006/relationships/image" Target="../media/image125.wmf"/><Relationship Id="rId4" Type="http://schemas.openxmlformats.org/officeDocument/2006/relationships/image" Target="../media/image14.wmf"/><Relationship Id="rId9" Type="http://schemas.openxmlformats.org/officeDocument/2006/relationships/image" Target="../media/image124.wmf"/><Relationship Id="rId14" Type="http://schemas.openxmlformats.org/officeDocument/2006/relationships/image" Target="../media/image129.wmf"/></Relationships>
</file>

<file path=ppt/drawings/_rels/vmlDrawing18.vml.rels><?xml version="1.0" encoding="UTF-8" standalone="yes"?>
<Relationships xmlns="http://schemas.openxmlformats.org/package/2006/relationships"><Relationship Id="rId8" Type="http://schemas.openxmlformats.org/officeDocument/2006/relationships/image" Target="../media/image123.wmf"/><Relationship Id="rId13" Type="http://schemas.openxmlformats.org/officeDocument/2006/relationships/image" Target="../media/image133.wmf"/><Relationship Id="rId3" Type="http://schemas.openxmlformats.org/officeDocument/2006/relationships/image" Target="../media/image132.wmf"/><Relationship Id="rId7" Type="http://schemas.openxmlformats.org/officeDocument/2006/relationships/image" Target="../media/image122.wmf"/><Relationship Id="rId12" Type="http://schemas.openxmlformats.org/officeDocument/2006/relationships/image" Target="../media/image127.wmf"/><Relationship Id="rId2" Type="http://schemas.openxmlformats.org/officeDocument/2006/relationships/image" Target="../media/image131.wmf"/><Relationship Id="rId1" Type="http://schemas.openxmlformats.org/officeDocument/2006/relationships/image" Target="../media/image130.wmf"/><Relationship Id="rId6" Type="http://schemas.openxmlformats.org/officeDocument/2006/relationships/image" Target="../media/image121.wmf"/><Relationship Id="rId11" Type="http://schemas.openxmlformats.org/officeDocument/2006/relationships/image" Target="../media/image126.wmf"/><Relationship Id="rId5" Type="http://schemas.openxmlformats.org/officeDocument/2006/relationships/image" Target="../media/image120.wmf"/><Relationship Id="rId15" Type="http://schemas.openxmlformats.org/officeDocument/2006/relationships/image" Target="../media/image135.wmf"/><Relationship Id="rId10" Type="http://schemas.openxmlformats.org/officeDocument/2006/relationships/image" Target="../media/image125.wmf"/><Relationship Id="rId4" Type="http://schemas.openxmlformats.org/officeDocument/2006/relationships/image" Target="../media/image14.wmf"/><Relationship Id="rId9" Type="http://schemas.openxmlformats.org/officeDocument/2006/relationships/image" Target="../media/image124.wmf"/><Relationship Id="rId14" Type="http://schemas.openxmlformats.org/officeDocument/2006/relationships/image" Target="../media/image134.wmf"/></Relationships>
</file>

<file path=ppt/drawings/_rels/vmlDrawing19.vml.rels><?xml version="1.0" encoding="UTF-8" standalone="yes"?>
<Relationships xmlns="http://schemas.openxmlformats.org/package/2006/relationships"><Relationship Id="rId8" Type="http://schemas.openxmlformats.org/officeDocument/2006/relationships/image" Target="../media/image125.wmf"/><Relationship Id="rId13" Type="http://schemas.openxmlformats.org/officeDocument/2006/relationships/image" Target="../media/image134.wmf"/><Relationship Id="rId18" Type="http://schemas.openxmlformats.org/officeDocument/2006/relationships/image" Target="../media/image141.wmf"/><Relationship Id="rId3" Type="http://schemas.openxmlformats.org/officeDocument/2006/relationships/image" Target="../media/image120.wmf"/><Relationship Id="rId21" Type="http://schemas.openxmlformats.org/officeDocument/2006/relationships/image" Target="../media/image144.wmf"/><Relationship Id="rId7" Type="http://schemas.openxmlformats.org/officeDocument/2006/relationships/image" Target="../media/image124.wmf"/><Relationship Id="rId12" Type="http://schemas.openxmlformats.org/officeDocument/2006/relationships/image" Target="../media/image133.wmf"/><Relationship Id="rId17" Type="http://schemas.openxmlformats.org/officeDocument/2006/relationships/image" Target="../media/image140.wmf"/><Relationship Id="rId2" Type="http://schemas.openxmlformats.org/officeDocument/2006/relationships/image" Target="../media/image14.wmf"/><Relationship Id="rId16" Type="http://schemas.openxmlformats.org/officeDocument/2006/relationships/image" Target="../media/image139.wmf"/><Relationship Id="rId20" Type="http://schemas.openxmlformats.org/officeDocument/2006/relationships/image" Target="../media/image143.wmf"/><Relationship Id="rId1" Type="http://schemas.openxmlformats.org/officeDocument/2006/relationships/image" Target="../media/image136.wmf"/><Relationship Id="rId6" Type="http://schemas.openxmlformats.org/officeDocument/2006/relationships/image" Target="../media/image123.wmf"/><Relationship Id="rId11" Type="http://schemas.openxmlformats.org/officeDocument/2006/relationships/image" Target="../media/image137.wmf"/><Relationship Id="rId5" Type="http://schemas.openxmlformats.org/officeDocument/2006/relationships/image" Target="../media/image122.wmf"/><Relationship Id="rId15" Type="http://schemas.openxmlformats.org/officeDocument/2006/relationships/image" Target="../media/image138.wmf"/><Relationship Id="rId23" Type="http://schemas.openxmlformats.org/officeDocument/2006/relationships/image" Target="../media/image146.wmf"/><Relationship Id="rId10" Type="http://schemas.openxmlformats.org/officeDocument/2006/relationships/image" Target="../media/image127.wmf"/><Relationship Id="rId19" Type="http://schemas.openxmlformats.org/officeDocument/2006/relationships/image" Target="../media/image142.wmf"/><Relationship Id="rId4" Type="http://schemas.openxmlformats.org/officeDocument/2006/relationships/image" Target="../media/image121.wmf"/><Relationship Id="rId9" Type="http://schemas.openxmlformats.org/officeDocument/2006/relationships/image" Target="../media/image126.wmf"/><Relationship Id="rId14" Type="http://schemas.openxmlformats.org/officeDocument/2006/relationships/image" Target="../media/image135.wmf"/><Relationship Id="rId22" Type="http://schemas.openxmlformats.org/officeDocument/2006/relationships/image" Target="../media/image145.wmf"/></Relationships>
</file>

<file path=ppt/drawings/_rels/vmlDrawing2.vml.rels><?xml version="1.0" encoding="UTF-8" standalone="yes"?>
<Relationships xmlns="http://schemas.openxmlformats.org/package/2006/relationships"><Relationship Id="rId8" Type="http://schemas.openxmlformats.org/officeDocument/2006/relationships/image" Target="../media/image15.wmf"/><Relationship Id="rId13" Type="http://schemas.openxmlformats.org/officeDocument/2006/relationships/image" Target="../media/image1.wmf"/><Relationship Id="rId3" Type="http://schemas.openxmlformats.org/officeDocument/2006/relationships/image" Target="../media/image10.emf"/><Relationship Id="rId7" Type="http://schemas.openxmlformats.org/officeDocument/2006/relationships/image" Target="../media/image14.wmf"/><Relationship Id="rId12" Type="http://schemas.openxmlformats.org/officeDocument/2006/relationships/image" Target="../media/image19.wmf"/><Relationship Id="rId2" Type="http://schemas.openxmlformats.org/officeDocument/2006/relationships/image" Target="../media/image9.emf"/><Relationship Id="rId16" Type="http://schemas.openxmlformats.org/officeDocument/2006/relationships/image" Target="../media/image22.emf"/><Relationship Id="rId1" Type="http://schemas.openxmlformats.org/officeDocument/2006/relationships/image" Target="../media/image8.png"/><Relationship Id="rId6" Type="http://schemas.openxmlformats.org/officeDocument/2006/relationships/image" Target="../media/image13.emf"/><Relationship Id="rId11" Type="http://schemas.openxmlformats.org/officeDocument/2006/relationships/image" Target="../media/image18.wmf"/><Relationship Id="rId5" Type="http://schemas.openxmlformats.org/officeDocument/2006/relationships/image" Target="../media/image12.emf"/><Relationship Id="rId15" Type="http://schemas.openxmlformats.org/officeDocument/2006/relationships/image" Target="../media/image21.wmf"/><Relationship Id="rId10" Type="http://schemas.openxmlformats.org/officeDocument/2006/relationships/image" Target="../media/image17.wmf"/><Relationship Id="rId4" Type="http://schemas.openxmlformats.org/officeDocument/2006/relationships/image" Target="../media/image11.emf"/><Relationship Id="rId9" Type="http://schemas.openxmlformats.org/officeDocument/2006/relationships/image" Target="../media/image16.wmf"/><Relationship Id="rId14" Type="http://schemas.openxmlformats.org/officeDocument/2006/relationships/image" Target="../media/image20.w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149.wmf"/><Relationship Id="rId2" Type="http://schemas.openxmlformats.org/officeDocument/2006/relationships/image" Target="../media/image148.wmf"/><Relationship Id="rId1" Type="http://schemas.openxmlformats.org/officeDocument/2006/relationships/image" Target="../media/image147.wmf"/><Relationship Id="rId5" Type="http://schemas.openxmlformats.org/officeDocument/2006/relationships/image" Target="../media/image151.wmf"/><Relationship Id="rId4" Type="http://schemas.openxmlformats.org/officeDocument/2006/relationships/image" Target="../media/image150.wmf"/></Relationships>
</file>

<file path=ppt/drawings/_rels/vmlDrawing21.vml.rels><?xml version="1.0" encoding="UTF-8" standalone="yes"?>
<Relationships xmlns="http://schemas.openxmlformats.org/package/2006/relationships"><Relationship Id="rId8" Type="http://schemas.openxmlformats.org/officeDocument/2006/relationships/image" Target="../media/image159.wmf"/><Relationship Id="rId3" Type="http://schemas.openxmlformats.org/officeDocument/2006/relationships/image" Target="../media/image154.wmf"/><Relationship Id="rId7" Type="http://schemas.openxmlformats.org/officeDocument/2006/relationships/image" Target="../media/image158.wmf"/><Relationship Id="rId2" Type="http://schemas.openxmlformats.org/officeDocument/2006/relationships/image" Target="../media/image153.wmf"/><Relationship Id="rId1" Type="http://schemas.openxmlformats.org/officeDocument/2006/relationships/image" Target="../media/image152.wmf"/><Relationship Id="rId6" Type="http://schemas.openxmlformats.org/officeDocument/2006/relationships/image" Target="../media/image157.wmf"/><Relationship Id="rId5" Type="http://schemas.openxmlformats.org/officeDocument/2006/relationships/image" Target="../media/image156.wmf"/><Relationship Id="rId10" Type="http://schemas.openxmlformats.org/officeDocument/2006/relationships/image" Target="../media/image161.wmf"/><Relationship Id="rId4" Type="http://schemas.openxmlformats.org/officeDocument/2006/relationships/image" Target="../media/image155.wmf"/><Relationship Id="rId9" Type="http://schemas.openxmlformats.org/officeDocument/2006/relationships/image" Target="../media/image160.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image" Target="../media/image24.wmf"/><Relationship Id="rId1" Type="http://schemas.openxmlformats.org/officeDocument/2006/relationships/image" Target="../media/image23.wmf"/></Relationships>
</file>

<file path=ppt/drawings/_rels/vmlDrawing4.vml.rels><?xml version="1.0" encoding="UTF-8" standalone="yes"?>
<Relationships xmlns="http://schemas.openxmlformats.org/package/2006/relationships"><Relationship Id="rId8" Type="http://schemas.openxmlformats.org/officeDocument/2006/relationships/image" Target="../media/image17.wmf"/><Relationship Id="rId13" Type="http://schemas.openxmlformats.org/officeDocument/2006/relationships/image" Target="../media/image21.wmf"/><Relationship Id="rId3" Type="http://schemas.openxmlformats.org/officeDocument/2006/relationships/image" Target="../media/image28.wmf"/><Relationship Id="rId7" Type="http://schemas.openxmlformats.org/officeDocument/2006/relationships/image" Target="../media/image16.wmf"/><Relationship Id="rId12" Type="http://schemas.openxmlformats.org/officeDocument/2006/relationships/image" Target="../media/image20.wmf"/><Relationship Id="rId2" Type="http://schemas.openxmlformats.org/officeDocument/2006/relationships/image" Target="../media/image27.wmf"/><Relationship Id="rId1" Type="http://schemas.openxmlformats.org/officeDocument/2006/relationships/image" Target="../media/image26.wmf"/><Relationship Id="rId6" Type="http://schemas.openxmlformats.org/officeDocument/2006/relationships/image" Target="../media/image15.wmf"/><Relationship Id="rId11" Type="http://schemas.openxmlformats.org/officeDocument/2006/relationships/image" Target="../media/image1.wmf"/><Relationship Id="rId5" Type="http://schemas.openxmlformats.org/officeDocument/2006/relationships/image" Target="../media/image14.wmf"/><Relationship Id="rId10" Type="http://schemas.openxmlformats.org/officeDocument/2006/relationships/image" Target="../media/image19.wmf"/><Relationship Id="rId4" Type="http://schemas.openxmlformats.org/officeDocument/2006/relationships/image" Target="../media/image29.wmf"/><Relationship Id="rId9" Type="http://schemas.openxmlformats.org/officeDocument/2006/relationships/image" Target="../media/image18.wmf"/></Relationships>
</file>

<file path=ppt/drawings/_rels/vmlDrawing5.vml.rels><?xml version="1.0" encoding="UTF-8" standalone="yes"?>
<Relationships xmlns="http://schemas.openxmlformats.org/package/2006/relationships"><Relationship Id="rId8" Type="http://schemas.openxmlformats.org/officeDocument/2006/relationships/image" Target="../media/image18.wmf"/><Relationship Id="rId3" Type="http://schemas.openxmlformats.org/officeDocument/2006/relationships/image" Target="../media/image32.wmf"/><Relationship Id="rId7" Type="http://schemas.openxmlformats.org/officeDocument/2006/relationships/image" Target="../media/image17.wmf"/><Relationship Id="rId12" Type="http://schemas.openxmlformats.org/officeDocument/2006/relationships/image" Target="../media/image21.wmf"/><Relationship Id="rId2" Type="http://schemas.openxmlformats.org/officeDocument/2006/relationships/image" Target="../media/image31.wmf"/><Relationship Id="rId1" Type="http://schemas.openxmlformats.org/officeDocument/2006/relationships/image" Target="../media/image30.wmf"/><Relationship Id="rId6" Type="http://schemas.openxmlformats.org/officeDocument/2006/relationships/image" Target="../media/image16.wmf"/><Relationship Id="rId11" Type="http://schemas.openxmlformats.org/officeDocument/2006/relationships/image" Target="../media/image20.wmf"/><Relationship Id="rId5" Type="http://schemas.openxmlformats.org/officeDocument/2006/relationships/image" Target="../media/image15.wmf"/><Relationship Id="rId10" Type="http://schemas.openxmlformats.org/officeDocument/2006/relationships/image" Target="../media/image1.wmf"/><Relationship Id="rId4" Type="http://schemas.openxmlformats.org/officeDocument/2006/relationships/image" Target="../media/image14.wmf"/><Relationship Id="rId9" Type="http://schemas.openxmlformats.org/officeDocument/2006/relationships/image" Target="../media/image19.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35.wmf"/><Relationship Id="rId2" Type="http://schemas.openxmlformats.org/officeDocument/2006/relationships/image" Target="../media/image34.wmf"/><Relationship Id="rId1" Type="http://schemas.openxmlformats.org/officeDocument/2006/relationships/image" Target="../media/image33.wmf"/><Relationship Id="rId4" Type="http://schemas.openxmlformats.org/officeDocument/2006/relationships/image" Target="../media/image36.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39.wmf"/><Relationship Id="rId2" Type="http://schemas.openxmlformats.org/officeDocument/2006/relationships/image" Target="../media/image38.wmf"/><Relationship Id="rId1" Type="http://schemas.openxmlformats.org/officeDocument/2006/relationships/image" Target="../media/image37.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40.emf"/></Relationships>
</file>

<file path=ppt/drawings/_rels/vmlDrawing9.vml.rels><?xml version="1.0" encoding="UTF-8" standalone="yes"?>
<Relationships xmlns="http://schemas.openxmlformats.org/package/2006/relationships"><Relationship Id="rId8" Type="http://schemas.openxmlformats.org/officeDocument/2006/relationships/image" Target="../media/image45.wmf"/><Relationship Id="rId13" Type="http://schemas.openxmlformats.org/officeDocument/2006/relationships/image" Target="../media/image50.wmf"/><Relationship Id="rId3" Type="http://schemas.openxmlformats.org/officeDocument/2006/relationships/image" Target="../media/image14.wmf"/><Relationship Id="rId7" Type="http://schemas.openxmlformats.org/officeDocument/2006/relationships/image" Target="../media/image44.wmf"/><Relationship Id="rId12" Type="http://schemas.openxmlformats.org/officeDocument/2006/relationships/image" Target="../media/image49.wmf"/><Relationship Id="rId2" Type="http://schemas.openxmlformats.org/officeDocument/2006/relationships/image" Target="../media/image42.wmf"/><Relationship Id="rId1" Type="http://schemas.openxmlformats.org/officeDocument/2006/relationships/image" Target="../media/image41.wmf"/><Relationship Id="rId6" Type="http://schemas.openxmlformats.org/officeDocument/2006/relationships/image" Target="../media/image43.wmf"/><Relationship Id="rId11" Type="http://schemas.openxmlformats.org/officeDocument/2006/relationships/image" Target="../media/image48.wmf"/><Relationship Id="rId5" Type="http://schemas.openxmlformats.org/officeDocument/2006/relationships/image" Target="../media/image16.wmf"/><Relationship Id="rId15" Type="http://schemas.openxmlformats.org/officeDocument/2006/relationships/image" Target="../media/image52.wmf"/><Relationship Id="rId10" Type="http://schemas.openxmlformats.org/officeDocument/2006/relationships/image" Target="../media/image47.wmf"/><Relationship Id="rId4" Type="http://schemas.openxmlformats.org/officeDocument/2006/relationships/image" Target="../media/image15.wmf"/><Relationship Id="rId9" Type="http://schemas.openxmlformats.org/officeDocument/2006/relationships/image" Target="../media/image46.wmf"/><Relationship Id="rId14" Type="http://schemas.openxmlformats.org/officeDocument/2006/relationships/image" Target="../media/image5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19B9493-A3FA-4E79-B49E-6B4600F09C43}" type="datetimeFigureOut">
              <a:rPr lang="zh-CN" altLang="en-US" smtClean="0"/>
              <a:t>2022/8/16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B164C7-5EFC-4600-82DD-7F92AC988993}" type="slidenum">
              <a:rPr lang="zh-CN" altLang="en-US" smtClean="0"/>
              <a:t>‹#›</a:t>
            </a:fld>
            <a:endParaRPr lang="zh-CN" altLang="en-US"/>
          </a:p>
        </p:txBody>
      </p:sp>
    </p:spTree>
    <p:extLst>
      <p:ext uri="{BB962C8B-B14F-4D97-AF65-F5344CB8AC3E}">
        <p14:creationId xmlns:p14="http://schemas.microsoft.com/office/powerpoint/2010/main" val="891339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3B164C7-5EFC-4600-82DD-7F92AC988993}" type="slidenum">
              <a:rPr lang="zh-CN" altLang="en-US" smtClean="0"/>
              <a:t>2</a:t>
            </a:fld>
            <a:endParaRPr lang="zh-CN" altLang="en-US"/>
          </a:p>
        </p:txBody>
      </p:sp>
    </p:spTree>
    <p:extLst>
      <p:ext uri="{BB962C8B-B14F-4D97-AF65-F5344CB8AC3E}">
        <p14:creationId xmlns:p14="http://schemas.microsoft.com/office/powerpoint/2010/main" val="3212562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fld id="{8BD04776-A61D-4C84-A057-AB1C109AA23A}" type="slidenum">
              <a:rPr lang="en-US" altLang="zh-CN" sz="1200"/>
              <a:pPr eaLnBrk="1" hangingPunct="1"/>
              <a:t>3</a:t>
            </a:fld>
            <a:endParaRPr lang="en-US" altLang="zh-CN" sz="1200"/>
          </a:p>
        </p:txBody>
      </p:sp>
      <p:sp>
        <p:nvSpPr>
          <p:cNvPr id="24579" name="Rectangle 2"/>
          <p:cNvSpPr>
            <a:spLocks noGrp="1" noRot="1" noChangeAspect="1" noChangeArrowheads="1" noTextEdit="1"/>
          </p:cNvSpPr>
          <p:nvPr>
            <p:ph type="sldImg"/>
          </p:nvPr>
        </p:nvSpPr>
        <p:spPr>
          <a:xfrm>
            <a:off x="401638" y="712788"/>
            <a:ext cx="6056312" cy="3408362"/>
          </a:xfrm>
          <a:solidFill>
            <a:srgbClr val="FFFFFF"/>
          </a:solidFill>
          <a:ln/>
        </p:spPr>
      </p:sp>
      <p:sp>
        <p:nvSpPr>
          <p:cNvPr id="24580" name="Rectangle 3"/>
          <p:cNvSpPr>
            <a:spLocks noGrp="1" noChangeArrowheads="1"/>
          </p:cNvSpPr>
          <p:nvPr>
            <p:ph type="body" idx="1"/>
          </p:nvPr>
        </p:nvSpPr>
        <p:spPr>
          <a:xfrm>
            <a:off x="942975" y="4357688"/>
            <a:ext cx="4972050" cy="4121150"/>
          </a:xfrm>
          <a:solidFill>
            <a:srgbClr val="FFFFFF"/>
          </a:solidFill>
          <a:ln>
            <a:solidFill>
              <a:srgbClr val="000000"/>
            </a:solidFill>
          </a:ln>
        </p:spPr>
        <p:txBody>
          <a:bodyPr lIns="98271" tIns="49135" rIns="98271" bIns="49135"/>
          <a:lstStyle/>
          <a:p>
            <a:endParaRPr lang="zh-CN" altLang="zh-CN">
              <a:latin typeface="Times New Roman" panose="02020603050405020304" pitchFamily="18" charset="0"/>
            </a:endParaRPr>
          </a:p>
        </p:txBody>
      </p:sp>
    </p:spTree>
    <p:extLst>
      <p:ext uri="{BB962C8B-B14F-4D97-AF65-F5344CB8AC3E}">
        <p14:creationId xmlns:p14="http://schemas.microsoft.com/office/powerpoint/2010/main" val="26248009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8sqr(3)\pi</a:t>
            </a:r>
            <a:endParaRPr lang="zh-CN" altLang="en-US" dirty="0"/>
          </a:p>
        </p:txBody>
      </p:sp>
      <p:sp>
        <p:nvSpPr>
          <p:cNvPr id="4" name="灯片编号占位符 3"/>
          <p:cNvSpPr>
            <a:spLocks noGrp="1"/>
          </p:cNvSpPr>
          <p:nvPr>
            <p:ph type="sldNum" sz="quarter" idx="10"/>
          </p:nvPr>
        </p:nvSpPr>
        <p:spPr/>
        <p:txBody>
          <a:bodyPr/>
          <a:lstStyle/>
          <a:p>
            <a:fld id="{C3B164C7-5EFC-4600-82DD-7F92AC988993}" type="slidenum">
              <a:rPr lang="zh-CN" altLang="en-US" smtClean="0"/>
              <a:t>17</a:t>
            </a:fld>
            <a:endParaRPr lang="zh-CN" altLang="en-US"/>
          </a:p>
        </p:txBody>
      </p:sp>
    </p:spTree>
    <p:extLst>
      <p:ext uri="{BB962C8B-B14F-4D97-AF65-F5344CB8AC3E}">
        <p14:creationId xmlns:p14="http://schemas.microsoft.com/office/powerpoint/2010/main" val="5249661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C7B4B5F9-1BF2-47B0-A5C8-2023C87EB359}" type="datetime1">
              <a:rPr lang="zh-CN" altLang="en-US" smtClean="0"/>
              <a:t>2022/8/16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99E66F1-1077-4047-AD70-5069A048046F}" type="slidenum">
              <a:rPr lang="zh-CN" altLang="en-US" smtClean="0"/>
              <a:t>‹#›</a:t>
            </a:fld>
            <a:endParaRPr lang="zh-CN" altLang="en-US"/>
          </a:p>
        </p:txBody>
      </p:sp>
    </p:spTree>
    <p:extLst>
      <p:ext uri="{BB962C8B-B14F-4D97-AF65-F5344CB8AC3E}">
        <p14:creationId xmlns:p14="http://schemas.microsoft.com/office/powerpoint/2010/main" val="5448563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C8E2EF4-462F-4790-B402-16DF4A0767BF}" type="datetime1">
              <a:rPr lang="zh-CN" altLang="en-US" smtClean="0"/>
              <a:t>2022/8/16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99E66F1-1077-4047-AD70-5069A048046F}" type="slidenum">
              <a:rPr lang="zh-CN" altLang="en-US" smtClean="0"/>
              <a:t>‹#›</a:t>
            </a:fld>
            <a:endParaRPr lang="zh-CN" altLang="en-US"/>
          </a:p>
        </p:txBody>
      </p:sp>
    </p:spTree>
    <p:extLst>
      <p:ext uri="{BB962C8B-B14F-4D97-AF65-F5344CB8AC3E}">
        <p14:creationId xmlns:p14="http://schemas.microsoft.com/office/powerpoint/2010/main" val="19987445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59D73F0-9F86-401E-8772-11B77C8634E2}" type="datetime1">
              <a:rPr lang="zh-CN" altLang="en-US" smtClean="0"/>
              <a:t>2022/8/16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99E66F1-1077-4047-AD70-5069A048046F}" type="slidenum">
              <a:rPr lang="zh-CN" altLang="en-US" smtClean="0"/>
              <a:t>‹#›</a:t>
            </a:fld>
            <a:endParaRPr lang="zh-CN" altLang="en-US"/>
          </a:p>
        </p:txBody>
      </p:sp>
    </p:spTree>
    <p:extLst>
      <p:ext uri="{BB962C8B-B14F-4D97-AF65-F5344CB8AC3E}">
        <p14:creationId xmlns:p14="http://schemas.microsoft.com/office/powerpoint/2010/main" val="31415566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FB214FC3-957E-4949-AC47-CB9863150363}" type="datetime1">
              <a:rPr lang="zh-CN" altLang="en-US" smtClean="0"/>
              <a:t>2022/8/16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99E66F1-1077-4047-AD70-5069A048046F}" type="slidenum">
              <a:rPr lang="zh-CN" altLang="en-US" smtClean="0"/>
              <a:t>‹#›</a:t>
            </a:fld>
            <a:endParaRPr lang="zh-CN" altLang="en-US"/>
          </a:p>
        </p:txBody>
      </p:sp>
    </p:spTree>
    <p:extLst>
      <p:ext uri="{BB962C8B-B14F-4D97-AF65-F5344CB8AC3E}">
        <p14:creationId xmlns:p14="http://schemas.microsoft.com/office/powerpoint/2010/main" val="12672832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B5D3F74F-5EF9-4500-95DE-3382102EFCD5}" type="datetime1">
              <a:rPr lang="zh-CN" altLang="en-US" smtClean="0"/>
              <a:t>2022/8/16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99E66F1-1077-4047-AD70-5069A048046F}" type="slidenum">
              <a:rPr lang="zh-CN" altLang="en-US" smtClean="0"/>
              <a:t>‹#›</a:t>
            </a:fld>
            <a:endParaRPr lang="zh-CN" altLang="en-US"/>
          </a:p>
        </p:txBody>
      </p:sp>
    </p:spTree>
    <p:extLst>
      <p:ext uri="{BB962C8B-B14F-4D97-AF65-F5344CB8AC3E}">
        <p14:creationId xmlns:p14="http://schemas.microsoft.com/office/powerpoint/2010/main" val="17424780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D7DADB3F-AE9C-4F7C-8C5D-B2D56EB9107D}" type="datetime1">
              <a:rPr lang="zh-CN" altLang="en-US" smtClean="0"/>
              <a:t>2022/8/16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99E66F1-1077-4047-AD70-5069A048046F}" type="slidenum">
              <a:rPr lang="zh-CN" altLang="en-US" smtClean="0"/>
              <a:t>‹#›</a:t>
            </a:fld>
            <a:endParaRPr lang="zh-CN" altLang="en-US"/>
          </a:p>
        </p:txBody>
      </p:sp>
    </p:spTree>
    <p:extLst>
      <p:ext uri="{BB962C8B-B14F-4D97-AF65-F5344CB8AC3E}">
        <p14:creationId xmlns:p14="http://schemas.microsoft.com/office/powerpoint/2010/main" val="7238872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B41CED8B-4746-4B48-8ABA-4B86157FD6BF}" type="datetime1">
              <a:rPr lang="zh-CN" altLang="en-US" smtClean="0"/>
              <a:t>2022/8/16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F99E66F1-1077-4047-AD70-5069A048046F}" type="slidenum">
              <a:rPr lang="zh-CN" altLang="en-US" smtClean="0"/>
              <a:t>‹#›</a:t>
            </a:fld>
            <a:endParaRPr lang="zh-CN" altLang="en-US"/>
          </a:p>
        </p:txBody>
      </p:sp>
    </p:spTree>
    <p:extLst>
      <p:ext uri="{BB962C8B-B14F-4D97-AF65-F5344CB8AC3E}">
        <p14:creationId xmlns:p14="http://schemas.microsoft.com/office/powerpoint/2010/main" val="36292900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72AF0C8A-3AE6-4AE9-8BC8-FEFA5FDD12F6}" type="datetime1">
              <a:rPr lang="zh-CN" altLang="en-US" smtClean="0"/>
              <a:t>2022/8/16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99E66F1-1077-4047-AD70-5069A048046F}" type="slidenum">
              <a:rPr lang="zh-CN" altLang="en-US" smtClean="0"/>
              <a:t>‹#›</a:t>
            </a:fld>
            <a:endParaRPr lang="zh-CN" altLang="en-US"/>
          </a:p>
        </p:txBody>
      </p:sp>
    </p:spTree>
    <p:extLst>
      <p:ext uri="{BB962C8B-B14F-4D97-AF65-F5344CB8AC3E}">
        <p14:creationId xmlns:p14="http://schemas.microsoft.com/office/powerpoint/2010/main" val="7995643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4DEADD2-0187-4FFD-912A-FFD54512B658}" type="datetime1">
              <a:rPr lang="zh-CN" altLang="en-US" smtClean="0"/>
              <a:t>2022/8/16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F99E66F1-1077-4047-AD70-5069A048046F}" type="slidenum">
              <a:rPr lang="zh-CN" altLang="en-US" smtClean="0"/>
              <a:t>‹#›</a:t>
            </a:fld>
            <a:endParaRPr lang="zh-CN" altLang="en-US"/>
          </a:p>
        </p:txBody>
      </p:sp>
    </p:spTree>
    <p:extLst>
      <p:ext uri="{BB962C8B-B14F-4D97-AF65-F5344CB8AC3E}">
        <p14:creationId xmlns:p14="http://schemas.microsoft.com/office/powerpoint/2010/main" val="40964766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4050D8B4-9932-4094-94FA-FE1320F20262}" type="datetime1">
              <a:rPr lang="zh-CN" altLang="en-US" smtClean="0"/>
              <a:t>2022/8/16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99E66F1-1077-4047-AD70-5069A048046F}" type="slidenum">
              <a:rPr lang="zh-CN" altLang="en-US" smtClean="0"/>
              <a:t>‹#›</a:t>
            </a:fld>
            <a:endParaRPr lang="zh-CN" altLang="en-US"/>
          </a:p>
        </p:txBody>
      </p:sp>
    </p:spTree>
    <p:extLst>
      <p:ext uri="{BB962C8B-B14F-4D97-AF65-F5344CB8AC3E}">
        <p14:creationId xmlns:p14="http://schemas.microsoft.com/office/powerpoint/2010/main" val="15279149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366B9D77-D8EC-416A-A272-92E72BE579F0}" type="datetime1">
              <a:rPr lang="zh-CN" altLang="en-US" smtClean="0"/>
              <a:t>2022/8/16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99E66F1-1077-4047-AD70-5069A048046F}" type="slidenum">
              <a:rPr lang="zh-CN" altLang="en-US" smtClean="0"/>
              <a:t>‹#›</a:t>
            </a:fld>
            <a:endParaRPr lang="zh-CN" altLang="en-US"/>
          </a:p>
        </p:txBody>
      </p:sp>
    </p:spTree>
    <p:extLst>
      <p:ext uri="{BB962C8B-B14F-4D97-AF65-F5344CB8AC3E}">
        <p14:creationId xmlns:p14="http://schemas.microsoft.com/office/powerpoint/2010/main" val="34423666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pct25">
          <a:fgClr>
            <a:schemeClr val="bg1"/>
          </a:fgClr>
          <a:bgClr>
            <a:schemeClr val="accent2">
              <a:lumMod val="20000"/>
              <a:lumOff val="80000"/>
            </a:schemeClr>
          </a:bgClr>
        </a:patt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D61DA7-994E-455F-8F34-C2C7F0B1EA36}" type="datetime1">
              <a:rPr lang="zh-CN" altLang="en-US" smtClean="0"/>
              <a:t>2022/8/16</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99E66F1-1077-4047-AD70-5069A048046F}" type="slidenum">
              <a:rPr lang="zh-CN" altLang="en-US" smtClean="0"/>
              <a:t>‹#›</a:t>
            </a:fld>
            <a:endParaRPr lang="zh-CN" altLang="en-US"/>
          </a:p>
        </p:txBody>
      </p:sp>
    </p:spTree>
    <p:extLst>
      <p:ext uri="{BB962C8B-B14F-4D97-AF65-F5344CB8AC3E}">
        <p14:creationId xmlns:p14="http://schemas.microsoft.com/office/powerpoint/2010/main" val="5131056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 Target="slide18.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3" Type="http://schemas.openxmlformats.org/officeDocument/2006/relationships/oleObject" Target="../embeddings/oleObject69.bin"/><Relationship Id="rId18" Type="http://schemas.openxmlformats.org/officeDocument/2006/relationships/oleObject" Target="../embeddings/oleObject72.bin"/><Relationship Id="rId26" Type="http://schemas.openxmlformats.org/officeDocument/2006/relationships/image" Target="../media/image48.wmf"/><Relationship Id="rId3" Type="http://schemas.openxmlformats.org/officeDocument/2006/relationships/oleObject" Target="../embeddings/oleObject64.bin"/><Relationship Id="rId21" Type="http://schemas.openxmlformats.org/officeDocument/2006/relationships/oleObject" Target="../embeddings/oleObject74.bin"/><Relationship Id="rId34" Type="http://schemas.openxmlformats.org/officeDocument/2006/relationships/image" Target="../media/image52.wmf"/><Relationship Id="rId7" Type="http://schemas.openxmlformats.org/officeDocument/2006/relationships/oleObject" Target="../embeddings/oleObject66.bin"/><Relationship Id="rId12" Type="http://schemas.openxmlformats.org/officeDocument/2006/relationships/image" Target="../media/image16.wmf"/><Relationship Id="rId17" Type="http://schemas.openxmlformats.org/officeDocument/2006/relationships/oleObject" Target="../embeddings/oleObject71.bin"/><Relationship Id="rId25" Type="http://schemas.openxmlformats.org/officeDocument/2006/relationships/oleObject" Target="../embeddings/oleObject76.bin"/><Relationship Id="rId33" Type="http://schemas.openxmlformats.org/officeDocument/2006/relationships/oleObject" Target="../embeddings/oleObject80.bin"/><Relationship Id="rId2" Type="http://schemas.openxmlformats.org/officeDocument/2006/relationships/slideLayout" Target="../slideLayouts/slideLayout7.xml"/><Relationship Id="rId16" Type="http://schemas.openxmlformats.org/officeDocument/2006/relationships/image" Target="../media/image44.wmf"/><Relationship Id="rId20" Type="http://schemas.openxmlformats.org/officeDocument/2006/relationships/image" Target="../media/image45.wmf"/><Relationship Id="rId29" Type="http://schemas.openxmlformats.org/officeDocument/2006/relationships/oleObject" Target="../embeddings/oleObject78.bin"/><Relationship Id="rId1" Type="http://schemas.openxmlformats.org/officeDocument/2006/relationships/vmlDrawing" Target="../drawings/vmlDrawing9.vml"/><Relationship Id="rId6" Type="http://schemas.openxmlformats.org/officeDocument/2006/relationships/image" Target="../media/image42.wmf"/><Relationship Id="rId11" Type="http://schemas.openxmlformats.org/officeDocument/2006/relationships/oleObject" Target="../embeddings/oleObject68.bin"/><Relationship Id="rId24" Type="http://schemas.openxmlformats.org/officeDocument/2006/relationships/image" Target="../media/image47.wmf"/><Relationship Id="rId32" Type="http://schemas.openxmlformats.org/officeDocument/2006/relationships/image" Target="../media/image51.wmf"/><Relationship Id="rId5" Type="http://schemas.openxmlformats.org/officeDocument/2006/relationships/oleObject" Target="../embeddings/oleObject65.bin"/><Relationship Id="rId15" Type="http://schemas.openxmlformats.org/officeDocument/2006/relationships/oleObject" Target="../embeddings/oleObject70.bin"/><Relationship Id="rId23" Type="http://schemas.openxmlformats.org/officeDocument/2006/relationships/oleObject" Target="../embeddings/oleObject75.bin"/><Relationship Id="rId28" Type="http://schemas.openxmlformats.org/officeDocument/2006/relationships/image" Target="../media/image49.wmf"/><Relationship Id="rId10" Type="http://schemas.openxmlformats.org/officeDocument/2006/relationships/image" Target="../media/image15.wmf"/><Relationship Id="rId19" Type="http://schemas.openxmlformats.org/officeDocument/2006/relationships/oleObject" Target="../embeddings/oleObject73.bin"/><Relationship Id="rId31" Type="http://schemas.openxmlformats.org/officeDocument/2006/relationships/oleObject" Target="../embeddings/oleObject79.bin"/><Relationship Id="rId4" Type="http://schemas.openxmlformats.org/officeDocument/2006/relationships/image" Target="../media/image41.wmf"/><Relationship Id="rId9" Type="http://schemas.openxmlformats.org/officeDocument/2006/relationships/oleObject" Target="../embeddings/oleObject67.bin"/><Relationship Id="rId14" Type="http://schemas.openxmlformats.org/officeDocument/2006/relationships/image" Target="../media/image43.wmf"/><Relationship Id="rId22" Type="http://schemas.openxmlformats.org/officeDocument/2006/relationships/image" Target="../media/image46.wmf"/><Relationship Id="rId27" Type="http://schemas.openxmlformats.org/officeDocument/2006/relationships/oleObject" Target="../embeddings/oleObject77.bin"/><Relationship Id="rId30" Type="http://schemas.openxmlformats.org/officeDocument/2006/relationships/image" Target="../media/image50.wmf"/><Relationship Id="rId8" Type="http://schemas.openxmlformats.org/officeDocument/2006/relationships/image" Target="../media/image14.wmf"/></Relationships>
</file>

<file path=ppt/slides/_rels/slide11.xml.rels><?xml version="1.0" encoding="UTF-8" standalone="yes"?>
<Relationships xmlns="http://schemas.openxmlformats.org/package/2006/relationships"><Relationship Id="rId8" Type="http://schemas.openxmlformats.org/officeDocument/2006/relationships/image" Target="../media/image14.wmf"/><Relationship Id="rId13" Type="http://schemas.openxmlformats.org/officeDocument/2006/relationships/oleObject" Target="../embeddings/oleObject86.bin"/><Relationship Id="rId18" Type="http://schemas.openxmlformats.org/officeDocument/2006/relationships/oleObject" Target="../embeddings/oleObject89.bin"/><Relationship Id="rId26" Type="http://schemas.openxmlformats.org/officeDocument/2006/relationships/oleObject" Target="../embeddings/oleObject93.bin"/><Relationship Id="rId3" Type="http://schemas.openxmlformats.org/officeDocument/2006/relationships/oleObject" Target="../embeddings/oleObject81.bin"/><Relationship Id="rId21" Type="http://schemas.openxmlformats.org/officeDocument/2006/relationships/image" Target="../media/image56.wmf"/><Relationship Id="rId7" Type="http://schemas.openxmlformats.org/officeDocument/2006/relationships/oleObject" Target="../embeddings/oleObject83.bin"/><Relationship Id="rId12" Type="http://schemas.openxmlformats.org/officeDocument/2006/relationships/image" Target="../media/image17.wmf"/><Relationship Id="rId17" Type="http://schemas.openxmlformats.org/officeDocument/2006/relationships/image" Target="../media/image42.wmf"/><Relationship Id="rId25" Type="http://schemas.openxmlformats.org/officeDocument/2006/relationships/image" Target="../media/image58.wmf"/><Relationship Id="rId2" Type="http://schemas.openxmlformats.org/officeDocument/2006/relationships/slideLayout" Target="../slideLayouts/slideLayout7.xml"/><Relationship Id="rId16" Type="http://schemas.openxmlformats.org/officeDocument/2006/relationships/oleObject" Target="../embeddings/oleObject88.bin"/><Relationship Id="rId20" Type="http://schemas.openxmlformats.org/officeDocument/2006/relationships/oleObject" Target="../embeddings/oleObject90.bin"/><Relationship Id="rId1" Type="http://schemas.openxmlformats.org/officeDocument/2006/relationships/vmlDrawing" Target="../drawings/vmlDrawing10.vml"/><Relationship Id="rId6" Type="http://schemas.openxmlformats.org/officeDocument/2006/relationships/image" Target="../media/image54.wmf"/><Relationship Id="rId11" Type="http://schemas.openxmlformats.org/officeDocument/2006/relationships/oleObject" Target="../embeddings/oleObject85.bin"/><Relationship Id="rId24" Type="http://schemas.openxmlformats.org/officeDocument/2006/relationships/oleObject" Target="../embeddings/oleObject92.bin"/><Relationship Id="rId5" Type="http://schemas.openxmlformats.org/officeDocument/2006/relationships/oleObject" Target="../embeddings/oleObject82.bin"/><Relationship Id="rId15" Type="http://schemas.openxmlformats.org/officeDocument/2006/relationships/oleObject" Target="../embeddings/oleObject87.bin"/><Relationship Id="rId23" Type="http://schemas.openxmlformats.org/officeDocument/2006/relationships/image" Target="../media/image57.wmf"/><Relationship Id="rId10" Type="http://schemas.openxmlformats.org/officeDocument/2006/relationships/image" Target="../media/image15.wmf"/><Relationship Id="rId19" Type="http://schemas.openxmlformats.org/officeDocument/2006/relationships/image" Target="../media/image55.wmf"/><Relationship Id="rId4" Type="http://schemas.openxmlformats.org/officeDocument/2006/relationships/image" Target="../media/image53.wmf"/><Relationship Id="rId9" Type="http://schemas.openxmlformats.org/officeDocument/2006/relationships/oleObject" Target="../embeddings/oleObject84.bin"/><Relationship Id="rId14" Type="http://schemas.openxmlformats.org/officeDocument/2006/relationships/image" Target="../media/image44.wmf"/><Relationship Id="rId22" Type="http://schemas.openxmlformats.org/officeDocument/2006/relationships/oleObject" Target="../embeddings/oleObject91.bin"/><Relationship Id="rId27" Type="http://schemas.openxmlformats.org/officeDocument/2006/relationships/image" Target="../media/image59.wmf"/></Relationships>
</file>

<file path=ppt/slides/_rels/slide12.xml.rels><?xml version="1.0" encoding="UTF-8" standalone="yes"?>
<Relationships xmlns="http://schemas.openxmlformats.org/package/2006/relationships"><Relationship Id="rId13" Type="http://schemas.openxmlformats.org/officeDocument/2006/relationships/oleObject" Target="../embeddings/oleObject99.bin"/><Relationship Id="rId18" Type="http://schemas.openxmlformats.org/officeDocument/2006/relationships/oleObject" Target="../embeddings/oleObject102.bin"/><Relationship Id="rId26" Type="http://schemas.openxmlformats.org/officeDocument/2006/relationships/image" Target="../media/image63.wmf"/><Relationship Id="rId3" Type="http://schemas.openxmlformats.org/officeDocument/2006/relationships/oleObject" Target="../embeddings/oleObject94.bin"/><Relationship Id="rId21" Type="http://schemas.openxmlformats.org/officeDocument/2006/relationships/oleObject" Target="../embeddings/oleObject104.bin"/><Relationship Id="rId34" Type="http://schemas.openxmlformats.org/officeDocument/2006/relationships/image" Target="../media/image67.wmf"/><Relationship Id="rId7" Type="http://schemas.openxmlformats.org/officeDocument/2006/relationships/oleObject" Target="../embeddings/oleObject96.bin"/><Relationship Id="rId12" Type="http://schemas.openxmlformats.org/officeDocument/2006/relationships/image" Target="../media/image16.wmf"/><Relationship Id="rId17" Type="http://schemas.openxmlformats.org/officeDocument/2006/relationships/oleObject" Target="../embeddings/oleObject101.bin"/><Relationship Id="rId25" Type="http://schemas.openxmlformats.org/officeDocument/2006/relationships/oleObject" Target="../embeddings/oleObject106.bin"/><Relationship Id="rId33" Type="http://schemas.openxmlformats.org/officeDocument/2006/relationships/oleObject" Target="../embeddings/oleObject110.bin"/><Relationship Id="rId2" Type="http://schemas.openxmlformats.org/officeDocument/2006/relationships/slideLayout" Target="../slideLayouts/slideLayout7.xml"/><Relationship Id="rId16" Type="http://schemas.openxmlformats.org/officeDocument/2006/relationships/image" Target="../media/image44.wmf"/><Relationship Id="rId20" Type="http://schemas.openxmlformats.org/officeDocument/2006/relationships/image" Target="../media/image60.wmf"/><Relationship Id="rId29" Type="http://schemas.openxmlformats.org/officeDocument/2006/relationships/oleObject" Target="../embeddings/oleObject108.bin"/><Relationship Id="rId1" Type="http://schemas.openxmlformats.org/officeDocument/2006/relationships/vmlDrawing" Target="../drawings/vmlDrawing11.vml"/><Relationship Id="rId6" Type="http://schemas.openxmlformats.org/officeDocument/2006/relationships/image" Target="../media/image42.wmf"/><Relationship Id="rId11" Type="http://schemas.openxmlformats.org/officeDocument/2006/relationships/oleObject" Target="../embeddings/oleObject98.bin"/><Relationship Id="rId24" Type="http://schemas.openxmlformats.org/officeDocument/2006/relationships/image" Target="../media/image62.wmf"/><Relationship Id="rId32" Type="http://schemas.openxmlformats.org/officeDocument/2006/relationships/image" Target="../media/image66.wmf"/><Relationship Id="rId5" Type="http://schemas.openxmlformats.org/officeDocument/2006/relationships/oleObject" Target="../embeddings/oleObject95.bin"/><Relationship Id="rId15" Type="http://schemas.openxmlformats.org/officeDocument/2006/relationships/oleObject" Target="../embeddings/oleObject100.bin"/><Relationship Id="rId23" Type="http://schemas.openxmlformats.org/officeDocument/2006/relationships/oleObject" Target="../embeddings/oleObject105.bin"/><Relationship Id="rId28" Type="http://schemas.openxmlformats.org/officeDocument/2006/relationships/image" Target="../media/image64.wmf"/><Relationship Id="rId10" Type="http://schemas.openxmlformats.org/officeDocument/2006/relationships/image" Target="../media/image15.wmf"/><Relationship Id="rId19" Type="http://schemas.openxmlformats.org/officeDocument/2006/relationships/oleObject" Target="../embeddings/oleObject103.bin"/><Relationship Id="rId31" Type="http://schemas.openxmlformats.org/officeDocument/2006/relationships/oleObject" Target="../embeddings/oleObject109.bin"/><Relationship Id="rId4" Type="http://schemas.openxmlformats.org/officeDocument/2006/relationships/image" Target="../media/image41.wmf"/><Relationship Id="rId9" Type="http://schemas.openxmlformats.org/officeDocument/2006/relationships/oleObject" Target="../embeddings/oleObject97.bin"/><Relationship Id="rId14" Type="http://schemas.openxmlformats.org/officeDocument/2006/relationships/image" Target="../media/image43.wmf"/><Relationship Id="rId22" Type="http://schemas.openxmlformats.org/officeDocument/2006/relationships/image" Target="../media/image61.wmf"/><Relationship Id="rId27" Type="http://schemas.openxmlformats.org/officeDocument/2006/relationships/oleObject" Target="../embeddings/oleObject107.bin"/><Relationship Id="rId30" Type="http://schemas.openxmlformats.org/officeDocument/2006/relationships/image" Target="../media/image65.wmf"/><Relationship Id="rId8" Type="http://schemas.openxmlformats.org/officeDocument/2006/relationships/image" Target="../media/image14.wmf"/></Relationships>
</file>

<file path=ppt/slides/_rels/slide13.xml.rels><?xml version="1.0" encoding="UTF-8" standalone="yes"?>
<Relationships xmlns="http://schemas.openxmlformats.org/package/2006/relationships"><Relationship Id="rId8" Type="http://schemas.openxmlformats.org/officeDocument/2006/relationships/image" Target="../media/image70.png"/><Relationship Id="rId13" Type="http://schemas.openxmlformats.org/officeDocument/2006/relationships/oleObject" Target="../embeddings/oleObject116.bin"/><Relationship Id="rId18" Type="http://schemas.openxmlformats.org/officeDocument/2006/relationships/image" Target="../media/image75.wmf"/><Relationship Id="rId26" Type="http://schemas.openxmlformats.org/officeDocument/2006/relationships/image" Target="../media/image79.wmf"/><Relationship Id="rId3" Type="http://schemas.openxmlformats.org/officeDocument/2006/relationships/oleObject" Target="../embeddings/oleObject111.bin"/><Relationship Id="rId21" Type="http://schemas.openxmlformats.org/officeDocument/2006/relationships/oleObject" Target="../embeddings/oleObject120.bin"/><Relationship Id="rId7" Type="http://schemas.openxmlformats.org/officeDocument/2006/relationships/oleObject" Target="../embeddings/oleObject113.bin"/><Relationship Id="rId12" Type="http://schemas.openxmlformats.org/officeDocument/2006/relationships/image" Target="../media/image72.wmf"/><Relationship Id="rId17" Type="http://schemas.openxmlformats.org/officeDocument/2006/relationships/oleObject" Target="../embeddings/oleObject118.bin"/><Relationship Id="rId25" Type="http://schemas.openxmlformats.org/officeDocument/2006/relationships/oleObject" Target="../embeddings/oleObject122.bin"/><Relationship Id="rId2" Type="http://schemas.openxmlformats.org/officeDocument/2006/relationships/slideLayout" Target="../slideLayouts/slideLayout7.xml"/><Relationship Id="rId16" Type="http://schemas.openxmlformats.org/officeDocument/2006/relationships/image" Target="../media/image74.wmf"/><Relationship Id="rId20" Type="http://schemas.openxmlformats.org/officeDocument/2006/relationships/image" Target="../media/image76.emf"/><Relationship Id="rId1" Type="http://schemas.openxmlformats.org/officeDocument/2006/relationships/vmlDrawing" Target="../drawings/vmlDrawing12.vml"/><Relationship Id="rId6" Type="http://schemas.openxmlformats.org/officeDocument/2006/relationships/image" Target="../media/image69.wmf"/><Relationship Id="rId11" Type="http://schemas.openxmlformats.org/officeDocument/2006/relationships/oleObject" Target="../embeddings/oleObject115.bin"/><Relationship Id="rId24" Type="http://schemas.openxmlformats.org/officeDocument/2006/relationships/image" Target="../media/image78.wmf"/><Relationship Id="rId5" Type="http://schemas.openxmlformats.org/officeDocument/2006/relationships/oleObject" Target="../embeddings/oleObject112.bin"/><Relationship Id="rId15" Type="http://schemas.openxmlformats.org/officeDocument/2006/relationships/oleObject" Target="../embeddings/oleObject117.bin"/><Relationship Id="rId23" Type="http://schemas.openxmlformats.org/officeDocument/2006/relationships/oleObject" Target="../embeddings/oleObject121.bin"/><Relationship Id="rId28" Type="http://schemas.openxmlformats.org/officeDocument/2006/relationships/image" Target="../media/image80.wmf"/><Relationship Id="rId10" Type="http://schemas.openxmlformats.org/officeDocument/2006/relationships/image" Target="../media/image71.wmf"/><Relationship Id="rId19" Type="http://schemas.openxmlformats.org/officeDocument/2006/relationships/oleObject" Target="../embeddings/oleObject119.bin"/><Relationship Id="rId4" Type="http://schemas.openxmlformats.org/officeDocument/2006/relationships/image" Target="../media/image68.emf"/><Relationship Id="rId9" Type="http://schemas.openxmlformats.org/officeDocument/2006/relationships/oleObject" Target="../embeddings/oleObject114.bin"/><Relationship Id="rId14" Type="http://schemas.openxmlformats.org/officeDocument/2006/relationships/image" Target="../media/image73.wmf"/><Relationship Id="rId22" Type="http://schemas.openxmlformats.org/officeDocument/2006/relationships/image" Target="../media/image77.wmf"/><Relationship Id="rId27" Type="http://schemas.openxmlformats.org/officeDocument/2006/relationships/oleObject" Target="../embeddings/oleObject123.bin"/></Relationships>
</file>

<file path=ppt/slides/_rels/slide14.xml.rels><?xml version="1.0" encoding="UTF-8" standalone="yes"?>
<Relationships xmlns="http://schemas.openxmlformats.org/package/2006/relationships"><Relationship Id="rId8" Type="http://schemas.openxmlformats.org/officeDocument/2006/relationships/image" Target="../media/image82.wmf"/><Relationship Id="rId13" Type="http://schemas.openxmlformats.org/officeDocument/2006/relationships/oleObject" Target="../embeddings/oleObject129.bin"/><Relationship Id="rId18" Type="http://schemas.openxmlformats.org/officeDocument/2006/relationships/image" Target="../media/image87.png"/><Relationship Id="rId3" Type="http://schemas.openxmlformats.org/officeDocument/2006/relationships/oleObject" Target="../embeddings/oleObject124.bin"/><Relationship Id="rId21" Type="http://schemas.openxmlformats.org/officeDocument/2006/relationships/oleObject" Target="../embeddings/oleObject133.bin"/><Relationship Id="rId7" Type="http://schemas.openxmlformats.org/officeDocument/2006/relationships/oleObject" Target="../embeddings/oleObject126.bin"/><Relationship Id="rId12" Type="http://schemas.openxmlformats.org/officeDocument/2006/relationships/image" Target="../media/image84.wmf"/><Relationship Id="rId17" Type="http://schemas.openxmlformats.org/officeDocument/2006/relationships/oleObject" Target="../embeddings/oleObject131.bin"/><Relationship Id="rId2" Type="http://schemas.openxmlformats.org/officeDocument/2006/relationships/slideLayout" Target="../slideLayouts/slideLayout7.xml"/><Relationship Id="rId16" Type="http://schemas.openxmlformats.org/officeDocument/2006/relationships/image" Target="../media/image86.wmf"/><Relationship Id="rId20" Type="http://schemas.openxmlformats.org/officeDocument/2006/relationships/image" Target="../media/image88.wmf"/><Relationship Id="rId1" Type="http://schemas.openxmlformats.org/officeDocument/2006/relationships/vmlDrawing" Target="../drawings/vmlDrawing13.vml"/><Relationship Id="rId6" Type="http://schemas.openxmlformats.org/officeDocument/2006/relationships/image" Target="../media/image81.wmf"/><Relationship Id="rId11" Type="http://schemas.openxmlformats.org/officeDocument/2006/relationships/oleObject" Target="../embeddings/oleObject128.bin"/><Relationship Id="rId24" Type="http://schemas.openxmlformats.org/officeDocument/2006/relationships/image" Target="../media/image90.wmf"/><Relationship Id="rId5" Type="http://schemas.openxmlformats.org/officeDocument/2006/relationships/oleObject" Target="../embeddings/oleObject125.bin"/><Relationship Id="rId15" Type="http://schemas.openxmlformats.org/officeDocument/2006/relationships/oleObject" Target="../embeddings/oleObject130.bin"/><Relationship Id="rId23" Type="http://schemas.openxmlformats.org/officeDocument/2006/relationships/oleObject" Target="../embeddings/oleObject134.bin"/><Relationship Id="rId10" Type="http://schemas.openxmlformats.org/officeDocument/2006/relationships/image" Target="../media/image83.wmf"/><Relationship Id="rId19" Type="http://schemas.openxmlformats.org/officeDocument/2006/relationships/oleObject" Target="../embeddings/oleObject132.bin"/><Relationship Id="rId4" Type="http://schemas.openxmlformats.org/officeDocument/2006/relationships/image" Target="../media/image65.wmf"/><Relationship Id="rId9" Type="http://schemas.openxmlformats.org/officeDocument/2006/relationships/oleObject" Target="../embeddings/oleObject127.bin"/><Relationship Id="rId14" Type="http://schemas.openxmlformats.org/officeDocument/2006/relationships/image" Target="../media/image85.wmf"/><Relationship Id="rId22" Type="http://schemas.openxmlformats.org/officeDocument/2006/relationships/image" Target="../media/image89.wmf"/></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135.bin"/><Relationship Id="rId2" Type="http://schemas.openxmlformats.org/officeDocument/2006/relationships/slideLayout" Target="../slideLayouts/slideLayout7.xml"/><Relationship Id="rId1" Type="http://schemas.openxmlformats.org/officeDocument/2006/relationships/vmlDrawing" Target="../drawings/vmlDrawing14.vml"/><Relationship Id="rId6" Type="http://schemas.openxmlformats.org/officeDocument/2006/relationships/image" Target="../media/image92.wmf"/><Relationship Id="rId5" Type="http://schemas.openxmlformats.org/officeDocument/2006/relationships/oleObject" Target="../embeddings/oleObject136.bin"/><Relationship Id="rId4" Type="http://schemas.openxmlformats.org/officeDocument/2006/relationships/image" Target="../media/image91.wmf"/></Relationships>
</file>

<file path=ppt/slides/_rels/slide16.xml.rels><?xml version="1.0" encoding="UTF-8" standalone="yes"?>
<Relationships xmlns="http://schemas.openxmlformats.org/package/2006/relationships"><Relationship Id="rId8" Type="http://schemas.openxmlformats.org/officeDocument/2006/relationships/image" Target="../media/image95.wmf"/><Relationship Id="rId13" Type="http://schemas.openxmlformats.org/officeDocument/2006/relationships/oleObject" Target="../embeddings/oleObject142.bin"/><Relationship Id="rId18" Type="http://schemas.openxmlformats.org/officeDocument/2006/relationships/image" Target="../media/image100.wmf"/><Relationship Id="rId26" Type="http://schemas.openxmlformats.org/officeDocument/2006/relationships/image" Target="../media/image104.wmf"/><Relationship Id="rId3" Type="http://schemas.openxmlformats.org/officeDocument/2006/relationships/oleObject" Target="../embeddings/oleObject137.bin"/><Relationship Id="rId21" Type="http://schemas.openxmlformats.org/officeDocument/2006/relationships/oleObject" Target="../embeddings/oleObject146.bin"/><Relationship Id="rId7" Type="http://schemas.openxmlformats.org/officeDocument/2006/relationships/oleObject" Target="../embeddings/oleObject139.bin"/><Relationship Id="rId12" Type="http://schemas.openxmlformats.org/officeDocument/2006/relationships/image" Target="../media/image97.wmf"/><Relationship Id="rId17" Type="http://schemas.openxmlformats.org/officeDocument/2006/relationships/oleObject" Target="../embeddings/oleObject144.bin"/><Relationship Id="rId25" Type="http://schemas.openxmlformats.org/officeDocument/2006/relationships/oleObject" Target="../embeddings/oleObject148.bin"/><Relationship Id="rId2" Type="http://schemas.openxmlformats.org/officeDocument/2006/relationships/slideLayout" Target="../slideLayouts/slideLayout7.xml"/><Relationship Id="rId16" Type="http://schemas.openxmlformats.org/officeDocument/2006/relationships/image" Target="../media/image99.wmf"/><Relationship Id="rId20" Type="http://schemas.openxmlformats.org/officeDocument/2006/relationships/image" Target="../media/image101.wmf"/><Relationship Id="rId1" Type="http://schemas.openxmlformats.org/officeDocument/2006/relationships/vmlDrawing" Target="../drawings/vmlDrawing15.vml"/><Relationship Id="rId6" Type="http://schemas.openxmlformats.org/officeDocument/2006/relationships/image" Target="../media/image94.wmf"/><Relationship Id="rId11" Type="http://schemas.openxmlformats.org/officeDocument/2006/relationships/oleObject" Target="../embeddings/oleObject141.bin"/><Relationship Id="rId24" Type="http://schemas.openxmlformats.org/officeDocument/2006/relationships/image" Target="../media/image103.wmf"/><Relationship Id="rId5" Type="http://schemas.openxmlformats.org/officeDocument/2006/relationships/oleObject" Target="../embeddings/oleObject138.bin"/><Relationship Id="rId15" Type="http://schemas.openxmlformats.org/officeDocument/2006/relationships/oleObject" Target="../embeddings/oleObject143.bin"/><Relationship Id="rId23" Type="http://schemas.openxmlformats.org/officeDocument/2006/relationships/oleObject" Target="../embeddings/oleObject147.bin"/><Relationship Id="rId28" Type="http://schemas.openxmlformats.org/officeDocument/2006/relationships/image" Target="../media/image105.wmf"/><Relationship Id="rId10" Type="http://schemas.openxmlformats.org/officeDocument/2006/relationships/image" Target="../media/image96.wmf"/><Relationship Id="rId19" Type="http://schemas.openxmlformats.org/officeDocument/2006/relationships/oleObject" Target="../embeddings/oleObject145.bin"/><Relationship Id="rId4" Type="http://schemas.openxmlformats.org/officeDocument/2006/relationships/image" Target="../media/image93.wmf"/><Relationship Id="rId9" Type="http://schemas.openxmlformats.org/officeDocument/2006/relationships/oleObject" Target="../embeddings/oleObject140.bin"/><Relationship Id="rId14" Type="http://schemas.openxmlformats.org/officeDocument/2006/relationships/image" Target="../media/image98.wmf"/><Relationship Id="rId22" Type="http://schemas.openxmlformats.org/officeDocument/2006/relationships/image" Target="../media/image102.wmf"/><Relationship Id="rId27" Type="http://schemas.openxmlformats.org/officeDocument/2006/relationships/oleObject" Target="../embeddings/oleObject149.bin"/></Relationships>
</file>

<file path=ppt/slides/_rels/slide17.xml.rels><?xml version="1.0" encoding="UTF-8" standalone="yes"?>
<Relationships xmlns="http://schemas.openxmlformats.org/package/2006/relationships"><Relationship Id="rId13" Type="http://schemas.openxmlformats.org/officeDocument/2006/relationships/image" Target="../media/image109.wmf"/><Relationship Id="rId18" Type="http://schemas.openxmlformats.org/officeDocument/2006/relationships/oleObject" Target="../embeddings/oleObject157.bin"/><Relationship Id="rId26" Type="http://schemas.openxmlformats.org/officeDocument/2006/relationships/oleObject" Target="../embeddings/oleObject161.bin"/><Relationship Id="rId21" Type="http://schemas.openxmlformats.org/officeDocument/2006/relationships/image" Target="../media/image103.wmf"/><Relationship Id="rId34" Type="http://schemas.openxmlformats.org/officeDocument/2006/relationships/oleObject" Target="../embeddings/oleObject165.bin"/><Relationship Id="rId7" Type="http://schemas.openxmlformats.org/officeDocument/2006/relationships/image" Target="../media/image106.wmf"/><Relationship Id="rId12" Type="http://schemas.openxmlformats.org/officeDocument/2006/relationships/oleObject" Target="../embeddings/oleObject154.bin"/><Relationship Id="rId17" Type="http://schemas.openxmlformats.org/officeDocument/2006/relationships/image" Target="../media/image101.wmf"/><Relationship Id="rId25" Type="http://schemas.openxmlformats.org/officeDocument/2006/relationships/image" Target="../media/image105.wmf"/><Relationship Id="rId33" Type="http://schemas.openxmlformats.org/officeDocument/2006/relationships/image" Target="../media/image114.wmf"/><Relationship Id="rId2" Type="http://schemas.openxmlformats.org/officeDocument/2006/relationships/slideLayout" Target="../slideLayouts/slideLayout7.xml"/><Relationship Id="rId16" Type="http://schemas.openxmlformats.org/officeDocument/2006/relationships/oleObject" Target="../embeddings/oleObject156.bin"/><Relationship Id="rId20" Type="http://schemas.openxmlformats.org/officeDocument/2006/relationships/oleObject" Target="../embeddings/oleObject158.bin"/><Relationship Id="rId29" Type="http://schemas.openxmlformats.org/officeDocument/2006/relationships/image" Target="../media/image112.wmf"/><Relationship Id="rId1" Type="http://schemas.openxmlformats.org/officeDocument/2006/relationships/vmlDrawing" Target="../drawings/vmlDrawing16.vml"/><Relationship Id="rId6" Type="http://schemas.openxmlformats.org/officeDocument/2006/relationships/oleObject" Target="../embeddings/oleObject151.bin"/><Relationship Id="rId11" Type="http://schemas.openxmlformats.org/officeDocument/2006/relationships/image" Target="../media/image108.wmf"/><Relationship Id="rId24" Type="http://schemas.openxmlformats.org/officeDocument/2006/relationships/oleObject" Target="../embeddings/oleObject160.bin"/><Relationship Id="rId32" Type="http://schemas.openxmlformats.org/officeDocument/2006/relationships/oleObject" Target="../embeddings/oleObject164.bin"/><Relationship Id="rId37" Type="http://schemas.openxmlformats.org/officeDocument/2006/relationships/image" Target="../media/image116.wmf"/><Relationship Id="rId5" Type="http://schemas.openxmlformats.org/officeDocument/2006/relationships/image" Target="../media/image65.wmf"/><Relationship Id="rId15" Type="http://schemas.openxmlformats.org/officeDocument/2006/relationships/image" Target="../media/image110.wmf"/><Relationship Id="rId23" Type="http://schemas.openxmlformats.org/officeDocument/2006/relationships/image" Target="../media/image104.wmf"/><Relationship Id="rId28" Type="http://schemas.openxmlformats.org/officeDocument/2006/relationships/oleObject" Target="../embeddings/oleObject162.bin"/><Relationship Id="rId36" Type="http://schemas.openxmlformats.org/officeDocument/2006/relationships/oleObject" Target="../embeddings/oleObject166.bin"/><Relationship Id="rId10" Type="http://schemas.openxmlformats.org/officeDocument/2006/relationships/oleObject" Target="../embeddings/oleObject153.bin"/><Relationship Id="rId19" Type="http://schemas.openxmlformats.org/officeDocument/2006/relationships/image" Target="../media/image102.wmf"/><Relationship Id="rId31" Type="http://schemas.openxmlformats.org/officeDocument/2006/relationships/image" Target="../media/image113.wmf"/><Relationship Id="rId4" Type="http://schemas.openxmlformats.org/officeDocument/2006/relationships/oleObject" Target="../embeddings/oleObject150.bin"/><Relationship Id="rId9" Type="http://schemas.openxmlformats.org/officeDocument/2006/relationships/image" Target="../media/image107.wmf"/><Relationship Id="rId14" Type="http://schemas.openxmlformats.org/officeDocument/2006/relationships/oleObject" Target="../embeddings/oleObject155.bin"/><Relationship Id="rId22" Type="http://schemas.openxmlformats.org/officeDocument/2006/relationships/oleObject" Target="../embeddings/oleObject159.bin"/><Relationship Id="rId27" Type="http://schemas.openxmlformats.org/officeDocument/2006/relationships/image" Target="../media/image111.wmf"/><Relationship Id="rId30" Type="http://schemas.openxmlformats.org/officeDocument/2006/relationships/oleObject" Target="../embeddings/oleObject163.bin"/><Relationship Id="rId35" Type="http://schemas.openxmlformats.org/officeDocument/2006/relationships/image" Target="../media/image115.wmf"/><Relationship Id="rId8" Type="http://schemas.openxmlformats.org/officeDocument/2006/relationships/oleObject" Target="../embeddings/oleObject152.bin"/><Relationship Id="rId3" Type="http://schemas.openxmlformats.org/officeDocument/2006/relationships/notesSlide" Target="../notesSlides/notesSlide3.xml"/></Relationships>
</file>

<file path=ppt/slides/_rels/slide18.xml.rels><?xml version="1.0" encoding="UTF-8" standalone="yes"?>
<Relationships xmlns="http://schemas.openxmlformats.org/package/2006/relationships"><Relationship Id="rId8" Type="http://schemas.openxmlformats.org/officeDocument/2006/relationships/image" Target="../media/image119.wmf"/><Relationship Id="rId13" Type="http://schemas.openxmlformats.org/officeDocument/2006/relationships/oleObject" Target="../embeddings/oleObject172.bin"/><Relationship Id="rId18" Type="http://schemas.openxmlformats.org/officeDocument/2006/relationships/image" Target="../media/image123.wmf"/><Relationship Id="rId26" Type="http://schemas.openxmlformats.org/officeDocument/2006/relationships/image" Target="../media/image127.wmf"/><Relationship Id="rId3" Type="http://schemas.openxmlformats.org/officeDocument/2006/relationships/oleObject" Target="../embeddings/oleObject167.bin"/><Relationship Id="rId21" Type="http://schemas.openxmlformats.org/officeDocument/2006/relationships/oleObject" Target="../embeddings/oleObject176.bin"/><Relationship Id="rId7" Type="http://schemas.openxmlformats.org/officeDocument/2006/relationships/oleObject" Target="../embeddings/oleObject169.bin"/><Relationship Id="rId12" Type="http://schemas.openxmlformats.org/officeDocument/2006/relationships/image" Target="../media/image120.wmf"/><Relationship Id="rId17" Type="http://schemas.openxmlformats.org/officeDocument/2006/relationships/oleObject" Target="../embeddings/oleObject174.bin"/><Relationship Id="rId25" Type="http://schemas.openxmlformats.org/officeDocument/2006/relationships/oleObject" Target="../embeddings/oleObject178.bin"/><Relationship Id="rId2" Type="http://schemas.openxmlformats.org/officeDocument/2006/relationships/slideLayout" Target="../slideLayouts/slideLayout7.xml"/><Relationship Id="rId16" Type="http://schemas.openxmlformats.org/officeDocument/2006/relationships/image" Target="../media/image122.wmf"/><Relationship Id="rId20" Type="http://schemas.openxmlformats.org/officeDocument/2006/relationships/image" Target="../media/image124.wmf"/><Relationship Id="rId29" Type="http://schemas.openxmlformats.org/officeDocument/2006/relationships/oleObject" Target="../embeddings/oleObject180.bin"/><Relationship Id="rId1" Type="http://schemas.openxmlformats.org/officeDocument/2006/relationships/vmlDrawing" Target="../drawings/vmlDrawing17.vml"/><Relationship Id="rId6" Type="http://schemas.openxmlformats.org/officeDocument/2006/relationships/image" Target="../media/image118.wmf"/><Relationship Id="rId11" Type="http://schemas.openxmlformats.org/officeDocument/2006/relationships/oleObject" Target="../embeddings/oleObject171.bin"/><Relationship Id="rId24" Type="http://schemas.openxmlformats.org/officeDocument/2006/relationships/image" Target="../media/image126.wmf"/><Relationship Id="rId5" Type="http://schemas.openxmlformats.org/officeDocument/2006/relationships/oleObject" Target="../embeddings/oleObject168.bin"/><Relationship Id="rId15" Type="http://schemas.openxmlformats.org/officeDocument/2006/relationships/oleObject" Target="../embeddings/oleObject173.bin"/><Relationship Id="rId23" Type="http://schemas.openxmlformats.org/officeDocument/2006/relationships/oleObject" Target="../embeddings/oleObject177.bin"/><Relationship Id="rId28" Type="http://schemas.openxmlformats.org/officeDocument/2006/relationships/image" Target="../media/image128.wmf"/><Relationship Id="rId10" Type="http://schemas.openxmlformats.org/officeDocument/2006/relationships/image" Target="../media/image14.wmf"/><Relationship Id="rId19" Type="http://schemas.openxmlformats.org/officeDocument/2006/relationships/oleObject" Target="../embeddings/oleObject175.bin"/><Relationship Id="rId4" Type="http://schemas.openxmlformats.org/officeDocument/2006/relationships/image" Target="../media/image117.wmf"/><Relationship Id="rId9" Type="http://schemas.openxmlformats.org/officeDocument/2006/relationships/oleObject" Target="../embeddings/oleObject170.bin"/><Relationship Id="rId14" Type="http://schemas.openxmlformats.org/officeDocument/2006/relationships/image" Target="../media/image121.wmf"/><Relationship Id="rId22" Type="http://schemas.openxmlformats.org/officeDocument/2006/relationships/image" Target="../media/image125.wmf"/><Relationship Id="rId27" Type="http://schemas.openxmlformats.org/officeDocument/2006/relationships/oleObject" Target="../embeddings/oleObject179.bin"/><Relationship Id="rId30" Type="http://schemas.openxmlformats.org/officeDocument/2006/relationships/image" Target="../media/image129.wmf"/></Relationships>
</file>

<file path=ppt/slides/_rels/slide19.xml.rels><?xml version="1.0" encoding="UTF-8" standalone="yes"?>
<Relationships xmlns="http://schemas.openxmlformats.org/package/2006/relationships"><Relationship Id="rId8" Type="http://schemas.openxmlformats.org/officeDocument/2006/relationships/image" Target="../media/image132.wmf"/><Relationship Id="rId13" Type="http://schemas.openxmlformats.org/officeDocument/2006/relationships/oleObject" Target="../embeddings/oleObject186.bin"/><Relationship Id="rId18" Type="http://schemas.openxmlformats.org/officeDocument/2006/relationships/image" Target="../media/image123.wmf"/><Relationship Id="rId26" Type="http://schemas.openxmlformats.org/officeDocument/2006/relationships/image" Target="../media/image127.wmf"/><Relationship Id="rId3" Type="http://schemas.openxmlformats.org/officeDocument/2006/relationships/oleObject" Target="../embeddings/oleObject181.bin"/><Relationship Id="rId21" Type="http://schemas.openxmlformats.org/officeDocument/2006/relationships/oleObject" Target="../embeddings/oleObject190.bin"/><Relationship Id="rId7" Type="http://schemas.openxmlformats.org/officeDocument/2006/relationships/oleObject" Target="../embeddings/oleObject183.bin"/><Relationship Id="rId12" Type="http://schemas.openxmlformats.org/officeDocument/2006/relationships/image" Target="../media/image120.wmf"/><Relationship Id="rId17" Type="http://schemas.openxmlformats.org/officeDocument/2006/relationships/oleObject" Target="../embeddings/oleObject188.bin"/><Relationship Id="rId25" Type="http://schemas.openxmlformats.org/officeDocument/2006/relationships/oleObject" Target="../embeddings/oleObject192.bin"/><Relationship Id="rId2" Type="http://schemas.openxmlformats.org/officeDocument/2006/relationships/slideLayout" Target="../slideLayouts/slideLayout7.xml"/><Relationship Id="rId16" Type="http://schemas.openxmlformats.org/officeDocument/2006/relationships/image" Target="../media/image122.wmf"/><Relationship Id="rId20" Type="http://schemas.openxmlformats.org/officeDocument/2006/relationships/image" Target="../media/image124.wmf"/><Relationship Id="rId29" Type="http://schemas.openxmlformats.org/officeDocument/2006/relationships/oleObject" Target="../embeddings/oleObject194.bin"/><Relationship Id="rId1" Type="http://schemas.openxmlformats.org/officeDocument/2006/relationships/vmlDrawing" Target="../drawings/vmlDrawing18.vml"/><Relationship Id="rId6" Type="http://schemas.openxmlformats.org/officeDocument/2006/relationships/image" Target="../media/image131.wmf"/><Relationship Id="rId11" Type="http://schemas.openxmlformats.org/officeDocument/2006/relationships/oleObject" Target="../embeddings/oleObject185.bin"/><Relationship Id="rId24" Type="http://schemas.openxmlformats.org/officeDocument/2006/relationships/image" Target="../media/image126.wmf"/><Relationship Id="rId32" Type="http://schemas.openxmlformats.org/officeDocument/2006/relationships/image" Target="../media/image135.wmf"/><Relationship Id="rId5" Type="http://schemas.openxmlformats.org/officeDocument/2006/relationships/oleObject" Target="../embeddings/oleObject182.bin"/><Relationship Id="rId15" Type="http://schemas.openxmlformats.org/officeDocument/2006/relationships/oleObject" Target="../embeddings/oleObject187.bin"/><Relationship Id="rId23" Type="http://schemas.openxmlformats.org/officeDocument/2006/relationships/oleObject" Target="../embeddings/oleObject191.bin"/><Relationship Id="rId28" Type="http://schemas.openxmlformats.org/officeDocument/2006/relationships/image" Target="../media/image133.wmf"/><Relationship Id="rId10" Type="http://schemas.openxmlformats.org/officeDocument/2006/relationships/image" Target="../media/image14.wmf"/><Relationship Id="rId19" Type="http://schemas.openxmlformats.org/officeDocument/2006/relationships/oleObject" Target="../embeddings/oleObject189.bin"/><Relationship Id="rId31" Type="http://schemas.openxmlformats.org/officeDocument/2006/relationships/oleObject" Target="../embeddings/oleObject195.bin"/><Relationship Id="rId4" Type="http://schemas.openxmlformats.org/officeDocument/2006/relationships/image" Target="../media/image130.wmf"/><Relationship Id="rId9" Type="http://schemas.openxmlformats.org/officeDocument/2006/relationships/oleObject" Target="../embeddings/oleObject184.bin"/><Relationship Id="rId14" Type="http://schemas.openxmlformats.org/officeDocument/2006/relationships/image" Target="../media/image121.wmf"/><Relationship Id="rId22" Type="http://schemas.openxmlformats.org/officeDocument/2006/relationships/image" Target="../media/image125.wmf"/><Relationship Id="rId27" Type="http://schemas.openxmlformats.org/officeDocument/2006/relationships/oleObject" Target="../embeddings/oleObject193.bin"/><Relationship Id="rId30" Type="http://schemas.openxmlformats.org/officeDocument/2006/relationships/image" Target="../media/image134.wmf"/></Relationships>
</file>

<file path=ppt/slides/_rels/slide2.xml.rels><?xml version="1.0" encoding="UTF-8" standalone="yes"?>
<Relationships xmlns="http://schemas.openxmlformats.org/package/2006/relationships"><Relationship Id="rId8" Type="http://schemas.openxmlformats.org/officeDocument/2006/relationships/oleObject" Target="../embeddings/oleObject3.bin"/><Relationship Id="rId13" Type="http://schemas.openxmlformats.org/officeDocument/2006/relationships/image" Target="../media/image3.wmf"/><Relationship Id="rId18" Type="http://schemas.openxmlformats.org/officeDocument/2006/relationships/oleObject" Target="../embeddings/oleObject10.bin"/><Relationship Id="rId3" Type="http://schemas.openxmlformats.org/officeDocument/2006/relationships/notesSlide" Target="../notesSlides/notesSlide1.xml"/><Relationship Id="rId21" Type="http://schemas.openxmlformats.org/officeDocument/2006/relationships/image" Target="../media/image7.wmf"/><Relationship Id="rId7" Type="http://schemas.openxmlformats.org/officeDocument/2006/relationships/image" Target="../media/image2.wmf"/><Relationship Id="rId12" Type="http://schemas.openxmlformats.org/officeDocument/2006/relationships/oleObject" Target="../embeddings/oleObject7.bin"/><Relationship Id="rId17" Type="http://schemas.openxmlformats.org/officeDocument/2006/relationships/image" Target="../media/image5.wmf"/><Relationship Id="rId2" Type="http://schemas.openxmlformats.org/officeDocument/2006/relationships/slideLayout" Target="../slideLayouts/slideLayout6.xml"/><Relationship Id="rId16" Type="http://schemas.openxmlformats.org/officeDocument/2006/relationships/oleObject" Target="../embeddings/oleObject9.bin"/><Relationship Id="rId20" Type="http://schemas.openxmlformats.org/officeDocument/2006/relationships/oleObject" Target="../embeddings/oleObject11.bin"/><Relationship Id="rId1" Type="http://schemas.openxmlformats.org/officeDocument/2006/relationships/vmlDrawing" Target="../drawings/vmlDrawing1.vml"/><Relationship Id="rId6" Type="http://schemas.openxmlformats.org/officeDocument/2006/relationships/oleObject" Target="../embeddings/oleObject2.bin"/><Relationship Id="rId11" Type="http://schemas.openxmlformats.org/officeDocument/2006/relationships/oleObject" Target="../embeddings/oleObject6.bin"/><Relationship Id="rId5" Type="http://schemas.openxmlformats.org/officeDocument/2006/relationships/image" Target="../media/image1.wmf"/><Relationship Id="rId15" Type="http://schemas.openxmlformats.org/officeDocument/2006/relationships/image" Target="../media/image4.wmf"/><Relationship Id="rId10" Type="http://schemas.openxmlformats.org/officeDocument/2006/relationships/oleObject" Target="../embeddings/oleObject5.bin"/><Relationship Id="rId19" Type="http://schemas.openxmlformats.org/officeDocument/2006/relationships/image" Target="../media/image6.wmf"/><Relationship Id="rId4" Type="http://schemas.openxmlformats.org/officeDocument/2006/relationships/oleObject" Target="../embeddings/oleObject1.bin"/><Relationship Id="rId9" Type="http://schemas.openxmlformats.org/officeDocument/2006/relationships/oleObject" Target="../embeddings/oleObject4.bin"/><Relationship Id="rId14" Type="http://schemas.openxmlformats.org/officeDocument/2006/relationships/oleObject" Target="../embeddings/oleObject8.bin"/></Relationships>
</file>

<file path=ppt/slides/_rels/slide20.xml.rels><?xml version="1.0" encoding="UTF-8" standalone="yes"?>
<Relationships xmlns="http://schemas.openxmlformats.org/package/2006/relationships"><Relationship Id="rId13" Type="http://schemas.openxmlformats.org/officeDocument/2006/relationships/oleObject" Target="../embeddings/oleObject201.bin"/><Relationship Id="rId18" Type="http://schemas.openxmlformats.org/officeDocument/2006/relationships/image" Target="../media/image125.wmf"/><Relationship Id="rId26" Type="http://schemas.openxmlformats.org/officeDocument/2006/relationships/image" Target="../media/image133.wmf"/><Relationship Id="rId39" Type="http://schemas.openxmlformats.org/officeDocument/2006/relationships/oleObject" Target="../embeddings/oleObject214.bin"/><Relationship Id="rId21" Type="http://schemas.openxmlformats.org/officeDocument/2006/relationships/oleObject" Target="../embeddings/oleObject205.bin"/><Relationship Id="rId34" Type="http://schemas.openxmlformats.org/officeDocument/2006/relationships/image" Target="../media/image139.wmf"/><Relationship Id="rId42" Type="http://schemas.openxmlformats.org/officeDocument/2006/relationships/image" Target="../media/image143.wmf"/><Relationship Id="rId47" Type="http://schemas.openxmlformats.org/officeDocument/2006/relationships/oleObject" Target="../embeddings/oleObject218.bin"/><Relationship Id="rId7" Type="http://schemas.openxmlformats.org/officeDocument/2006/relationships/oleObject" Target="../embeddings/oleObject198.bin"/><Relationship Id="rId2" Type="http://schemas.openxmlformats.org/officeDocument/2006/relationships/slideLayout" Target="../slideLayouts/slideLayout7.xml"/><Relationship Id="rId16" Type="http://schemas.openxmlformats.org/officeDocument/2006/relationships/image" Target="../media/image124.wmf"/><Relationship Id="rId29" Type="http://schemas.openxmlformats.org/officeDocument/2006/relationships/oleObject" Target="../embeddings/oleObject209.bin"/><Relationship Id="rId1" Type="http://schemas.openxmlformats.org/officeDocument/2006/relationships/vmlDrawing" Target="../drawings/vmlDrawing19.vml"/><Relationship Id="rId6" Type="http://schemas.openxmlformats.org/officeDocument/2006/relationships/image" Target="../media/image14.wmf"/><Relationship Id="rId11" Type="http://schemas.openxmlformats.org/officeDocument/2006/relationships/oleObject" Target="../embeddings/oleObject200.bin"/><Relationship Id="rId24" Type="http://schemas.openxmlformats.org/officeDocument/2006/relationships/image" Target="../media/image137.wmf"/><Relationship Id="rId32" Type="http://schemas.openxmlformats.org/officeDocument/2006/relationships/image" Target="../media/image138.wmf"/><Relationship Id="rId37" Type="http://schemas.openxmlformats.org/officeDocument/2006/relationships/oleObject" Target="../embeddings/oleObject213.bin"/><Relationship Id="rId40" Type="http://schemas.openxmlformats.org/officeDocument/2006/relationships/image" Target="../media/image142.wmf"/><Relationship Id="rId45" Type="http://schemas.openxmlformats.org/officeDocument/2006/relationships/oleObject" Target="../embeddings/oleObject217.bin"/><Relationship Id="rId5" Type="http://schemas.openxmlformats.org/officeDocument/2006/relationships/oleObject" Target="../embeddings/oleObject197.bin"/><Relationship Id="rId15" Type="http://schemas.openxmlformats.org/officeDocument/2006/relationships/oleObject" Target="../embeddings/oleObject202.bin"/><Relationship Id="rId23" Type="http://schemas.openxmlformats.org/officeDocument/2006/relationships/oleObject" Target="../embeddings/oleObject206.bin"/><Relationship Id="rId28" Type="http://schemas.openxmlformats.org/officeDocument/2006/relationships/image" Target="../media/image134.wmf"/><Relationship Id="rId36" Type="http://schemas.openxmlformats.org/officeDocument/2006/relationships/image" Target="../media/image140.wmf"/><Relationship Id="rId10" Type="http://schemas.openxmlformats.org/officeDocument/2006/relationships/image" Target="../media/image121.wmf"/><Relationship Id="rId19" Type="http://schemas.openxmlformats.org/officeDocument/2006/relationships/oleObject" Target="../embeddings/oleObject204.bin"/><Relationship Id="rId31" Type="http://schemas.openxmlformats.org/officeDocument/2006/relationships/oleObject" Target="../embeddings/oleObject210.bin"/><Relationship Id="rId44" Type="http://schemas.openxmlformats.org/officeDocument/2006/relationships/image" Target="../media/image144.wmf"/><Relationship Id="rId4" Type="http://schemas.openxmlformats.org/officeDocument/2006/relationships/image" Target="../media/image136.wmf"/><Relationship Id="rId9" Type="http://schemas.openxmlformats.org/officeDocument/2006/relationships/oleObject" Target="../embeddings/oleObject199.bin"/><Relationship Id="rId14" Type="http://schemas.openxmlformats.org/officeDocument/2006/relationships/image" Target="../media/image123.wmf"/><Relationship Id="rId22" Type="http://schemas.openxmlformats.org/officeDocument/2006/relationships/image" Target="../media/image127.wmf"/><Relationship Id="rId27" Type="http://schemas.openxmlformats.org/officeDocument/2006/relationships/oleObject" Target="../embeddings/oleObject208.bin"/><Relationship Id="rId30" Type="http://schemas.openxmlformats.org/officeDocument/2006/relationships/image" Target="../media/image135.wmf"/><Relationship Id="rId35" Type="http://schemas.openxmlformats.org/officeDocument/2006/relationships/oleObject" Target="../embeddings/oleObject212.bin"/><Relationship Id="rId43" Type="http://schemas.openxmlformats.org/officeDocument/2006/relationships/oleObject" Target="../embeddings/oleObject216.bin"/><Relationship Id="rId48" Type="http://schemas.openxmlformats.org/officeDocument/2006/relationships/image" Target="../media/image146.wmf"/><Relationship Id="rId8" Type="http://schemas.openxmlformats.org/officeDocument/2006/relationships/image" Target="../media/image120.wmf"/><Relationship Id="rId3" Type="http://schemas.openxmlformats.org/officeDocument/2006/relationships/oleObject" Target="../embeddings/oleObject196.bin"/><Relationship Id="rId12" Type="http://schemas.openxmlformats.org/officeDocument/2006/relationships/image" Target="../media/image122.wmf"/><Relationship Id="rId17" Type="http://schemas.openxmlformats.org/officeDocument/2006/relationships/oleObject" Target="../embeddings/oleObject203.bin"/><Relationship Id="rId25" Type="http://schemas.openxmlformats.org/officeDocument/2006/relationships/oleObject" Target="../embeddings/oleObject207.bin"/><Relationship Id="rId33" Type="http://schemas.openxmlformats.org/officeDocument/2006/relationships/oleObject" Target="../embeddings/oleObject211.bin"/><Relationship Id="rId38" Type="http://schemas.openxmlformats.org/officeDocument/2006/relationships/image" Target="../media/image141.wmf"/><Relationship Id="rId46" Type="http://schemas.openxmlformats.org/officeDocument/2006/relationships/image" Target="../media/image145.wmf"/><Relationship Id="rId20" Type="http://schemas.openxmlformats.org/officeDocument/2006/relationships/image" Target="../media/image126.wmf"/><Relationship Id="rId41" Type="http://schemas.openxmlformats.org/officeDocument/2006/relationships/oleObject" Target="../embeddings/oleObject215.bin"/></Relationships>
</file>

<file path=ppt/slides/_rels/slide21.xml.rels><?xml version="1.0" encoding="UTF-8" standalone="yes"?>
<Relationships xmlns="http://schemas.openxmlformats.org/package/2006/relationships"><Relationship Id="rId8" Type="http://schemas.openxmlformats.org/officeDocument/2006/relationships/image" Target="../media/image149.wmf"/><Relationship Id="rId3" Type="http://schemas.openxmlformats.org/officeDocument/2006/relationships/oleObject" Target="../embeddings/oleObject219.bin"/><Relationship Id="rId7" Type="http://schemas.openxmlformats.org/officeDocument/2006/relationships/oleObject" Target="../embeddings/oleObject221.bin"/><Relationship Id="rId12" Type="http://schemas.openxmlformats.org/officeDocument/2006/relationships/image" Target="../media/image151.wmf"/><Relationship Id="rId2" Type="http://schemas.openxmlformats.org/officeDocument/2006/relationships/slideLayout" Target="../slideLayouts/slideLayout7.xml"/><Relationship Id="rId1" Type="http://schemas.openxmlformats.org/officeDocument/2006/relationships/vmlDrawing" Target="../drawings/vmlDrawing20.vml"/><Relationship Id="rId6" Type="http://schemas.openxmlformats.org/officeDocument/2006/relationships/image" Target="../media/image148.wmf"/><Relationship Id="rId11" Type="http://schemas.openxmlformats.org/officeDocument/2006/relationships/oleObject" Target="../embeddings/oleObject223.bin"/><Relationship Id="rId5" Type="http://schemas.openxmlformats.org/officeDocument/2006/relationships/oleObject" Target="../embeddings/oleObject220.bin"/><Relationship Id="rId10" Type="http://schemas.openxmlformats.org/officeDocument/2006/relationships/image" Target="../media/image150.wmf"/><Relationship Id="rId4" Type="http://schemas.openxmlformats.org/officeDocument/2006/relationships/image" Target="../media/image147.wmf"/><Relationship Id="rId9" Type="http://schemas.openxmlformats.org/officeDocument/2006/relationships/oleObject" Target="../embeddings/oleObject222.bin"/></Relationships>
</file>

<file path=ppt/slides/_rels/slide22.xml.rels><?xml version="1.0" encoding="UTF-8" standalone="yes"?>
<Relationships xmlns="http://schemas.openxmlformats.org/package/2006/relationships"><Relationship Id="rId8" Type="http://schemas.openxmlformats.org/officeDocument/2006/relationships/image" Target="../media/image154.wmf"/><Relationship Id="rId13" Type="http://schemas.openxmlformats.org/officeDocument/2006/relationships/oleObject" Target="../embeddings/oleObject229.bin"/><Relationship Id="rId18" Type="http://schemas.openxmlformats.org/officeDocument/2006/relationships/image" Target="../media/image159.wmf"/><Relationship Id="rId3" Type="http://schemas.openxmlformats.org/officeDocument/2006/relationships/oleObject" Target="../embeddings/oleObject224.bin"/><Relationship Id="rId21" Type="http://schemas.openxmlformats.org/officeDocument/2006/relationships/oleObject" Target="../embeddings/oleObject233.bin"/><Relationship Id="rId7" Type="http://schemas.openxmlformats.org/officeDocument/2006/relationships/oleObject" Target="../embeddings/oleObject226.bin"/><Relationship Id="rId12" Type="http://schemas.openxmlformats.org/officeDocument/2006/relationships/image" Target="../media/image156.wmf"/><Relationship Id="rId17" Type="http://schemas.openxmlformats.org/officeDocument/2006/relationships/oleObject" Target="../embeddings/oleObject231.bin"/><Relationship Id="rId2" Type="http://schemas.openxmlformats.org/officeDocument/2006/relationships/slideLayout" Target="../slideLayouts/slideLayout7.xml"/><Relationship Id="rId16" Type="http://schemas.openxmlformats.org/officeDocument/2006/relationships/image" Target="../media/image158.wmf"/><Relationship Id="rId20" Type="http://schemas.openxmlformats.org/officeDocument/2006/relationships/image" Target="../media/image160.wmf"/><Relationship Id="rId1" Type="http://schemas.openxmlformats.org/officeDocument/2006/relationships/vmlDrawing" Target="../drawings/vmlDrawing21.vml"/><Relationship Id="rId6" Type="http://schemas.openxmlformats.org/officeDocument/2006/relationships/image" Target="../media/image153.wmf"/><Relationship Id="rId11" Type="http://schemas.openxmlformats.org/officeDocument/2006/relationships/oleObject" Target="../embeddings/oleObject228.bin"/><Relationship Id="rId5" Type="http://schemas.openxmlformats.org/officeDocument/2006/relationships/oleObject" Target="../embeddings/oleObject225.bin"/><Relationship Id="rId15" Type="http://schemas.openxmlformats.org/officeDocument/2006/relationships/oleObject" Target="../embeddings/oleObject230.bin"/><Relationship Id="rId10" Type="http://schemas.openxmlformats.org/officeDocument/2006/relationships/image" Target="../media/image155.wmf"/><Relationship Id="rId19" Type="http://schemas.openxmlformats.org/officeDocument/2006/relationships/oleObject" Target="../embeddings/oleObject232.bin"/><Relationship Id="rId4" Type="http://schemas.openxmlformats.org/officeDocument/2006/relationships/image" Target="../media/image152.wmf"/><Relationship Id="rId9" Type="http://schemas.openxmlformats.org/officeDocument/2006/relationships/oleObject" Target="../embeddings/oleObject227.bin"/><Relationship Id="rId14" Type="http://schemas.openxmlformats.org/officeDocument/2006/relationships/image" Target="../media/image157.wmf"/><Relationship Id="rId22" Type="http://schemas.openxmlformats.org/officeDocument/2006/relationships/image" Target="../media/image161.wmf"/></Relationships>
</file>

<file path=ppt/slides/_rels/slide3.xml.rels><?xml version="1.0" encoding="UTF-8" standalone="yes"?>
<Relationships xmlns="http://schemas.openxmlformats.org/package/2006/relationships"><Relationship Id="rId13" Type="http://schemas.openxmlformats.org/officeDocument/2006/relationships/image" Target="../media/image12.emf"/><Relationship Id="rId18" Type="http://schemas.openxmlformats.org/officeDocument/2006/relationships/oleObject" Target="../embeddings/oleObject19.bin"/><Relationship Id="rId26" Type="http://schemas.openxmlformats.org/officeDocument/2006/relationships/oleObject" Target="../embeddings/oleObject23.bin"/><Relationship Id="rId3" Type="http://schemas.openxmlformats.org/officeDocument/2006/relationships/notesSlide" Target="../notesSlides/notesSlide2.xml"/><Relationship Id="rId21" Type="http://schemas.openxmlformats.org/officeDocument/2006/relationships/image" Target="../media/image16.wmf"/><Relationship Id="rId34" Type="http://schemas.openxmlformats.org/officeDocument/2006/relationships/oleObject" Target="../embeddings/oleObject27.bin"/><Relationship Id="rId7" Type="http://schemas.openxmlformats.org/officeDocument/2006/relationships/image" Target="../media/image9.emf"/><Relationship Id="rId12" Type="http://schemas.openxmlformats.org/officeDocument/2006/relationships/oleObject" Target="../embeddings/oleObject16.bin"/><Relationship Id="rId17" Type="http://schemas.openxmlformats.org/officeDocument/2006/relationships/image" Target="../media/image14.wmf"/><Relationship Id="rId25" Type="http://schemas.openxmlformats.org/officeDocument/2006/relationships/image" Target="../media/image18.wmf"/><Relationship Id="rId33" Type="http://schemas.openxmlformats.org/officeDocument/2006/relationships/image" Target="../media/image21.wmf"/><Relationship Id="rId2" Type="http://schemas.openxmlformats.org/officeDocument/2006/relationships/slideLayout" Target="../slideLayouts/slideLayout7.xml"/><Relationship Id="rId16" Type="http://schemas.openxmlformats.org/officeDocument/2006/relationships/oleObject" Target="../embeddings/oleObject18.bin"/><Relationship Id="rId20" Type="http://schemas.openxmlformats.org/officeDocument/2006/relationships/oleObject" Target="../embeddings/oleObject20.bin"/><Relationship Id="rId29" Type="http://schemas.openxmlformats.org/officeDocument/2006/relationships/image" Target="../media/image1.wmf"/><Relationship Id="rId1" Type="http://schemas.openxmlformats.org/officeDocument/2006/relationships/vmlDrawing" Target="../drawings/vmlDrawing2.vml"/><Relationship Id="rId6" Type="http://schemas.openxmlformats.org/officeDocument/2006/relationships/oleObject" Target="../embeddings/oleObject13.bin"/><Relationship Id="rId11" Type="http://schemas.openxmlformats.org/officeDocument/2006/relationships/image" Target="../media/image11.emf"/><Relationship Id="rId24" Type="http://schemas.openxmlformats.org/officeDocument/2006/relationships/oleObject" Target="../embeddings/oleObject22.bin"/><Relationship Id="rId32" Type="http://schemas.openxmlformats.org/officeDocument/2006/relationships/oleObject" Target="../embeddings/oleObject26.bin"/><Relationship Id="rId5" Type="http://schemas.openxmlformats.org/officeDocument/2006/relationships/image" Target="../media/image8.png"/><Relationship Id="rId15" Type="http://schemas.openxmlformats.org/officeDocument/2006/relationships/image" Target="../media/image13.emf"/><Relationship Id="rId23" Type="http://schemas.openxmlformats.org/officeDocument/2006/relationships/image" Target="../media/image17.wmf"/><Relationship Id="rId28" Type="http://schemas.openxmlformats.org/officeDocument/2006/relationships/oleObject" Target="../embeddings/oleObject24.bin"/><Relationship Id="rId10" Type="http://schemas.openxmlformats.org/officeDocument/2006/relationships/oleObject" Target="../embeddings/oleObject15.bin"/><Relationship Id="rId19" Type="http://schemas.openxmlformats.org/officeDocument/2006/relationships/image" Target="../media/image15.wmf"/><Relationship Id="rId31" Type="http://schemas.openxmlformats.org/officeDocument/2006/relationships/image" Target="../media/image20.wmf"/><Relationship Id="rId4" Type="http://schemas.openxmlformats.org/officeDocument/2006/relationships/oleObject" Target="../embeddings/oleObject12.bin"/><Relationship Id="rId9" Type="http://schemas.openxmlformats.org/officeDocument/2006/relationships/image" Target="../media/image10.emf"/><Relationship Id="rId14" Type="http://schemas.openxmlformats.org/officeDocument/2006/relationships/oleObject" Target="../embeddings/oleObject17.bin"/><Relationship Id="rId22" Type="http://schemas.openxmlformats.org/officeDocument/2006/relationships/oleObject" Target="../embeddings/oleObject21.bin"/><Relationship Id="rId27" Type="http://schemas.openxmlformats.org/officeDocument/2006/relationships/image" Target="../media/image19.wmf"/><Relationship Id="rId30" Type="http://schemas.openxmlformats.org/officeDocument/2006/relationships/oleObject" Target="../embeddings/oleObject25.bin"/><Relationship Id="rId35" Type="http://schemas.openxmlformats.org/officeDocument/2006/relationships/image" Target="../media/image22.emf"/><Relationship Id="rId8" Type="http://schemas.openxmlformats.org/officeDocument/2006/relationships/oleObject" Target="../embeddings/oleObject14.bin"/></Relationships>
</file>

<file path=ppt/slides/_rels/slide4.xml.rels><?xml version="1.0" encoding="UTF-8" standalone="yes"?>
<Relationships xmlns="http://schemas.openxmlformats.org/package/2006/relationships"><Relationship Id="rId8" Type="http://schemas.openxmlformats.org/officeDocument/2006/relationships/image" Target="../media/image25.wmf"/><Relationship Id="rId3" Type="http://schemas.openxmlformats.org/officeDocument/2006/relationships/oleObject" Target="../embeddings/oleObject28.bin"/><Relationship Id="rId7" Type="http://schemas.openxmlformats.org/officeDocument/2006/relationships/oleObject" Target="../embeddings/oleObject30.bin"/><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image" Target="../media/image24.wmf"/><Relationship Id="rId5" Type="http://schemas.openxmlformats.org/officeDocument/2006/relationships/oleObject" Target="../embeddings/oleObject29.bin"/><Relationship Id="rId4" Type="http://schemas.openxmlformats.org/officeDocument/2006/relationships/image" Target="../media/image23.wmf"/></Relationships>
</file>

<file path=ppt/slides/_rels/slide5.xml.rels><?xml version="1.0" encoding="UTF-8" standalone="yes"?>
<Relationships xmlns="http://schemas.openxmlformats.org/package/2006/relationships"><Relationship Id="rId8" Type="http://schemas.openxmlformats.org/officeDocument/2006/relationships/image" Target="../media/image28.wmf"/><Relationship Id="rId13" Type="http://schemas.openxmlformats.org/officeDocument/2006/relationships/oleObject" Target="../embeddings/oleObject36.bin"/><Relationship Id="rId18" Type="http://schemas.openxmlformats.org/officeDocument/2006/relationships/image" Target="../media/image17.wmf"/><Relationship Id="rId26" Type="http://schemas.openxmlformats.org/officeDocument/2006/relationships/image" Target="../media/image20.wmf"/><Relationship Id="rId3" Type="http://schemas.openxmlformats.org/officeDocument/2006/relationships/oleObject" Target="../embeddings/oleObject31.bin"/><Relationship Id="rId21" Type="http://schemas.openxmlformats.org/officeDocument/2006/relationships/oleObject" Target="../embeddings/oleObject40.bin"/><Relationship Id="rId7" Type="http://schemas.openxmlformats.org/officeDocument/2006/relationships/oleObject" Target="../embeddings/oleObject33.bin"/><Relationship Id="rId12" Type="http://schemas.openxmlformats.org/officeDocument/2006/relationships/image" Target="../media/image14.wmf"/><Relationship Id="rId17" Type="http://schemas.openxmlformats.org/officeDocument/2006/relationships/oleObject" Target="../embeddings/oleObject38.bin"/><Relationship Id="rId25" Type="http://schemas.openxmlformats.org/officeDocument/2006/relationships/oleObject" Target="../embeddings/oleObject42.bin"/><Relationship Id="rId2" Type="http://schemas.openxmlformats.org/officeDocument/2006/relationships/slideLayout" Target="../slideLayouts/slideLayout7.xml"/><Relationship Id="rId16" Type="http://schemas.openxmlformats.org/officeDocument/2006/relationships/image" Target="../media/image16.wmf"/><Relationship Id="rId20" Type="http://schemas.openxmlformats.org/officeDocument/2006/relationships/image" Target="../media/image18.wmf"/><Relationship Id="rId1" Type="http://schemas.openxmlformats.org/officeDocument/2006/relationships/vmlDrawing" Target="../drawings/vmlDrawing4.vml"/><Relationship Id="rId6" Type="http://schemas.openxmlformats.org/officeDocument/2006/relationships/image" Target="../media/image27.wmf"/><Relationship Id="rId11" Type="http://schemas.openxmlformats.org/officeDocument/2006/relationships/oleObject" Target="../embeddings/oleObject35.bin"/><Relationship Id="rId24" Type="http://schemas.openxmlformats.org/officeDocument/2006/relationships/image" Target="../media/image1.wmf"/><Relationship Id="rId5" Type="http://schemas.openxmlformats.org/officeDocument/2006/relationships/oleObject" Target="../embeddings/oleObject32.bin"/><Relationship Id="rId15" Type="http://schemas.openxmlformats.org/officeDocument/2006/relationships/oleObject" Target="../embeddings/oleObject37.bin"/><Relationship Id="rId23" Type="http://schemas.openxmlformats.org/officeDocument/2006/relationships/oleObject" Target="../embeddings/oleObject41.bin"/><Relationship Id="rId28" Type="http://schemas.openxmlformats.org/officeDocument/2006/relationships/image" Target="../media/image21.wmf"/><Relationship Id="rId10" Type="http://schemas.openxmlformats.org/officeDocument/2006/relationships/image" Target="../media/image29.wmf"/><Relationship Id="rId19" Type="http://schemas.openxmlformats.org/officeDocument/2006/relationships/oleObject" Target="../embeddings/oleObject39.bin"/><Relationship Id="rId4" Type="http://schemas.openxmlformats.org/officeDocument/2006/relationships/image" Target="../media/image26.wmf"/><Relationship Id="rId9" Type="http://schemas.openxmlformats.org/officeDocument/2006/relationships/oleObject" Target="../embeddings/oleObject34.bin"/><Relationship Id="rId14" Type="http://schemas.openxmlformats.org/officeDocument/2006/relationships/image" Target="../media/image15.wmf"/><Relationship Id="rId22" Type="http://schemas.openxmlformats.org/officeDocument/2006/relationships/image" Target="../media/image19.wmf"/><Relationship Id="rId27" Type="http://schemas.openxmlformats.org/officeDocument/2006/relationships/oleObject" Target="../embeddings/oleObject43.bin"/></Relationships>
</file>

<file path=ppt/slides/_rels/slide6.xml.rels><?xml version="1.0" encoding="UTF-8" standalone="yes"?>
<Relationships xmlns="http://schemas.openxmlformats.org/package/2006/relationships"><Relationship Id="rId8" Type="http://schemas.openxmlformats.org/officeDocument/2006/relationships/image" Target="../media/image32.wmf"/><Relationship Id="rId13" Type="http://schemas.openxmlformats.org/officeDocument/2006/relationships/oleObject" Target="../embeddings/oleObject49.bin"/><Relationship Id="rId18" Type="http://schemas.openxmlformats.org/officeDocument/2006/relationships/image" Target="../media/image18.wmf"/><Relationship Id="rId26" Type="http://schemas.openxmlformats.org/officeDocument/2006/relationships/image" Target="../media/image21.wmf"/><Relationship Id="rId3" Type="http://schemas.openxmlformats.org/officeDocument/2006/relationships/oleObject" Target="../embeddings/oleObject44.bin"/><Relationship Id="rId21" Type="http://schemas.openxmlformats.org/officeDocument/2006/relationships/oleObject" Target="../embeddings/oleObject53.bin"/><Relationship Id="rId7" Type="http://schemas.openxmlformats.org/officeDocument/2006/relationships/oleObject" Target="../embeddings/oleObject46.bin"/><Relationship Id="rId12" Type="http://schemas.openxmlformats.org/officeDocument/2006/relationships/image" Target="../media/image15.wmf"/><Relationship Id="rId17" Type="http://schemas.openxmlformats.org/officeDocument/2006/relationships/oleObject" Target="../embeddings/oleObject51.bin"/><Relationship Id="rId25" Type="http://schemas.openxmlformats.org/officeDocument/2006/relationships/oleObject" Target="../embeddings/oleObject55.bin"/><Relationship Id="rId2" Type="http://schemas.openxmlformats.org/officeDocument/2006/relationships/slideLayout" Target="../slideLayouts/slideLayout7.xml"/><Relationship Id="rId16" Type="http://schemas.openxmlformats.org/officeDocument/2006/relationships/image" Target="../media/image17.wmf"/><Relationship Id="rId20" Type="http://schemas.openxmlformats.org/officeDocument/2006/relationships/image" Target="../media/image19.wmf"/><Relationship Id="rId1" Type="http://schemas.openxmlformats.org/officeDocument/2006/relationships/vmlDrawing" Target="../drawings/vmlDrawing5.vml"/><Relationship Id="rId6" Type="http://schemas.openxmlformats.org/officeDocument/2006/relationships/image" Target="../media/image31.wmf"/><Relationship Id="rId11" Type="http://schemas.openxmlformats.org/officeDocument/2006/relationships/oleObject" Target="../embeddings/oleObject48.bin"/><Relationship Id="rId24" Type="http://schemas.openxmlformats.org/officeDocument/2006/relationships/image" Target="../media/image20.wmf"/><Relationship Id="rId5" Type="http://schemas.openxmlformats.org/officeDocument/2006/relationships/oleObject" Target="../embeddings/oleObject45.bin"/><Relationship Id="rId15" Type="http://schemas.openxmlformats.org/officeDocument/2006/relationships/oleObject" Target="../embeddings/oleObject50.bin"/><Relationship Id="rId23" Type="http://schemas.openxmlformats.org/officeDocument/2006/relationships/oleObject" Target="../embeddings/oleObject54.bin"/><Relationship Id="rId10" Type="http://schemas.openxmlformats.org/officeDocument/2006/relationships/image" Target="../media/image14.wmf"/><Relationship Id="rId19" Type="http://schemas.openxmlformats.org/officeDocument/2006/relationships/oleObject" Target="../embeddings/oleObject52.bin"/><Relationship Id="rId4" Type="http://schemas.openxmlformats.org/officeDocument/2006/relationships/image" Target="../media/image30.wmf"/><Relationship Id="rId9" Type="http://schemas.openxmlformats.org/officeDocument/2006/relationships/oleObject" Target="../embeddings/oleObject47.bin"/><Relationship Id="rId14" Type="http://schemas.openxmlformats.org/officeDocument/2006/relationships/image" Target="../media/image16.wmf"/><Relationship Id="rId22" Type="http://schemas.openxmlformats.org/officeDocument/2006/relationships/image" Target="../media/image1.wmf"/></Relationships>
</file>

<file path=ppt/slides/_rels/slide7.xml.rels><?xml version="1.0" encoding="UTF-8" standalone="yes"?>
<Relationships xmlns="http://schemas.openxmlformats.org/package/2006/relationships"><Relationship Id="rId8" Type="http://schemas.openxmlformats.org/officeDocument/2006/relationships/image" Target="../media/image35.wmf"/><Relationship Id="rId3" Type="http://schemas.openxmlformats.org/officeDocument/2006/relationships/oleObject" Target="../embeddings/oleObject56.bin"/><Relationship Id="rId7" Type="http://schemas.openxmlformats.org/officeDocument/2006/relationships/oleObject" Target="../embeddings/oleObject58.bin"/><Relationship Id="rId2" Type="http://schemas.openxmlformats.org/officeDocument/2006/relationships/slideLayout" Target="../slideLayouts/slideLayout7.xml"/><Relationship Id="rId1" Type="http://schemas.openxmlformats.org/officeDocument/2006/relationships/vmlDrawing" Target="../drawings/vmlDrawing6.vml"/><Relationship Id="rId6" Type="http://schemas.openxmlformats.org/officeDocument/2006/relationships/image" Target="../media/image34.wmf"/><Relationship Id="rId5" Type="http://schemas.openxmlformats.org/officeDocument/2006/relationships/oleObject" Target="../embeddings/oleObject57.bin"/><Relationship Id="rId10" Type="http://schemas.openxmlformats.org/officeDocument/2006/relationships/image" Target="../media/image36.wmf"/><Relationship Id="rId4" Type="http://schemas.openxmlformats.org/officeDocument/2006/relationships/image" Target="../media/image33.wmf"/><Relationship Id="rId9" Type="http://schemas.openxmlformats.org/officeDocument/2006/relationships/oleObject" Target="../embeddings/oleObject59.bin"/></Relationships>
</file>

<file path=ppt/slides/_rels/slide8.xml.rels><?xml version="1.0" encoding="UTF-8" standalone="yes"?>
<Relationships xmlns="http://schemas.openxmlformats.org/package/2006/relationships"><Relationship Id="rId8" Type="http://schemas.openxmlformats.org/officeDocument/2006/relationships/image" Target="../media/image39.wmf"/><Relationship Id="rId3" Type="http://schemas.openxmlformats.org/officeDocument/2006/relationships/oleObject" Target="../embeddings/oleObject60.bin"/><Relationship Id="rId7" Type="http://schemas.openxmlformats.org/officeDocument/2006/relationships/oleObject" Target="../embeddings/oleObject62.bin"/><Relationship Id="rId2" Type="http://schemas.openxmlformats.org/officeDocument/2006/relationships/slideLayout" Target="../slideLayouts/slideLayout7.xml"/><Relationship Id="rId1" Type="http://schemas.openxmlformats.org/officeDocument/2006/relationships/vmlDrawing" Target="../drawings/vmlDrawing7.vml"/><Relationship Id="rId6" Type="http://schemas.openxmlformats.org/officeDocument/2006/relationships/image" Target="../media/image38.wmf"/><Relationship Id="rId5" Type="http://schemas.openxmlformats.org/officeDocument/2006/relationships/oleObject" Target="../embeddings/oleObject61.bin"/><Relationship Id="rId4" Type="http://schemas.openxmlformats.org/officeDocument/2006/relationships/image" Target="../media/image37.wmf"/></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63.bin"/><Relationship Id="rId2" Type="http://schemas.openxmlformats.org/officeDocument/2006/relationships/slideLayout" Target="../slideLayouts/slideLayout7.xml"/><Relationship Id="rId1" Type="http://schemas.openxmlformats.org/officeDocument/2006/relationships/vmlDrawing" Target="../drawings/vmlDrawing8.vml"/><Relationship Id="rId4" Type="http://schemas.openxmlformats.org/officeDocument/2006/relationships/image" Target="../media/image40.emf"/></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0" name="AutoShape 17">
            <a:hlinkClick r:id="rId2" action="ppaction://hlinksldjump" highlightClick="1"/>
          </p:cNvPr>
          <p:cNvSpPr>
            <a:spLocks noChangeArrowheads="1"/>
          </p:cNvSpPr>
          <p:nvPr/>
        </p:nvSpPr>
        <p:spPr bwMode="auto">
          <a:xfrm>
            <a:off x="2711450" y="3573463"/>
            <a:ext cx="6858000" cy="457200"/>
          </a:xfrm>
          <a:prstGeom prst="actionButtonBlank">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8681" name="Text Box 18"/>
          <p:cNvSpPr txBox="1">
            <a:spLocks noChangeArrowheads="1"/>
          </p:cNvSpPr>
          <p:nvPr/>
        </p:nvSpPr>
        <p:spPr bwMode="auto">
          <a:xfrm>
            <a:off x="2056834" y="2066040"/>
            <a:ext cx="7993062" cy="830263"/>
          </a:xfrm>
          <a:prstGeom prst="rect">
            <a:avLst/>
          </a:prstGeom>
          <a:noFill/>
          <a:ln w="57150" cmpd="thickThin">
            <a:solidFill>
              <a:srgbClr val="FF0000"/>
            </a:solidFill>
            <a:miter lim="800000"/>
            <a:headEnd/>
            <a:tailEnd/>
          </a:ln>
        </p:spPr>
        <p:txBody>
          <a:bodyPr>
            <a:spAutoFit/>
          </a:bodyPr>
          <a:lstStyle/>
          <a:p>
            <a:pPr eaLnBrk="0" hangingPunct="0">
              <a:defRPr/>
            </a:pPr>
            <a:r>
              <a:rPr lang="en-US" altLang="zh-CN" sz="4800" b="1" dirty="0">
                <a:solidFill>
                  <a:srgbClr val="FF0000"/>
                </a:solidFill>
              </a:rPr>
              <a:t>  </a:t>
            </a:r>
            <a:r>
              <a:rPr lang="en-US" altLang="zh-CN" sz="4800" b="1" dirty="0">
                <a:solidFill>
                  <a:srgbClr val="FF0000"/>
                </a:solidFill>
                <a:latin typeface="Times New Roman" panose="02020603050405020304" pitchFamily="18" charset="0"/>
                <a:cs typeface="Times New Roman" panose="02020603050405020304" pitchFamily="18" charset="0"/>
              </a:rPr>
              <a:t>12.3.</a:t>
            </a:r>
            <a:r>
              <a:rPr lang="en-US" altLang="zh-CN" sz="4800" b="1" dirty="0">
                <a:solidFill>
                  <a:srgbClr val="FF0000"/>
                </a:solidFill>
              </a:rPr>
              <a:t> </a:t>
            </a:r>
            <a:r>
              <a:rPr lang="zh-CN" altLang="en-US" sz="4800" b="1" dirty="0">
                <a:solidFill>
                  <a:srgbClr val="FF0000"/>
                </a:solidFill>
                <a:latin typeface="+mn-ea"/>
              </a:rPr>
              <a:t>斯托克斯</a:t>
            </a:r>
            <a:r>
              <a:rPr lang="en-US" altLang="zh-CN" sz="4800" b="1" dirty="0">
                <a:solidFill>
                  <a:srgbClr val="FF0000"/>
                </a:solidFill>
                <a:latin typeface="Times New Roman" panose="02020603050405020304" pitchFamily="18" charset="0"/>
                <a:ea typeface="黑体" pitchFamily="49" charset="-122"/>
                <a:cs typeface="Times New Roman" panose="02020603050405020304" pitchFamily="18" charset="0"/>
              </a:rPr>
              <a:t>(Stokes)</a:t>
            </a:r>
            <a:r>
              <a:rPr lang="zh-CN" altLang="en-US" sz="4800" b="1" dirty="0">
                <a:solidFill>
                  <a:srgbClr val="FF0000"/>
                </a:solidFill>
                <a:latin typeface="+mn-ea"/>
              </a:rPr>
              <a:t>公式</a:t>
            </a:r>
          </a:p>
        </p:txBody>
      </p:sp>
      <p:grpSp>
        <p:nvGrpSpPr>
          <p:cNvPr id="2" name="Group 4"/>
          <p:cNvGrpSpPr>
            <a:grpSpLocks/>
          </p:cNvGrpSpPr>
          <p:nvPr/>
        </p:nvGrpSpPr>
        <p:grpSpPr bwMode="auto">
          <a:xfrm>
            <a:off x="3015207" y="3454219"/>
            <a:ext cx="5832475" cy="835026"/>
            <a:chOff x="802" y="2494"/>
            <a:chExt cx="3674" cy="526"/>
          </a:xfrm>
        </p:grpSpPr>
        <p:sp>
          <p:nvSpPr>
            <p:cNvPr id="22533" name="Text Box 5"/>
            <p:cNvSpPr txBox="1">
              <a:spLocks noChangeArrowheads="1"/>
            </p:cNvSpPr>
            <p:nvPr/>
          </p:nvSpPr>
          <p:spPr bwMode="auto">
            <a:xfrm>
              <a:off x="802" y="2687"/>
              <a:ext cx="1542" cy="333"/>
            </a:xfrm>
            <a:prstGeom prst="rect">
              <a:avLst/>
            </a:prstGeom>
            <a:solidFill>
              <a:srgbClr val="FFFF99"/>
            </a:solidFill>
            <a:ln w="9525">
              <a:solidFill>
                <a:srgbClr val="FF0000"/>
              </a:solidFill>
              <a:miter lim="800000"/>
              <a:headEnd/>
              <a:tailEnd/>
            </a:ln>
          </p:spPr>
          <p:txBody>
            <a:bodyPr wrap="square">
              <a:spAutoFit/>
            </a:bodyPr>
            <a:lstStyle>
              <a:lvl1pPr eaLnBrk="0" hangingPunct="0">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2800" b="1" dirty="0"/>
                <a:t>斯托克斯公式</a:t>
              </a:r>
              <a:endParaRPr lang="zh-CN" altLang="en-US" sz="2800" b="1" dirty="0">
                <a:solidFill>
                  <a:schemeClr val="hlink"/>
                </a:solidFill>
              </a:endParaRPr>
            </a:p>
          </p:txBody>
        </p:sp>
        <p:sp>
          <p:nvSpPr>
            <p:cNvPr id="22534" name="AutoShape 6"/>
            <p:cNvSpPr>
              <a:spLocks noChangeArrowheads="1"/>
            </p:cNvSpPr>
            <p:nvPr/>
          </p:nvSpPr>
          <p:spPr bwMode="auto">
            <a:xfrm>
              <a:off x="2437" y="2749"/>
              <a:ext cx="1031" cy="210"/>
            </a:xfrm>
            <a:prstGeom prst="rightArrow">
              <a:avLst>
                <a:gd name="adj1" fmla="val 37259"/>
                <a:gd name="adj2" fmla="val 165714"/>
              </a:avLst>
            </a:prstGeom>
            <a:solidFill>
              <a:srgbClr val="00FFFF"/>
            </a:solidFill>
            <a:ln w="9525">
              <a:solidFill>
                <a:srgbClr val="0000FF"/>
              </a:solidFill>
              <a:miter lim="800000"/>
              <a:headEnd/>
              <a:tailEnd/>
            </a:ln>
          </p:spPr>
          <p:txBody>
            <a:bodyPr wrap="none" anchor="ctr"/>
            <a:lstStyle>
              <a:lvl1pPr eaLnBrk="0" hangingPunct="0">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2535" name="Text Box 7"/>
            <p:cNvSpPr txBox="1">
              <a:spLocks noChangeArrowheads="1"/>
            </p:cNvSpPr>
            <p:nvPr/>
          </p:nvSpPr>
          <p:spPr bwMode="auto">
            <a:xfrm>
              <a:off x="3458" y="2687"/>
              <a:ext cx="1018" cy="333"/>
            </a:xfrm>
            <a:prstGeom prst="rect">
              <a:avLst/>
            </a:prstGeom>
            <a:solidFill>
              <a:srgbClr val="FFFF99"/>
            </a:solidFill>
            <a:ln w="9525">
              <a:solidFill>
                <a:srgbClr val="FF0000"/>
              </a:solidFill>
              <a:miter lim="800000"/>
              <a:headEnd/>
              <a:tailEnd/>
            </a:ln>
          </p:spPr>
          <p:txBody>
            <a:bodyPr wrap="square">
              <a:spAutoFit/>
            </a:bodyPr>
            <a:lstStyle>
              <a:lvl1pPr eaLnBrk="0" hangingPunct="0">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2800" b="1"/>
                <a:t>格林公式</a:t>
              </a:r>
              <a:endParaRPr lang="zh-CN" altLang="en-US" sz="1800"/>
            </a:p>
          </p:txBody>
        </p:sp>
        <p:sp>
          <p:nvSpPr>
            <p:cNvPr id="22536" name="Text Box 8"/>
            <p:cNvSpPr txBox="1">
              <a:spLocks noChangeArrowheads="1"/>
            </p:cNvSpPr>
            <p:nvPr/>
          </p:nvSpPr>
          <p:spPr bwMode="auto">
            <a:xfrm>
              <a:off x="2327" y="2494"/>
              <a:ext cx="960"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b="1"/>
                <a:t>特殊情形</a:t>
              </a:r>
              <a:endParaRPr lang="zh-CN" altLang="en-US" sz="1800"/>
            </a:p>
          </p:txBody>
        </p:sp>
      </p:grpSp>
      <p:sp>
        <p:nvSpPr>
          <p:cNvPr id="3" name="灯片编号占位符 2"/>
          <p:cNvSpPr>
            <a:spLocks noGrp="1"/>
          </p:cNvSpPr>
          <p:nvPr>
            <p:ph type="sldNum" sz="quarter" idx="12"/>
          </p:nvPr>
        </p:nvSpPr>
        <p:spPr/>
        <p:txBody>
          <a:bodyPr/>
          <a:lstStyle/>
          <a:p>
            <a:fld id="{F99E66F1-1077-4047-AD70-5069A048046F}" type="slidenum">
              <a:rPr lang="zh-CN" altLang="en-US" smtClean="0"/>
              <a:t>1</a:t>
            </a:fld>
            <a:endParaRPr lang="zh-CN" altLang="en-US"/>
          </a:p>
        </p:txBody>
      </p:sp>
    </p:spTree>
    <p:extLst>
      <p:ext uri="{BB962C8B-B14F-4D97-AF65-F5344CB8AC3E}">
        <p14:creationId xmlns:p14="http://schemas.microsoft.com/office/powerpoint/2010/main" val="3989096095"/>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a:grpSpLocks/>
          </p:cNvGrpSpPr>
          <p:nvPr/>
        </p:nvGrpSpPr>
        <p:grpSpPr bwMode="auto">
          <a:xfrm>
            <a:off x="8783782" y="3179995"/>
            <a:ext cx="3048000" cy="2784476"/>
            <a:chOff x="2137" y="1130"/>
            <a:chExt cx="2231" cy="2038"/>
          </a:xfrm>
        </p:grpSpPr>
        <p:graphicFrame>
          <p:nvGraphicFramePr>
            <p:cNvPr id="9221" name="Object 5"/>
            <p:cNvGraphicFramePr>
              <a:graphicFrameLocks noChangeAspect="1"/>
            </p:cNvGraphicFramePr>
            <p:nvPr/>
          </p:nvGraphicFramePr>
          <p:xfrm>
            <a:off x="2736" y="2208"/>
            <a:ext cx="135" cy="208"/>
          </p:xfrm>
          <a:graphic>
            <a:graphicData uri="http://schemas.openxmlformats.org/presentationml/2006/ole">
              <mc:AlternateContent xmlns:mc="http://schemas.openxmlformats.org/markup-compatibility/2006">
                <mc:Choice xmlns:v="urn:schemas-microsoft-com:vml" Requires="v">
                  <p:oleObj spid="_x0000_s7854" name="公式" r:id="rId3" imgW="215640" imgH="330120" progId="Equation.3">
                    <p:embed/>
                  </p:oleObj>
                </mc:Choice>
                <mc:Fallback>
                  <p:oleObj name="公式" r:id="rId3" imgW="215640" imgH="33012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36" y="2208"/>
                          <a:ext cx="135" cy="2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22" name="Object 6"/>
            <p:cNvGraphicFramePr>
              <a:graphicFrameLocks noChangeAspect="1"/>
            </p:cNvGraphicFramePr>
            <p:nvPr/>
          </p:nvGraphicFramePr>
          <p:xfrm>
            <a:off x="2904" y="2320"/>
            <a:ext cx="360" cy="320"/>
          </p:xfrm>
          <a:graphic>
            <a:graphicData uri="http://schemas.openxmlformats.org/presentationml/2006/ole">
              <mc:AlternateContent xmlns:mc="http://schemas.openxmlformats.org/markup-compatibility/2006">
                <mc:Choice xmlns:v="urn:schemas-microsoft-com:vml" Requires="v">
                  <p:oleObj spid="_x0000_s7855" name="公式" r:id="rId5" imgW="571320" imgH="507960" progId="Equation.3">
                    <p:embed/>
                  </p:oleObj>
                </mc:Choice>
                <mc:Fallback>
                  <p:oleObj name="公式" r:id="rId5" imgW="571320" imgH="50796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04" y="2320"/>
                          <a:ext cx="360" cy="3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234" name="Line 7"/>
            <p:cNvSpPr>
              <a:spLocks noChangeShapeType="1"/>
            </p:cNvSpPr>
            <p:nvPr/>
          </p:nvSpPr>
          <p:spPr bwMode="auto">
            <a:xfrm>
              <a:off x="2880" y="2352"/>
              <a:ext cx="1296" cy="0"/>
            </a:xfrm>
            <a:prstGeom prst="line">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35" name="Line 8"/>
            <p:cNvSpPr>
              <a:spLocks noChangeShapeType="1"/>
            </p:cNvSpPr>
            <p:nvPr/>
          </p:nvSpPr>
          <p:spPr bwMode="auto">
            <a:xfrm flipV="1">
              <a:off x="2880" y="1200"/>
              <a:ext cx="0" cy="1152"/>
            </a:xfrm>
            <a:prstGeom prst="line">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36" name="Line 9"/>
            <p:cNvSpPr>
              <a:spLocks noChangeShapeType="1"/>
            </p:cNvSpPr>
            <p:nvPr/>
          </p:nvSpPr>
          <p:spPr bwMode="auto">
            <a:xfrm flipH="1">
              <a:off x="2256" y="2352"/>
              <a:ext cx="624" cy="624"/>
            </a:xfrm>
            <a:prstGeom prst="line">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37" name="AutoShape 10"/>
            <p:cNvSpPr>
              <a:spLocks noChangeArrowheads="1"/>
            </p:cNvSpPr>
            <p:nvPr/>
          </p:nvSpPr>
          <p:spPr bwMode="auto">
            <a:xfrm rot="20659962">
              <a:off x="2275" y="1429"/>
              <a:ext cx="1488" cy="1152"/>
            </a:xfrm>
            <a:prstGeom prst="triangle">
              <a:avLst>
                <a:gd name="adj" fmla="val 50000"/>
              </a:avLst>
            </a:prstGeom>
            <a:solidFill>
              <a:srgbClr val="FF00FF">
                <a:alpha val="50195"/>
              </a:srgbClr>
            </a:solidFill>
            <a:ln w="25400">
              <a:solidFill>
                <a:srgbClr val="000000"/>
              </a:solidFill>
              <a:miter lim="800000"/>
              <a:headEnd/>
              <a:tailEnd/>
            </a:ln>
          </p:spPr>
          <p:txBody>
            <a:bodyPr wrap="none" anchor="ctr"/>
            <a:lstStyle>
              <a:lvl1pPr eaLnBrk="0" hangingPunct="0">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9223" name="Object 7"/>
            <p:cNvGraphicFramePr>
              <a:graphicFrameLocks noChangeAspect="1"/>
            </p:cNvGraphicFramePr>
            <p:nvPr/>
          </p:nvGraphicFramePr>
          <p:xfrm>
            <a:off x="2137" y="3009"/>
            <a:ext cx="167" cy="159"/>
          </p:xfrm>
          <a:graphic>
            <a:graphicData uri="http://schemas.openxmlformats.org/presentationml/2006/ole">
              <mc:AlternateContent xmlns:mc="http://schemas.openxmlformats.org/markup-compatibility/2006">
                <mc:Choice xmlns:v="urn:schemas-microsoft-com:vml" Requires="v">
                  <p:oleObj spid="_x0000_s7856" name="公式" r:id="rId7" imgW="266400" imgH="253800" progId="Equation.3">
                    <p:embed/>
                  </p:oleObj>
                </mc:Choice>
                <mc:Fallback>
                  <p:oleObj name="公式" r:id="rId7" imgW="266400" imgH="2538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37" y="3009"/>
                          <a:ext cx="167" cy="15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24" name="Object 8"/>
            <p:cNvGraphicFramePr>
              <a:graphicFrameLocks noChangeAspect="1"/>
            </p:cNvGraphicFramePr>
            <p:nvPr/>
          </p:nvGraphicFramePr>
          <p:xfrm>
            <a:off x="4201" y="2240"/>
            <a:ext cx="167" cy="208"/>
          </p:xfrm>
          <a:graphic>
            <a:graphicData uri="http://schemas.openxmlformats.org/presentationml/2006/ole">
              <mc:AlternateContent xmlns:mc="http://schemas.openxmlformats.org/markup-compatibility/2006">
                <mc:Choice xmlns:v="urn:schemas-microsoft-com:vml" Requires="v">
                  <p:oleObj spid="_x0000_s7857" name="公式" r:id="rId9" imgW="266400" imgH="330120" progId="Equation.3">
                    <p:embed/>
                  </p:oleObj>
                </mc:Choice>
                <mc:Fallback>
                  <p:oleObj name="公式" r:id="rId9" imgW="266400" imgH="33012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201" y="2240"/>
                          <a:ext cx="167" cy="2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25" name="Object 9"/>
            <p:cNvGraphicFramePr>
              <a:graphicFrameLocks noChangeAspect="1"/>
            </p:cNvGraphicFramePr>
            <p:nvPr>
              <p:extLst>
                <p:ext uri="{D42A27DB-BD31-4B8C-83A1-F6EECF244321}">
                  <p14:modId xmlns:p14="http://schemas.microsoft.com/office/powerpoint/2010/main" val="1977141817"/>
                </p:ext>
              </p:extLst>
            </p:nvPr>
          </p:nvGraphicFramePr>
          <p:xfrm>
            <a:off x="2918" y="1130"/>
            <a:ext cx="135" cy="167"/>
          </p:xfrm>
          <a:graphic>
            <a:graphicData uri="http://schemas.openxmlformats.org/presentationml/2006/ole">
              <mc:AlternateContent xmlns:mc="http://schemas.openxmlformats.org/markup-compatibility/2006">
                <mc:Choice xmlns:v="urn:schemas-microsoft-com:vml" Requires="v">
                  <p:oleObj spid="_x0000_s7858" name="公式" r:id="rId11" imgW="215640" imgH="266400" progId="Equation.3">
                    <p:embed/>
                  </p:oleObj>
                </mc:Choice>
                <mc:Fallback>
                  <p:oleObj name="公式" r:id="rId11" imgW="215640" imgH="26640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918" y="1130"/>
                          <a:ext cx="135" cy="16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26" name="Object 10"/>
            <p:cNvGraphicFramePr>
              <a:graphicFrameLocks noChangeAspect="1"/>
            </p:cNvGraphicFramePr>
            <p:nvPr/>
          </p:nvGraphicFramePr>
          <p:xfrm>
            <a:off x="3593" y="1473"/>
            <a:ext cx="151" cy="159"/>
          </p:xfrm>
          <a:graphic>
            <a:graphicData uri="http://schemas.openxmlformats.org/presentationml/2006/ole">
              <mc:AlternateContent xmlns:mc="http://schemas.openxmlformats.org/markup-compatibility/2006">
                <mc:Choice xmlns:v="urn:schemas-microsoft-com:vml" Requires="v">
                  <p:oleObj spid="_x0000_s7859" name="公式" r:id="rId13" imgW="241200" imgH="253800" progId="Equation.3">
                    <p:embed/>
                  </p:oleObj>
                </mc:Choice>
                <mc:Fallback>
                  <p:oleObj name="公式" r:id="rId13" imgW="241200" imgH="253800"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593" y="1473"/>
                          <a:ext cx="151" cy="15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238" name="Line 15"/>
            <p:cNvSpPr>
              <a:spLocks noChangeShapeType="1"/>
            </p:cNvSpPr>
            <p:nvPr/>
          </p:nvSpPr>
          <p:spPr bwMode="auto">
            <a:xfrm flipV="1">
              <a:off x="3072" y="1536"/>
              <a:ext cx="480" cy="480"/>
            </a:xfrm>
            <a:prstGeom prst="line">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9227" name="Object 11"/>
            <p:cNvGraphicFramePr>
              <a:graphicFrameLocks noChangeAspect="1"/>
            </p:cNvGraphicFramePr>
            <p:nvPr/>
          </p:nvGraphicFramePr>
          <p:xfrm>
            <a:off x="2496" y="2777"/>
            <a:ext cx="120" cy="199"/>
          </p:xfrm>
          <a:graphic>
            <a:graphicData uri="http://schemas.openxmlformats.org/presentationml/2006/ole">
              <mc:AlternateContent xmlns:mc="http://schemas.openxmlformats.org/markup-compatibility/2006">
                <mc:Choice xmlns:v="urn:schemas-microsoft-com:vml" Requires="v">
                  <p:oleObj spid="_x0000_s7860" name="公式" r:id="rId15" imgW="190440" imgH="317160" progId="Equation.3">
                    <p:embed/>
                  </p:oleObj>
                </mc:Choice>
                <mc:Fallback>
                  <p:oleObj name="公式" r:id="rId15" imgW="190440" imgH="317160"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496" y="2777"/>
                          <a:ext cx="120" cy="1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28" name="Object 12"/>
            <p:cNvGraphicFramePr>
              <a:graphicFrameLocks noChangeAspect="1"/>
            </p:cNvGraphicFramePr>
            <p:nvPr/>
          </p:nvGraphicFramePr>
          <p:xfrm>
            <a:off x="3864" y="2393"/>
            <a:ext cx="120" cy="199"/>
          </p:xfrm>
          <a:graphic>
            <a:graphicData uri="http://schemas.openxmlformats.org/presentationml/2006/ole">
              <mc:AlternateContent xmlns:mc="http://schemas.openxmlformats.org/markup-compatibility/2006">
                <mc:Choice xmlns:v="urn:schemas-microsoft-com:vml" Requires="v">
                  <p:oleObj spid="_x0000_s7861" name="公式" r:id="rId17" imgW="190440" imgH="317160" progId="Equation.3">
                    <p:embed/>
                  </p:oleObj>
                </mc:Choice>
                <mc:Fallback>
                  <p:oleObj name="公式" r:id="rId17" imgW="190440" imgH="317160"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864" y="2393"/>
                          <a:ext cx="120" cy="1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29" name="Object 13"/>
            <p:cNvGraphicFramePr>
              <a:graphicFrameLocks noChangeAspect="1"/>
            </p:cNvGraphicFramePr>
            <p:nvPr>
              <p:extLst>
                <p:ext uri="{D42A27DB-BD31-4B8C-83A1-F6EECF244321}">
                  <p14:modId xmlns:p14="http://schemas.microsoft.com/office/powerpoint/2010/main" val="3873223598"/>
                </p:ext>
              </p:extLst>
            </p:nvPr>
          </p:nvGraphicFramePr>
          <p:xfrm>
            <a:off x="3019" y="1394"/>
            <a:ext cx="120" cy="199"/>
          </p:xfrm>
          <a:graphic>
            <a:graphicData uri="http://schemas.openxmlformats.org/presentationml/2006/ole">
              <mc:AlternateContent xmlns:mc="http://schemas.openxmlformats.org/markup-compatibility/2006">
                <mc:Choice xmlns:v="urn:schemas-microsoft-com:vml" Requires="v">
                  <p:oleObj spid="_x0000_s7862" name="公式" r:id="rId18" imgW="190440" imgH="317160" progId="Equation.3">
                    <p:embed/>
                  </p:oleObj>
                </mc:Choice>
                <mc:Fallback>
                  <p:oleObj name="公式" r:id="rId18" imgW="190440" imgH="317160"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019" y="1394"/>
                          <a:ext cx="120" cy="1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63507" name="Text Box 19"/>
          <p:cNvSpPr txBox="1">
            <a:spLocks noChangeArrowheads="1"/>
          </p:cNvSpPr>
          <p:nvPr/>
        </p:nvSpPr>
        <p:spPr bwMode="auto">
          <a:xfrm>
            <a:off x="877592" y="3185069"/>
            <a:ext cx="9144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algn="ctr">
              <a:spcBef>
                <a:spcPct val="50000"/>
              </a:spcBef>
            </a:pPr>
            <a:r>
              <a:rPr lang="zh-CN" altLang="en-US" sz="2800" b="1" dirty="0">
                <a:solidFill>
                  <a:srgbClr val="FF0000"/>
                </a:solidFill>
                <a:latin typeface="+mn-ea"/>
                <a:ea typeface="+mn-ea"/>
              </a:rPr>
              <a:t>解</a:t>
            </a:r>
            <a:endParaRPr lang="zh-CN" altLang="en-US" sz="2800" dirty="0">
              <a:solidFill>
                <a:srgbClr val="FF0000"/>
              </a:solidFill>
              <a:latin typeface="+mn-ea"/>
              <a:ea typeface="+mn-ea"/>
            </a:endParaRPr>
          </a:p>
        </p:txBody>
      </p:sp>
      <p:sp>
        <p:nvSpPr>
          <p:cNvPr id="63508" name="Text Box 20"/>
          <p:cNvSpPr txBox="1">
            <a:spLocks noChangeArrowheads="1"/>
          </p:cNvSpPr>
          <p:nvPr/>
        </p:nvSpPr>
        <p:spPr bwMode="auto">
          <a:xfrm>
            <a:off x="3515657" y="3185068"/>
            <a:ext cx="3581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b="1" dirty="0">
                <a:latin typeface="宋体" panose="02010600030101010101" pitchFamily="2" charset="-122"/>
              </a:rPr>
              <a:t>按斯托克斯公式</a:t>
            </a:r>
            <a:r>
              <a:rPr lang="en-US" altLang="zh-CN" sz="2800" b="1" dirty="0">
                <a:latin typeface="宋体" panose="02010600030101010101" pitchFamily="2" charset="-122"/>
              </a:rPr>
              <a:t>, </a:t>
            </a:r>
            <a:r>
              <a:rPr lang="zh-CN" altLang="en-US" sz="2800" b="1" dirty="0">
                <a:latin typeface="宋体" panose="02010600030101010101" pitchFamily="2" charset="-122"/>
              </a:rPr>
              <a:t>有</a:t>
            </a:r>
            <a:endParaRPr lang="zh-CN" altLang="en-US" sz="2800" dirty="0">
              <a:latin typeface="宋体" panose="02010600030101010101" pitchFamily="2" charset="-122"/>
            </a:endParaRPr>
          </a:p>
        </p:txBody>
      </p:sp>
      <p:graphicFrame>
        <p:nvGraphicFramePr>
          <p:cNvPr id="93185" name="Object 3"/>
          <p:cNvGraphicFramePr>
            <a:graphicFrameLocks noChangeAspect="1"/>
          </p:cNvGraphicFramePr>
          <p:nvPr>
            <p:extLst>
              <p:ext uri="{D42A27DB-BD31-4B8C-83A1-F6EECF244321}">
                <p14:modId xmlns:p14="http://schemas.microsoft.com/office/powerpoint/2010/main" val="1618014747"/>
              </p:ext>
            </p:extLst>
          </p:nvPr>
        </p:nvGraphicFramePr>
        <p:xfrm>
          <a:off x="1459213" y="4348766"/>
          <a:ext cx="2828571" cy="942857"/>
        </p:xfrm>
        <a:graphic>
          <a:graphicData uri="http://schemas.openxmlformats.org/presentationml/2006/ole">
            <mc:AlternateContent xmlns:mc="http://schemas.openxmlformats.org/markup-compatibility/2006">
              <mc:Choice xmlns:v="urn:schemas-microsoft-com:vml" Requires="v">
                <p:oleObj spid="_x0000_s7863" name="Equation" r:id="rId19" imgW="1143000" imgH="380880" progId="Equation.DSMT4">
                  <p:embed/>
                </p:oleObj>
              </mc:Choice>
              <mc:Fallback>
                <p:oleObj name="Equation" r:id="rId19" imgW="1143000" imgH="380880" progId="Equation.DSMT4">
                  <p:embed/>
                  <p:pic>
                    <p:nvPicPr>
                      <p:cNvPr id="0" name=""/>
                      <p:cNvPicPr>
                        <a:picLocks noChangeAspect="1" noChangeArrowheads="1"/>
                      </p:cNvPicPr>
                      <p:nvPr/>
                    </p:nvPicPr>
                    <p:blipFill>
                      <a:blip r:embed="rId20"/>
                      <a:srcRect/>
                      <a:stretch>
                        <a:fillRect/>
                      </a:stretch>
                    </p:blipFill>
                    <p:spPr bwMode="auto">
                      <a:xfrm>
                        <a:off x="1459213" y="4348766"/>
                        <a:ext cx="2828571" cy="942857"/>
                      </a:xfrm>
                      <a:prstGeom prst="rect">
                        <a:avLst/>
                      </a:prstGeom>
                      <a:noFill/>
                      <a:ln>
                        <a:noFill/>
                      </a:ln>
                      <a:effectLst/>
                    </p:spPr>
                  </p:pic>
                </p:oleObj>
              </mc:Fallback>
            </mc:AlternateContent>
          </a:graphicData>
        </a:graphic>
      </p:graphicFrame>
      <p:graphicFrame>
        <p:nvGraphicFramePr>
          <p:cNvPr id="93186" name="Object 4"/>
          <p:cNvGraphicFramePr>
            <a:graphicFrameLocks noChangeAspect="1"/>
          </p:cNvGraphicFramePr>
          <p:nvPr>
            <p:extLst>
              <p:ext uri="{D42A27DB-BD31-4B8C-83A1-F6EECF244321}">
                <p14:modId xmlns:p14="http://schemas.microsoft.com/office/powerpoint/2010/main" val="3948224787"/>
              </p:ext>
            </p:extLst>
          </p:nvPr>
        </p:nvGraphicFramePr>
        <p:xfrm>
          <a:off x="2154378" y="5702145"/>
          <a:ext cx="3688028" cy="918167"/>
        </p:xfrm>
        <a:graphic>
          <a:graphicData uri="http://schemas.openxmlformats.org/presentationml/2006/ole">
            <mc:AlternateContent xmlns:mc="http://schemas.openxmlformats.org/markup-compatibility/2006">
              <mc:Choice xmlns:v="urn:schemas-microsoft-com:vml" Requires="v">
                <p:oleObj spid="_x0000_s7864" name="Equation" r:id="rId21" imgW="1523880" imgH="380880" progId="Equation.DSMT4">
                  <p:embed/>
                </p:oleObj>
              </mc:Choice>
              <mc:Fallback>
                <p:oleObj name="Equation" r:id="rId21" imgW="1523880" imgH="380880" progId="Equation.DSMT4">
                  <p:embed/>
                  <p:pic>
                    <p:nvPicPr>
                      <p:cNvPr id="0" name=""/>
                      <p:cNvPicPr>
                        <a:picLocks noChangeAspect="1" noChangeArrowheads="1"/>
                      </p:cNvPicPr>
                      <p:nvPr/>
                    </p:nvPicPr>
                    <p:blipFill>
                      <a:blip r:embed="rId22"/>
                      <a:srcRect/>
                      <a:stretch>
                        <a:fillRect/>
                      </a:stretch>
                    </p:blipFill>
                    <p:spPr bwMode="auto">
                      <a:xfrm>
                        <a:off x="2154378" y="5702145"/>
                        <a:ext cx="3688028" cy="918167"/>
                      </a:xfrm>
                      <a:prstGeom prst="rect">
                        <a:avLst/>
                      </a:prstGeom>
                      <a:noFill/>
                      <a:ln>
                        <a:noFill/>
                      </a:ln>
                      <a:effectLst/>
                    </p:spPr>
                  </p:pic>
                </p:oleObj>
              </mc:Fallback>
            </mc:AlternateContent>
          </a:graphicData>
        </a:graphic>
      </p:graphicFrame>
      <p:graphicFrame>
        <p:nvGraphicFramePr>
          <p:cNvPr id="3" name="对象 2"/>
          <p:cNvGraphicFramePr>
            <a:graphicFrameLocks noChangeAspect="1"/>
          </p:cNvGraphicFramePr>
          <p:nvPr>
            <p:extLst>
              <p:ext uri="{D42A27DB-BD31-4B8C-83A1-F6EECF244321}">
                <p14:modId xmlns:p14="http://schemas.microsoft.com/office/powerpoint/2010/main" val="3175042507"/>
              </p:ext>
            </p:extLst>
          </p:nvPr>
        </p:nvGraphicFramePr>
        <p:xfrm>
          <a:off x="3826013" y="1146084"/>
          <a:ext cx="2960688" cy="985838"/>
        </p:xfrm>
        <a:graphic>
          <a:graphicData uri="http://schemas.openxmlformats.org/presentationml/2006/ole">
            <mc:AlternateContent xmlns:mc="http://schemas.openxmlformats.org/markup-compatibility/2006">
              <mc:Choice xmlns:v="urn:schemas-microsoft-com:vml" Requires="v">
                <p:oleObj spid="_x0000_s7865" name="Equation" r:id="rId23" imgW="1143000" imgH="380880" progId="Equation.DSMT4">
                  <p:embed/>
                </p:oleObj>
              </mc:Choice>
              <mc:Fallback>
                <p:oleObj name="Equation" r:id="rId23" imgW="1143000" imgH="380880" progId="Equation.DSMT4">
                  <p:embed/>
                  <p:pic>
                    <p:nvPicPr>
                      <p:cNvPr id="0" name=""/>
                      <p:cNvPicPr/>
                      <p:nvPr/>
                    </p:nvPicPr>
                    <p:blipFill>
                      <a:blip r:embed="rId24"/>
                      <a:stretch>
                        <a:fillRect/>
                      </a:stretch>
                    </p:blipFill>
                    <p:spPr>
                      <a:xfrm>
                        <a:off x="3826013" y="1146084"/>
                        <a:ext cx="2960688" cy="985838"/>
                      </a:xfrm>
                      <a:prstGeom prst="rect">
                        <a:avLst/>
                      </a:prstGeom>
                    </p:spPr>
                  </p:pic>
                </p:oleObj>
              </mc:Fallback>
            </mc:AlternateContent>
          </a:graphicData>
        </a:graphic>
      </p:graphicFrame>
      <p:sp>
        <p:nvSpPr>
          <p:cNvPr id="4" name="文本框 3"/>
          <p:cNvSpPr txBox="1"/>
          <p:nvPr/>
        </p:nvSpPr>
        <p:spPr>
          <a:xfrm>
            <a:off x="1068717" y="747343"/>
            <a:ext cx="723275" cy="523220"/>
          </a:xfrm>
          <a:prstGeom prst="rect">
            <a:avLst/>
          </a:prstGeom>
          <a:noFill/>
        </p:spPr>
        <p:txBody>
          <a:bodyPr wrap="none" rtlCol="0">
            <a:spAutoFit/>
          </a:bodyPr>
          <a:lstStyle/>
          <a:p>
            <a:r>
              <a:rPr lang="zh-CN" altLang="en-US" sz="2800" b="1" dirty="0">
                <a:solidFill>
                  <a:srgbClr val="FF0000"/>
                </a:solidFill>
              </a:rPr>
              <a:t>例</a:t>
            </a:r>
            <a:r>
              <a:rPr lang="en-US" altLang="zh-CN" sz="2800" b="1" dirty="0">
                <a:solidFill>
                  <a:srgbClr val="FF0000"/>
                </a:solidFill>
                <a:latin typeface="Times New Roman" panose="02020603050405020304" pitchFamily="18" charset="0"/>
                <a:cs typeface="Times New Roman" panose="02020603050405020304" pitchFamily="18" charset="0"/>
              </a:rPr>
              <a:t>1</a:t>
            </a:r>
            <a:endParaRPr lang="zh-CN" altLang="en-US" sz="2800" b="1" dirty="0">
              <a:solidFill>
                <a:srgbClr val="FF0000"/>
              </a:solidFill>
              <a:latin typeface="Times New Roman" panose="02020603050405020304" pitchFamily="18" charset="0"/>
              <a:cs typeface="Times New Roman" panose="02020603050405020304" pitchFamily="18" charset="0"/>
            </a:endParaRPr>
          </a:p>
        </p:txBody>
      </p:sp>
      <p:graphicFrame>
        <p:nvGraphicFramePr>
          <p:cNvPr id="5" name="对象 4"/>
          <p:cNvGraphicFramePr>
            <a:graphicFrameLocks noChangeAspect="1"/>
          </p:cNvGraphicFramePr>
          <p:nvPr>
            <p:extLst>
              <p:ext uri="{D42A27DB-BD31-4B8C-83A1-F6EECF244321}">
                <p14:modId xmlns:p14="http://schemas.microsoft.com/office/powerpoint/2010/main" val="2524052177"/>
              </p:ext>
            </p:extLst>
          </p:nvPr>
        </p:nvGraphicFramePr>
        <p:xfrm>
          <a:off x="2154378" y="732494"/>
          <a:ext cx="2413000" cy="508000"/>
        </p:xfrm>
        <a:graphic>
          <a:graphicData uri="http://schemas.openxmlformats.org/presentationml/2006/ole">
            <mc:AlternateContent xmlns:mc="http://schemas.openxmlformats.org/markup-compatibility/2006">
              <mc:Choice xmlns:v="urn:schemas-microsoft-com:vml" Requires="v">
                <p:oleObj spid="_x0000_s7866" name="Equation" r:id="rId25" imgW="965160" imgH="203040" progId="Equation.DSMT4">
                  <p:embed/>
                </p:oleObj>
              </mc:Choice>
              <mc:Fallback>
                <p:oleObj name="Equation" r:id="rId25" imgW="965160" imgH="203040" progId="Equation.DSMT4">
                  <p:embed/>
                  <p:pic>
                    <p:nvPicPr>
                      <p:cNvPr id="0" name=""/>
                      <p:cNvPicPr/>
                      <p:nvPr/>
                    </p:nvPicPr>
                    <p:blipFill>
                      <a:blip r:embed="rId26"/>
                      <a:stretch>
                        <a:fillRect/>
                      </a:stretch>
                    </p:blipFill>
                    <p:spPr>
                      <a:xfrm>
                        <a:off x="2154378" y="732494"/>
                        <a:ext cx="2413000" cy="508000"/>
                      </a:xfrm>
                      <a:prstGeom prst="rect">
                        <a:avLst/>
                      </a:prstGeom>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3298767944"/>
              </p:ext>
            </p:extLst>
          </p:nvPr>
        </p:nvGraphicFramePr>
        <p:xfrm>
          <a:off x="956227" y="1980055"/>
          <a:ext cx="10186988" cy="500063"/>
        </p:xfrm>
        <a:graphic>
          <a:graphicData uri="http://schemas.openxmlformats.org/presentationml/2006/ole">
            <mc:AlternateContent xmlns:mc="http://schemas.openxmlformats.org/markup-compatibility/2006">
              <mc:Choice xmlns:v="urn:schemas-microsoft-com:vml" Requires="v">
                <p:oleObj spid="_x0000_s7867" name="Equation" r:id="rId27" imgW="4394160" imgH="215640" progId="Equation.DSMT4">
                  <p:embed/>
                </p:oleObj>
              </mc:Choice>
              <mc:Fallback>
                <p:oleObj name="Equation" r:id="rId27" imgW="4394160" imgH="215640" progId="Equation.DSMT4">
                  <p:embed/>
                  <p:pic>
                    <p:nvPicPr>
                      <p:cNvPr id="0" name=""/>
                      <p:cNvPicPr/>
                      <p:nvPr/>
                    </p:nvPicPr>
                    <p:blipFill>
                      <a:blip r:embed="rId28"/>
                      <a:stretch>
                        <a:fillRect/>
                      </a:stretch>
                    </p:blipFill>
                    <p:spPr>
                      <a:xfrm>
                        <a:off x="956227" y="1980055"/>
                        <a:ext cx="10186988" cy="500063"/>
                      </a:xfrm>
                      <a:prstGeom prst="rect">
                        <a:avLst/>
                      </a:prstGeom>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2446487708"/>
              </p:ext>
            </p:extLst>
          </p:nvPr>
        </p:nvGraphicFramePr>
        <p:xfrm>
          <a:off x="952500" y="2565518"/>
          <a:ext cx="9094457" cy="488293"/>
        </p:xfrm>
        <a:graphic>
          <a:graphicData uri="http://schemas.openxmlformats.org/presentationml/2006/ole">
            <mc:AlternateContent xmlns:mc="http://schemas.openxmlformats.org/markup-compatibility/2006">
              <mc:Choice xmlns:v="urn:schemas-microsoft-com:vml" Requires="v">
                <p:oleObj spid="_x0000_s7868" name="Equation" r:id="rId29" imgW="3784320" imgH="203040" progId="Equation.DSMT4">
                  <p:embed/>
                </p:oleObj>
              </mc:Choice>
              <mc:Fallback>
                <p:oleObj name="Equation" r:id="rId29" imgW="3784320" imgH="203040" progId="Equation.DSMT4">
                  <p:embed/>
                  <p:pic>
                    <p:nvPicPr>
                      <p:cNvPr id="0" name=""/>
                      <p:cNvPicPr/>
                      <p:nvPr/>
                    </p:nvPicPr>
                    <p:blipFill>
                      <a:blip r:embed="rId30"/>
                      <a:stretch>
                        <a:fillRect/>
                      </a:stretch>
                    </p:blipFill>
                    <p:spPr>
                      <a:xfrm>
                        <a:off x="952500" y="2565518"/>
                        <a:ext cx="9094457" cy="488293"/>
                      </a:xfrm>
                      <a:prstGeom prst="rect">
                        <a:avLst/>
                      </a:prstGeom>
                    </p:spPr>
                  </p:pic>
                </p:oleObj>
              </mc:Fallback>
            </mc:AlternateContent>
          </a:graphicData>
        </a:graphic>
      </p:graphicFrame>
      <p:graphicFrame>
        <p:nvGraphicFramePr>
          <p:cNvPr id="29" name="Object 2"/>
          <p:cNvGraphicFramePr>
            <a:graphicFrameLocks noChangeAspect="1"/>
          </p:cNvGraphicFramePr>
          <p:nvPr>
            <p:extLst>
              <p:ext uri="{D42A27DB-BD31-4B8C-83A1-F6EECF244321}">
                <p14:modId xmlns:p14="http://schemas.microsoft.com/office/powerpoint/2010/main" val="821390709"/>
              </p:ext>
            </p:extLst>
          </p:nvPr>
        </p:nvGraphicFramePr>
        <p:xfrm>
          <a:off x="4293932" y="3717559"/>
          <a:ext cx="3392487" cy="2078037"/>
        </p:xfrm>
        <a:graphic>
          <a:graphicData uri="http://schemas.openxmlformats.org/presentationml/2006/ole">
            <mc:AlternateContent xmlns:mc="http://schemas.openxmlformats.org/markup-compatibility/2006">
              <mc:Choice xmlns:v="urn:schemas-microsoft-com:vml" Requires="v">
                <p:oleObj spid="_x0000_s7869" name="Equation" r:id="rId31" imgW="1511280" imgH="927000" progId="Equation.DSMT4">
                  <p:embed/>
                </p:oleObj>
              </mc:Choice>
              <mc:Fallback>
                <p:oleObj name="Equation" r:id="rId31" imgW="1511280" imgH="927000" progId="Equation.DSMT4">
                  <p:embed/>
                  <p:pic>
                    <p:nvPicPr>
                      <p:cNvPr id="0" name=""/>
                      <p:cNvPicPr>
                        <a:picLocks noChangeAspect="1" noChangeArrowheads="1"/>
                      </p:cNvPicPr>
                      <p:nvPr/>
                    </p:nvPicPr>
                    <p:blipFill>
                      <a:blip r:embed="rId32"/>
                      <a:srcRect/>
                      <a:stretch>
                        <a:fillRect/>
                      </a:stretch>
                    </p:blipFill>
                    <p:spPr bwMode="auto">
                      <a:xfrm>
                        <a:off x="4293932" y="3717559"/>
                        <a:ext cx="3392487" cy="2078037"/>
                      </a:xfrm>
                      <a:prstGeom prst="rect">
                        <a:avLst/>
                      </a:prstGeom>
                      <a:noFill/>
                      <a:ln>
                        <a:noFill/>
                      </a:ln>
                      <a:effectLst/>
                    </p:spPr>
                  </p:pic>
                </p:oleObj>
              </mc:Fallback>
            </mc:AlternateContent>
          </a:graphicData>
        </a:graphic>
      </p:graphicFrame>
      <p:graphicFrame>
        <p:nvGraphicFramePr>
          <p:cNvPr id="9" name="对象 8"/>
          <p:cNvGraphicFramePr>
            <a:graphicFrameLocks noChangeAspect="1"/>
          </p:cNvGraphicFramePr>
          <p:nvPr>
            <p:extLst>
              <p:ext uri="{D42A27DB-BD31-4B8C-83A1-F6EECF244321}">
                <p14:modId xmlns:p14="http://schemas.microsoft.com/office/powerpoint/2010/main" val="2950275297"/>
              </p:ext>
            </p:extLst>
          </p:nvPr>
        </p:nvGraphicFramePr>
        <p:xfrm>
          <a:off x="1919163" y="3224593"/>
          <a:ext cx="1590346" cy="510111"/>
        </p:xfrm>
        <a:graphic>
          <a:graphicData uri="http://schemas.openxmlformats.org/presentationml/2006/ole">
            <mc:AlternateContent xmlns:mc="http://schemas.openxmlformats.org/markup-compatibility/2006">
              <mc:Choice xmlns:v="urn:schemas-microsoft-com:vml" Requires="v">
                <p:oleObj spid="_x0000_s7870" name="Equation" r:id="rId33" imgW="672840" imgH="215640" progId="Equation.DSMT4">
                  <p:embed/>
                </p:oleObj>
              </mc:Choice>
              <mc:Fallback>
                <p:oleObj name="Equation" r:id="rId33" imgW="672840" imgH="215640" progId="Equation.DSMT4">
                  <p:embed/>
                  <p:pic>
                    <p:nvPicPr>
                      <p:cNvPr id="0" name=""/>
                      <p:cNvPicPr/>
                      <p:nvPr/>
                    </p:nvPicPr>
                    <p:blipFill>
                      <a:blip r:embed="rId34"/>
                      <a:stretch>
                        <a:fillRect/>
                      </a:stretch>
                    </p:blipFill>
                    <p:spPr>
                      <a:xfrm>
                        <a:off x="1919163" y="3224593"/>
                        <a:ext cx="1590346" cy="510111"/>
                      </a:xfrm>
                      <a:prstGeom prst="rect">
                        <a:avLst/>
                      </a:prstGeom>
                    </p:spPr>
                  </p:pic>
                </p:oleObj>
              </mc:Fallback>
            </mc:AlternateContent>
          </a:graphicData>
        </a:graphic>
      </p:graphicFrame>
      <p:sp>
        <p:nvSpPr>
          <p:cNvPr id="7" name="灯片编号占位符 6"/>
          <p:cNvSpPr>
            <a:spLocks noGrp="1"/>
          </p:cNvSpPr>
          <p:nvPr>
            <p:ph type="sldNum" sz="quarter" idx="12"/>
          </p:nvPr>
        </p:nvSpPr>
        <p:spPr/>
        <p:txBody>
          <a:bodyPr/>
          <a:lstStyle/>
          <a:p>
            <a:fld id="{F99E66F1-1077-4047-AD70-5069A048046F}" type="slidenum">
              <a:rPr lang="zh-CN" altLang="en-US" smtClean="0"/>
              <a:t>10</a:t>
            </a:fld>
            <a:endParaRPr lang="zh-CN" altLang="en-US"/>
          </a:p>
        </p:txBody>
      </p:sp>
    </p:spTree>
    <p:extLst>
      <p:ext uri="{BB962C8B-B14F-4D97-AF65-F5344CB8AC3E}">
        <p14:creationId xmlns:p14="http://schemas.microsoft.com/office/powerpoint/2010/main" val="193142067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3507"/>
                                        </p:tgtEl>
                                        <p:attrNameLst>
                                          <p:attrName>style.visibility</p:attrName>
                                        </p:attrNameLst>
                                      </p:cBhvr>
                                      <p:to>
                                        <p:strVal val="visible"/>
                                      </p:to>
                                    </p:set>
                                    <p:animEffect transition="in" filter="wipe(left)">
                                      <p:cBhvr>
                                        <p:cTn id="12" dur="500"/>
                                        <p:tgtEl>
                                          <p:spTgt spid="6350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ipe(left)">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63508"/>
                                        </p:tgtEl>
                                        <p:attrNameLst>
                                          <p:attrName>style.visibility</p:attrName>
                                        </p:attrNameLst>
                                      </p:cBhvr>
                                      <p:to>
                                        <p:strVal val="visible"/>
                                      </p:to>
                                    </p:set>
                                    <p:animEffect transition="in" filter="wipe(left)">
                                      <p:cBhvr>
                                        <p:cTn id="22" dur="500"/>
                                        <p:tgtEl>
                                          <p:spTgt spid="6350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93185"/>
                                        </p:tgtEl>
                                        <p:attrNameLst>
                                          <p:attrName>style.visibility</p:attrName>
                                        </p:attrNameLst>
                                      </p:cBhvr>
                                      <p:to>
                                        <p:strVal val="visible"/>
                                      </p:to>
                                    </p:set>
                                    <p:animEffect transition="in" filter="wipe(left)">
                                      <p:cBhvr>
                                        <p:cTn id="27" dur="500"/>
                                        <p:tgtEl>
                                          <p:spTgt spid="93185"/>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29"/>
                                        </p:tgtEl>
                                        <p:attrNameLst>
                                          <p:attrName>style.visibility</p:attrName>
                                        </p:attrNameLst>
                                      </p:cBhvr>
                                      <p:to>
                                        <p:strVal val="visible"/>
                                      </p:to>
                                    </p:set>
                                    <p:animEffect transition="in" filter="wipe(left)">
                                      <p:cBhvr>
                                        <p:cTn id="32" dur="500"/>
                                        <p:tgtEl>
                                          <p:spTgt spid="29"/>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93186"/>
                                        </p:tgtEl>
                                        <p:attrNameLst>
                                          <p:attrName>style.visibility</p:attrName>
                                        </p:attrNameLst>
                                      </p:cBhvr>
                                      <p:to>
                                        <p:strVal val="visible"/>
                                      </p:to>
                                    </p:set>
                                    <p:animEffect transition="in" filter="wipe(left)">
                                      <p:cBhvr>
                                        <p:cTn id="37" dur="500"/>
                                        <p:tgtEl>
                                          <p:spTgt spid="931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507" grpId="0" autoUpdateAnimBg="0"/>
      <p:bldP spid="63508" grpId="0"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4208" name="Object 2"/>
          <p:cNvGraphicFramePr>
            <a:graphicFrameLocks noChangeAspect="1"/>
          </p:cNvGraphicFramePr>
          <p:nvPr/>
        </p:nvGraphicFramePr>
        <p:xfrm>
          <a:off x="2728913" y="2438401"/>
          <a:ext cx="3302000" cy="811213"/>
        </p:xfrm>
        <a:graphic>
          <a:graphicData uri="http://schemas.openxmlformats.org/presentationml/2006/ole">
            <mc:AlternateContent xmlns:mc="http://schemas.openxmlformats.org/markup-compatibility/2006">
              <mc:Choice xmlns:v="urn:schemas-microsoft-com:vml" Requires="v">
                <p:oleObj spid="_x0000_s6613" name="公式" r:id="rId3" imgW="3301920" imgH="812520" progId="Equation.3">
                  <p:embed/>
                </p:oleObj>
              </mc:Choice>
              <mc:Fallback>
                <p:oleObj name="公式" r:id="rId3" imgW="3301920" imgH="81252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28913" y="2438401"/>
                        <a:ext cx="3302000" cy="811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4209" name="Object 3"/>
          <p:cNvGraphicFramePr>
            <a:graphicFrameLocks noChangeAspect="1"/>
          </p:cNvGraphicFramePr>
          <p:nvPr/>
        </p:nvGraphicFramePr>
        <p:xfrm>
          <a:off x="6172200" y="2438400"/>
          <a:ext cx="1384300" cy="952500"/>
        </p:xfrm>
        <a:graphic>
          <a:graphicData uri="http://schemas.openxmlformats.org/presentationml/2006/ole">
            <mc:AlternateContent xmlns:mc="http://schemas.openxmlformats.org/markup-compatibility/2006">
              <mc:Choice xmlns:v="urn:schemas-microsoft-com:vml" Requires="v">
                <p:oleObj spid="_x0000_s6614" name="公式" r:id="rId5" imgW="1384200" imgH="952200" progId="Equation.3">
                  <p:embed/>
                </p:oleObj>
              </mc:Choice>
              <mc:Fallback>
                <p:oleObj name="公式" r:id="rId5" imgW="1384200" imgH="9522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72200" y="2438400"/>
                        <a:ext cx="1384300" cy="952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 name="Group 4"/>
          <p:cNvGrpSpPr>
            <a:grpSpLocks/>
          </p:cNvGrpSpPr>
          <p:nvPr/>
        </p:nvGrpSpPr>
        <p:grpSpPr bwMode="auto">
          <a:xfrm>
            <a:off x="7467600" y="3048000"/>
            <a:ext cx="2514600" cy="2370138"/>
            <a:chOff x="3360" y="1760"/>
            <a:chExt cx="2064" cy="1895"/>
          </a:xfrm>
        </p:grpSpPr>
        <p:grpSp>
          <p:nvGrpSpPr>
            <p:cNvPr id="10257" name="Group 5"/>
            <p:cNvGrpSpPr>
              <a:grpSpLocks/>
            </p:cNvGrpSpPr>
            <p:nvPr/>
          </p:nvGrpSpPr>
          <p:grpSpPr bwMode="auto">
            <a:xfrm>
              <a:off x="3360" y="1760"/>
              <a:ext cx="2064" cy="1895"/>
              <a:chOff x="3360" y="1760"/>
              <a:chExt cx="2064" cy="1895"/>
            </a:xfrm>
          </p:grpSpPr>
          <p:grpSp>
            <p:nvGrpSpPr>
              <p:cNvPr id="10258" name="Group 6"/>
              <p:cNvGrpSpPr>
                <a:grpSpLocks/>
              </p:cNvGrpSpPr>
              <p:nvPr/>
            </p:nvGrpSpPr>
            <p:grpSpPr bwMode="auto">
              <a:xfrm>
                <a:off x="3360" y="2016"/>
                <a:ext cx="1920" cy="1632"/>
                <a:chOff x="3360" y="2016"/>
                <a:chExt cx="1920" cy="1632"/>
              </a:xfrm>
            </p:grpSpPr>
            <p:sp>
              <p:nvSpPr>
                <p:cNvPr id="10259" name="Line 7"/>
                <p:cNvSpPr>
                  <a:spLocks noChangeShapeType="1"/>
                </p:cNvSpPr>
                <p:nvPr/>
              </p:nvSpPr>
              <p:spPr bwMode="auto">
                <a:xfrm>
                  <a:off x="3360" y="3408"/>
                  <a:ext cx="1920" cy="0"/>
                </a:xfrm>
                <a:prstGeom prst="line">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260" name="Line 8"/>
                <p:cNvSpPr>
                  <a:spLocks noChangeShapeType="1"/>
                </p:cNvSpPr>
                <p:nvPr/>
              </p:nvSpPr>
              <p:spPr bwMode="auto">
                <a:xfrm flipV="1">
                  <a:off x="3648" y="2016"/>
                  <a:ext cx="0" cy="1632"/>
                </a:xfrm>
                <a:prstGeom prst="line">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261" name="Line 9"/>
                <p:cNvSpPr>
                  <a:spLocks noChangeShapeType="1"/>
                </p:cNvSpPr>
                <p:nvPr/>
              </p:nvSpPr>
              <p:spPr bwMode="auto">
                <a:xfrm>
                  <a:off x="3648" y="2352"/>
                  <a:ext cx="1056" cy="1056"/>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aphicFrame>
            <p:nvGraphicFramePr>
              <p:cNvPr id="10250" name="Object 10"/>
              <p:cNvGraphicFramePr>
                <a:graphicFrameLocks noChangeAspect="1"/>
              </p:cNvGraphicFramePr>
              <p:nvPr/>
            </p:nvGraphicFramePr>
            <p:xfrm>
              <a:off x="5257" y="3297"/>
              <a:ext cx="167" cy="159"/>
            </p:xfrm>
            <a:graphic>
              <a:graphicData uri="http://schemas.openxmlformats.org/presentationml/2006/ole">
                <mc:AlternateContent xmlns:mc="http://schemas.openxmlformats.org/markup-compatibility/2006">
                  <mc:Choice xmlns:v="urn:schemas-microsoft-com:vml" Requires="v">
                    <p:oleObj spid="_x0000_s6615" name="公式" r:id="rId7" imgW="266400" imgH="253800" progId="Equation.3">
                      <p:embed/>
                    </p:oleObj>
                  </mc:Choice>
                  <mc:Fallback>
                    <p:oleObj name="公式" r:id="rId7" imgW="266400" imgH="2538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257" y="3297"/>
                            <a:ext cx="167" cy="15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251" name="Object 11"/>
              <p:cNvGraphicFramePr>
                <a:graphicFrameLocks noChangeAspect="1"/>
              </p:cNvGraphicFramePr>
              <p:nvPr/>
            </p:nvGraphicFramePr>
            <p:xfrm>
              <a:off x="3577" y="1760"/>
              <a:ext cx="167" cy="208"/>
            </p:xfrm>
            <a:graphic>
              <a:graphicData uri="http://schemas.openxmlformats.org/presentationml/2006/ole">
                <mc:AlternateContent xmlns:mc="http://schemas.openxmlformats.org/markup-compatibility/2006">
                  <mc:Choice xmlns:v="urn:schemas-microsoft-com:vml" Requires="v">
                    <p:oleObj spid="_x0000_s6616" name="公式" r:id="rId9" imgW="266400" imgH="330120" progId="Equation.3">
                      <p:embed/>
                    </p:oleObj>
                  </mc:Choice>
                  <mc:Fallback>
                    <p:oleObj name="公式" r:id="rId9" imgW="266400" imgH="33012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577" y="1760"/>
                            <a:ext cx="167" cy="2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252" name="Object 12"/>
              <p:cNvGraphicFramePr>
                <a:graphicFrameLocks noChangeAspect="1"/>
              </p:cNvGraphicFramePr>
              <p:nvPr/>
            </p:nvGraphicFramePr>
            <p:xfrm>
              <a:off x="3456" y="3456"/>
              <a:ext cx="144" cy="159"/>
            </p:xfrm>
            <a:graphic>
              <a:graphicData uri="http://schemas.openxmlformats.org/presentationml/2006/ole">
                <mc:AlternateContent xmlns:mc="http://schemas.openxmlformats.org/markup-compatibility/2006">
                  <mc:Choice xmlns:v="urn:schemas-microsoft-com:vml" Requires="v">
                    <p:oleObj spid="_x0000_s6617" name="公式" r:id="rId11" imgW="228600" imgH="253800" progId="Equation.3">
                      <p:embed/>
                    </p:oleObj>
                  </mc:Choice>
                  <mc:Fallback>
                    <p:oleObj name="公式" r:id="rId11" imgW="228600" imgH="25380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456" y="3456"/>
                            <a:ext cx="144" cy="15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253" name="Object 13"/>
              <p:cNvGraphicFramePr>
                <a:graphicFrameLocks noChangeAspect="1"/>
              </p:cNvGraphicFramePr>
              <p:nvPr/>
            </p:nvGraphicFramePr>
            <p:xfrm>
              <a:off x="3720" y="2153"/>
              <a:ext cx="120" cy="199"/>
            </p:xfrm>
            <a:graphic>
              <a:graphicData uri="http://schemas.openxmlformats.org/presentationml/2006/ole">
                <mc:AlternateContent xmlns:mc="http://schemas.openxmlformats.org/markup-compatibility/2006">
                  <mc:Choice xmlns:v="urn:schemas-microsoft-com:vml" Requires="v">
                    <p:oleObj spid="_x0000_s6618" name="公式" r:id="rId13" imgW="190440" imgH="317160" progId="Equation.3">
                      <p:embed/>
                    </p:oleObj>
                  </mc:Choice>
                  <mc:Fallback>
                    <p:oleObj name="公式" r:id="rId13" imgW="190440" imgH="317160"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720" y="2153"/>
                            <a:ext cx="120" cy="1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254" name="Object 14"/>
              <p:cNvGraphicFramePr>
                <a:graphicFrameLocks noChangeAspect="1"/>
              </p:cNvGraphicFramePr>
              <p:nvPr/>
            </p:nvGraphicFramePr>
            <p:xfrm>
              <a:off x="4680" y="3456"/>
              <a:ext cx="120" cy="199"/>
            </p:xfrm>
            <a:graphic>
              <a:graphicData uri="http://schemas.openxmlformats.org/presentationml/2006/ole">
                <mc:AlternateContent xmlns:mc="http://schemas.openxmlformats.org/markup-compatibility/2006">
                  <mc:Choice xmlns:v="urn:schemas-microsoft-com:vml" Requires="v">
                    <p:oleObj spid="_x0000_s6619" name="公式" r:id="rId15" imgW="190440" imgH="317160" progId="Equation.3">
                      <p:embed/>
                    </p:oleObj>
                  </mc:Choice>
                  <mc:Fallback>
                    <p:oleObj name="公式" r:id="rId15" imgW="190440" imgH="317160"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680" y="3456"/>
                            <a:ext cx="120" cy="1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10249" name="Object 9"/>
            <p:cNvGraphicFramePr>
              <a:graphicFrameLocks noChangeAspect="1"/>
            </p:cNvGraphicFramePr>
            <p:nvPr/>
          </p:nvGraphicFramePr>
          <p:xfrm>
            <a:off x="3792" y="2880"/>
            <a:ext cx="360" cy="320"/>
          </p:xfrm>
          <a:graphic>
            <a:graphicData uri="http://schemas.openxmlformats.org/presentationml/2006/ole">
              <mc:AlternateContent xmlns:mc="http://schemas.openxmlformats.org/markup-compatibility/2006">
                <mc:Choice xmlns:v="urn:schemas-microsoft-com:vml" Requires="v">
                  <p:oleObj spid="_x0000_s6620" name="公式" r:id="rId16" imgW="571320" imgH="507960" progId="Equation.3">
                    <p:embed/>
                  </p:oleObj>
                </mc:Choice>
                <mc:Fallback>
                  <p:oleObj name="公式" r:id="rId16" imgW="571320" imgH="507960" progId="Equation.3">
                    <p:embed/>
                    <p:pic>
                      <p:nvPicPr>
                        <p:cNvPr id="0" name=""/>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792" y="2880"/>
                          <a:ext cx="360" cy="3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94210" name="Object 4"/>
          <p:cNvGraphicFramePr>
            <a:graphicFrameLocks noChangeAspect="1"/>
          </p:cNvGraphicFramePr>
          <p:nvPr/>
        </p:nvGraphicFramePr>
        <p:xfrm>
          <a:off x="5791200" y="4521200"/>
          <a:ext cx="571500" cy="889000"/>
        </p:xfrm>
        <a:graphic>
          <a:graphicData uri="http://schemas.openxmlformats.org/presentationml/2006/ole">
            <mc:AlternateContent xmlns:mc="http://schemas.openxmlformats.org/markup-compatibility/2006">
              <mc:Choice xmlns:v="urn:schemas-microsoft-com:vml" Requires="v">
                <p:oleObj spid="_x0000_s6621" name="公式" r:id="rId18" imgW="571320" imgH="888840" progId="Equation.3">
                  <p:embed/>
                </p:oleObj>
              </mc:Choice>
              <mc:Fallback>
                <p:oleObj name="公式" r:id="rId18" imgW="571320" imgH="888840" progId="Equation.3">
                  <p:embed/>
                  <p:pic>
                    <p:nvPicPr>
                      <p:cNvPr id="0" name=""/>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5791200" y="4521200"/>
                        <a:ext cx="571500" cy="889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245" name="Object 5"/>
          <p:cNvGraphicFramePr>
            <a:graphicFrameLocks noChangeAspect="1"/>
          </p:cNvGraphicFramePr>
          <p:nvPr/>
        </p:nvGraphicFramePr>
        <p:xfrm>
          <a:off x="2641600" y="1123950"/>
          <a:ext cx="7037388" cy="457200"/>
        </p:xfrm>
        <a:graphic>
          <a:graphicData uri="http://schemas.openxmlformats.org/presentationml/2006/ole">
            <mc:AlternateContent xmlns:mc="http://schemas.openxmlformats.org/markup-compatibility/2006">
              <mc:Choice xmlns:v="urn:schemas-microsoft-com:vml" Requires="v">
                <p:oleObj spid="_x0000_s6622" name="公式" r:id="rId20" imgW="7035480" imgH="457200" progId="Equation.3">
                  <p:embed/>
                </p:oleObj>
              </mc:Choice>
              <mc:Fallback>
                <p:oleObj name="公式" r:id="rId20" imgW="7035480" imgH="457200" progId="Equation.3">
                  <p:embed/>
                  <p:pic>
                    <p:nvPicPr>
                      <p:cNvPr id="0" name=""/>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641600" y="1123950"/>
                        <a:ext cx="7037388"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4212" name="Object 6"/>
          <p:cNvGraphicFramePr>
            <a:graphicFrameLocks noChangeAspect="1"/>
          </p:cNvGraphicFramePr>
          <p:nvPr/>
        </p:nvGraphicFramePr>
        <p:xfrm>
          <a:off x="2667000" y="1752600"/>
          <a:ext cx="2476500" cy="419100"/>
        </p:xfrm>
        <a:graphic>
          <a:graphicData uri="http://schemas.openxmlformats.org/presentationml/2006/ole">
            <mc:AlternateContent xmlns:mc="http://schemas.openxmlformats.org/markup-compatibility/2006">
              <mc:Choice xmlns:v="urn:schemas-microsoft-com:vml" Requires="v">
                <p:oleObj spid="_x0000_s6623" name="公式" r:id="rId22" imgW="2476440" imgH="419040" progId="Equation.3">
                  <p:embed/>
                </p:oleObj>
              </mc:Choice>
              <mc:Fallback>
                <p:oleObj name="公式" r:id="rId22" imgW="2476440" imgH="419040" progId="Equation.3">
                  <p:embed/>
                  <p:pic>
                    <p:nvPicPr>
                      <p:cNvPr id="0" name=""/>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2667000" y="1752600"/>
                        <a:ext cx="2476500" cy="419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4213" name="Object 7"/>
          <p:cNvGraphicFramePr>
            <a:graphicFrameLocks noChangeAspect="1"/>
          </p:cNvGraphicFramePr>
          <p:nvPr/>
        </p:nvGraphicFramePr>
        <p:xfrm>
          <a:off x="3810000" y="3683000"/>
          <a:ext cx="1308100" cy="508000"/>
        </p:xfrm>
        <a:graphic>
          <a:graphicData uri="http://schemas.openxmlformats.org/presentationml/2006/ole">
            <mc:AlternateContent xmlns:mc="http://schemas.openxmlformats.org/markup-compatibility/2006">
              <mc:Choice xmlns:v="urn:schemas-microsoft-com:vml" Requires="v">
                <p:oleObj spid="_x0000_s6624" name="公式" r:id="rId24" imgW="1307880" imgH="507960" progId="Equation.3">
                  <p:embed/>
                </p:oleObj>
              </mc:Choice>
              <mc:Fallback>
                <p:oleObj name="公式" r:id="rId24" imgW="1307880" imgH="507960" progId="Equation.3">
                  <p:embed/>
                  <p:pic>
                    <p:nvPicPr>
                      <p:cNvPr id="0" name=""/>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3810000" y="3683000"/>
                        <a:ext cx="1308100" cy="508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4532" name="Line 20"/>
          <p:cNvSpPr>
            <a:spLocks noChangeShapeType="1"/>
          </p:cNvSpPr>
          <p:nvPr/>
        </p:nvSpPr>
        <p:spPr bwMode="auto">
          <a:xfrm>
            <a:off x="3124200" y="3276600"/>
            <a:ext cx="0" cy="121920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94214" name="Object 8"/>
          <p:cNvGraphicFramePr>
            <a:graphicFrameLocks noChangeAspect="1"/>
          </p:cNvGraphicFramePr>
          <p:nvPr>
            <p:extLst>
              <p:ext uri="{D42A27DB-BD31-4B8C-83A1-F6EECF244321}">
                <p14:modId xmlns:p14="http://schemas.microsoft.com/office/powerpoint/2010/main" val="466388357"/>
              </p:ext>
            </p:extLst>
          </p:nvPr>
        </p:nvGraphicFramePr>
        <p:xfrm>
          <a:off x="2811697" y="4578098"/>
          <a:ext cx="2950264" cy="983421"/>
        </p:xfrm>
        <a:graphic>
          <a:graphicData uri="http://schemas.openxmlformats.org/presentationml/2006/ole">
            <mc:AlternateContent xmlns:mc="http://schemas.openxmlformats.org/markup-compatibility/2006">
              <mc:Choice xmlns:v="urn:schemas-microsoft-com:vml" Requires="v">
                <p:oleObj spid="_x0000_s6625" name="Equation" r:id="rId26" imgW="1143000" imgH="380880" progId="Equation.DSMT4">
                  <p:embed/>
                </p:oleObj>
              </mc:Choice>
              <mc:Fallback>
                <p:oleObj name="Equation" r:id="rId26" imgW="1143000" imgH="380880" progId="Equation.DSMT4">
                  <p:embed/>
                  <p:pic>
                    <p:nvPicPr>
                      <p:cNvPr id="0" name=""/>
                      <p:cNvPicPr>
                        <a:picLocks noChangeAspect="1" noChangeArrowheads="1"/>
                      </p:cNvPicPr>
                      <p:nvPr/>
                    </p:nvPicPr>
                    <p:blipFill>
                      <a:blip r:embed="rId27"/>
                      <a:srcRect/>
                      <a:stretch>
                        <a:fillRect/>
                      </a:stretch>
                    </p:blipFill>
                    <p:spPr bwMode="auto">
                      <a:xfrm>
                        <a:off x="2811697" y="4578098"/>
                        <a:ext cx="2950264" cy="983421"/>
                      </a:xfrm>
                      <a:prstGeom prst="rect">
                        <a:avLst/>
                      </a:prstGeom>
                      <a:noFill/>
                      <a:ln>
                        <a:noFill/>
                      </a:ln>
                      <a:effectLst/>
                    </p:spPr>
                  </p:pic>
                </p:oleObj>
              </mc:Fallback>
            </mc:AlternateContent>
          </a:graphicData>
        </a:graphic>
      </p:graphicFrame>
      <p:sp>
        <p:nvSpPr>
          <p:cNvPr id="3" name="灯片编号占位符 2"/>
          <p:cNvSpPr>
            <a:spLocks noGrp="1"/>
          </p:cNvSpPr>
          <p:nvPr>
            <p:ph type="sldNum" sz="quarter" idx="12"/>
          </p:nvPr>
        </p:nvSpPr>
        <p:spPr/>
        <p:txBody>
          <a:bodyPr/>
          <a:lstStyle/>
          <a:p>
            <a:fld id="{F99E66F1-1077-4047-AD70-5069A048046F}" type="slidenum">
              <a:rPr lang="zh-CN" altLang="en-US" smtClean="0"/>
              <a:t>11</a:t>
            </a:fld>
            <a:endParaRPr lang="zh-CN" altLang="en-US"/>
          </a:p>
        </p:txBody>
      </p:sp>
    </p:spTree>
    <p:extLst>
      <p:ext uri="{BB962C8B-B14F-4D97-AF65-F5344CB8AC3E}">
        <p14:creationId xmlns:p14="http://schemas.microsoft.com/office/powerpoint/2010/main" val="87495977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94212"/>
                                        </p:tgtEl>
                                        <p:attrNameLst>
                                          <p:attrName>style.visibility</p:attrName>
                                        </p:attrNameLst>
                                      </p:cBhvr>
                                      <p:to>
                                        <p:strVal val="visible"/>
                                      </p:to>
                                    </p:set>
                                    <p:animEffect transition="in" filter="wipe(left)">
                                      <p:cBhvr>
                                        <p:cTn id="7" dur="500"/>
                                        <p:tgtEl>
                                          <p:spTgt spid="9421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94208"/>
                                        </p:tgtEl>
                                        <p:attrNameLst>
                                          <p:attrName>style.visibility</p:attrName>
                                        </p:attrNameLst>
                                      </p:cBhvr>
                                      <p:to>
                                        <p:strVal val="visible"/>
                                      </p:to>
                                    </p:set>
                                    <p:animEffect transition="in" filter="wipe(left)">
                                      <p:cBhvr>
                                        <p:cTn id="12" dur="500"/>
                                        <p:tgtEl>
                                          <p:spTgt spid="9420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94209"/>
                                        </p:tgtEl>
                                        <p:attrNameLst>
                                          <p:attrName>style.visibility</p:attrName>
                                        </p:attrNameLst>
                                      </p:cBhvr>
                                      <p:to>
                                        <p:strVal val="visible"/>
                                      </p:to>
                                    </p:set>
                                    <p:animEffect transition="in" filter="wipe(left)">
                                      <p:cBhvr>
                                        <p:cTn id="17" dur="500"/>
                                        <p:tgtEl>
                                          <p:spTgt spid="9420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94213"/>
                                        </p:tgtEl>
                                        <p:attrNameLst>
                                          <p:attrName>style.visibility</p:attrName>
                                        </p:attrNameLst>
                                      </p:cBhvr>
                                      <p:to>
                                        <p:strVal val="visible"/>
                                      </p:to>
                                    </p:set>
                                    <p:animEffect transition="in" filter="wipe(left)">
                                      <p:cBhvr>
                                        <p:cTn id="22" dur="500"/>
                                        <p:tgtEl>
                                          <p:spTgt spid="94213"/>
                                        </p:tgtEl>
                                      </p:cBhvr>
                                    </p:animEffect>
                                  </p:childTnLst>
                                </p:cTn>
                              </p:par>
                            </p:childTnLst>
                          </p:cTn>
                        </p:par>
                        <p:par>
                          <p:cTn id="23" fill="hold" nodeType="afterGroup">
                            <p:stCondLst>
                              <p:cond delay="500"/>
                            </p:stCondLst>
                            <p:childTnLst>
                              <p:par>
                                <p:cTn id="24" presetID="22" presetClass="entr" presetSubtype="8" fill="hold" nodeType="afterEffect">
                                  <p:stCondLst>
                                    <p:cond delay="0"/>
                                  </p:stCondLst>
                                  <p:childTnLst>
                                    <p:set>
                                      <p:cBhvr>
                                        <p:cTn id="25" dur="1" fill="hold">
                                          <p:stCondLst>
                                            <p:cond delay="0"/>
                                          </p:stCondLst>
                                        </p:cTn>
                                        <p:tgtEl>
                                          <p:spTgt spid="2"/>
                                        </p:tgtEl>
                                        <p:attrNameLst>
                                          <p:attrName>style.visibility</p:attrName>
                                        </p:attrNameLst>
                                      </p:cBhvr>
                                      <p:to>
                                        <p:strVal val="visible"/>
                                      </p:to>
                                    </p:set>
                                    <p:animEffect transition="in" filter="wipe(left)">
                                      <p:cBhvr>
                                        <p:cTn id="26" dur="500"/>
                                        <p:tgtEl>
                                          <p:spTgt spid="2"/>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1" fill="hold" grpId="0" nodeType="clickEffect">
                                  <p:stCondLst>
                                    <p:cond delay="0"/>
                                  </p:stCondLst>
                                  <p:childTnLst>
                                    <p:set>
                                      <p:cBhvr>
                                        <p:cTn id="30" dur="1" fill="hold">
                                          <p:stCondLst>
                                            <p:cond delay="0"/>
                                          </p:stCondLst>
                                        </p:cTn>
                                        <p:tgtEl>
                                          <p:spTgt spid="64532"/>
                                        </p:tgtEl>
                                        <p:attrNameLst>
                                          <p:attrName>style.visibility</p:attrName>
                                        </p:attrNameLst>
                                      </p:cBhvr>
                                      <p:to>
                                        <p:strVal val="visible"/>
                                      </p:to>
                                    </p:set>
                                    <p:animEffect transition="in" filter="wipe(up)">
                                      <p:cBhvr>
                                        <p:cTn id="31" dur="500"/>
                                        <p:tgtEl>
                                          <p:spTgt spid="64532"/>
                                        </p:tgtEl>
                                      </p:cBhvr>
                                    </p:animEffect>
                                  </p:childTnLst>
                                </p:cTn>
                              </p:par>
                            </p:childTnLst>
                          </p:cTn>
                        </p:par>
                        <p:par>
                          <p:cTn id="32" fill="hold" nodeType="afterGroup">
                            <p:stCondLst>
                              <p:cond delay="500"/>
                            </p:stCondLst>
                            <p:childTnLst>
                              <p:par>
                                <p:cTn id="33" presetID="22" presetClass="entr" presetSubtype="8" fill="hold" nodeType="afterEffect">
                                  <p:stCondLst>
                                    <p:cond delay="0"/>
                                  </p:stCondLst>
                                  <p:childTnLst>
                                    <p:set>
                                      <p:cBhvr>
                                        <p:cTn id="34" dur="1" fill="hold">
                                          <p:stCondLst>
                                            <p:cond delay="0"/>
                                          </p:stCondLst>
                                        </p:cTn>
                                        <p:tgtEl>
                                          <p:spTgt spid="94214"/>
                                        </p:tgtEl>
                                        <p:attrNameLst>
                                          <p:attrName>style.visibility</p:attrName>
                                        </p:attrNameLst>
                                      </p:cBhvr>
                                      <p:to>
                                        <p:strVal val="visible"/>
                                      </p:to>
                                    </p:set>
                                    <p:animEffect transition="in" filter="wipe(left)">
                                      <p:cBhvr>
                                        <p:cTn id="35" dur="500"/>
                                        <p:tgtEl>
                                          <p:spTgt spid="94214"/>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22" presetClass="entr" presetSubtype="8" fill="hold" nodeType="clickEffect">
                                  <p:stCondLst>
                                    <p:cond delay="0"/>
                                  </p:stCondLst>
                                  <p:childTnLst>
                                    <p:set>
                                      <p:cBhvr>
                                        <p:cTn id="39" dur="1" fill="hold">
                                          <p:stCondLst>
                                            <p:cond delay="0"/>
                                          </p:stCondLst>
                                        </p:cTn>
                                        <p:tgtEl>
                                          <p:spTgt spid="94210"/>
                                        </p:tgtEl>
                                        <p:attrNameLst>
                                          <p:attrName>style.visibility</p:attrName>
                                        </p:attrNameLst>
                                      </p:cBhvr>
                                      <p:to>
                                        <p:strVal val="visible"/>
                                      </p:to>
                                    </p:set>
                                    <p:animEffect transition="in" filter="wipe(left)">
                                      <p:cBhvr>
                                        <p:cTn id="40" dur="500"/>
                                        <p:tgtEl>
                                          <p:spTgt spid="942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3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a:grpSpLocks/>
          </p:cNvGrpSpPr>
          <p:nvPr/>
        </p:nvGrpSpPr>
        <p:grpSpPr bwMode="auto">
          <a:xfrm>
            <a:off x="9060872" y="205885"/>
            <a:ext cx="3048000" cy="2784476"/>
            <a:chOff x="2137" y="1130"/>
            <a:chExt cx="2231" cy="2038"/>
          </a:xfrm>
        </p:grpSpPr>
        <p:graphicFrame>
          <p:nvGraphicFramePr>
            <p:cNvPr id="9221" name="Object 5"/>
            <p:cNvGraphicFramePr>
              <a:graphicFrameLocks noChangeAspect="1"/>
            </p:cNvGraphicFramePr>
            <p:nvPr/>
          </p:nvGraphicFramePr>
          <p:xfrm>
            <a:off x="2736" y="2208"/>
            <a:ext cx="135" cy="208"/>
          </p:xfrm>
          <a:graphic>
            <a:graphicData uri="http://schemas.openxmlformats.org/presentationml/2006/ole">
              <mc:AlternateContent xmlns:mc="http://schemas.openxmlformats.org/markup-compatibility/2006">
                <mc:Choice xmlns:v="urn:schemas-microsoft-com:vml" Requires="v">
                  <p:oleObj spid="_x0000_s19131" name="公式" r:id="rId3" imgW="215640" imgH="330120" progId="Equation.3">
                    <p:embed/>
                  </p:oleObj>
                </mc:Choice>
                <mc:Fallback>
                  <p:oleObj name="公式" r:id="rId3" imgW="215640" imgH="33012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36" y="2208"/>
                          <a:ext cx="135" cy="2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22" name="Object 6"/>
            <p:cNvGraphicFramePr>
              <a:graphicFrameLocks noChangeAspect="1"/>
            </p:cNvGraphicFramePr>
            <p:nvPr/>
          </p:nvGraphicFramePr>
          <p:xfrm>
            <a:off x="2904" y="2320"/>
            <a:ext cx="360" cy="320"/>
          </p:xfrm>
          <a:graphic>
            <a:graphicData uri="http://schemas.openxmlformats.org/presentationml/2006/ole">
              <mc:AlternateContent xmlns:mc="http://schemas.openxmlformats.org/markup-compatibility/2006">
                <mc:Choice xmlns:v="urn:schemas-microsoft-com:vml" Requires="v">
                  <p:oleObj spid="_x0000_s19132" name="公式" r:id="rId5" imgW="571320" imgH="507960" progId="Equation.3">
                    <p:embed/>
                  </p:oleObj>
                </mc:Choice>
                <mc:Fallback>
                  <p:oleObj name="公式" r:id="rId5" imgW="571320" imgH="50796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04" y="2320"/>
                          <a:ext cx="360" cy="3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234" name="Line 7"/>
            <p:cNvSpPr>
              <a:spLocks noChangeShapeType="1"/>
            </p:cNvSpPr>
            <p:nvPr/>
          </p:nvSpPr>
          <p:spPr bwMode="auto">
            <a:xfrm>
              <a:off x="2880" y="2352"/>
              <a:ext cx="1296" cy="0"/>
            </a:xfrm>
            <a:prstGeom prst="line">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35" name="Line 8"/>
            <p:cNvSpPr>
              <a:spLocks noChangeShapeType="1"/>
            </p:cNvSpPr>
            <p:nvPr/>
          </p:nvSpPr>
          <p:spPr bwMode="auto">
            <a:xfrm flipV="1">
              <a:off x="2880" y="1200"/>
              <a:ext cx="0" cy="1152"/>
            </a:xfrm>
            <a:prstGeom prst="line">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36" name="Line 9"/>
            <p:cNvSpPr>
              <a:spLocks noChangeShapeType="1"/>
            </p:cNvSpPr>
            <p:nvPr/>
          </p:nvSpPr>
          <p:spPr bwMode="auto">
            <a:xfrm flipH="1">
              <a:off x="2256" y="2352"/>
              <a:ext cx="624" cy="624"/>
            </a:xfrm>
            <a:prstGeom prst="line">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37" name="AutoShape 10"/>
            <p:cNvSpPr>
              <a:spLocks noChangeArrowheads="1"/>
            </p:cNvSpPr>
            <p:nvPr/>
          </p:nvSpPr>
          <p:spPr bwMode="auto">
            <a:xfrm rot="20659962">
              <a:off x="2275" y="1429"/>
              <a:ext cx="1488" cy="1152"/>
            </a:xfrm>
            <a:prstGeom prst="triangle">
              <a:avLst>
                <a:gd name="adj" fmla="val 50000"/>
              </a:avLst>
            </a:prstGeom>
            <a:solidFill>
              <a:srgbClr val="FF00FF">
                <a:alpha val="50195"/>
              </a:srgbClr>
            </a:solidFill>
            <a:ln w="25400">
              <a:solidFill>
                <a:srgbClr val="000000"/>
              </a:solidFill>
              <a:miter lim="800000"/>
              <a:headEnd/>
              <a:tailEnd/>
            </a:ln>
          </p:spPr>
          <p:txBody>
            <a:bodyPr wrap="none" anchor="ctr"/>
            <a:lstStyle>
              <a:lvl1pPr eaLnBrk="0" hangingPunct="0">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9223" name="Object 7"/>
            <p:cNvGraphicFramePr>
              <a:graphicFrameLocks noChangeAspect="1"/>
            </p:cNvGraphicFramePr>
            <p:nvPr/>
          </p:nvGraphicFramePr>
          <p:xfrm>
            <a:off x="2137" y="3009"/>
            <a:ext cx="167" cy="159"/>
          </p:xfrm>
          <a:graphic>
            <a:graphicData uri="http://schemas.openxmlformats.org/presentationml/2006/ole">
              <mc:AlternateContent xmlns:mc="http://schemas.openxmlformats.org/markup-compatibility/2006">
                <mc:Choice xmlns:v="urn:schemas-microsoft-com:vml" Requires="v">
                  <p:oleObj spid="_x0000_s19133" name="公式" r:id="rId7" imgW="266400" imgH="253800" progId="Equation.3">
                    <p:embed/>
                  </p:oleObj>
                </mc:Choice>
                <mc:Fallback>
                  <p:oleObj name="公式" r:id="rId7" imgW="266400" imgH="2538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37" y="3009"/>
                          <a:ext cx="167" cy="15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24" name="Object 8"/>
            <p:cNvGraphicFramePr>
              <a:graphicFrameLocks noChangeAspect="1"/>
            </p:cNvGraphicFramePr>
            <p:nvPr/>
          </p:nvGraphicFramePr>
          <p:xfrm>
            <a:off x="4201" y="2240"/>
            <a:ext cx="167" cy="208"/>
          </p:xfrm>
          <a:graphic>
            <a:graphicData uri="http://schemas.openxmlformats.org/presentationml/2006/ole">
              <mc:AlternateContent xmlns:mc="http://schemas.openxmlformats.org/markup-compatibility/2006">
                <mc:Choice xmlns:v="urn:schemas-microsoft-com:vml" Requires="v">
                  <p:oleObj spid="_x0000_s19134" name="公式" r:id="rId9" imgW="266400" imgH="330120" progId="Equation.3">
                    <p:embed/>
                  </p:oleObj>
                </mc:Choice>
                <mc:Fallback>
                  <p:oleObj name="公式" r:id="rId9" imgW="266400" imgH="33012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201" y="2240"/>
                          <a:ext cx="167" cy="2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25" name="Object 9"/>
            <p:cNvGraphicFramePr>
              <a:graphicFrameLocks noChangeAspect="1"/>
            </p:cNvGraphicFramePr>
            <p:nvPr/>
          </p:nvGraphicFramePr>
          <p:xfrm>
            <a:off x="2918" y="1130"/>
            <a:ext cx="135" cy="167"/>
          </p:xfrm>
          <a:graphic>
            <a:graphicData uri="http://schemas.openxmlformats.org/presentationml/2006/ole">
              <mc:AlternateContent xmlns:mc="http://schemas.openxmlformats.org/markup-compatibility/2006">
                <mc:Choice xmlns:v="urn:schemas-microsoft-com:vml" Requires="v">
                  <p:oleObj spid="_x0000_s19135" name="公式" r:id="rId11" imgW="215640" imgH="266400" progId="Equation.3">
                    <p:embed/>
                  </p:oleObj>
                </mc:Choice>
                <mc:Fallback>
                  <p:oleObj name="公式" r:id="rId11" imgW="215640" imgH="26640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918" y="1130"/>
                          <a:ext cx="135" cy="16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26" name="Object 10"/>
            <p:cNvGraphicFramePr>
              <a:graphicFrameLocks noChangeAspect="1"/>
            </p:cNvGraphicFramePr>
            <p:nvPr/>
          </p:nvGraphicFramePr>
          <p:xfrm>
            <a:off x="3593" y="1473"/>
            <a:ext cx="151" cy="159"/>
          </p:xfrm>
          <a:graphic>
            <a:graphicData uri="http://schemas.openxmlformats.org/presentationml/2006/ole">
              <mc:AlternateContent xmlns:mc="http://schemas.openxmlformats.org/markup-compatibility/2006">
                <mc:Choice xmlns:v="urn:schemas-microsoft-com:vml" Requires="v">
                  <p:oleObj spid="_x0000_s19136" name="公式" r:id="rId13" imgW="241200" imgH="253800" progId="Equation.3">
                    <p:embed/>
                  </p:oleObj>
                </mc:Choice>
                <mc:Fallback>
                  <p:oleObj name="公式" r:id="rId13" imgW="241200" imgH="253800"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593" y="1473"/>
                          <a:ext cx="151" cy="15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238" name="Line 15"/>
            <p:cNvSpPr>
              <a:spLocks noChangeShapeType="1"/>
            </p:cNvSpPr>
            <p:nvPr/>
          </p:nvSpPr>
          <p:spPr bwMode="auto">
            <a:xfrm flipV="1">
              <a:off x="3072" y="1536"/>
              <a:ext cx="480" cy="480"/>
            </a:xfrm>
            <a:prstGeom prst="line">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9227" name="Object 11"/>
            <p:cNvGraphicFramePr>
              <a:graphicFrameLocks noChangeAspect="1"/>
            </p:cNvGraphicFramePr>
            <p:nvPr/>
          </p:nvGraphicFramePr>
          <p:xfrm>
            <a:off x="2496" y="2777"/>
            <a:ext cx="120" cy="199"/>
          </p:xfrm>
          <a:graphic>
            <a:graphicData uri="http://schemas.openxmlformats.org/presentationml/2006/ole">
              <mc:AlternateContent xmlns:mc="http://schemas.openxmlformats.org/markup-compatibility/2006">
                <mc:Choice xmlns:v="urn:schemas-microsoft-com:vml" Requires="v">
                  <p:oleObj spid="_x0000_s19137" name="公式" r:id="rId15" imgW="190440" imgH="317160" progId="Equation.3">
                    <p:embed/>
                  </p:oleObj>
                </mc:Choice>
                <mc:Fallback>
                  <p:oleObj name="公式" r:id="rId15" imgW="190440" imgH="317160"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496" y="2777"/>
                          <a:ext cx="120" cy="1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28" name="Object 12"/>
            <p:cNvGraphicFramePr>
              <a:graphicFrameLocks noChangeAspect="1"/>
            </p:cNvGraphicFramePr>
            <p:nvPr/>
          </p:nvGraphicFramePr>
          <p:xfrm>
            <a:off x="3864" y="2393"/>
            <a:ext cx="120" cy="199"/>
          </p:xfrm>
          <a:graphic>
            <a:graphicData uri="http://schemas.openxmlformats.org/presentationml/2006/ole">
              <mc:AlternateContent xmlns:mc="http://schemas.openxmlformats.org/markup-compatibility/2006">
                <mc:Choice xmlns:v="urn:schemas-microsoft-com:vml" Requires="v">
                  <p:oleObj spid="_x0000_s19138" name="公式" r:id="rId17" imgW="190440" imgH="317160" progId="Equation.3">
                    <p:embed/>
                  </p:oleObj>
                </mc:Choice>
                <mc:Fallback>
                  <p:oleObj name="公式" r:id="rId17" imgW="190440" imgH="317160"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864" y="2393"/>
                          <a:ext cx="120" cy="1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29" name="Object 13"/>
            <p:cNvGraphicFramePr>
              <a:graphicFrameLocks noChangeAspect="1"/>
            </p:cNvGraphicFramePr>
            <p:nvPr/>
          </p:nvGraphicFramePr>
          <p:xfrm>
            <a:off x="3019" y="1394"/>
            <a:ext cx="120" cy="199"/>
          </p:xfrm>
          <a:graphic>
            <a:graphicData uri="http://schemas.openxmlformats.org/presentationml/2006/ole">
              <mc:AlternateContent xmlns:mc="http://schemas.openxmlformats.org/markup-compatibility/2006">
                <mc:Choice xmlns:v="urn:schemas-microsoft-com:vml" Requires="v">
                  <p:oleObj spid="_x0000_s19139" name="公式" r:id="rId18" imgW="190440" imgH="317160" progId="Equation.3">
                    <p:embed/>
                  </p:oleObj>
                </mc:Choice>
                <mc:Fallback>
                  <p:oleObj name="公式" r:id="rId18" imgW="190440" imgH="317160"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019" y="1394"/>
                          <a:ext cx="120" cy="1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63507" name="Text Box 19"/>
          <p:cNvSpPr txBox="1">
            <a:spLocks noChangeArrowheads="1"/>
          </p:cNvSpPr>
          <p:nvPr/>
        </p:nvSpPr>
        <p:spPr bwMode="auto">
          <a:xfrm>
            <a:off x="871749" y="1034752"/>
            <a:ext cx="131018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algn="ctr">
              <a:spcBef>
                <a:spcPct val="50000"/>
              </a:spcBef>
            </a:pPr>
            <a:r>
              <a:rPr lang="zh-CN" altLang="en-US" sz="2800" b="1" dirty="0">
                <a:solidFill>
                  <a:srgbClr val="FF0000"/>
                </a:solidFill>
                <a:latin typeface="+mn-ea"/>
                <a:ea typeface="+mn-ea"/>
              </a:rPr>
              <a:t>解法二</a:t>
            </a:r>
            <a:endParaRPr lang="zh-CN" altLang="en-US" sz="2800" dirty="0">
              <a:solidFill>
                <a:srgbClr val="FF0000"/>
              </a:solidFill>
              <a:latin typeface="+mn-ea"/>
              <a:ea typeface="+mn-ea"/>
            </a:endParaRPr>
          </a:p>
        </p:txBody>
      </p:sp>
      <p:sp>
        <p:nvSpPr>
          <p:cNvPr id="63508" name="Text Box 20"/>
          <p:cNvSpPr txBox="1">
            <a:spLocks noChangeArrowheads="1"/>
          </p:cNvSpPr>
          <p:nvPr/>
        </p:nvSpPr>
        <p:spPr bwMode="auto">
          <a:xfrm>
            <a:off x="906016" y="2472284"/>
            <a:ext cx="3581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b="1" dirty="0">
                <a:latin typeface="宋体" panose="02010600030101010101" pitchFamily="2" charset="-122"/>
              </a:rPr>
              <a:t>按斯托克斯公式</a:t>
            </a:r>
            <a:r>
              <a:rPr lang="en-US" altLang="zh-CN" sz="2800" b="1" dirty="0">
                <a:latin typeface="宋体" panose="02010600030101010101" pitchFamily="2" charset="-122"/>
              </a:rPr>
              <a:t>, </a:t>
            </a:r>
            <a:r>
              <a:rPr lang="zh-CN" altLang="en-US" sz="2800" b="1" dirty="0">
                <a:latin typeface="宋体" panose="02010600030101010101" pitchFamily="2" charset="-122"/>
              </a:rPr>
              <a:t>有</a:t>
            </a:r>
            <a:endParaRPr lang="zh-CN" altLang="en-US" sz="2800" dirty="0">
              <a:latin typeface="宋体" panose="02010600030101010101" pitchFamily="2" charset="-122"/>
            </a:endParaRPr>
          </a:p>
        </p:txBody>
      </p:sp>
      <p:graphicFrame>
        <p:nvGraphicFramePr>
          <p:cNvPr id="93185" name="Object 3"/>
          <p:cNvGraphicFramePr>
            <a:graphicFrameLocks noChangeAspect="1"/>
          </p:cNvGraphicFramePr>
          <p:nvPr>
            <p:extLst>
              <p:ext uri="{D42A27DB-BD31-4B8C-83A1-F6EECF244321}">
                <p14:modId xmlns:p14="http://schemas.microsoft.com/office/powerpoint/2010/main" val="1185551233"/>
              </p:ext>
            </p:extLst>
          </p:nvPr>
        </p:nvGraphicFramePr>
        <p:xfrm>
          <a:off x="1484586" y="3403941"/>
          <a:ext cx="2721382" cy="907127"/>
        </p:xfrm>
        <a:graphic>
          <a:graphicData uri="http://schemas.openxmlformats.org/presentationml/2006/ole">
            <mc:AlternateContent xmlns:mc="http://schemas.openxmlformats.org/markup-compatibility/2006">
              <mc:Choice xmlns:v="urn:schemas-microsoft-com:vml" Requires="v">
                <p:oleObj spid="_x0000_s19140" name="Equation" r:id="rId19" imgW="1143000" imgH="380880" progId="Equation.DSMT4">
                  <p:embed/>
                </p:oleObj>
              </mc:Choice>
              <mc:Fallback>
                <p:oleObj name="Equation" r:id="rId19" imgW="1143000" imgH="380880" progId="Equation.DSMT4">
                  <p:embed/>
                  <p:pic>
                    <p:nvPicPr>
                      <p:cNvPr id="0" name=""/>
                      <p:cNvPicPr>
                        <a:picLocks noChangeAspect="1" noChangeArrowheads="1"/>
                      </p:cNvPicPr>
                      <p:nvPr/>
                    </p:nvPicPr>
                    <p:blipFill>
                      <a:blip r:embed="rId20"/>
                      <a:srcRect/>
                      <a:stretch>
                        <a:fillRect/>
                      </a:stretch>
                    </p:blipFill>
                    <p:spPr bwMode="auto">
                      <a:xfrm>
                        <a:off x="1484586" y="3403941"/>
                        <a:ext cx="2721382" cy="907127"/>
                      </a:xfrm>
                      <a:prstGeom prst="rect">
                        <a:avLst/>
                      </a:prstGeom>
                      <a:noFill/>
                      <a:ln>
                        <a:noFill/>
                      </a:ln>
                      <a:effectLst/>
                    </p:spPr>
                  </p:pic>
                </p:oleObj>
              </mc:Fallback>
            </mc:AlternateContent>
          </a:graphicData>
        </a:graphic>
      </p:graphicFrame>
      <p:graphicFrame>
        <p:nvGraphicFramePr>
          <p:cNvPr id="93186" name="Object 4"/>
          <p:cNvGraphicFramePr>
            <a:graphicFrameLocks noChangeAspect="1"/>
          </p:cNvGraphicFramePr>
          <p:nvPr>
            <p:extLst>
              <p:ext uri="{D42A27DB-BD31-4B8C-83A1-F6EECF244321}">
                <p14:modId xmlns:p14="http://schemas.microsoft.com/office/powerpoint/2010/main" val="2086061305"/>
              </p:ext>
            </p:extLst>
          </p:nvPr>
        </p:nvGraphicFramePr>
        <p:xfrm>
          <a:off x="1446175" y="4687337"/>
          <a:ext cx="4309380" cy="894048"/>
        </p:xfrm>
        <a:graphic>
          <a:graphicData uri="http://schemas.openxmlformats.org/presentationml/2006/ole">
            <mc:AlternateContent xmlns:mc="http://schemas.openxmlformats.org/markup-compatibility/2006">
              <mc:Choice xmlns:v="urn:schemas-microsoft-com:vml" Requires="v">
                <p:oleObj spid="_x0000_s19141" name="Equation" r:id="rId21" imgW="1828800" imgH="380880" progId="Equation.DSMT4">
                  <p:embed/>
                </p:oleObj>
              </mc:Choice>
              <mc:Fallback>
                <p:oleObj name="Equation" r:id="rId21" imgW="1828800" imgH="380880" progId="Equation.DSMT4">
                  <p:embed/>
                  <p:pic>
                    <p:nvPicPr>
                      <p:cNvPr id="0" name=""/>
                      <p:cNvPicPr>
                        <a:picLocks noChangeAspect="1" noChangeArrowheads="1"/>
                      </p:cNvPicPr>
                      <p:nvPr/>
                    </p:nvPicPr>
                    <p:blipFill>
                      <a:blip r:embed="rId22"/>
                      <a:srcRect/>
                      <a:stretch>
                        <a:fillRect/>
                      </a:stretch>
                    </p:blipFill>
                    <p:spPr bwMode="auto">
                      <a:xfrm>
                        <a:off x="1446175" y="4687337"/>
                        <a:ext cx="4309380" cy="894048"/>
                      </a:xfrm>
                      <a:prstGeom prst="rect">
                        <a:avLst/>
                      </a:prstGeom>
                      <a:noFill/>
                      <a:ln>
                        <a:noFill/>
                      </a:ln>
                      <a:effectLst/>
                    </p:spPr>
                  </p:pic>
                </p:oleObj>
              </mc:Fallback>
            </mc:AlternateContent>
          </a:graphicData>
        </a:graphic>
      </p:graphicFrame>
      <p:graphicFrame>
        <p:nvGraphicFramePr>
          <p:cNvPr id="29" name="Object 2"/>
          <p:cNvGraphicFramePr>
            <a:graphicFrameLocks noChangeAspect="1"/>
          </p:cNvGraphicFramePr>
          <p:nvPr>
            <p:extLst>
              <p:ext uri="{D42A27DB-BD31-4B8C-83A1-F6EECF244321}">
                <p14:modId xmlns:p14="http://schemas.microsoft.com/office/powerpoint/2010/main" val="4028826226"/>
              </p:ext>
            </p:extLst>
          </p:nvPr>
        </p:nvGraphicFramePr>
        <p:xfrm>
          <a:off x="4244378" y="2734684"/>
          <a:ext cx="3935413" cy="2078037"/>
        </p:xfrm>
        <a:graphic>
          <a:graphicData uri="http://schemas.openxmlformats.org/presentationml/2006/ole">
            <mc:AlternateContent xmlns:mc="http://schemas.openxmlformats.org/markup-compatibility/2006">
              <mc:Choice xmlns:v="urn:schemas-microsoft-com:vml" Requires="v">
                <p:oleObj spid="_x0000_s19142" name="Equation" r:id="rId23" imgW="1752480" imgH="927000" progId="Equation.DSMT4">
                  <p:embed/>
                </p:oleObj>
              </mc:Choice>
              <mc:Fallback>
                <p:oleObj name="Equation" r:id="rId23" imgW="1752480" imgH="927000" progId="Equation.DSMT4">
                  <p:embed/>
                  <p:pic>
                    <p:nvPicPr>
                      <p:cNvPr id="0" name=""/>
                      <p:cNvPicPr>
                        <a:picLocks noChangeAspect="1" noChangeArrowheads="1"/>
                      </p:cNvPicPr>
                      <p:nvPr/>
                    </p:nvPicPr>
                    <p:blipFill>
                      <a:blip r:embed="rId24"/>
                      <a:srcRect/>
                      <a:stretch>
                        <a:fillRect/>
                      </a:stretch>
                    </p:blipFill>
                    <p:spPr bwMode="auto">
                      <a:xfrm>
                        <a:off x="4244378" y="2734684"/>
                        <a:ext cx="3935413" cy="2078037"/>
                      </a:xfrm>
                      <a:prstGeom prst="rect">
                        <a:avLst/>
                      </a:prstGeom>
                      <a:noFill/>
                      <a:ln>
                        <a:noFill/>
                      </a:ln>
                      <a:effectLst/>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2712693019"/>
              </p:ext>
            </p:extLst>
          </p:nvPr>
        </p:nvGraphicFramePr>
        <p:xfrm>
          <a:off x="6845283" y="1101504"/>
          <a:ext cx="1609109" cy="506572"/>
        </p:xfrm>
        <a:graphic>
          <a:graphicData uri="http://schemas.openxmlformats.org/presentationml/2006/ole">
            <mc:AlternateContent xmlns:mc="http://schemas.openxmlformats.org/markup-compatibility/2006">
              <mc:Choice xmlns:v="urn:schemas-microsoft-com:vml" Requires="v">
                <p:oleObj spid="_x0000_s19143" name="Equation" r:id="rId25" imgW="685800" imgH="215640" progId="Equation.DSMT4">
                  <p:embed/>
                </p:oleObj>
              </mc:Choice>
              <mc:Fallback>
                <p:oleObj name="Equation" r:id="rId25" imgW="685800" imgH="215640" progId="Equation.DSMT4">
                  <p:embed/>
                  <p:pic>
                    <p:nvPicPr>
                      <p:cNvPr id="0" name=""/>
                      <p:cNvPicPr/>
                      <p:nvPr/>
                    </p:nvPicPr>
                    <p:blipFill>
                      <a:blip r:embed="rId26"/>
                      <a:stretch>
                        <a:fillRect/>
                      </a:stretch>
                    </p:blipFill>
                    <p:spPr>
                      <a:xfrm>
                        <a:off x="6845283" y="1101504"/>
                        <a:ext cx="1609109" cy="506572"/>
                      </a:xfrm>
                      <a:prstGeom prst="rect">
                        <a:avLst/>
                      </a:prstGeom>
                    </p:spPr>
                  </p:pic>
                </p:oleObj>
              </mc:Fallback>
            </mc:AlternateContent>
          </a:graphicData>
        </a:graphic>
      </p:graphicFrame>
      <p:graphicFrame>
        <p:nvGraphicFramePr>
          <p:cNvPr id="9" name="对象 8"/>
          <p:cNvGraphicFramePr>
            <a:graphicFrameLocks noChangeAspect="1"/>
          </p:cNvGraphicFramePr>
          <p:nvPr>
            <p:extLst>
              <p:ext uri="{D42A27DB-BD31-4B8C-83A1-F6EECF244321}">
                <p14:modId xmlns:p14="http://schemas.microsoft.com/office/powerpoint/2010/main" val="4176096733"/>
              </p:ext>
            </p:extLst>
          </p:nvPr>
        </p:nvGraphicFramePr>
        <p:xfrm>
          <a:off x="2181934" y="1030391"/>
          <a:ext cx="4663349" cy="582919"/>
        </p:xfrm>
        <a:graphic>
          <a:graphicData uri="http://schemas.openxmlformats.org/presentationml/2006/ole">
            <mc:AlternateContent xmlns:mc="http://schemas.openxmlformats.org/markup-compatibility/2006">
              <mc:Choice xmlns:v="urn:schemas-microsoft-com:vml" Requires="v">
                <p:oleObj spid="_x0000_s19144" name="Equation" r:id="rId27" imgW="1930320" imgH="241200" progId="Equation.DSMT4">
                  <p:embed/>
                </p:oleObj>
              </mc:Choice>
              <mc:Fallback>
                <p:oleObj name="Equation" r:id="rId27" imgW="1930320" imgH="241200" progId="Equation.DSMT4">
                  <p:embed/>
                  <p:pic>
                    <p:nvPicPr>
                      <p:cNvPr id="0" name=""/>
                      <p:cNvPicPr/>
                      <p:nvPr/>
                    </p:nvPicPr>
                    <p:blipFill>
                      <a:blip r:embed="rId28"/>
                      <a:stretch>
                        <a:fillRect/>
                      </a:stretch>
                    </p:blipFill>
                    <p:spPr>
                      <a:xfrm>
                        <a:off x="2181934" y="1030391"/>
                        <a:ext cx="4663349" cy="582919"/>
                      </a:xfrm>
                      <a:prstGeom prst="rect">
                        <a:avLst/>
                      </a:prstGeom>
                    </p:spPr>
                  </p:pic>
                </p:oleObj>
              </mc:Fallback>
            </mc:AlternateContent>
          </a:graphicData>
        </a:graphic>
      </p:graphicFrame>
      <p:graphicFrame>
        <p:nvGraphicFramePr>
          <p:cNvPr id="30" name="Object 2"/>
          <p:cNvGraphicFramePr>
            <a:graphicFrameLocks noChangeAspect="1"/>
          </p:cNvGraphicFramePr>
          <p:nvPr>
            <p:extLst>
              <p:ext uri="{D42A27DB-BD31-4B8C-83A1-F6EECF244321}">
                <p14:modId xmlns:p14="http://schemas.microsoft.com/office/powerpoint/2010/main" val="823374958"/>
              </p:ext>
            </p:extLst>
          </p:nvPr>
        </p:nvGraphicFramePr>
        <p:xfrm>
          <a:off x="1990751" y="1613310"/>
          <a:ext cx="4011989" cy="865809"/>
        </p:xfrm>
        <a:graphic>
          <a:graphicData uri="http://schemas.openxmlformats.org/presentationml/2006/ole">
            <mc:AlternateContent xmlns:mc="http://schemas.openxmlformats.org/markup-compatibility/2006">
              <mc:Choice xmlns:v="urn:schemas-microsoft-com:vml" Requires="v">
                <p:oleObj spid="_x0000_s19145" name="公式" r:id="rId29" imgW="4178160" imgH="901440" progId="Equation.3">
                  <p:embed/>
                </p:oleObj>
              </mc:Choice>
              <mc:Fallback>
                <p:oleObj name="公式" r:id="rId29" imgW="4178160" imgH="901440" progId="Equation.3">
                  <p:embed/>
                  <p:pic>
                    <p:nvPicPr>
                      <p:cNvPr id="0" name=""/>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1990751" y="1613310"/>
                        <a:ext cx="4011989" cy="865809"/>
                      </a:xfrm>
                      <a:prstGeom prst="rect">
                        <a:avLst/>
                      </a:prstGeom>
                      <a:noFill/>
                      <a:ln>
                        <a:noFill/>
                      </a:ln>
                      <a:effectLst/>
                    </p:spPr>
                  </p:pic>
                </p:oleObj>
              </mc:Fallback>
            </mc:AlternateContent>
          </a:graphicData>
        </a:graphic>
      </p:graphicFrame>
      <p:sp>
        <p:nvSpPr>
          <p:cNvPr id="11" name="文本框 10"/>
          <p:cNvSpPr txBox="1"/>
          <p:nvPr/>
        </p:nvSpPr>
        <p:spPr>
          <a:xfrm>
            <a:off x="906016" y="1834405"/>
            <a:ext cx="902811" cy="523220"/>
          </a:xfrm>
          <a:prstGeom prst="rect">
            <a:avLst/>
          </a:prstGeom>
          <a:noFill/>
        </p:spPr>
        <p:txBody>
          <a:bodyPr wrap="none" rtlCol="0">
            <a:spAutoFit/>
          </a:bodyPr>
          <a:lstStyle/>
          <a:p>
            <a:r>
              <a:rPr lang="zh-CN" altLang="en-US" sz="2800" b="1" dirty="0"/>
              <a:t>则有</a:t>
            </a:r>
          </a:p>
        </p:txBody>
      </p:sp>
      <p:graphicFrame>
        <p:nvGraphicFramePr>
          <p:cNvPr id="12" name="对象 11"/>
          <p:cNvGraphicFramePr>
            <a:graphicFrameLocks noChangeAspect="1"/>
          </p:cNvGraphicFramePr>
          <p:nvPr>
            <p:extLst>
              <p:ext uri="{D42A27DB-BD31-4B8C-83A1-F6EECF244321}">
                <p14:modId xmlns:p14="http://schemas.microsoft.com/office/powerpoint/2010/main" val="2444149796"/>
              </p:ext>
            </p:extLst>
          </p:nvPr>
        </p:nvGraphicFramePr>
        <p:xfrm>
          <a:off x="1446175" y="5502617"/>
          <a:ext cx="1581727" cy="912535"/>
        </p:xfrm>
        <a:graphic>
          <a:graphicData uri="http://schemas.openxmlformats.org/presentationml/2006/ole">
            <mc:AlternateContent xmlns:mc="http://schemas.openxmlformats.org/markup-compatibility/2006">
              <mc:Choice xmlns:v="urn:schemas-microsoft-com:vml" Requires="v">
                <p:oleObj spid="_x0000_s19146" name="Equation" r:id="rId31" imgW="660240" imgH="380880" progId="Equation.DSMT4">
                  <p:embed/>
                </p:oleObj>
              </mc:Choice>
              <mc:Fallback>
                <p:oleObj name="Equation" r:id="rId31" imgW="660240" imgH="380880" progId="Equation.DSMT4">
                  <p:embed/>
                  <p:pic>
                    <p:nvPicPr>
                      <p:cNvPr id="0" name=""/>
                      <p:cNvPicPr/>
                      <p:nvPr/>
                    </p:nvPicPr>
                    <p:blipFill>
                      <a:blip r:embed="rId32"/>
                      <a:stretch>
                        <a:fillRect/>
                      </a:stretch>
                    </p:blipFill>
                    <p:spPr>
                      <a:xfrm>
                        <a:off x="1446175" y="5502617"/>
                        <a:ext cx="1581727" cy="912535"/>
                      </a:xfrm>
                      <a:prstGeom prst="rect">
                        <a:avLst/>
                      </a:prstGeom>
                    </p:spPr>
                  </p:pic>
                </p:oleObj>
              </mc:Fallback>
            </mc:AlternateContent>
          </a:graphicData>
        </a:graphic>
      </p:graphicFrame>
      <p:graphicFrame>
        <p:nvGraphicFramePr>
          <p:cNvPr id="13" name="对象 12"/>
          <p:cNvGraphicFramePr>
            <a:graphicFrameLocks noChangeAspect="1"/>
          </p:cNvGraphicFramePr>
          <p:nvPr>
            <p:extLst>
              <p:ext uri="{D42A27DB-BD31-4B8C-83A1-F6EECF244321}">
                <p14:modId xmlns:p14="http://schemas.microsoft.com/office/powerpoint/2010/main" val="1995249992"/>
              </p:ext>
            </p:extLst>
          </p:nvPr>
        </p:nvGraphicFramePr>
        <p:xfrm>
          <a:off x="3027902" y="5379972"/>
          <a:ext cx="726276" cy="968368"/>
        </p:xfrm>
        <a:graphic>
          <a:graphicData uri="http://schemas.openxmlformats.org/presentationml/2006/ole">
            <mc:AlternateContent xmlns:mc="http://schemas.openxmlformats.org/markup-compatibility/2006">
              <mc:Choice xmlns:v="urn:schemas-microsoft-com:vml" Requires="v">
                <p:oleObj spid="_x0000_s19147" name="Equation" r:id="rId33" imgW="304560" imgH="406080" progId="Equation.DSMT4">
                  <p:embed/>
                </p:oleObj>
              </mc:Choice>
              <mc:Fallback>
                <p:oleObj name="Equation" r:id="rId33" imgW="304560" imgH="406080" progId="Equation.DSMT4">
                  <p:embed/>
                  <p:pic>
                    <p:nvPicPr>
                      <p:cNvPr id="0" name=""/>
                      <p:cNvPicPr/>
                      <p:nvPr/>
                    </p:nvPicPr>
                    <p:blipFill>
                      <a:blip r:embed="rId34"/>
                      <a:stretch>
                        <a:fillRect/>
                      </a:stretch>
                    </p:blipFill>
                    <p:spPr>
                      <a:xfrm>
                        <a:off x="3027902" y="5379972"/>
                        <a:ext cx="726276" cy="968368"/>
                      </a:xfrm>
                      <a:prstGeom prst="rect">
                        <a:avLst/>
                      </a:prstGeom>
                    </p:spPr>
                  </p:pic>
                </p:oleObj>
              </mc:Fallback>
            </mc:AlternateContent>
          </a:graphicData>
        </a:graphic>
      </p:graphicFrame>
      <p:sp>
        <p:nvSpPr>
          <p:cNvPr id="3" name="灯片编号占位符 2"/>
          <p:cNvSpPr>
            <a:spLocks noGrp="1"/>
          </p:cNvSpPr>
          <p:nvPr>
            <p:ph type="sldNum" sz="quarter" idx="12"/>
          </p:nvPr>
        </p:nvSpPr>
        <p:spPr/>
        <p:txBody>
          <a:bodyPr/>
          <a:lstStyle/>
          <a:p>
            <a:fld id="{F99E66F1-1077-4047-AD70-5069A048046F}" type="slidenum">
              <a:rPr lang="zh-CN" altLang="en-US" smtClean="0"/>
              <a:t>12</a:t>
            </a:fld>
            <a:endParaRPr lang="zh-CN" altLang="en-US"/>
          </a:p>
        </p:txBody>
      </p:sp>
    </p:spTree>
    <p:extLst>
      <p:ext uri="{BB962C8B-B14F-4D97-AF65-F5344CB8AC3E}">
        <p14:creationId xmlns:p14="http://schemas.microsoft.com/office/powerpoint/2010/main" val="380649107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left)">
                                      <p:cBhvr>
                                        <p:cTn id="12" dur="75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left)">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barn(inVertical)">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30"/>
                                        </p:tgtEl>
                                        <p:attrNameLst>
                                          <p:attrName>style.visibility</p:attrName>
                                        </p:attrNameLst>
                                      </p:cBhvr>
                                      <p:to>
                                        <p:strVal val="visible"/>
                                      </p:to>
                                    </p:set>
                                    <p:animEffect transition="in" filter="wipe(left)">
                                      <p:cBhvr>
                                        <p:cTn id="27" dur="750"/>
                                        <p:tgtEl>
                                          <p:spTgt spid="3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63508"/>
                                        </p:tgtEl>
                                        <p:attrNameLst>
                                          <p:attrName>style.visibility</p:attrName>
                                        </p:attrNameLst>
                                      </p:cBhvr>
                                      <p:to>
                                        <p:strVal val="visible"/>
                                      </p:to>
                                    </p:set>
                                    <p:animEffect transition="in" filter="wipe(left)">
                                      <p:cBhvr>
                                        <p:cTn id="32" dur="500"/>
                                        <p:tgtEl>
                                          <p:spTgt spid="63508"/>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93185"/>
                                        </p:tgtEl>
                                        <p:attrNameLst>
                                          <p:attrName>style.visibility</p:attrName>
                                        </p:attrNameLst>
                                      </p:cBhvr>
                                      <p:to>
                                        <p:strVal val="visible"/>
                                      </p:to>
                                    </p:set>
                                    <p:animEffect transition="in" filter="wipe(left)">
                                      <p:cBhvr>
                                        <p:cTn id="37" dur="500"/>
                                        <p:tgtEl>
                                          <p:spTgt spid="93185"/>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29"/>
                                        </p:tgtEl>
                                        <p:attrNameLst>
                                          <p:attrName>style.visibility</p:attrName>
                                        </p:attrNameLst>
                                      </p:cBhvr>
                                      <p:to>
                                        <p:strVal val="visible"/>
                                      </p:to>
                                    </p:set>
                                    <p:animEffect transition="in" filter="wipe(left)">
                                      <p:cBhvr>
                                        <p:cTn id="42" dur="1000"/>
                                        <p:tgtEl>
                                          <p:spTgt spid="29"/>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93186"/>
                                        </p:tgtEl>
                                        <p:attrNameLst>
                                          <p:attrName>style.visibility</p:attrName>
                                        </p:attrNameLst>
                                      </p:cBhvr>
                                      <p:to>
                                        <p:strVal val="visible"/>
                                      </p:to>
                                    </p:set>
                                    <p:animEffect transition="in" filter="wipe(left)">
                                      <p:cBhvr>
                                        <p:cTn id="47" dur="500"/>
                                        <p:tgtEl>
                                          <p:spTgt spid="93186"/>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12"/>
                                        </p:tgtEl>
                                        <p:attrNameLst>
                                          <p:attrName>style.visibility</p:attrName>
                                        </p:attrNameLst>
                                      </p:cBhvr>
                                      <p:to>
                                        <p:strVal val="visible"/>
                                      </p:to>
                                    </p:set>
                                    <p:animEffect transition="in" filter="wipe(left)">
                                      <p:cBhvr>
                                        <p:cTn id="52" dur="500"/>
                                        <p:tgtEl>
                                          <p:spTgt spid="12"/>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13"/>
                                        </p:tgtEl>
                                        <p:attrNameLst>
                                          <p:attrName>style.visibility</p:attrName>
                                        </p:attrNameLst>
                                      </p:cBhvr>
                                      <p:to>
                                        <p:strVal val="visible"/>
                                      </p:to>
                                    </p:set>
                                    <p:animEffect transition="in" filter="wipe(left)">
                                      <p:cBhvr>
                                        <p:cTn id="5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508" grpId="0" autoUpdateAnimBg="0"/>
      <p:bldP spid="1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9" name="Text Box 3"/>
          <p:cNvSpPr txBox="1">
            <a:spLocks noChangeArrowheads="1"/>
          </p:cNvSpPr>
          <p:nvPr/>
        </p:nvSpPr>
        <p:spPr bwMode="auto">
          <a:xfrm>
            <a:off x="963305" y="3834248"/>
            <a:ext cx="1066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sz="2800" b="1" dirty="0">
                <a:solidFill>
                  <a:srgbClr val="FF0000"/>
                </a:solidFill>
                <a:latin typeface="+mn-ea"/>
                <a:ea typeface="+mn-ea"/>
              </a:rPr>
              <a:t>解</a:t>
            </a:r>
            <a:endParaRPr lang="zh-CN" altLang="en-US" sz="2800" dirty="0">
              <a:solidFill>
                <a:srgbClr val="FF0000"/>
              </a:solidFill>
              <a:latin typeface="+mn-ea"/>
              <a:ea typeface="+mn-ea"/>
            </a:endParaRPr>
          </a:p>
        </p:txBody>
      </p:sp>
      <p:graphicFrame>
        <p:nvGraphicFramePr>
          <p:cNvPr id="95233" name="Object 3"/>
          <p:cNvGraphicFramePr>
            <a:graphicFrameLocks noChangeAspect="1"/>
          </p:cNvGraphicFramePr>
          <p:nvPr>
            <p:extLst>
              <p:ext uri="{D42A27DB-BD31-4B8C-83A1-F6EECF244321}">
                <p14:modId xmlns:p14="http://schemas.microsoft.com/office/powerpoint/2010/main" val="894078297"/>
              </p:ext>
            </p:extLst>
          </p:nvPr>
        </p:nvGraphicFramePr>
        <p:xfrm>
          <a:off x="2498004" y="3677849"/>
          <a:ext cx="4076700" cy="1844675"/>
        </p:xfrm>
        <a:graphic>
          <a:graphicData uri="http://schemas.openxmlformats.org/presentationml/2006/ole">
            <mc:AlternateContent xmlns:mc="http://schemas.openxmlformats.org/markup-compatibility/2006">
              <mc:Choice xmlns:v="urn:schemas-microsoft-com:vml" Requires="v">
                <p:oleObj spid="_x0000_s5639" name="Document" r:id="rId3" imgW="4043822" imgH="1844706" progId="Word.Document.8">
                  <p:embed/>
                </p:oleObj>
              </mc:Choice>
              <mc:Fallback>
                <p:oleObj name="Document" r:id="rId3" imgW="4043822" imgH="1844706" progId="Word.Document.8">
                  <p:embed/>
                  <p:pic>
                    <p:nvPicPr>
                      <p:cNvPr id="0" name=""/>
                      <p:cNvPicPr>
                        <a:picLocks noChangeAspect="1" noChangeArrowheads="1"/>
                      </p:cNvPicPr>
                      <p:nvPr/>
                    </p:nvPicPr>
                    <p:blipFill>
                      <a:blip r:embed="rId4"/>
                      <a:srcRect/>
                      <a:stretch>
                        <a:fillRect/>
                      </a:stretch>
                    </p:blipFill>
                    <p:spPr bwMode="auto">
                      <a:xfrm>
                        <a:off x="2498004" y="3677849"/>
                        <a:ext cx="4076700" cy="1844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5541" name="Text Box 5"/>
          <p:cNvSpPr txBox="1">
            <a:spLocks noChangeArrowheads="1"/>
          </p:cNvSpPr>
          <p:nvPr/>
        </p:nvSpPr>
        <p:spPr bwMode="auto">
          <a:xfrm>
            <a:off x="2433756" y="5410928"/>
            <a:ext cx="6858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2800" b="1" dirty="0"/>
              <a:t>则</a:t>
            </a:r>
            <a:endParaRPr lang="zh-CN" altLang="en-US" dirty="0"/>
          </a:p>
        </p:txBody>
      </p:sp>
      <p:graphicFrame>
        <p:nvGraphicFramePr>
          <p:cNvPr id="95234" name="Object 4"/>
          <p:cNvGraphicFramePr>
            <a:graphicFrameLocks noChangeAspect="1"/>
          </p:cNvGraphicFramePr>
          <p:nvPr>
            <p:extLst>
              <p:ext uri="{D42A27DB-BD31-4B8C-83A1-F6EECF244321}">
                <p14:modId xmlns:p14="http://schemas.microsoft.com/office/powerpoint/2010/main" val="1451961117"/>
              </p:ext>
            </p:extLst>
          </p:nvPr>
        </p:nvGraphicFramePr>
        <p:xfrm>
          <a:off x="3104806" y="5147083"/>
          <a:ext cx="2401928" cy="1060592"/>
        </p:xfrm>
        <a:graphic>
          <a:graphicData uri="http://schemas.openxmlformats.org/presentationml/2006/ole">
            <mc:AlternateContent xmlns:mc="http://schemas.openxmlformats.org/markup-compatibility/2006">
              <mc:Choice xmlns:v="urn:schemas-microsoft-com:vml" Requires="v">
                <p:oleObj spid="_x0000_s5640" name="Equation" r:id="rId5" imgW="977760" imgH="431640" progId="Equation.DSMT4">
                  <p:embed/>
                </p:oleObj>
              </mc:Choice>
              <mc:Fallback>
                <p:oleObj name="Equation" r:id="rId5" imgW="977760" imgH="431640" progId="Equation.DSMT4">
                  <p:embed/>
                  <p:pic>
                    <p:nvPicPr>
                      <p:cNvPr id="0" name=""/>
                      <p:cNvPicPr>
                        <a:picLocks noChangeAspect="1" noChangeArrowheads="1"/>
                      </p:cNvPicPr>
                      <p:nvPr/>
                    </p:nvPicPr>
                    <p:blipFill>
                      <a:blip r:embed="rId6"/>
                      <a:srcRect/>
                      <a:stretch>
                        <a:fillRect/>
                      </a:stretch>
                    </p:blipFill>
                    <p:spPr bwMode="auto">
                      <a:xfrm>
                        <a:off x="3104806" y="5147083"/>
                        <a:ext cx="2401928" cy="1060592"/>
                      </a:xfrm>
                      <a:prstGeom prst="rect">
                        <a:avLst/>
                      </a:prstGeom>
                      <a:noFill/>
                      <a:ln>
                        <a:noFill/>
                      </a:ln>
                      <a:effectLst/>
                    </p:spPr>
                  </p:pic>
                </p:oleObj>
              </mc:Fallback>
            </mc:AlternateContent>
          </a:graphicData>
        </a:graphic>
      </p:graphicFrame>
      <p:grpSp>
        <p:nvGrpSpPr>
          <p:cNvPr id="2" name="Group 7"/>
          <p:cNvGrpSpPr>
            <a:grpSpLocks/>
          </p:cNvGrpSpPr>
          <p:nvPr/>
        </p:nvGrpSpPr>
        <p:grpSpPr bwMode="auto">
          <a:xfrm>
            <a:off x="9179230" y="4089209"/>
            <a:ext cx="2438400" cy="2438401"/>
            <a:chOff x="3552" y="2208"/>
            <a:chExt cx="1536" cy="1536"/>
          </a:xfrm>
        </p:grpSpPr>
        <p:grpSp>
          <p:nvGrpSpPr>
            <p:cNvPr id="11280" name="Group 8"/>
            <p:cNvGrpSpPr>
              <a:grpSpLocks/>
            </p:cNvGrpSpPr>
            <p:nvPr/>
          </p:nvGrpSpPr>
          <p:grpSpPr bwMode="auto">
            <a:xfrm>
              <a:off x="3552" y="2208"/>
              <a:ext cx="1536" cy="1536"/>
              <a:chOff x="1200" y="1872"/>
              <a:chExt cx="1968" cy="1968"/>
            </a:xfrm>
          </p:grpSpPr>
          <p:grpSp>
            <p:nvGrpSpPr>
              <p:cNvPr id="11285" name="Group 9"/>
              <p:cNvGrpSpPr>
                <a:grpSpLocks/>
              </p:cNvGrpSpPr>
              <p:nvPr/>
            </p:nvGrpSpPr>
            <p:grpSpPr bwMode="auto">
              <a:xfrm>
                <a:off x="1200" y="1872"/>
                <a:ext cx="1968" cy="1968"/>
                <a:chOff x="1200" y="1200"/>
                <a:chExt cx="1968" cy="1968"/>
              </a:xfrm>
            </p:grpSpPr>
            <p:graphicFrame>
              <p:nvGraphicFramePr>
                <p:cNvPr id="11272" name="Object 8"/>
                <p:cNvGraphicFramePr>
                  <a:graphicFrameLocks noChangeAspect="1"/>
                </p:cNvGraphicFramePr>
                <p:nvPr/>
              </p:nvGraphicFramePr>
              <p:xfrm>
                <a:off x="1200" y="1200"/>
                <a:ext cx="1968" cy="1968"/>
              </p:xfrm>
              <a:graphic>
                <a:graphicData uri="http://schemas.openxmlformats.org/presentationml/2006/ole">
                  <mc:AlternateContent xmlns:mc="http://schemas.openxmlformats.org/markup-compatibility/2006">
                    <mc:Choice xmlns:v="urn:schemas-microsoft-com:vml" Requires="v">
                      <p:oleObj spid="_x0000_s5641" name="BMP 图象" r:id="rId7" imgW="3123810" imgH="3123810" progId="Paint.Picture">
                        <p:embed/>
                      </p:oleObj>
                    </mc:Choice>
                    <mc:Fallback>
                      <p:oleObj name="BMP 图象" r:id="rId7" imgW="3123810" imgH="3123810" progId="Paint.Picture">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00" y="1200"/>
                              <a:ext cx="1968" cy="1968"/>
                            </a:xfrm>
                            <a:prstGeom prst="rect">
                              <a:avLst/>
                            </a:prstGeom>
                            <a:noFill/>
                            <a:ln w="19050">
                              <a:solidFill>
                                <a:srgbClr val="008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286" name="Line 11"/>
                <p:cNvSpPr>
                  <a:spLocks noChangeShapeType="1"/>
                </p:cNvSpPr>
                <p:nvPr/>
              </p:nvSpPr>
              <p:spPr bwMode="auto">
                <a:xfrm flipV="1">
                  <a:off x="1851" y="1344"/>
                  <a:ext cx="0" cy="358"/>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11273" name="Object 9"/>
                <p:cNvGraphicFramePr>
                  <a:graphicFrameLocks noChangeAspect="1"/>
                </p:cNvGraphicFramePr>
                <p:nvPr/>
              </p:nvGraphicFramePr>
              <p:xfrm>
                <a:off x="1693" y="1296"/>
                <a:ext cx="127" cy="159"/>
              </p:xfrm>
              <a:graphic>
                <a:graphicData uri="http://schemas.openxmlformats.org/presentationml/2006/ole">
                  <mc:AlternateContent xmlns:mc="http://schemas.openxmlformats.org/markup-compatibility/2006">
                    <mc:Choice xmlns:v="urn:schemas-microsoft-com:vml" Requires="v">
                      <p:oleObj spid="_x0000_s5642" name="公式" r:id="rId9" imgW="203040" imgH="253800" progId="Equation.3">
                        <p:embed/>
                      </p:oleObj>
                    </mc:Choice>
                    <mc:Fallback>
                      <p:oleObj name="公式" r:id="rId9" imgW="203040" imgH="25380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693" y="1296"/>
                              <a:ext cx="127" cy="15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274" name="Object 10"/>
                <p:cNvGraphicFramePr>
                  <a:graphicFrameLocks noChangeAspect="1"/>
                </p:cNvGraphicFramePr>
                <p:nvPr/>
              </p:nvGraphicFramePr>
              <p:xfrm>
                <a:off x="1458" y="2854"/>
                <a:ext cx="159" cy="151"/>
              </p:xfrm>
              <a:graphic>
                <a:graphicData uri="http://schemas.openxmlformats.org/presentationml/2006/ole">
                  <mc:AlternateContent xmlns:mc="http://schemas.openxmlformats.org/markup-compatibility/2006">
                    <mc:Choice xmlns:v="urn:schemas-microsoft-com:vml" Requires="v">
                      <p:oleObj spid="_x0000_s5643" name="公式" r:id="rId11" imgW="253800" imgH="241200" progId="Equation.3">
                        <p:embed/>
                      </p:oleObj>
                    </mc:Choice>
                    <mc:Fallback>
                      <p:oleObj name="公式" r:id="rId11" imgW="253800" imgH="24120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458" y="2854"/>
                              <a:ext cx="159" cy="1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275" name="Object 11"/>
                <p:cNvGraphicFramePr>
                  <a:graphicFrameLocks noChangeAspect="1"/>
                </p:cNvGraphicFramePr>
                <p:nvPr/>
              </p:nvGraphicFramePr>
              <p:xfrm>
                <a:off x="2832" y="2540"/>
                <a:ext cx="159" cy="199"/>
              </p:xfrm>
              <a:graphic>
                <a:graphicData uri="http://schemas.openxmlformats.org/presentationml/2006/ole">
                  <mc:AlternateContent xmlns:mc="http://schemas.openxmlformats.org/markup-compatibility/2006">
                    <mc:Choice xmlns:v="urn:schemas-microsoft-com:vml" Requires="v">
                      <p:oleObj spid="_x0000_s5644" name="公式" r:id="rId13" imgW="253800" imgH="317160" progId="Equation.3">
                        <p:embed/>
                      </p:oleObj>
                    </mc:Choice>
                    <mc:Fallback>
                      <p:oleObj name="公式" r:id="rId13" imgW="253800" imgH="317160"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832" y="2540"/>
                              <a:ext cx="159" cy="1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276" name="Object 12"/>
                <p:cNvGraphicFramePr>
                  <a:graphicFrameLocks noChangeAspect="1"/>
                </p:cNvGraphicFramePr>
                <p:nvPr/>
              </p:nvGraphicFramePr>
              <p:xfrm>
                <a:off x="1816" y="2487"/>
                <a:ext cx="125" cy="140"/>
              </p:xfrm>
              <a:graphic>
                <a:graphicData uri="http://schemas.openxmlformats.org/presentationml/2006/ole">
                  <mc:AlternateContent xmlns:mc="http://schemas.openxmlformats.org/markup-compatibility/2006">
                    <mc:Choice xmlns:v="urn:schemas-microsoft-com:vml" Requires="v">
                      <p:oleObj spid="_x0000_s5645" name="公式" r:id="rId15" imgW="215640" imgH="241200" progId="Equation.3">
                        <p:embed/>
                      </p:oleObj>
                    </mc:Choice>
                    <mc:Fallback>
                      <p:oleObj name="公式" r:id="rId15" imgW="215640" imgH="241200"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816" y="2487"/>
                              <a:ext cx="125" cy="1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287" name="Line 16"/>
                <p:cNvSpPr>
                  <a:spLocks noChangeShapeType="1"/>
                </p:cNvSpPr>
                <p:nvPr/>
              </p:nvSpPr>
              <p:spPr bwMode="auto">
                <a:xfrm>
                  <a:off x="2771" y="2496"/>
                  <a:ext cx="192"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88" name="Line 17"/>
                <p:cNvSpPr>
                  <a:spLocks noChangeShapeType="1"/>
                </p:cNvSpPr>
                <p:nvPr/>
              </p:nvSpPr>
              <p:spPr bwMode="auto">
                <a:xfrm flipH="1">
                  <a:off x="1405" y="2553"/>
                  <a:ext cx="384" cy="384"/>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graphicFrame>
            <p:nvGraphicFramePr>
              <p:cNvPr id="11271" name="Object 7"/>
              <p:cNvGraphicFramePr>
                <a:graphicFrameLocks noChangeAspect="1"/>
              </p:cNvGraphicFramePr>
              <p:nvPr/>
            </p:nvGraphicFramePr>
            <p:xfrm>
              <a:off x="2112" y="2352"/>
              <a:ext cx="117" cy="135"/>
            </p:xfrm>
            <a:graphic>
              <a:graphicData uri="http://schemas.openxmlformats.org/presentationml/2006/ole">
                <mc:AlternateContent xmlns:mc="http://schemas.openxmlformats.org/markup-compatibility/2006">
                  <mc:Choice xmlns:v="urn:schemas-microsoft-com:vml" Requires="v">
                    <p:oleObj spid="_x0000_s5646" name="公式" r:id="rId17" imgW="253800" imgH="291960" progId="Equation.3">
                      <p:embed/>
                    </p:oleObj>
                  </mc:Choice>
                  <mc:Fallback>
                    <p:oleObj name="公式" r:id="rId17" imgW="253800" imgH="291960" progId="Equation.3">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112" y="2352"/>
                            <a:ext cx="117" cy="13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1281" name="Group 19"/>
            <p:cNvGrpSpPr>
              <a:grpSpLocks/>
            </p:cNvGrpSpPr>
            <p:nvPr/>
          </p:nvGrpSpPr>
          <p:grpSpPr bwMode="auto">
            <a:xfrm>
              <a:off x="4272" y="2256"/>
              <a:ext cx="497" cy="960"/>
              <a:chOff x="4272" y="2256"/>
              <a:chExt cx="497" cy="960"/>
            </a:xfrm>
          </p:grpSpPr>
          <p:grpSp>
            <p:nvGrpSpPr>
              <p:cNvPr id="11282" name="Group 20"/>
              <p:cNvGrpSpPr>
                <a:grpSpLocks/>
              </p:cNvGrpSpPr>
              <p:nvPr/>
            </p:nvGrpSpPr>
            <p:grpSpPr bwMode="auto">
              <a:xfrm>
                <a:off x="4272" y="2256"/>
                <a:ext cx="497" cy="672"/>
                <a:chOff x="4272" y="2256"/>
                <a:chExt cx="497" cy="672"/>
              </a:xfrm>
            </p:grpSpPr>
            <p:sp>
              <p:nvSpPr>
                <p:cNvPr id="11284" name="Line 21"/>
                <p:cNvSpPr>
                  <a:spLocks noChangeShapeType="1"/>
                </p:cNvSpPr>
                <p:nvPr/>
              </p:nvSpPr>
              <p:spPr bwMode="auto">
                <a:xfrm flipV="1">
                  <a:off x="4272" y="2400"/>
                  <a:ext cx="384" cy="528"/>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11270" name="Object 6"/>
                <p:cNvGraphicFramePr>
                  <a:graphicFrameLocks noChangeAspect="1"/>
                </p:cNvGraphicFramePr>
                <p:nvPr/>
              </p:nvGraphicFramePr>
              <p:xfrm>
                <a:off x="4656" y="2256"/>
                <a:ext cx="113" cy="143"/>
              </p:xfrm>
              <a:graphic>
                <a:graphicData uri="http://schemas.openxmlformats.org/presentationml/2006/ole">
                  <mc:AlternateContent xmlns:mc="http://schemas.openxmlformats.org/markup-compatibility/2006">
                    <mc:Choice xmlns:v="urn:schemas-microsoft-com:vml" Requires="v">
                      <p:oleObj spid="_x0000_s5647" name="公式" r:id="rId19" imgW="241200" imgH="304560" progId="Equation.3">
                        <p:embed/>
                      </p:oleObj>
                    </mc:Choice>
                    <mc:Fallback>
                      <p:oleObj name="公式" r:id="rId19" imgW="241200" imgH="304560" progId="Equation.3">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656" y="2256"/>
                              <a:ext cx="113" cy="1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11269" name="Object 5"/>
              <p:cNvGraphicFramePr>
                <a:graphicFrameLocks noChangeAspect="1"/>
              </p:cNvGraphicFramePr>
              <p:nvPr/>
            </p:nvGraphicFramePr>
            <p:xfrm>
              <a:off x="4574" y="3050"/>
              <a:ext cx="117" cy="135"/>
            </p:xfrm>
            <a:graphic>
              <a:graphicData uri="http://schemas.openxmlformats.org/presentationml/2006/ole">
                <mc:AlternateContent xmlns:mc="http://schemas.openxmlformats.org/markup-compatibility/2006">
                  <mc:Choice xmlns:v="urn:schemas-microsoft-com:vml" Requires="v">
                    <p:oleObj spid="_x0000_s5648" name="公式" r:id="rId21" imgW="253800" imgH="291960" progId="Equation.3">
                      <p:embed/>
                    </p:oleObj>
                  </mc:Choice>
                  <mc:Fallback>
                    <p:oleObj name="公式" r:id="rId21" imgW="253800" imgH="291960" progId="Equation.3">
                      <p:embed/>
                      <p:pic>
                        <p:nvPicPr>
                          <p:cNvPr id="0" name=""/>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4574" y="3050"/>
                            <a:ext cx="117" cy="13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283" name="Line 24"/>
              <p:cNvSpPr>
                <a:spLocks noChangeShapeType="1"/>
              </p:cNvSpPr>
              <p:nvPr/>
            </p:nvSpPr>
            <p:spPr bwMode="auto">
              <a:xfrm flipV="1">
                <a:off x="4691" y="3013"/>
                <a:ext cx="43" cy="203"/>
              </a:xfrm>
              <a:prstGeom prst="line">
                <a:avLst/>
              </a:prstGeom>
              <a:noFill/>
              <a:ln w="12700">
                <a:solidFill>
                  <a:srgbClr val="FF33CC"/>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grpSp>
      <p:graphicFrame>
        <p:nvGraphicFramePr>
          <p:cNvPr id="3" name="对象 2"/>
          <p:cNvGraphicFramePr>
            <a:graphicFrameLocks noChangeAspect="1"/>
          </p:cNvGraphicFramePr>
          <p:nvPr>
            <p:extLst>
              <p:ext uri="{D42A27DB-BD31-4B8C-83A1-F6EECF244321}">
                <p14:modId xmlns:p14="http://schemas.microsoft.com/office/powerpoint/2010/main" val="1373622645"/>
              </p:ext>
            </p:extLst>
          </p:nvPr>
        </p:nvGraphicFramePr>
        <p:xfrm>
          <a:off x="2776656" y="1381910"/>
          <a:ext cx="5994969" cy="897206"/>
        </p:xfrm>
        <a:graphic>
          <a:graphicData uri="http://schemas.openxmlformats.org/presentationml/2006/ole">
            <mc:AlternateContent xmlns:mc="http://schemas.openxmlformats.org/markup-compatibility/2006">
              <mc:Choice xmlns:v="urn:schemas-microsoft-com:vml" Requires="v">
                <p:oleObj spid="_x0000_s5649" name="Equation" r:id="rId23" imgW="2539800" imgH="380880" progId="Equation.DSMT4">
                  <p:embed/>
                </p:oleObj>
              </mc:Choice>
              <mc:Fallback>
                <p:oleObj name="Equation" r:id="rId23" imgW="2539800" imgH="380880" progId="Equation.DSMT4">
                  <p:embed/>
                  <p:pic>
                    <p:nvPicPr>
                      <p:cNvPr id="0" name=""/>
                      <p:cNvPicPr/>
                      <p:nvPr/>
                    </p:nvPicPr>
                    <p:blipFill>
                      <a:blip r:embed="rId24"/>
                      <a:stretch>
                        <a:fillRect/>
                      </a:stretch>
                    </p:blipFill>
                    <p:spPr>
                      <a:xfrm>
                        <a:off x="2776656" y="1381910"/>
                        <a:ext cx="5994969" cy="897206"/>
                      </a:xfrm>
                      <a:prstGeom prst="rect">
                        <a:avLst/>
                      </a:prstGeom>
                    </p:spPr>
                  </p:pic>
                </p:oleObj>
              </mc:Fallback>
            </mc:AlternateContent>
          </a:graphicData>
        </a:graphic>
      </p:graphicFrame>
      <p:sp>
        <p:nvSpPr>
          <p:cNvPr id="4" name="文本框 3"/>
          <p:cNvSpPr txBox="1"/>
          <p:nvPr/>
        </p:nvSpPr>
        <p:spPr>
          <a:xfrm>
            <a:off x="899780" y="709917"/>
            <a:ext cx="726481" cy="523220"/>
          </a:xfrm>
          <a:prstGeom prst="rect">
            <a:avLst/>
          </a:prstGeom>
          <a:noFill/>
        </p:spPr>
        <p:txBody>
          <a:bodyPr wrap="none" rtlCol="0">
            <a:spAutoFit/>
          </a:bodyPr>
          <a:lstStyle/>
          <a:p>
            <a:r>
              <a:rPr lang="zh-CN" altLang="en-US" sz="2800" b="1" dirty="0">
                <a:solidFill>
                  <a:srgbClr val="FF0000"/>
                </a:solidFill>
              </a:rPr>
              <a:t>例</a:t>
            </a:r>
            <a:r>
              <a:rPr lang="en-US" altLang="zh-CN" sz="2800" b="1" dirty="0">
                <a:solidFill>
                  <a:srgbClr val="FF0000"/>
                </a:solidFill>
                <a:latin typeface="Times New Roman" panose="02020603050405020304" pitchFamily="18" charset="0"/>
                <a:cs typeface="Times New Roman" panose="02020603050405020304" pitchFamily="18" charset="0"/>
              </a:rPr>
              <a:t>2</a:t>
            </a:r>
            <a:endParaRPr lang="zh-CN" altLang="en-US" sz="2800" b="1" dirty="0">
              <a:solidFill>
                <a:srgbClr val="FF0000"/>
              </a:solidFill>
              <a:latin typeface="Times New Roman" panose="02020603050405020304" pitchFamily="18" charset="0"/>
              <a:cs typeface="Times New Roman" panose="02020603050405020304" pitchFamily="18" charset="0"/>
            </a:endParaRPr>
          </a:p>
        </p:txBody>
      </p:sp>
      <p:sp>
        <p:nvSpPr>
          <p:cNvPr id="5" name="文本框 4"/>
          <p:cNvSpPr txBox="1"/>
          <p:nvPr/>
        </p:nvSpPr>
        <p:spPr>
          <a:xfrm>
            <a:off x="1607105" y="733429"/>
            <a:ext cx="2339102" cy="523220"/>
          </a:xfrm>
          <a:prstGeom prst="rect">
            <a:avLst/>
          </a:prstGeom>
          <a:noFill/>
        </p:spPr>
        <p:txBody>
          <a:bodyPr wrap="none" rtlCol="0">
            <a:spAutoFit/>
          </a:bodyPr>
          <a:lstStyle/>
          <a:p>
            <a:r>
              <a:rPr lang="zh-CN" altLang="en-US" sz="2800" b="1" dirty="0"/>
              <a:t>计算曲线积分</a:t>
            </a:r>
          </a:p>
        </p:txBody>
      </p:sp>
      <p:graphicFrame>
        <p:nvGraphicFramePr>
          <p:cNvPr id="6" name="对象 5"/>
          <p:cNvGraphicFramePr>
            <a:graphicFrameLocks noChangeAspect="1"/>
          </p:cNvGraphicFramePr>
          <p:nvPr>
            <p:extLst>
              <p:ext uri="{D42A27DB-BD31-4B8C-83A1-F6EECF244321}">
                <p14:modId xmlns:p14="http://schemas.microsoft.com/office/powerpoint/2010/main" val="1024811851"/>
              </p:ext>
            </p:extLst>
          </p:nvPr>
        </p:nvGraphicFramePr>
        <p:xfrm>
          <a:off x="927075" y="2023520"/>
          <a:ext cx="9918700" cy="952500"/>
        </p:xfrm>
        <a:graphic>
          <a:graphicData uri="http://schemas.openxmlformats.org/presentationml/2006/ole">
            <mc:AlternateContent xmlns:mc="http://schemas.openxmlformats.org/markup-compatibility/2006">
              <mc:Choice xmlns:v="urn:schemas-microsoft-com:vml" Requires="v">
                <p:oleObj spid="_x0000_s5650" name="Equation" r:id="rId25" imgW="4228920" imgH="406080" progId="Equation.DSMT4">
                  <p:embed/>
                </p:oleObj>
              </mc:Choice>
              <mc:Fallback>
                <p:oleObj name="Equation" r:id="rId25" imgW="4228920" imgH="406080" progId="Equation.DSMT4">
                  <p:embed/>
                  <p:pic>
                    <p:nvPicPr>
                      <p:cNvPr id="0" name=""/>
                      <p:cNvPicPr/>
                      <p:nvPr/>
                    </p:nvPicPr>
                    <p:blipFill>
                      <a:blip r:embed="rId26"/>
                      <a:stretch>
                        <a:fillRect/>
                      </a:stretch>
                    </p:blipFill>
                    <p:spPr>
                      <a:xfrm>
                        <a:off x="927075" y="2023520"/>
                        <a:ext cx="9918700" cy="952500"/>
                      </a:xfrm>
                      <a:prstGeom prst="rect">
                        <a:avLst/>
                      </a:prstGeom>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643460569"/>
              </p:ext>
            </p:extLst>
          </p:nvPr>
        </p:nvGraphicFramePr>
        <p:xfrm>
          <a:off x="927075" y="2976813"/>
          <a:ext cx="9721703" cy="524663"/>
        </p:xfrm>
        <a:graphic>
          <a:graphicData uri="http://schemas.openxmlformats.org/presentationml/2006/ole">
            <mc:AlternateContent xmlns:mc="http://schemas.openxmlformats.org/markup-compatibility/2006">
              <mc:Choice xmlns:v="urn:schemas-microsoft-com:vml" Requires="v">
                <p:oleObj spid="_x0000_s5651" name="Equation" r:id="rId27" imgW="4000320" imgH="215640" progId="Equation.DSMT4">
                  <p:embed/>
                </p:oleObj>
              </mc:Choice>
              <mc:Fallback>
                <p:oleObj name="Equation" r:id="rId27" imgW="4000320" imgH="215640" progId="Equation.DSMT4">
                  <p:embed/>
                  <p:pic>
                    <p:nvPicPr>
                      <p:cNvPr id="0" name=""/>
                      <p:cNvPicPr/>
                      <p:nvPr/>
                    </p:nvPicPr>
                    <p:blipFill>
                      <a:blip r:embed="rId28"/>
                      <a:stretch>
                        <a:fillRect/>
                      </a:stretch>
                    </p:blipFill>
                    <p:spPr>
                      <a:xfrm>
                        <a:off x="927075" y="2976813"/>
                        <a:ext cx="9721703" cy="524663"/>
                      </a:xfrm>
                      <a:prstGeom prst="rect">
                        <a:avLst/>
                      </a:prstGeom>
                    </p:spPr>
                  </p:pic>
                </p:oleObj>
              </mc:Fallback>
            </mc:AlternateContent>
          </a:graphicData>
        </a:graphic>
      </p:graphicFrame>
      <p:sp>
        <p:nvSpPr>
          <p:cNvPr id="8" name="灯片编号占位符 7"/>
          <p:cNvSpPr>
            <a:spLocks noGrp="1"/>
          </p:cNvSpPr>
          <p:nvPr>
            <p:ph type="sldNum" sz="quarter" idx="12"/>
          </p:nvPr>
        </p:nvSpPr>
        <p:spPr/>
        <p:txBody>
          <a:bodyPr/>
          <a:lstStyle/>
          <a:p>
            <a:fld id="{F99E66F1-1077-4047-AD70-5069A048046F}" type="slidenum">
              <a:rPr lang="zh-CN" altLang="en-US" smtClean="0"/>
              <a:t>13</a:t>
            </a:fld>
            <a:endParaRPr lang="zh-CN" altLang="en-US"/>
          </a:p>
        </p:txBody>
      </p:sp>
    </p:spTree>
    <p:extLst>
      <p:ext uri="{BB962C8B-B14F-4D97-AF65-F5344CB8AC3E}">
        <p14:creationId xmlns:p14="http://schemas.microsoft.com/office/powerpoint/2010/main" val="67557118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5539"/>
                                        </p:tgtEl>
                                        <p:attrNameLst>
                                          <p:attrName>style.visibility</p:attrName>
                                        </p:attrNameLst>
                                      </p:cBhvr>
                                      <p:to>
                                        <p:strVal val="visible"/>
                                      </p:to>
                                    </p:set>
                                    <p:animEffect transition="in" filter="wipe(left)">
                                      <p:cBhvr>
                                        <p:cTn id="7" dur="500"/>
                                        <p:tgtEl>
                                          <p:spTgt spid="65539"/>
                                        </p:tgtEl>
                                      </p:cBhvr>
                                    </p:animEffect>
                                  </p:childTnLst>
                                </p:cTn>
                              </p:par>
                            </p:childTnLst>
                          </p:cTn>
                        </p:par>
                        <p:par>
                          <p:cTn id="8" fill="hold" nodeType="afterGroup">
                            <p:stCondLst>
                              <p:cond delay="500"/>
                            </p:stCondLst>
                            <p:childTnLst>
                              <p:par>
                                <p:cTn id="9" presetID="5" presetClass="entr" presetSubtype="10"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checkerboard(across)">
                                      <p:cBhvr>
                                        <p:cTn id="11" dur="500"/>
                                        <p:tgtEl>
                                          <p:spTgt spid="2"/>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nodeType="clickEffect">
                                  <p:stCondLst>
                                    <p:cond delay="0"/>
                                  </p:stCondLst>
                                  <p:childTnLst>
                                    <p:set>
                                      <p:cBhvr>
                                        <p:cTn id="15" dur="1" fill="hold">
                                          <p:stCondLst>
                                            <p:cond delay="0"/>
                                          </p:stCondLst>
                                        </p:cTn>
                                        <p:tgtEl>
                                          <p:spTgt spid="95233"/>
                                        </p:tgtEl>
                                        <p:attrNameLst>
                                          <p:attrName>style.visibility</p:attrName>
                                        </p:attrNameLst>
                                      </p:cBhvr>
                                      <p:to>
                                        <p:strVal val="visible"/>
                                      </p:to>
                                    </p:set>
                                    <p:animEffect transition="in" filter="wipe(left)">
                                      <p:cBhvr>
                                        <p:cTn id="16" dur="500"/>
                                        <p:tgtEl>
                                          <p:spTgt spid="95233"/>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65541"/>
                                        </p:tgtEl>
                                        <p:attrNameLst>
                                          <p:attrName>style.visibility</p:attrName>
                                        </p:attrNameLst>
                                      </p:cBhvr>
                                      <p:to>
                                        <p:strVal val="visible"/>
                                      </p:to>
                                    </p:set>
                                    <p:animEffect transition="in" filter="wipe(left)">
                                      <p:cBhvr>
                                        <p:cTn id="21" dur="500"/>
                                        <p:tgtEl>
                                          <p:spTgt spid="65541"/>
                                        </p:tgtEl>
                                      </p:cBhvr>
                                    </p:animEffect>
                                  </p:childTnLst>
                                </p:cTn>
                              </p:par>
                            </p:childTnLst>
                          </p:cTn>
                        </p:par>
                        <p:par>
                          <p:cTn id="22" fill="hold" nodeType="afterGroup">
                            <p:stCondLst>
                              <p:cond delay="500"/>
                            </p:stCondLst>
                            <p:childTnLst>
                              <p:par>
                                <p:cTn id="23" presetID="22" presetClass="entr" presetSubtype="8" fill="hold" nodeType="afterEffect">
                                  <p:stCondLst>
                                    <p:cond delay="0"/>
                                  </p:stCondLst>
                                  <p:childTnLst>
                                    <p:set>
                                      <p:cBhvr>
                                        <p:cTn id="24" dur="1" fill="hold">
                                          <p:stCondLst>
                                            <p:cond delay="0"/>
                                          </p:stCondLst>
                                        </p:cTn>
                                        <p:tgtEl>
                                          <p:spTgt spid="95234"/>
                                        </p:tgtEl>
                                        <p:attrNameLst>
                                          <p:attrName>style.visibility</p:attrName>
                                        </p:attrNameLst>
                                      </p:cBhvr>
                                      <p:to>
                                        <p:strVal val="visible"/>
                                      </p:to>
                                    </p:set>
                                    <p:animEffect transition="in" filter="wipe(left)">
                                      <p:cBhvr>
                                        <p:cTn id="25" dur="500"/>
                                        <p:tgtEl>
                                          <p:spTgt spid="952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39" grpId="0" autoUpdateAnimBg="0"/>
      <p:bldP spid="65541" grpId="0"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01" name="Text Box 2"/>
          <p:cNvSpPr txBox="1">
            <a:spLocks noChangeArrowheads="1"/>
          </p:cNvSpPr>
          <p:nvPr/>
        </p:nvSpPr>
        <p:spPr bwMode="auto">
          <a:xfrm>
            <a:off x="2223247" y="1429544"/>
            <a:ext cx="685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2800" b="1" dirty="0"/>
              <a:t>即</a:t>
            </a:r>
            <a:endParaRPr lang="zh-CN" altLang="en-US" dirty="0"/>
          </a:p>
        </p:txBody>
      </p:sp>
      <p:graphicFrame>
        <p:nvGraphicFramePr>
          <p:cNvPr id="12290" name="Object 2"/>
          <p:cNvGraphicFramePr>
            <a:graphicFrameLocks noChangeAspect="1"/>
          </p:cNvGraphicFramePr>
          <p:nvPr>
            <p:extLst>
              <p:ext uri="{D42A27DB-BD31-4B8C-83A1-F6EECF244321}">
                <p14:modId xmlns:p14="http://schemas.microsoft.com/office/powerpoint/2010/main" val="2303605303"/>
              </p:ext>
            </p:extLst>
          </p:nvPr>
        </p:nvGraphicFramePr>
        <p:xfrm>
          <a:off x="3124200" y="1149185"/>
          <a:ext cx="4178300" cy="901700"/>
        </p:xfrm>
        <a:graphic>
          <a:graphicData uri="http://schemas.openxmlformats.org/presentationml/2006/ole">
            <mc:AlternateContent xmlns:mc="http://schemas.openxmlformats.org/markup-compatibility/2006">
              <mc:Choice xmlns:v="urn:schemas-microsoft-com:vml" Requires="v">
                <p:oleObj spid="_x0000_s4526" name="公式" r:id="rId3" imgW="4178160" imgH="901440" progId="Equation.3">
                  <p:embed/>
                </p:oleObj>
              </mc:Choice>
              <mc:Fallback>
                <p:oleObj name="公式" r:id="rId3" imgW="4178160" imgH="9014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24200" y="1149185"/>
                        <a:ext cx="4178300" cy="901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6257" name="Object 3"/>
          <p:cNvGraphicFramePr>
            <a:graphicFrameLocks noChangeAspect="1"/>
          </p:cNvGraphicFramePr>
          <p:nvPr>
            <p:extLst>
              <p:ext uri="{D42A27DB-BD31-4B8C-83A1-F6EECF244321}">
                <p14:modId xmlns:p14="http://schemas.microsoft.com/office/powerpoint/2010/main" val="1586684297"/>
              </p:ext>
            </p:extLst>
          </p:nvPr>
        </p:nvGraphicFramePr>
        <p:xfrm>
          <a:off x="2160325" y="2084881"/>
          <a:ext cx="5917332" cy="2249923"/>
        </p:xfrm>
        <a:graphic>
          <a:graphicData uri="http://schemas.openxmlformats.org/presentationml/2006/ole">
            <mc:AlternateContent xmlns:mc="http://schemas.openxmlformats.org/markup-compatibility/2006">
              <mc:Choice xmlns:v="urn:schemas-microsoft-com:vml" Requires="v">
                <p:oleObj spid="_x0000_s4527" name="Equation" r:id="rId5" imgW="2438280" imgH="927000" progId="Equation.DSMT4">
                  <p:embed/>
                </p:oleObj>
              </mc:Choice>
              <mc:Fallback>
                <p:oleObj name="Equation" r:id="rId5" imgW="2438280" imgH="927000" progId="Equation.DSMT4">
                  <p:embed/>
                  <p:pic>
                    <p:nvPicPr>
                      <p:cNvPr id="0" name=""/>
                      <p:cNvPicPr>
                        <a:picLocks noChangeAspect="1" noChangeArrowheads="1"/>
                      </p:cNvPicPr>
                      <p:nvPr/>
                    </p:nvPicPr>
                    <p:blipFill>
                      <a:blip r:embed="rId6"/>
                      <a:srcRect/>
                      <a:stretch>
                        <a:fillRect/>
                      </a:stretch>
                    </p:blipFill>
                    <p:spPr bwMode="auto">
                      <a:xfrm>
                        <a:off x="2160325" y="2084881"/>
                        <a:ext cx="5917332" cy="2249923"/>
                      </a:xfrm>
                      <a:prstGeom prst="rect">
                        <a:avLst/>
                      </a:prstGeom>
                      <a:noFill/>
                      <a:ln>
                        <a:noFill/>
                      </a:ln>
                      <a:effectLst/>
                    </p:spPr>
                  </p:pic>
                </p:oleObj>
              </mc:Fallback>
            </mc:AlternateContent>
          </a:graphicData>
        </a:graphic>
      </p:graphicFrame>
      <p:graphicFrame>
        <p:nvGraphicFramePr>
          <p:cNvPr id="96258" name="Object 4"/>
          <p:cNvGraphicFramePr>
            <a:graphicFrameLocks noChangeAspect="1"/>
          </p:cNvGraphicFramePr>
          <p:nvPr>
            <p:extLst>
              <p:ext uri="{D42A27DB-BD31-4B8C-83A1-F6EECF244321}">
                <p14:modId xmlns:p14="http://schemas.microsoft.com/office/powerpoint/2010/main" val="3736452199"/>
              </p:ext>
            </p:extLst>
          </p:nvPr>
        </p:nvGraphicFramePr>
        <p:xfrm>
          <a:off x="2429907" y="4278614"/>
          <a:ext cx="3728655" cy="1115410"/>
        </p:xfrm>
        <a:graphic>
          <a:graphicData uri="http://schemas.openxmlformats.org/presentationml/2006/ole">
            <mc:AlternateContent xmlns:mc="http://schemas.openxmlformats.org/markup-compatibility/2006">
              <mc:Choice xmlns:v="urn:schemas-microsoft-com:vml" Requires="v">
                <p:oleObj spid="_x0000_s4528" name="Equation" r:id="rId7" imgW="1485720" imgH="444240" progId="Equation.DSMT4">
                  <p:embed/>
                </p:oleObj>
              </mc:Choice>
              <mc:Fallback>
                <p:oleObj name="Equation" r:id="rId7" imgW="1485720" imgH="444240" progId="Equation.DSMT4">
                  <p:embed/>
                  <p:pic>
                    <p:nvPicPr>
                      <p:cNvPr id="0" name=""/>
                      <p:cNvPicPr>
                        <a:picLocks noChangeAspect="1" noChangeArrowheads="1"/>
                      </p:cNvPicPr>
                      <p:nvPr/>
                    </p:nvPicPr>
                    <p:blipFill>
                      <a:blip r:embed="rId8"/>
                      <a:srcRect/>
                      <a:stretch>
                        <a:fillRect/>
                      </a:stretch>
                    </p:blipFill>
                    <p:spPr bwMode="auto">
                      <a:xfrm>
                        <a:off x="2429907" y="4278614"/>
                        <a:ext cx="3728655" cy="1115410"/>
                      </a:xfrm>
                      <a:prstGeom prst="rect">
                        <a:avLst/>
                      </a:prstGeom>
                      <a:noFill/>
                      <a:ln>
                        <a:noFill/>
                      </a:ln>
                      <a:effectLst/>
                    </p:spPr>
                  </p:pic>
                </p:oleObj>
              </mc:Fallback>
            </mc:AlternateContent>
          </a:graphicData>
        </a:graphic>
      </p:graphicFrame>
      <p:graphicFrame>
        <p:nvGraphicFramePr>
          <p:cNvPr id="96259" name="Object 5"/>
          <p:cNvGraphicFramePr>
            <a:graphicFrameLocks noChangeAspect="1"/>
          </p:cNvGraphicFramePr>
          <p:nvPr>
            <p:extLst>
              <p:ext uri="{D42A27DB-BD31-4B8C-83A1-F6EECF244321}">
                <p14:modId xmlns:p14="http://schemas.microsoft.com/office/powerpoint/2010/main" val="1646586823"/>
              </p:ext>
            </p:extLst>
          </p:nvPr>
        </p:nvGraphicFramePr>
        <p:xfrm>
          <a:off x="2429907" y="5334986"/>
          <a:ext cx="2427843" cy="1062182"/>
        </p:xfrm>
        <a:graphic>
          <a:graphicData uri="http://schemas.openxmlformats.org/presentationml/2006/ole">
            <mc:AlternateContent xmlns:mc="http://schemas.openxmlformats.org/markup-compatibility/2006">
              <mc:Choice xmlns:v="urn:schemas-microsoft-com:vml" Requires="v">
                <p:oleObj spid="_x0000_s4529" name="Equation" r:id="rId9" imgW="1015920" imgH="444240" progId="Equation.DSMT4">
                  <p:embed/>
                </p:oleObj>
              </mc:Choice>
              <mc:Fallback>
                <p:oleObj name="Equation" r:id="rId9" imgW="1015920" imgH="444240" progId="Equation.DSMT4">
                  <p:embed/>
                  <p:pic>
                    <p:nvPicPr>
                      <p:cNvPr id="0" name=""/>
                      <p:cNvPicPr>
                        <a:picLocks noChangeAspect="1" noChangeArrowheads="1"/>
                      </p:cNvPicPr>
                      <p:nvPr/>
                    </p:nvPicPr>
                    <p:blipFill>
                      <a:blip r:embed="rId10"/>
                      <a:srcRect/>
                      <a:stretch>
                        <a:fillRect/>
                      </a:stretch>
                    </p:blipFill>
                    <p:spPr bwMode="auto">
                      <a:xfrm>
                        <a:off x="2429907" y="5334986"/>
                        <a:ext cx="2427843" cy="1062182"/>
                      </a:xfrm>
                      <a:prstGeom prst="rect">
                        <a:avLst/>
                      </a:prstGeom>
                      <a:noFill/>
                      <a:ln>
                        <a:noFill/>
                      </a:ln>
                      <a:effectLst/>
                    </p:spPr>
                  </p:pic>
                </p:oleObj>
              </mc:Fallback>
            </mc:AlternateContent>
          </a:graphicData>
        </a:graphic>
      </p:graphicFrame>
      <p:graphicFrame>
        <p:nvGraphicFramePr>
          <p:cNvPr id="96260" name="Object 6"/>
          <p:cNvGraphicFramePr>
            <a:graphicFrameLocks noChangeAspect="1"/>
          </p:cNvGraphicFramePr>
          <p:nvPr>
            <p:extLst>
              <p:ext uri="{D42A27DB-BD31-4B8C-83A1-F6EECF244321}">
                <p14:modId xmlns:p14="http://schemas.microsoft.com/office/powerpoint/2010/main" val="897263123"/>
              </p:ext>
            </p:extLst>
          </p:nvPr>
        </p:nvGraphicFramePr>
        <p:xfrm>
          <a:off x="4857750" y="5530248"/>
          <a:ext cx="2857500" cy="939800"/>
        </p:xfrm>
        <a:graphic>
          <a:graphicData uri="http://schemas.openxmlformats.org/presentationml/2006/ole">
            <mc:AlternateContent xmlns:mc="http://schemas.openxmlformats.org/markup-compatibility/2006">
              <mc:Choice xmlns:v="urn:schemas-microsoft-com:vml" Requires="v">
                <p:oleObj spid="_x0000_s4530" name="公式" r:id="rId11" imgW="2857320" imgH="939600" progId="Equation.3">
                  <p:embed/>
                </p:oleObj>
              </mc:Choice>
              <mc:Fallback>
                <p:oleObj name="公式" r:id="rId11" imgW="2857320" imgH="93960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857750" y="5530248"/>
                        <a:ext cx="2857500" cy="939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6261" name="Object 7"/>
          <p:cNvGraphicFramePr>
            <a:graphicFrameLocks noChangeAspect="1"/>
          </p:cNvGraphicFramePr>
          <p:nvPr>
            <p:extLst>
              <p:ext uri="{D42A27DB-BD31-4B8C-83A1-F6EECF244321}">
                <p14:modId xmlns:p14="http://schemas.microsoft.com/office/powerpoint/2010/main" val="2746334523"/>
              </p:ext>
            </p:extLst>
          </p:nvPr>
        </p:nvGraphicFramePr>
        <p:xfrm>
          <a:off x="7715250" y="5334001"/>
          <a:ext cx="939800" cy="889000"/>
        </p:xfrm>
        <a:graphic>
          <a:graphicData uri="http://schemas.openxmlformats.org/presentationml/2006/ole">
            <mc:AlternateContent xmlns:mc="http://schemas.openxmlformats.org/markup-compatibility/2006">
              <mc:Choice xmlns:v="urn:schemas-microsoft-com:vml" Requires="v">
                <p:oleObj spid="_x0000_s4531" name="公式" r:id="rId13" imgW="939600" imgH="888840" progId="Equation.3">
                  <p:embed/>
                </p:oleObj>
              </mc:Choice>
              <mc:Fallback>
                <p:oleObj name="公式" r:id="rId13" imgW="939600" imgH="888840"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715250" y="5334001"/>
                        <a:ext cx="939800" cy="889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6262" name="Object 8"/>
          <p:cNvGraphicFramePr>
            <a:graphicFrameLocks noChangeAspect="1"/>
          </p:cNvGraphicFramePr>
          <p:nvPr>
            <p:extLst>
              <p:ext uri="{D42A27DB-BD31-4B8C-83A1-F6EECF244321}">
                <p14:modId xmlns:p14="http://schemas.microsoft.com/office/powerpoint/2010/main" val="1476326780"/>
              </p:ext>
            </p:extLst>
          </p:nvPr>
        </p:nvGraphicFramePr>
        <p:xfrm>
          <a:off x="6523182" y="4368800"/>
          <a:ext cx="3530600" cy="889000"/>
        </p:xfrm>
        <a:graphic>
          <a:graphicData uri="http://schemas.openxmlformats.org/presentationml/2006/ole">
            <mc:AlternateContent xmlns:mc="http://schemas.openxmlformats.org/markup-compatibility/2006">
              <mc:Choice xmlns:v="urn:schemas-microsoft-com:vml" Requires="v">
                <p:oleObj spid="_x0000_s4532" name="公式" r:id="rId15" imgW="3530520" imgH="888840" progId="Equation.3">
                  <p:embed/>
                </p:oleObj>
              </mc:Choice>
              <mc:Fallback>
                <p:oleObj name="公式" r:id="rId15" imgW="3530520" imgH="888840"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523182" y="4368800"/>
                        <a:ext cx="3530600" cy="889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 name="Group 10"/>
          <p:cNvGrpSpPr>
            <a:grpSpLocks/>
          </p:cNvGrpSpPr>
          <p:nvPr/>
        </p:nvGrpSpPr>
        <p:grpSpPr bwMode="auto">
          <a:xfrm>
            <a:off x="9291782" y="1587500"/>
            <a:ext cx="2154238" cy="2085975"/>
            <a:chOff x="4032" y="672"/>
            <a:chExt cx="1357" cy="1314"/>
          </a:xfrm>
        </p:grpSpPr>
        <p:graphicFrame>
          <p:nvGraphicFramePr>
            <p:cNvPr id="12297" name="Object 9"/>
            <p:cNvGraphicFramePr>
              <a:graphicFrameLocks noChangeAspect="1"/>
            </p:cNvGraphicFramePr>
            <p:nvPr/>
          </p:nvGraphicFramePr>
          <p:xfrm>
            <a:off x="4128" y="672"/>
            <a:ext cx="1261" cy="1314"/>
          </p:xfrm>
          <a:graphic>
            <a:graphicData uri="http://schemas.openxmlformats.org/presentationml/2006/ole">
              <mc:AlternateContent xmlns:mc="http://schemas.openxmlformats.org/markup-compatibility/2006">
                <mc:Choice xmlns:v="urn:schemas-microsoft-com:vml" Requires="v">
                  <p:oleObj spid="_x0000_s4533" name="BMP 图象" r:id="rId17" imgW="2247619" imgH="2343477" progId="Paint.Picture">
                    <p:embed/>
                  </p:oleObj>
                </mc:Choice>
                <mc:Fallback>
                  <p:oleObj name="BMP 图象" r:id="rId17" imgW="2247619" imgH="2343477" progId="Paint.Picture">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128" y="672"/>
                          <a:ext cx="1261" cy="1314"/>
                        </a:xfrm>
                        <a:prstGeom prst="rect">
                          <a:avLst/>
                        </a:prstGeom>
                        <a:noFill/>
                        <a:ln w="19050">
                          <a:solidFill>
                            <a:srgbClr val="008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2298" name="Object 10"/>
            <p:cNvGraphicFramePr>
              <a:graphicFrameLocks noChangeAspect="1"/>
            </p:cNvGraphicFramePr>
            <p:nvPr/>
          </p:nvGraphicFramePr>
          <p:xfrm>
            <a:off x="4560" y="1248"/>
            <a:ext cx="240" cy="212"/>
          </p:xfrm>
          <a:graphic>
            <a:graphicData uri="http://schemas.openxmlformats.org/presentationml/2006/ole">
              <mc:AlternateContent xmlns:mc="http://schemas.openxmlformats.org/markup-compatibility/2006">
                <mc:Choice xmlns:v="urn:schemas-microsoft-com:vml" Requires="v">
                  <p:oleObj spid="_x0000_s4534" name="公式" r:id="rId19" imgW="533160" imgH="469800" progId="Equation.3">
                    <p:embed/>
                  </p:oleObj>
                </mc:Choice>
                <mc:Fallback>
                  <p:oleObj name="公式" r:id="rId19" imgW="533160" imgH="469800" progId="Equation.3">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560" y="1248"/>
                          <a:ext cx="240" cy="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299" name="Object 11"/>
            <p:cNvGraphicFramePr>
              <a:graphicFrameLocks noChangeAspect="1"/>
            </p:cNvGraphicFramePr>
            <p:nvPr/>
          </p:nvGraphicFramePr>
          <p:xfrm>
            <a:off x="4896" y="1055"/>
            <a:ext cx="480" cy="289"/>
          </p:xfrm>
          <a:graphic>
            <a:graphicData uri="http://schemas.openxmlformats.org/presentationml/2006/ole">
              <mc:AlternateContent xmlns:mc="http://schemas.openxmlformats.org/markup-compatibility/2006">
                <mc:Choice xmlns:v="urn:schemas-microsoft-com:vml" Requires="v">
                  <p:oleObj spid="_x0000_s4535" name="公式" r:id="rId21" imgW="1371600" imgH="825480" progId="Equation.3">
                    <p:embed/>
                  </p:oleObj>
                </mc:Choice>
                <mc:Fallback>
                  <p:oleObj name="公式" r:id="rId21" imgW="1371600" imgH="825480" progId="Equation.3">
                    <p:embed/>
                    <p:pic>
                      <p:nvPicPr>
                        <p:cNvPr id="0" name=""/>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4896" y="1055"/>
                          <a:ext cx="480" cy="28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300" name="Object 12"/>
            <p:cNvGraphicFramePr>
              <a:graphicFrameLocks noChangeAspect="1"/>
            </p:cNvGraphicFramePr>
            <p:nvPr/>
          </p:nvGraphicFramePr>
          <p:xfrm>
            <a:off x="4032" y="1536"/>
            <a:ext cx="480" cy="289"/>
          </p:xfrm>
          <a:graphic>
            <a:graphicData uri="http://schemas.openxmlformats.org/presentationml/2006/ole">
              <mc:AlternateContent xmlns:mc="http://schemas.openxmlformats.org/markup-compatibility/2006">
                <mc:Choice xmlns:v="urn:schemas-microsoft-com:vml" Requires="v">
                  <p:oleObj spid="_x0000_s4536" name="公式" r:id="rId23" imgW="1371600" imgH="825480" progId="Equation.3">
                    <p:embed/>
                  </p:oleObj>
                </mc:Choice>
                <mc:Fallback>
                  <p:oleObj name="公式" r:id="rId23" imgW="1371600" imgH="825480" progId="Equation.3">
                    <p:embed/>
                    <p:pic>
                      <p:nvPicPr>
                        <p:cNvPr id="0" name=""/>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4032" y="1536"/>
                          <a:ext cx="480" cy="28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3" name="灯片编号占位符 2"/>
          <p:cNvSpPr>
            <a:spLocks noGrp="1"/>
          </p:cNvSpPr>
          <p:nvPr>
            <p:ph type="sldNum" sz="quarter" idx="12"/>
          </p:nvPr>
        </p:nvSpPr>
        <p:spPr/>
        <p:txBody>
          <a:bodyPr/>
          <a:lstStyle/>
          <a:p>
            <a:fld id="{F99E66F1-1077-4047-AD70-5069A048046F}" type="slidenum">
              <a:rPr lang="zh-CN" altLang="en-US" smtClean="0"/>
              <a:t>14</a:t>
            </a:fld>
            <a:endParaRPr lang="zh-CN" altLang="en-US"/>
          </a:p>
        </p:txBody>
      </p:sp>
    </p:spTree>
    <p:extLst>
      <p:ext uri="{BB962C8B-B14F-4D97-AF65-F5344CB8AC3E}">
        <p14:creationId xmlns:p14="http://schemas.microsoft.com/office/powerpoint/2010/main" val="24651392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2290"/>
                                        </p:tgtEl>
                                        <p:attrNameLst>
                                          <p:attrName>style.visibility</p:attrName>
                                        </p:attrNameLst>
                                      </p:cBhvr>
                                      <p:to>
                                        <p:strVal val="visible"/>
                                      </p:to>
                                    </p:set>
                                    <p:animEffect transition="in" filter="wipe(left)">
                                      <p:cBhvr>
                                        <p:cTn id="7" dur="1000"/>
                                        <p:tgtEl>
                                          <p:spTgt spid="1229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96257"/>
                                        </p:tgtEl>
                                        <p:attrNameLst>
                                          <p:attrName>style.visibility</p:attrName>
                                        </p:attrNameLst>
                                      </p:cBhvr>
                                      <p:to>
                                        <p:strVal val="visible"/>
                                      </p:to>
                                    </p:set>
                                    <p:animEffect transition="in" filter="wipe(left)">
                                      <p:cBhvr>
                                        <p:cTn id="12" dur="500"/>
                                        <p:tgtEl>
                                          <p:spTgt spid="9625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96258"/>
                                        </p:tgtEl>
                                        <p:attrNameLst>
                                          <p:attrName>style.visibility</p:attrName>
                                        </p:attrNameLst>
                                      </p:cBhvr>
                                      <p:to>
                                        <p:strVal val="visible"/>
                                      </p:to>
                                    </p:set>
                                    <p:animEffect transition="in" filter="wipe(left)">
                                      <p:cBhvr>
                                        <p:cTn id="17" dur="500"/>
                                        <p:tgtEl>
                                          <p:spTgt spid="9625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96262"/>
                                        </p:tgtEl>
                                        <p:attrNameLst>
                                          <p:attrName>style.visibility</p:attrName>
                                        </p:attrNameLst>
                                      </p:cBhvr>
                                      <p:to>
                                        <p:strVal val="visible"/>
                                      </p:to>
                                    </p:set>
                                    <p:animEffect transition="in" filter="wipe(left)">
                                      <p:cBhvr>
                                        <p:cTn id="22" dur="500"/>
                                        <p:tgtEl>
                                          <p:spTgt spid="9626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96259"/>
                                        </p:tgtEl>
                                        <p:attrNameLst>
                                          <p:attrName>style.visibility</p:attrName>
                                        </p:attrNameLst>
                                      </p:cBhvr>
                                      <p:to>
                                        <p:strVal val="visible"/>
                                      </p:to>
                                    </p:set>
                                    <p:animEffect transition="in" filter="wipe(left)">
                                      <p:cBhvr>
                                        <p:cTn id="27" dur="500"/>
                                        <p:tgtEl>
                                          <p:spTgt spid="96259"/>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96260"/>
                                        </p:tgtEl>
                                        <p:attrNameLst>
                                          <p:attrName>style.visibility</p:attrName>
                                        </p:attrNameLst>
                                      </p:cBhvr>
                                      <p:to>
                                        <p:strVal val="visible"/>
                                      </p:to>
                                    </p:set>
                                    <p:animEffect transition="in" filter="wipe(left)">
                                      <p:cBhvr>
                                        <p:cTn id="32" dur="500"/>
                                        <p:tgtEl>
                                          <p:spTgt spid="96260"/>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2"/>
                                        </p:tgtEl>
                                        <p:attrNameLst>
                                          <p:attrName>style.visibility</p:attrName>
                                        </p:attrNameLst>
                                      </p:cBhvr>
                                      <p:to>
                                        <p:strVal val="visible"/>
                                      </p:to>
                                    </p:set>
                                    <p:animEffect transition="in" filter="wipe(left)">
                                      <p:cBhvr>
                                        <p:cTn id="37" dur="500"/>
                                        <p:tgtEl>
                                          <p:spTgt spid="2"/>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96261"/>
                                        </p:tgtEl>
                                        <p:attrNameLst>
                                          <p:attrName>style.visibility</p:attrName>
                                        </p:attrNameLst>
                                      </p:cBhvr>
                                      <p:to>
                                        <p:strVal val="visible"/>
                                      </p:to>
                                    </p:set>
                                    <p:animEffect transition="in" filter="wipe(left)">
                                      <p:cBhvr>
                                        <p:cTn id="42" dur="500"/>
                                        <p:tgtEl>
                                          <p:spTgt spid="962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 name="对象 15"/>
          <p:cNvGraphicFramePr>
            <a:graphicFrameLocks noChangeAspect="1"/>
          </p:cNvGraphicFramePr>
          <p:nvPr>
            <p:extLst>
              <p:ext uri="{D42A27DB-BD31-4B8C-83A1-F6EECF244321}">
                <p14:modId xmlns:p14="http://schemas.microsoft.com/office/powerpoint/2010/main" val="3301431133"/>
              </p:ext>
            </p:extLst>
          </p:nvPr>
        </p:nvGraphicFramePr>
        <p:xfrm>
          <a:off x="1327150" y="2362529"/>
          <a:ext cx="8215313" cy="508000"/>
        </p:xfrm>
        <a:graphic>
          <a:graphicData uri="http://schemas.openxmlformats.org/presentationml/2006/ole">
            <mc:AlternateContent xmlns:mc="http://schemas.openxmlformats.org/markup-compatibility/2006">
              <mc:Choice xmlns:v="urn:schemas-microsoft-com:vml" Requires="v">
                <p:oleObj spid="_x0000_s21536" name="Equation" r:id="rId3" imgW="3479760" imgH="215640" progId="Equation.DSMT4">
                  <p:embed/>
                </p:oleObj>
              </mc:Choice>
              <mc:Fallback>
                <p:oleObj name="Equation" r:id="rId3" imgW="3479760" imgH="215640" progId="Equation.DSMT4">
                  <p:embed/>
                  <p:pic>
                    <p:nvPicPr>
                      <p:cNvPr id="0" name=""/>
                      <p:cNvPicPr/>
                      <p:nvPr/>
                    </p:nvPicPr>
                    <p:blipFill>
                      <a:blip r:embed="rId4"/>
                      <a:stretch>
                        <a:fillRect/>
                      </a:stretch>
                    </p:blipFill>
                    <p:spPr>
                      <a:xfrm>
                        <a:off x="1327150" y="2362529"/>
                        <a:ext cx="8215313" cy="508000"/>
                      </a:xfrm>
                      <a:prstGeom prst="rect">
                        <a:avLst/>
                      </a:prstGeom>
                    </p:spPr>
                  </p:pic>
                </p:oleObj>
              </mc:Fallback>
            </mc:AlternateContent>
          </a:graphicData>
        </a:graphic>
      </p:graphicFrame>
      <p:sp>
        <p:nvSpPr>
          <p:cNvPr id="9" name="文本框 8"/>
          <p:cNvSpPr txBox="1"/>
          <p:nvPr/>
        </p:nvSpPr>
        <p:spPr>
          <a:xfrm>
            <a:off x="1228539" y="3139749"/>
            <a:ext cx="5818094" cy="523220"/>
          </a:xfrm>
          <a:prstGeom prst="rect">
            <a:avLst/>
          </a:prstGeom>
          <a:noFill/>
        </p:spPr>
        <p:txBody>
          <a:bodyPr wrap="square" rtlCol="0">
            <a:spAutoFit/>
          </a:bodyPr>
          <a:lstStyle/>
          <a:p>
            <a:r>
              <a:rPr lang="zh-CN" altLang="en-US" sz="2800" b="1" dirty="0">
                <a:latin typeface="宋体" panose="02010600030101010101" pitchFamily="2" charset="-122"/>
                <a:cs typeface="Calibri" panose="020F0502020204030204" pitchFamily="34" charset="0"/>
              </a:rPr>
              <a:t>从 </a:t>
            </a:r>
            <a:r>
              <a:rPr lang="en-US" altLang="zh-CN" sz="2800" b="1" i="1" dirty="0">
                <a:latin typeface="Times New Roman" panose="02020603050405020304" pitchFamily="18" charset="0"/>
                <a:cs typeface="Times New Roman" panose="02020603050405020304" pitchFamily="18" charset="0"/>
              </a:rPr>
              <a:t>z </a:t>
            </a:r>
            <a:r>
              <a:rPr lang="zh-CN" altLang="zh-CN" sz="2800" b="1" dirty="0">
                <a:latin typeface="宋体" panose="02010600030101010101" pitchFamily="2" charset="-122"/>
                <a:cs typeface="Calibri" panose="020F0502020204030204" pitchFamily="34" charset="0"/>
              </a:rPr>
              <a:t>轴正向看去</a:t>
            </a:r>
            <a:r>
              <a:rPr lang="en-US" altLang="zh-CN" sz="2800" b="1" dirty="0">
                <a:latin typeface="宋体" panose="02010600030101010101" pitchFamily="2" charset="-122"/>
                <a:cs typeface="Calibri" panose="020F0502020204030204" pitchFamily="34" charset="0"/>
              </a:rPr>
              <a:t>, </a:t>
            </a:r>
            <a:r>
              <a:rPr lang="en-US" altLang="zh-CN" sz="2800" b="1" i="1" dirty="0">
                <a:latin typeface="Times New Roman" panose="02020603050405020304" pitchFamily="18" charset="0"/>
                <a:cs typeface="Times New Roman" panose="02020603050405020304" pitchFamily="18" charset="0"/>
              </a:rPr>
              <a:t>L</a:t>
            </a:r>
            <a:r>
              <a:rPr lang="zh-CN" altLang="en-US" sz="2800" b="1" dirty="0">
                <a:latin typeface="宋体" panose="02010600030101010101" pitchFamily="2" charset="-122"/>
                <a:cs typeface="Calibri" panose="020F0502020204030204" pitchFamily="34" charset="0"/>
              </a:rPr>
              <a:t>为逆时针方向</a:t>
            </a:r>
            <a:r>
              <a:rPr lang="en-US" altLang="zh-CN" sz="2800" b="1" dirty="0">
                <a:latin typeface="宋体" panose="02010600030101010101" pitchFamily="2" charset="-122"/>
                <a:cs typeface="Calibri" panose="020F0502020204030204" pitchFamily="34" charset="0"/>
              </a:rPr>
              <a:t>.</a:t>
            </a:r>
            <a:endParaRPr lang="zh-CN" altLang="en-US" sz="2800" dirty="0"/>
          </a:p>
        </p:txBody>
      </p:sp>
      <p:grpSp>
        <p:nvGrpSpPr>
          <p:cNvPr id="12" name="组合 11"/>
          <p:cNvGrpSpPr/>
          <p:nvPr/>
        </p:nvGrpSpPr>
        <p:grpSpPr>
          <a:xfrm>
            <a:off x="2229961" y="1390325"/>
            <a:ext cx="8065433" cy="898525"/>
            <a:chOff x="2277036" y="491800"/>
            <a:chExt cx="8065433" cy="898525"/>
          </a:xfrm>
        </p:grpSpPr>
        <p:graphicFrame>
          <p:nvGraphicFramePr>
            <p:cNvPr id="15" name="对象 14"/>
            <p:cNvGraphicFramePr>
              <a:graphicFrameLocks noChangeAspect="1"/>
            </p:cNvGraphicFramePr>
            <p:nvPr>
              <p:extLst>
                <p:ext uri="{D42A27DB-BD31-4B8C-83A1-F6EECF244321}">
                  <p14:modId xmlns:p14="http://schemas.microsoft.com/office/powerpoint/2010/main" val="3969683954"/>
                </p:ext>
              </p:extLst>
            </p:nvPr>
          </p:nvGraphicFramePr>
          <p:xfrm>
            <a:off x="3270157" y="491800"/>
            <a:ext cx="7072312" cy="898525"/>
          </p:xfrm>
          <a:graphic>
            <a:graphicData uri="http://schemas.openxmlformats.org/presentationml/2006/ole">
              <mc:AlternateContent xmlns:mc="http://schemas.openxmlformats.org/markup-compatibility/2006">
                <mc:Choice xmlns:v="urn:schemas-microsoft-com:vml" Requires="v">
                  <p:oleObj spid="_x0000_s21537" name="Equation" r:id="rId5" imgW="2997000" imgH="380880" progId="Equation.DSMT4">
                    <p:embed/>
                  </p:oleObj>
                </mc:Choice>
                <mc:Fallback>
                  <p:oleObj name="Equation" r:id="rId5" imgW="2997000" imgH="380880" progId="Equation.DSMT4">
                    <p:embed/>
                    <p:pic>
                      <p:nvPicPr>
                        <p:cNvPr id="0" name=""/>
                        <p:cNvPicPr/>
                        <p:nvPr/>
                      </p:nvPicPr>
                      <p:blipFill>
                        <a:blip r:embed="rId6"/>
                        <a:stretch>
                          <a:fillRect/>
                        </a:stretch>
                      </p:blipFill>
                      <p:spPr>
                        <a:xfrm>
                          <a:off x="3270157" y="491800"/>
                          <a:ext cx="7072312" cy="898525"/>
                        </a:xfrm>
                        <a:prstGeom prst="rect">
                          <a:avLst/>
                        </a:prstGeom>
                      </p:spPr>
                    </p:pic>
                  </p:oleObj>
                </mc:Fallback>
              </mc:AlternateContent>
            </a:graphicData>
          </a:graphic>
        </p:graphicFrame>
        <p:sp>
          <p:nvSpPr>
            <p:cNvPr id="10" name="文本框 9"/>
            <p:cNvSpPr txBox="1"/>
            <p:nvPr/>
          </p:nvSpPr>
          <p:spPr>
            <a:xfrm>
              <a:off x="2277036" y="597885"/>
              <a:ext cx="902811" cy="523220"/>
            </a:xfrm>
            <a:prstGeom prst="rect">
              <a:avLst/>
            </a:prstGeom>
            <a:noFill/>
          </p:spPr>
          <p:txBody>
            <a:bodyPr wrap="none" rtlCol="0">
              <a:spAutoFit/>
            </a:bodyPr>
            <a:lstStyle/>
            <a:p>
              <a:r>
                <a:rPr lang="zh-CN" altLang="en-US" sz="2800" b="1" dirty="0"/>
                <a:t>计算</a:t>
              </a:r>
            </a:p>
          </p:txBody>
        </p:sp>
      </p:grpSp>
      <p:sp>
        <p:nvSpPr>
          <p:cNvPr id="11" name="文本框 10"/>
          <p:cNvSpPr txBox="1"/>
          <p:nvPr/>
        </p:nvSpPr>
        <p:spPr>
          <a:xfrm>
            <a:off x="1327150" y="1496410"/>
            <a:ext cx="902811" cy="523220"/>
          </a:xfrm>
          <a:prstGeom prst="rect">
            <a:avLst/>
          </a:prstGeom>
          <a:noFill/>
        </p:spPr>
        <p:txBody>
          <a:bodyPr wrap="none" rtlCol="0">
            <a:spAutoFit/>
          </a:bodyPr>
          <a:lstStyle/>
          <a:p>
            <a:r>
              <a:rPr lang="zh-CN" altLang="en-US" sz="2800" b="1" dirty="0">
                <a:solidFill>
                  <a:srgbClr val="FF0000"/>
                </a:solidFill>
              </a:rPr>
              <a:t>练习</a:t>
            </a:r>
          </a:p>
        </p:txBody>
      </p:sp>
      <p:sp>
        <p:nvSpPr>
          <p:cNvPr id="2" name="灯片编号占位符 1"/>
          <p:cNvSpPr>
            <a:spLocks noGrp="1"/>
          </p:cNvSpPr>
          <p:nvPr>
            <p:ph type="sldNum" sz="quarter" idx="12"/>
          </p:nvPr>
        </p:nvSpPr>
        <p:spPr/>
        <p:txBody>
          <a:bodyPr/>
          <a:lstStyle/>
          <a:p>
            <a:fld id="{F99E66F1-1077-4047-AD70-5069A048046F}" type="slidenum">
              <a:rPr lang="zh-CN" altLang="en-US" smtClean="0"/>
              <a:t>15</a:t>
            </a:fld>
            <a:endParaRPr lang="zh-CN" altLang="en-US"/>
          </a:p>
        </p:txBody>
      </p:sp>
    </p:spTree>
    <p:extLst>
      <p:ext uri="{BB962C8B-B14F-4D97-AF65-F5344CB8AC3E}">
        <p14:creationId xmlns:p14="http://schemas.microsoft.com/office/powerpoint/2010/main" val="18815045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9" name="Text Box 3"/>
          <p:cNvSpPr txBox="1">
            <a:spLocks noChangeArrowheads="1"/>
          </p:cNvSpPr>
          <p:nvPr/>
        </p:nvSpPr>
        <p:spPr bwMode="auto">
          <a:xfrm>
            <a:off x="1193001" y="4007042"/>
            <a:ext cx="1066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sz="2800" b="1" dirty="0">
                <a:solidFill>
                  <a:srgbClr val="FF0000"/>
                </a:solidFill>
                <a:latin typeface="黑体" panose="02010609060101010101" pitchFamily="49" charset="-122"/>
                <a:ea typeface="黑体" panose="02010609060101010101" pitchFamily="49" charset="-122"/>
              </a:rPr>
              <a:t>解</a:t>
            </a:r>
            <a:endParaRPr lang="zh-CN" altLang="en-US" sz="2800" dirty="0">
              <a:solidFill>
                <a:srgbClr val="FF0000"/>
              </a:solidFill>
              <a:latin typeface="黑体" panose="02010609060101010101" pitchFamily="49" charset="-122"/>
              <a:ea typeface="黑体" panose="02010609060101010101" pitchFamily="49" charset="-122"/>
            </a:endParaRPr>
          </a:p>
        </p:txBody>
      </p:sp>
      <p:sp>
        <p:nvSpPr>
          <p:cNvPr id="65541" name="Text Box 5"/>
          <p:cNvSpPr txBox="1">
            <a:spLocks noChangeArrowheads="1"/>
          </p:cNvSpPr>
          <p:nvPr/>
        </p:nvSpPr>
        <p:spPr bwMode="auto">
          <a:xfrm>
            <a:off x="1607105" y="5477679"/>
            <a:ext cx="6858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2800" b="1" dirty="0"/>
              <a:t>则</a:t>
            </a:r>
            <a:endParaRPr lang="zh-CN" altLang="en-US" dirty="0"/>
          </a:p>
        </p:txBody>
      </p:sp>
      <p:graphicFrame>
        <p:nvGraphicFramePr>
          <p:cNvPr id="95234" name="Object 4"/>
          <p:cNvGraphicFramePr>
            <a:graphicFrameLocks noChangeAspect="1"/>
          </p:cNvGraphicFramePr>
          <p:nvPr>
            <p:extLst>
              <p:ext uri="{D42A27DB-BD31-4B8C-83A1-F6EECF244321}">
                <p14:modId xmlns:p14="http://schemas.microsoft.com/office/powerpoint/2010/main" val="3693476860"/>
              </p:ext>
            </p:extLst>
          </p:nvPr>
        </p:nvGraphicFramePr>
        <p:xfrm>
          <a:off x="2407928" y="5286385"/>
          <a:ext cx="2108200" cy="901700"/>
        </p:xfrm>
        <a:graphic>
          <a:graphicData uri="http://schemas.openxmlformats.org/presentationml/2006/ole">
            <mc:AlternateContent xmlns:mc="http://schemas.openxmlformats.org/markup-compatibility/2006">
              <mc:Choice xmlns:v="urn:schemas-microsoft-com:vml" Requires="v">
                <p:oleObj spid="_x0000_s20004" name="公式" r:id="rId3" imgW="2108160" imgH="901440" progId="Equation.3">
                  <p:embed/>
                </p:oleObj>
              </mc:Choice>
              <mc:Fallback>
                <p:oleObj name="公式" r:id="rId3" imgW="2108160" imgH="9014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07928" y="5286385"/>
                        <a:ext cx="2108200" cy="901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 name="对象 2"/>
          <p:cNvGraphicFramePr>
            <a:graphicFrameLocks noChangeAspect="1"/>
          </p:cNvGraphicFramePr>
          <p:nvPr>
            <p:extLst>
              <p:ext uri="{D42A27DB-BD31-4B8C-83A1-F6EECF244321}">
                <p14:modId xmlns:p14="http://schemas.microsoft.com/office/powerpoint/2010/main" val="606980121"/>
              </p:ext>
            </p:extLst>
          </p:nvPr>
        </p:nvGraphicFramePr>
        <p:xfrm>
          <a:off x="4031947" y="1263623"/>
          <a:ext cx="2857498" cy="952500"/>
        </p:xfrm>
        <a:graphic>
          <a:graphicData uri="http://schemas.openxmlformats.org/presentationml/2006/ole">
            <mc:AlternateContent xmlns:mc="http://schemas.openxmlformats.org/markup-compatibility/2006">
              <mc:Choice xmlns:v="urn:schemas-microsoft-com:vml" Requires="v">
                <p:oleObj spid="_x0000_s20005" name="Equation" r:id="rId5" imgW="1143000" imgH="380880" progId="Equation.DSMT4">
                  <p:embed/>
                </p:oleObj>
              </mc:Choice>
              <mc:Fallback>
                <p:oleObj name="Equation" r:id="rId5" imgW="1143000" imgH="380880" progId="Equation.DSMT4">
                  <p:embed/>
                  <p:pic>
                    <p:nvPicPr>
                      <p:cNvPr id="0" name=""/>
                      <p:cNvPicPr/>
                      <p:nvPr/>
                    </p:nvPicPr>
                    <p:blipFill>
                      <a:blip r:embed="rId6"/>
                      <a:stretch>
                        <a:fillRect/>
                      </a:stretch>
                    </p:blipFill>
                    <p:spPr>
                      <a:xfrm>
                        <a:off x="4031947" y="1263623"/>
                        <a:ext cx="2857498" cy="952500"/>
                      </a:xfrm>
                      <a:prstGeom prst="rect">
                        <a:avLst/>
                      </a:prstGeom>
                    </p:spPr>
                  </p:pic>
                </p:oleObj>
              </mc:Fallback>
            </mc:AlternateContent>
          </a:graphicData>
        </a:graphic>
      </p:graphicFrame>
      <p:sp>
        <p:nvSpPr>
          <p:cNvPr id="4" name="文本框 3"/>
          <p:cNvSpPr txBox="1"/>
          <p:nvPr/>
        </p:nvSpPr>
        <p:spPr>
          <a:xfrm>
            <a:off x="999920" y="1396950"/>
            <a:ext cx="726481" cy="523220"/>
          </a:xfrm>
          <a:prstGeom prst="rect">
            <a:avLst/>
          </a:prstGeom>
          <a:noFill/>
        </p:spPr>
        <p:txBody>
          <a:bodyPr wrap="none" rtlCol="0">
            <a:spAutoFit/>
          </a:bodyPr>
          <a:lstStyle/>
          <a:p>
            <a:r>
              <a:rPr lang="zh-CN" altLang="en-US" sz="2800" b="1" dirty="0">
                <a:solidFill>
                  <a:srgbClr val="FF0000"/>
                </a:solidFill>
              </a:rPr>
              <a:t>例</a:t>
            </a:r>
            <a:r>
              <a:rPr lang="en-US" altLang="zh-CN" sz="2800" b="1" dirty="0">
                <a:solidFill>
                  <a:srgbClr val="FF0000"/>
                </a:solidFill>
                <a:latin typeface="Times New Roman" panose="02020603050405020304" pitchFamily="18" charset="0"/>
                <a:cs typeface="Times New Roman" panose="02020603050405020304" pitchFamily="18" charset="0"/>
              </a:rPr>
              <a:t>3</a:t>
            </a:r>
            <a:endParaRPr lang="zh-CN" altLang="en-US" sz="2800" b="1" dirty="0">
              <a:solidFill>
                <a:srgbClr val="FF0000"/>
              </a:solidFill>
              <a:latin typeface="Times New Roman" panose="02020603050405020304" pitchFamily="18" charset="0"/>
              <a:cs typeface="Times New Roman" panose="02020603050405020304" pitchFamily="18" charset="0"/>
            </a:endParaRPr>
          </a:p>
        </p:txBody>
      </p:sp>
      <p:sp>
        <p:nvSpPr>
          <p:cNvPr id="5" name="文本框 4"/>
          <p:cNvSpPr txBox="1"/>
          <p:nvPr/>
        </p:nvSpPr>
        <p:spPr>
          <a:xfrm>
            <a:off x="1698821" y="1387245"/>
            <a:ext cx="2339102" cy="523220"/>
          </a:xfrm>
          <a:prstGeom prst="rect">
            <a:avLst/>
          </a:prstGeom>
          <a:noFill/>
        </p:spPr>
        <p:txBody>
          <a:bodyPr wrap="none" rtlCol="0">
            <a:spAutoFit/>
          </a:bodyPr>
          <a:lstStyle/>
          <a:p>
            <a:r>
              <a:rPr lang="zh-CN" altLang="en-US" sz="2800" b="1" dirty="0"/>
              <a:t>计算曲线积分</a:t>
            </a:r>
          </a:p>
        </p:txBody>
      </p:sp>
      <p:graphicFrame>
        <p:nvGraphicFramePr>
          <p:cNvPr id="6" name="对象 5"/>
          <p:cNvGraphicFramePr>
            <a:graphicFrameLocks noChangeAspect="1"/>
          </p:cNvGraphicFramePr>
          <p:nvPr>
            <p:extLst>
              <p:ext uri="{D42A27DB-BD31-4B8C-83A1-F6EECF244321}">
                <p14:modId xmlns:p14="http://schemas.microsoft.com/office/powerpoint/2010/main" val="483751600"/>
              </p:ext>
            </p:extLst>
          </p:nvPr>
        </p:nvGraphicFramePr>
        <p:xfrm>
          <a:off x="1133375" y="2558829"/>
          <a:ext cx="1458913" cy="504825"/>
        </p:xfrm>
        <a:graphic>
          <a:graphicData uri="http://schemas.openxmlformats.org/presentationml/2006/ole">
            <mc:AlternateContent xmlns:mc="http://schemas.openxmlformats.org/markup-compatibility/2006">
              <mc:Choice xmlns:v="urn:schemas-microsoft-com:vml" Requires="v">
                <p:oleObj spid="_x0000_s20006" name="Equation" r:id="rId7" imgW="622080" imgH="215640" progId="Equation.DSMT4">
                  <p:embed/>
                </p:oleObj>
              </mc:Choice>
              <mc:Fallback>
                <p:oleObj name="Equation" r:id="rId7" imgW="622080" imgH="215640" progId="Equation.DSMT4">
                  <p:embed/>
                  <p:pic>
                    <p:nvPicPr>
                      <p:cNvPr id="0" name=""/>
                      <p:cNvPicPr/>
                      <p:nvPr/>
                    </p:nvPicPr>
                    <p:blipFill>
                      <a:blip r:embed="rId8"/>
                      <a:stretch>
                        <a:fillRect/>
                      </a:stretch>
                    </p:blipFill>
                    <p:spPr>
                      <a:xfrm>
                        <a:off x="1133375" y="2558829"/>
                        <a:ext cx="1458913" cy="504825"/>
                      </a:xfrm>
                      <a:prstGeom prst="rect">
                        <a:avLst/>
                      </a:prstGeom>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4104832528"/>
              </p:ext>
            </p:extLst>
          </p:nvPr>
        </p:nvGraphicFramePr>
        <p:xfrm>
          <a:off x="1193001" y="3473462"/>
          <a:ext cx="5400675" cy="523875"/>
        </p:xfrm>
        <a:graphic>
          <a:graphicData uri="http://schemas.openxmlformats.org/presentationml/2006/ole">
            <mc:AlternateContent xmlns:mc="http://schemas.openxmlformats.org/markup-compatibility/2006">
              <mc:Choice xmlns:v="urn:schemas-microsoft-com:vml" Requires="v">
                <p:oleObj spid="_x0000_s20007" name="Equation" r:id="rId9" imgW="2222280" imgH="215640" progId="Equation.DSMT4">
                  <p:embed/>
                </p:oleObj>
              </mc:Choice>
              <mc:Fallback>
                <p:oleObj name="Equation" r:id="rId9" imgW="2222280" imgH="215640" progId="Equation.DSMT4">
                  <p:embed/>
                  <p:pic>
                    <p:nvPicPr>
                      <p:cNvPr id="0" name=""/>
                      <p:cNvPicPr/>
                      <p:nvPr/>
                    </p:nvPicPr>
                    <p:blipFill>
                      <a:blip r:embed="rId10"/>
                      <a:stretch>
                        <a:fillRect/>
                      </a:stretch>
                    </p:blipFill>
                    <p:spPr>
                      <a:xfrm>
                        <a:off x="1193001" y="3473462"/>
                        <a:ext cx="5400675" cy="523875"/>
                      </a:xfrm>
                      <a:prstGeom prst="rect">
                        <a:avLst/>
                      </a:prstGeom>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1163413132"/>
              </p:ext>
            </p:extLst>
          </p:nvPr>
        </p:nvGraphicFramePr>
        <p:xfrm>
          <a:off x="2721399" y="2115369"/>
          <a:ext cx="4243387" cy="1212850"/>
        </p:xfrm>
        <a:graphic>
          <a:graphicData uri="http://schemas.openxmlformats.org/presentationml/2006/ole">
            <mc:AlternateContent xmlns:mc="http://schemas.openxmlformats.org/markup-compatibility/2006">
              <mc:Choice xmlns:v="urn:schemas-microsoft-com:vml" Requires="v">
                <p:oleObj spid="_x0000_s20008" name="Equation" r:id="rId11" imgW="1688760" imgH="482400" progId="Equation.DSMT4">
                  <p:embed/>
                </p:oleObj>
              </mc:Choice>
              <mc:Fallback>
                <p:oleObj name="Equation" r:id="rId11" imgW="1688760" imgH="482400" progId="Equation.DSMT4">
                  <p:embed/>
                  <p:pic>
                    <p:nvPicPr>
                      <p:cNvPr id="0" name=""/>
                      <p:cNvPicPr/>
                      <p:nvPr/>
                    </p:nvPicPr>
                    <p:blipFill>
                      <a:blip r:embed="rId12"/>
                      <a:stretch>
                        <a:fillRect/>
                      </a:stretch>
                    </p:blipFill>
                    <p:spPr>
                      <a:xfrm>
                        <a:off x="2721399" y="2115369"/>
                        <a:ext cx="4243387" cy="1212850"/>
                      </a:xfrm>
                      <a:prstGeom prst="rect">
                        <a:avLst/>
                      </a:prstGeom>
                    </p:spPr>
                  </p:pic>
                </p:oleObj>
              </mc:Fallback>
            </mc:AlternateContent>
          </a:graphicData>
        </a:graphic>
      </p:graphicFrame>
      <p:graphicFrame>
        <p:nvGraphicFramePr>
          <p:cNvPr id="9" name="对象 8"/>
          <p:cNvGraphicFramePr>
            <a:graphicFrameLocks noChangeAspect="1"/>
          </p:cNvGraphicFramePr>
          <p:nvPr>
            <p:extLst>
              <p:ext uri="{D42A27DB-BD31-4B8C-83A1-F6EECF244321}">
                <p14:modId xmlns:p14="http://schemas.microsoft.com/office/powerpoint/2010/main" val="2295788729"/>
              </p:ext>
            </p:extLst>
          </p:nvPr>
        </p:nvGraphicFramePr>
        <p:xfrm>
          <a:off x="2098838" y="4026276"/>
          <a:ext cx="5488510" cy="524184"/>
        </p:xfrm>
        <a:graphic>
          <a:graphicData uri="http://schemas.openxmlformats.org/presentationml/2006/ole">
            <mc:AlternateContent xmlns:mc="http://schemas.openxmlformats.org/markup-compatibility/2006">
              <mc:Choice xmlns:v="urn:schemas-microsoft-com:vml" Requires="v">
                <p:oleObj spid="_x0000_s20009" name="Equation" r:id="rId13" imgW="2260440" imgH="215640" progId="Equation.DSMT4">
                  <p:embed/>
                </p:oleObj>
              </mc:Choice>
              <mc:Fallback>
                <p:oleObj name="Equation" r:id="rId13" imgW="2260440" imgH="215640" progId="Equation.DSMT4">
                  <p:embed/>
                  <p:pic>
                    <p:nvPicPr>
                      <p:cNvPr id="0" name=""/>
                      <p:cNvPicPr/>
                      <p:nvPr/>
                    </p:nvPicPr>
                    <p:blipFill>
                      <a:blip r:embed="rId14"/>
                      <a:stretch>
                        <a:fillRect/>
                      </a:stretch>
                    </p:blipFill>
                    <p:spPr>
                      <a:xfrm>
                        <a:off x="2098838" y="4026276"/>
                        <a:ext cx="5488510" cy="524184"/>
                      </a:xfrm>
                      <a:prstGeom prst="rect">
                        <a:avLst/>
                      </a:prstGeom>
                    </p:spPr>
                  </p:pic>
                </p:oleObj>
              </mc:Fallback>
            </mc:AlternateContent>
          </a:graphicData>
        </a:graphic>
      </p:graphicFrame>
      <p:graphicFrame>
        <p:nvGraphicFramePr>
          <p:cNvPr id="10" name="对象 9"/>
          <p:cNvGraphicFramePr>
            <a:graphicFrameLocks noChangeAspect="1"/>
          </p:cNvGraphicFramePr>
          <p:nvPr>
            <p:extLst>
              <p:ext uri="{D42A27DB-BD31-4B8C-83A1-F6EECF244321}">
                <p14:modId xmlns:p14="http://schemas.microsoft.com/office/powerpoint/2010/main" val="570097472"/>
              </p:ext>
            </p:extLst>
          </p:nvPr>
        </p:nvGraphicFramePr>
        <p:xfrm>
          <a:off x="1689786" y="4840946"/>
          <a:ext cx="5897562" cy="546100"/>
        </p:xfrm>
        <a:graphic>
          <a:graphicData uri="http://schemas.openxmlformats.org/presentationml/2006/ole">
            <mc:AlternateContent xmlns:mc="http://schemas.openxmlformats.org/markup-compatibility/2006">
              <mc:Choice xmlns:v="urn:schemas-microsoft-com:vml" Requires="v">
                <p:oleObj spid="_x0000_s20010" name="Equation" r:id="rId15" imgW="2463480" imgH="228600" progId="Equation.DSMT4">
                  <p:embed/>
                </p:oleObj>
              </mc:Choice>
              <mc:Fallback>
                <p:oleObj name="Equation" r:id="rId15" imgW="2463480" imgH="228600" progId="Equation.DSMT4">
                  <p:embed/>
                  <p:pic>
                    <p:nvPicPr>
                      <p:cNvPr id="0" name=""/>
                      <p:cNvPicPr/>
                      <p:nvPr/>
                    </p:nvPicPr>
                    <p:blipFill>
                      <a:blip r:embed="rId16"/>
                      <a:stretch>
                        <a:fillRect/>
                      </a:stretch>
                    </p:blipFill>
                    <p:spPr>
                      <a:xfrm>
                        <a:off x="1689786" y="4840946"/>
                        <a:ext cx="5897562" cy="546100"/>
                      </a:xfrm>
                      <a:prstGeom prst="rect">
                        <a:avLst/>
                      </a:prstGeom>
                    </p:spPr>
                  </p:pic>
                </p:oleObj>
              </mc:Fallback>
            </mc:AlternateContent>
          </a:graphicData>
        </a:graphic>
      </p:graphicFrame>
      <p:graphicFrame>
        <p:nvGraphicFramePr>
          <p:cNvPr id="42" name="对象 41"/>
          <p:cNvGraphicFramePr>
            <a:graphicFrameLocks noChangeAspect="1"/>
          </p:cNvGraphicFramePr>
          <p:nvPr>
            <p:extLst>
              <p:ext uri="{D42A27DB-BD31-4B8C-83A1-F6EECF244321}">
                <p14:modId xmlns:p14="http://schemas.microsoft.com/office/powerpoint/2010/main" val="789788811"/>
              </p:ext>
            </p:extLst>
          </p:nvPr>
        </p:nvGraphicFramePr>
        <p:xfrm>
          <a:off x="8464550" y="2903538"/>
          <a:ext cx="2054225" cy="423862"/>
        </p:xfrm>
        <a:graphic>
          <a:graphicData uri="http://schemas.openxmlformats.org/presentationml/2006/ole">
            <mc:AlternateContent xmlns:mc="http://schemas.openxmlformats.org/markup-compatibility/2006">
              <mc:Choice xmlns:v="urn:schemas-microsoft-com:vml" Requires="v">
                <p:oleObj spid="_x0000_s20011" name="Equation" r:id="rId17" imgW="1104840" imgH="228600" progId="Equation.DSMT4">
                  <p:embed/>
                </p:oleObj>
              </mc:Choice>
              <mc:Fallback>
                <p:oleObj name="Equation" r:id="rId17" imgW="1104840" imgH="228600" progId="Equation.DSMT4">
                  <p:embed/>
                  <p:pic>
                    <p:nvPicPr>
                      <p:cNvPr id="0" name=""/>
                      <p:cNvPicPr/>
                      <p:nvPr/>
                    </p:nvPicPr>
                    <p:blipFill>
                      <a:blip r:embed="rId18"/>
                      <a:stretch>
                        <a:fillRect/>
                      </a:stretch>
                    </p:blipFill>
                    <p:spPr>
                      <a:xfrm>
                        <a:off x="8464550" y="2903538"/>
                        <a:ext cx="2054225" cy="423862"/>
                      </a:xfrm>
                      <a:prstGeom prst="rect">
                        <a:avLst/>
                      </a:prstGeom>
                    </p:spPr>
                  </p:pic>
                </p:oleObj>
              </mc:Fallback>
            </mc:AlternateContent>
          </a:graphicData>
        </a:graphic>
      </p:graphicFrame>
      <p:grpSp>
        <p:nvGrpSpPr>
          <p:cNvPr id="43" name="组合 42"/>
          <p:cNvGrpSpPr/>
          <p:nvPr/>
        </p:nvGrpSpPr>
        <p:grpSpPr>
          <a:xfrm rot="1230726">
            <a:off x="9248837" y="1482069"/>
            <a:ext cx="1868344" cy="958603"/>
            <a:chOff x="6010615" y="1261323"/>
            <a:chExt cx="1852082" cy="945812"/>
          </a:xfrm>
        </p:grpSpPr>
        <p:grpSp>
          <p:nvGrpSpPr>
            <p:cNvPr id="44" name="组合 43"/>
            <p:cNvGrpSpPr/>
            <p:nvPr/>
          </p:nvGrpSpPr>
          <p:grpSpPr>
            <a:xfrm>
              <a:off x="6010615" y="1261323"/>
              <a:ext cx="1852082" cy="945810"/>
              <a:chOff x="4686012" y="1570752"/>
              <a:chExt cx="1852082" cy="945810"/>
            </a:xfrm>
          </p:grpSpPr>
          <p:sp>
            <p:nvSpPr>
              <p:cNvPr id="46" name="椭圆 45"/>
              <p:cNvSpPr/>
              <p:nvPr/>
            </p:nvSpPr>
            <p:spPr>
              <a:xfrm rot="2238758">
                <a:off x="4686012" y="1570752"/>
                <a:ext cx="1708706" cy="945810"/>
              </a:xfrm>
              <a:prstGeom prst="ellipse">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矩形 46"/>
              <p:cNvSpPr/>
              <p:nvPr/>
            </p:nvSpPr>
            <p:spPr>
              <a:xfrm rot="2276268">
                <a:off x="4834366" y="1593971"/>
                <a:ext cx="1703728" cy="5216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5" name="椭圆 44"/>
            <p:cNvSpPr/>
            <p:nvPr/>
          </p:nvSpPr>
          <p:spPr>
            <a:xfrm rot="2238758">
              <a:off x="6010615" y="1261325"/>
              <a:ext cx="1708706" cy="945810"/>
            </a:xfrm>
            <a:prstGeom prst="ellipse">
              <a:avLst/>
            </a:prstGeom>
            <a:noFill/>
            <a:ln w="190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3" name="组合 32"/>
          <p:cNvGrpSpPr/>
          <p:nvPr/>
        </p:nvGrpSpPr>
        <p:grpSpPr>
          <a:xfrm>
            <a:off x="8932795" y="497075"/>
            <a:ext cx="2421126" cy="2612938"/>
            <a:chOff x="9067619" y="2239583"/>
            <a:chExt cx="2421126" cy="2612938"/>
          </a:xfrm>
        </p:grpSpPr>
        <p:grpSp>
          <p:nvGrpSpPr>
            <p:cNvPr id="34" name="组合 33"/>
            <p:cNvGrpSpPr/>
            <p:nvPr/>
          </p:nvGrpSpPr>
          <p:grpSpPr>
            <a:xfrm>
              <a:off x="9067619" y="2239583"/>
              <a:ext cx="2293108" cy="2612938"/>
              <a:chOff x="8735110" y="1307778"/>
              <a:chExt cx="2293108" cy="2612938"/>
            </a:xfrm>
          </p:grpSpPr>
          <p:cxnSp>
            <p:nvCxnSpPr>
              <p:cNvPr id="36" name="直接箭头连接符 35"/>
              <p:cNvCxnSpPr/>
              <p:nvPr/>
            </p:nvCxnSpPr>
            <p:spPr>
              <a:xfrm flipV="1">
                <a:off x="8848436" y="2789382"/>
                <a:ext cx="2179782" cy="13455"/>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直接箭头连接符 36"/>
              <p:cNvCxnSpPr/>
              <p:nvPr/>
            </p:nvCxnSpPr>
            <p:spPr>
              <a:xfrm flipH="1" flipV="1">
                <a:off x="9855200" y="1307778"/>
                <a:ext cx="23107" cy="2612938"/>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直接箭头连接符 37"/>
              <p:cNvCxnSpPr/>
              <p:nvPr/>
            </p:nvCxnSpPr>
            <p:spPr>
              <a:xfrm flipH="1">
                <a:off x="8964901" y="2819403"/>
                <a:ext cx="881807" cy="877747"/>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39" name="对象 38"/>
              <p:cNvGraphicFramePr>
                <a:graphicFrameLocks noChangeAspect="1"/>
              </p:cNvGraphicFramePr>
              <p:nvPr/>
            </p:nvGraphicFramePr>
            <p:xfrm>
              <a:off x="9869216" y="2832907"/>
              <a:ext cx="285750" cy="307731"/>
            </p:xfrm>
            <a:graphic>
              <a:graphicData uri="http://schemas.openxmlformats.org/presentationml/2006/ole">
                <mc:AlternateContent xmlns:mc="http://schemas.openxmlformats.org/markup-compatibility/2006">
                  <mc:Choice xmlns:v="urn:schemas-microsoft-com:vml" Requires="v">
                    <p:oleObj spid="_x0000_s20012" name="Equation" r:id="rId19" imgW="164880" imgH="177480" progId="Equation.DSMT4">
                      <p:embed/>
                    </p:oleObj>
                  </mc:Choice>
                  <mc:Fallback>
                    <p:oleObj name="Equation" r:id="rId19" imgW="164880" imgH="177480" progId="Equation.DSMT4">
                      <p:embed/>
                      <p:pic>
                        <p:nvPicPr>
                          <p:cNvPr id="0" name=""/>
                          <p:cNvPicPr/>
                          <p:nvPr/>
                        </p:nvPicPr>
                        <p:blipFill>
                          <a:blip r:embed="rId20"/>
                          <a:stretch>
                            <a:fillRect/>
                          </a:stretch>
                        </p:blipFill>
                        <p:spPr>
                          <a:xfrm>
                            <a:off x="9869216" y="2832907"/>
                            <a:ext cx="285750" cy="307731"/>
                          </a:xfrm>
                          <a:prstGeom prst="rect">
                            <a:avLst/>
                          </a:prstGeom>
                        </p:spPr>
                      </p:pic>
                    </p:oleObj>
                  </mc:Fallback>
                </mc:AlternateContent>
              </a:graphicData>
            </a:graphic>
          </p:graphicFrame>
          <p:graphicFrame>
            <p:nvGraphicFramePr>
              <p:cNvPr id="40" name="对象 39"/>
              <p:cNvGraphicFramePr>
                <a:graphicFrameLocks noChangeAspect="1"/>
              </p:cNvGraphicFramePr>
              <p:nvPr/>
            </p:nvGraphicFramePr>
            <p:xfrm>
              <a:off x="8735110" y="3264837"/>
              <a:ext cx="321238" cy="319139"/>
            </p:xfrm>
            <a:graphic>
              <a:graphicData uri="http://schemas.openxmlformats.org/presentationml/2006/ole">
                <mc:AlternateContent xmlns:mc="http://schemas.openxmlformats.org/markup-compatibility/2006">
                  <mc:Choice xmlns:v="urn:schemas-microsoft-com:vml" Requires="v">
                    <p:oleObj spid="_x0000_s20013" name="Equation" r:id="rId21" imgW="139680" imgH="139680" progId="Equation.DSMT4">
                      <p:embed/>
                    </p:oleObj>
                  </mc:Choice>
                  <mc:Fallback>
                    <p:oleObj name="Equation" r:id="rId21" imgW="139680" imgH="139680" progId="Equation.DSMT4">
                      <p:embed/>
                      <p:pic>
                        <p:nvPicPr>
                          <p:cNvPr id="0" name=""/>
                          <p:cNvPicPr/>
                          <p:nvPr/>
                        </p:nvPicPr>
                        <p:blipFill>
                          <a:blip r:embed="rId22"/>
                          <a:stretch>
                            <a:fillRect/>
                          </a:stretch>
                        </p:blipFill>
                        <p:spPr>
                          <a:xfrm>
                            <a:off x="8735110" y="3264837"/>
                            <a:ext cx="321238" cy="319139"/>
                          </a:xfrm>
                          <a:prstGeom prst="rect">
                            <a:avLst/>
                          </a:prstGeom>
                        </p:spPr>
                      </p:pic>
                    </p:oleObj>
                  </mc:Fallback>
                </mc:AlternateContent>
              </a:graphicData>
            </a:graphic>
          </p:graphicFrame>
          <p:graphicFrame>
            <p:nvGraphicFramePr>
              <p:cNvPr id="41" name="对象 40"/>
              <p:cNvGraphicFramePr>
                <a:graphicFrameLocks noChangeAspect="1"/>
              </p:cNvGraphicFramePr>
              <p:nvPr/>
            </p:nvGraphicFramePr>
            <p:xfrm>
              <a:off x="9875570" y="1307778"/>
              <a:ext cx="260350" cy="319139"/>
            </p:xfrm>
            <a:graphic>
              <a:graphicData uri="http://schemas.openxmlformats.org/presentationml/2006/ole">
                <mc:AlternateContent xmlns:mc="http://schemas.openxmlformats.org/markup-compatibility/2006">
                  <mc:Choice xmlns:v="urn:schemas-microsoft-com:vml" Requires="v">
                    <p:oleObj spid="_x0000_s20014" name="Equation" r:id="rId23" imgW="114120" imgH="139680" progId="Equation.DSMT4">
                      <p:embed/>
                    </p:oleObj>
                  </mc:Choice>
                  <mc:Fallback>
                    <p:oleObj name="Equation" r:id="rId23" imgW="114120" imgH="139680" progId="Equation.DSMT4">
                      <p:embed/>
                      <p:pic>
                        <p:nvPicPr>
                          <p:cNvPr id="0" name=""/>
                          <p:cNvPicPr/>
                          <p:nvPr/>
                        </p:nvPicPr>
                        <p:blipFill>
                          <a:blip r:embed="rId24"/>
                          <a:stretch>
                            <a:fillRect/>
                          </a:stretch>
                        </p:blipFill>
                        <p:spPr>
                          <a:xfrm>
                            <a:off x="9875570" y="1307778"/>
                            <a:ext cx="260350" cy="319139"/>
                          </a:xfrm>
                          <a:prstGeom prst="rect">
                            <a:avLst/>
                          </a:prstGeom>
                        </p:spPr>
                      </p:pic>
                    </p:oleObj>
                  </mc:Fallback>
                </mc:AlternateContent>
              </a:graphicData>
            </a:graphic>
          </p:graphicFrame>
        </p:grpSp>
        <p:graphicFrame>
          <p:nvGraphicFramePr>
            <p:cNvPr id="35" name="对象 34"/>
            <p:cNvGraphicFramePr>
              <a:graphicFrameLocks noChangeAspect="1"/>
            </p:cNvGraphicFramePr>
            <p:nvPr/>
          </p:nvGraphicFramePr>
          <p:xfrm>
            <a:off x="11180770" y="3825374"/>
            <a:ext cx="307975" cy="364707"/>
          </p:xfrm>
          <a:graphic>
            <a:graphicData uri="http://schemas.openxmlformats.org/presentationml/2006/ole">
              <mc:AlternateContent xmlns:mc="http://schemas.openxmlformats.org/markup-compatibility/2006">
                <mc:Choice xmlns:v="urn:schemas-microsoft-com:vml" Requires="v">
                  <p:oleObj spid="_x0000_s20015" name="Equation" r:id="rId25" imgW="139680" imgH="164880" progId="Equation.DSMT4">
                    <p:embed/>
                  </p:oleObj>
                </mc:Choice>
                <mc:Fallback>
                  <p:oleObj name="Equation" r:id="rId25" imgW="139680" imgH="164880" progId="Equation.DSMT4">
                    <p:embed/>
                    <p:pic>
                      <p:nvPicPr>
                        <p:cNvPr id="0" name=""/>
                        <p:cNvPicPr/>
                        <p:nvPr/>
                      </p:nvPicPr>
                      <p:blipFill>
                        <a:blip r:embed="rId26"/>
                        <a:stretch>
                          <a:fillRect/>
                        </a:stretch>
                      </p:blipFill>
                      <p:spPr>
                        <a:xfrm>
                          <a:off x="11180770" y="3825374"/>
                          <a:ext cx="307975" cy="364707"/>
                        </a:xfrm>
                        <a:prstGeom prst="rect">
                          <a:avLst/>
                        </a:prstGeom>
                      </p:spPr>
                    </p:pic>
                  </p:oleObj>
                </mc:Fallback>
              </mc:AlternateContent>
            </a:graphicData>
          </a:graphic>
        </p:graphicFrame>
      </p:grpSp>
      <p:grpSp>
        <p:nvGrpSpPr>
          <p:cNvPr id="12" name="组合 11"/>
          <p:cNvGrpSpPr/>
          <p:nvPr/>
        </p:nvGrpSpPr>
        <p:grpSpPr>
          <a:xfrm>
            <a:off x="9216595" y="1075216"/>
            <a:ext cx="1717964" cy="1766836"/>
            <a:chOff x="9216595" y="1075216"/>
            <a:chExt cx="1717964" cy="1766836"/>
          </a:xfrm>
        </p:grpSpPr>
        <p:sp>
          <p:nvSpPr>
            <p:cNvPr id="32" name="椭圆 31"/>
            <p:cNvSpPr/>
            <p:nvPr/>
          </p:nvSpPr>
          <p:spPr>
            <a:xfrm>
              <a:off x="9216595" y="1075216"/>
              <a:ext cx="1717964" cy="1766836"/>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9235455" y="1714692"/>
              <a:ext cx="1685234" cy="581891"/>
            </a:xfrm>
            <a:prstGeom prst="ellipse">
              <a:avLst/>
            </a:prstGeom>
            <a:noFill/>
            <a:ln w="190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50" name="直接箭头连接符 49"/>
          <p:cNvCxnSpPr/>
          <p:nvPr/>
        </p:nvCxnSpPr>
        <p:spPr>
          <a:xfrm flipV="1">
            <a:off x="10090544" y="1386708"/>
            <a:ext cx="809308" cy="571926"/>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52" name="对象 51"/>
          <p:cNvGraphicFramePr>
            <a:graphicFrameLocks noChangeAspect="1"/>
          </p:cNvGraphicFramePr>
          <p:nvPr>
            <p:extLst>
              <p:ext uri="{D42A27DB-BD31-4B8C-83A1-F6EECF244321}">
                <p14:modId xmlns:p14="http://schemas.microsoft.com/office/powerpoint/2010/main" val="4029069803"/>
              </p:ext>
            </p:extLst>
          </p:nvPr>
        </p:nvGraphicFramePr>
        <p:xfrm>
          <a:off x="8299086" y="725058"/>
          <a:ext cx="1588655" cy="397164"/>
        </p:xfrm>
        <a:graphic>
          <a:graphicData uri="http://schemas.openxmlformats.org/presentationml/2006/ole">
            <mc:AlternateContent xmlns:mc="http://schemas.openxmlformats.org/markup-compatibility/2006">
              <mc:Choice xmlns:v="urn:schemas-microsoft-com:vml" Requires="v">
                <p:oleObj spid="_x0000_s20016" name="Equation" r:id="rId27" imgW="812520" imgH="203040" progId="Equation.DSMT4">
                  <p:embed/>
                </p:oleObj>
              </mc:Choice>
              <mc:Fallback>
                <p:oleObj name="Equation" r:id="rId27" imgW="812520" imgH="203040" progId="Equation.DSMT4">
                  <p:embed/>
                  <p:pic>
                    <p:nvPicPr>
                      <p:cNvPr id="0" name=""/>
                      <p:cNvPicPr/>
                      <p:nvPr/>
                    </p:nvPicPr>
                    <p:blipFill>
                      <a:blip r:embed="rId28"/>
                      <a:stretch>
                        <a:fillRect/>
                      </a:stretch>
                    </p:blipFill>
                    <p:spPr>
                      <a:xfrm>
                        <a:off x="8299086" y="725058"/>
                        <a:ext cx="1588655" cy="397164"/>
                      </a:xfrm>
                      <a:prstGeom prst="rect">
                        <a:avLst/>
                      </a:prstGeom>
                    </p:spPr>
                  </p:pic>
                </p:oleObj>
              </mc:Fallback>
            </mc:AlternateContent>
          </a:graphicData>
        </a:graphic>
      </p:graphicFrame>
      <p:sp>
        <p:nvSpPr>
          <p:cNvPr id="2" name="灯片编号占位符 1"/>
          <p:cNvSpPr>
            <a:spLocks noGrp="1"/>
          </p:cNvSpPr>
          <p:nvPr>
            <p:ph type="sldNum" sz="quarter" idx="12"/>
          </p:nvPr>
        </p:nvSpPr>
        <p:spPr/>
        <p:txBody>
          <a:bodyPr/>
          <a:lstStyle/>
          <a:p>
            <a:fld id="{F99E66F1-1077-4047-AD70-5069A048046F}" type="slidenum">
              <a:rPr lang="zh-CN" altLang="en-US" smtClean="0"/>
              <a:t>16</a:t>
            </a:fld>
            <a:endParaRPr lang="zh-CN" altLang="en-US"/>
          </a:p>
        </p:txBody>
      </p:sp>
    </p:spTree>
    <p:extLst>
      <p:ext uri="{BB962C8B-B14F-4D97-AF65-F5344CB8AC3E}">
        <p14:creationId xmlns:p14="http://schemas.microsoft.com/office/powerpoint/2010/main" val="10511184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wipe(down)">
                                      <p:cBhvr>
                                        <p:cTn id="7" dur="500"/>
                                        <p:tgtEl>
                                          <p:spTgt spid="3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ipe(down)">
                                      <p:cBhvr>
                                        <p:cTn id="12" dur="75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2"/>
                                        </p:tgtEl>
                                        <p:attrNameLst>
                                          <p:attrName>style.visibility</p:attrName>
                                        </p:attrNameLst>
                                      </p:cBhvr>
                                      <p:to>
                                        <p:strVal val="visible"/>
                                      </p:to>
                                    </p:set>
                                    <p:animEffect transition="in" filter="wipe(left)">
                                      <p:cBhvr>
                                        <p:cTn id="17" dur="1000"/>
                                        <p:tgtEl>
                                          <p:spTgt spid="4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250"/>
                                  </p:stCondLst>
                                  <p:childTnLst>
                                    <p:set>
                                      <p:cBhvr>
                                        <p:cTn id="21" dur="1" fill="hold">
                                          <p:stCondLst>
                                            <p:cond delay="0"/>
                                          </p:stCondLst>
                                        </p:cTn>
                                        <p:tgtEl>
                                          <p:spTgt spid="43"/>
                                        </p:tgtEl>
                                        <p:attrNameLst>
                                          <p:attrName>style.visibility</p:attrName>
                                        </p:attrNameLst>
                                      </p:cBhvr>
                                      <p:to>
                                        <p:strVal val="visible"/>
                                      </p:to>
                                    </p:set>
                                    <p:animEffect transition="in" filter="wipe(down)">
                                      <p:cBhvr>
                                        <p:cTn id="22" dur="1000"/>
                                        <p:tgtEl>
                                          <p:spTgt spid="4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50"/>
                                        </p:tgtEl>
                                        <p:attrNameLst>
                                          <p:attrName>style.visibility</p:attrName>
                                        </p:attrNameLst>
                                      </p:cBhvr>
                                      <p:to>
                                        <p:strVal val="visible"/>
                                      </p:to>
                                    </p:set>
                                    <p:animEffect transition="in" filter="wipe(down)">
                                      <p:cBhvr>
                                        <p:cTn id="27" dur="750"/>
                                        <p:tgtEl>
                                          <p:spTgt spid="5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52"/>
                                        </p:tgtEl>
                                        <p:attrNameLst>
                                          <p:attrName>style.visibility</p:attrName>
                                        </p:attrNameLst>
                                      </p:cBhvr>
                                      <p:to>
                                        <p:strVal val="visible"/>
                                      </p:to>
                                    </p:set>
                                    <p:animEffect transition="in" filter="wipe(left)">
                                      <p:cBhvr>
                                        <p:cTn id="32" dur="750"/>
                                        <p:tgtEl>
                                          <p:spTgt spid="52"/>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65539"/>
                                        </p:tgtEl>
                                        <p:attrNameLst>
                                          <p:attrName>style.visibility</p:attrName>
                                        </p:attrNameLst>
                                      </p:cBhvr>
                                      <p:to>
                                        <p:strVal val="visible"/>
                                      </p:to>
                                    </p:set>
                                    <p:animEffect transition="in" filter="wipe(left)">
                                      <p:cBhvr>
                                        <p:cTn id="37" dur="500"/>
                                        <p:tgtEl>
                                          <p:spTgt spid="65539"/>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9"/>
                                        </p:tgtEl>
                                        <p:attrNameLst>
                                          <p:attrName>style.visibility</p:attrName>
                                        </p:attrNameLst>
                                      </p:cBhvr>
                                      <p:to>
                                        <p:strVal val="visible"/>
                                      </p:to>
                                    </p:set>
                                    <p:animEffect transition="in" filter="wipe(left)">
                                      <p:cBhvr>
                                        <p:cTn id="42" dur="750"/>
                                        <p:tgtEl>
                                          <p:spTgt spid="9"/>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10"/>
                                        </p:tgtEl>
                                        <p:attrNameLst>
                                          <p:attrName>style.visibility</p:attrName>
                                        </p:attrNameLst>
                                      </p:cBhvr>
                                      <p:to>
                                        <p:strVal val="visible"/>
                                      </p:to>
                                    </p:set>
                                    <p:animEffect transition="in" filter="wipe(left)">
                                      <p:cBhvr>
                                        <p:cTn id="47" dur="750"/>
                                        <p:tgtEl>
                                          <p:spTgt spid="10"/>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65541"/>
                                        </p:tgtEl>
                                        <p:attrNameLst>
                                          <p:attrName>style.visibility</p:attrName>
                                        </p:attrNameLst>
                                      </p:cBhvr>
                                      <p:to>
                                        <p:strVal val="visible"/>
                                      </p:to>
                                    </p:set>
                                    <p:animEffect transition="in" filter="wipe(left)">
                                      <p:cBhvr>
                                        <p:cTn id="52" dur="500"/>
                                        <p:tgtEl>
                                          <p:spTgt spid="65541"/>
                                        </p:tgtEl>
                                      </p:cBhvr>
                                    </p:animEffect>
                                  </p:childTnLst>
                                </p:cTn>
                              </p:par>
                            </p:childTnLst>
                          </p:cTn>
                        </p:par>
                        <p:par>
                          <p:cTn id="53" fill="hold">
                            <p:stCondLst>
                              <p:cond delay="500"/>
                            </p:stCondLst>
                            <p:childTnLst>
                              <p:par>
                                <p:cTn id="54" presetID="22" presetClass="entr" presetSubtype="8" fill="hold" nodeType="afterEffect">
                                  <p:stCondLst>
                                    <p:cond delay="0"/>
                                  </p:stCondLst>
                                  <p:childTnLst>
                                    <p:set>
                                      <p:cBhvr>
                                        <p:cTn id="55" dur="1" fill="hold">
                                          <p:stCondLst>
                                            <p:cond delay="0"/>
                                          </p:stCondLst>
                                        </p:cTn>
                                        <p:tgtEl>
                                          <p:spTgt spid="95234"/>
                                        </p:tgtEl>
                                        <p:attrNameLst>
                                          <p:attrName>style.visibility</p:attrName>
                                        </p:attrNameLst>
                                      </p:cBhvr>
                                      <p:to>
                                        <p:strVal val="visible"/>
                                      </p:to>
                                    </p:set>
                                    <p:animEffect transition="in" filter="wipe(left)">
                                      <p:cBhvr>
                                        <p:cTn id="56" dur="500"/>
                                        <p:tgtEl>
                                          <p:spTgt spid="952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39" grpId="0" autoUpdateAnimBg="0"/>
      <p:bldP spid="65541" grpId="0"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01" name="Text Box 2"/>
          <p:cNvSpPr txBox="1">
            <a:spLocks noChangeArrowheads="1"/>
          </p:cNvSpPr>
          <p:nvPr/>
        </p:nvSpPr>
        <p:spPr bwMode="auto">
          <a:xfrm>
            <a:off x="1566421" y="1005711"/>
            <a:ext cx="685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2800" b="1" dirty="0"/>
              <a:t>即</a:t>
            </a:r>
            <a:endParaRPr lang="zh-CN" altLang="en-US" dirty="0"/>
          </a:p>
        </p:txBody>
      </p:sp>
      <p:graphicFrame>
        <p:nvGraphicFramePr>
          <p:cNvPr id="12290" name="Object 2"/>
          <p:cNvGraphicFramePr>
            <a:graphicFrameLocks noChangeAspect="1"/>
          </p:cNvGraphicFramePr>
          <p:nvPr>
            <p:extLst>
              <p:ext uri="{D42A27DB-BD31-4B8C-83A1-F6EECF244321}">
                <p14:modId xmlns:p14="http://schemas.microsoft.com/office/powerpoint/2010/main" val="211320850"/>
              </p:ext>
            </p:extLst>
          </p:nvPr>
        </p:nvGraphicFramePr>
        <p:xfrm>
          <a:off x="2317496" y="818466"/>
          <a:ext cx="4029032" cy="869487"/>
        </p:xfrm>
        <a:graphic>
          <a:graphicData uri="http://schemas.openxmlformats.org/presentationml/2006/ole">
            <mc:AlternateContent xmlns:mc="http://schemas.openxmlformats.org/markup-compatibility/2006">
              <mc:Choice xmlns:v="urn:schemas-microsoft-com:vml" Requires="v">
                <p:oleObj spid="_x0000_s21085" name="公式" r:id="rId4" imgW="4178160" imgH="901440" progId="Equation.3">
                  <p:embed/>
                </p:oleObj>
              </mc:Choice>
              <mc:Fallback>
                <p:oleObj name="公式" r:id="rId4" imgW="4178160" imgH="90144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17496" y="818466"/>
                        <a:ext cx="4029032" cy="869487"/>
                      </a:xfrm>
                      <a:prstGeom prst="rect">
                        <a:avLst/>
                      </a:prstGeom>
                      <a:noFill/>
                      <a:ln>
                        <a:noFill/>
                      </a:ln>
                      <a:effectLst/>
                    </p:spPr>
                  </p:pic>
                </p:oleObj>
              </mc:Fallback>
            </mc:AlternateContent>
          </a:graphicData>
        </a:graphic>
      </p:graphicFrame>
      <p:graphicFrame>
        <p:nvGraphicFramePr>
          <p:cNvPr id="96257" name="Object 3"/>
          <p:cNvGraphicFramePr>
            <a:graphicFrameLocks noChangeAspect="1"/>
          </p:cNvGraphicFramePr>
          <p:nvPr>
            <p:extLst>
              <p:ext uri="{D42A27DB-BD31-4B8C-83A1-F6EECF244321}">
                <p14:modId xmlns:p14="http://schemas.microsoft.com/office/powerpoint/2010/main" val="546872477"/>
              </p:ext>
            </p:extLst>
          </p:nvPr>
        </p:nvGraphicFramePr>
        <p:xfrm>
          <a:off x="1640398" y="1727928"/>
          <a:ext cx="4965129" cy="2223084"/>
        </p:xfrm>
        <a:graphic>
          <a:graphicData uri="http://schemas.openxmlformats.org/presentationml/2006/ole">
            <mc:AlternateContent xmlns:mc="http://schemas.openxmlformats.org/markup-compatibility/2006">
              <mc:Choice xmlns:v="urn:schemas-microsoft-com:vml" Requires="v">
                <p:oleObj spid="_x0000_s21086" name="Equation" r:id="rId6" imgW="2070000" imgH="927000" progId="Equation.DSMT4">
                  <p:embed/>
                </p:oleObj>
              </mc:Choice>
              <mc:Fallback>
                <p:oleObj name="Equation" r:id="rId6" imgW="2070000" imgH="927000" progId="Equation.DSMT4">
                  <p:embed/>
                  <p:pic>
                    <p:nvPicPr>
                      <p:cNvPr id="0" name=""/>
                      <p:cNvPicPr>
                        <a:picLocks noChangeAspect="1" noChangeArrowheads="1"/>
                      </p:cNvPicPr>
                      <p:nvPr/>
                    </p:nvPicPr>
                    <p:blipFill>
                      <a:blip r:embed="rId7"/>
                      <a:srcRect/>
                      <a:stretch>
                        <a:fillRect/>
                      </a:stretch>
                    </p:blipFill>
                    <p:spPr bwMode="auto">
                      <a:xfrm>
                        <a:off x="1640398" y="1727928"/>
                        <a:ext cx="4965129" cy="2223084"/>
                      </a:xfrm>
                      <a:prstGeom prst="rect">
                        <a:avLst/>
                      </a:prstGeom>
                      <a:noFill/>
                      <a:ln>
                        <a:noFill/>
                      </a:ln>
                      <a:effectLst/>
                    </p:spPr>
                  </p:pic>
                </p:oleObj>
              </mc:Fallback>
            </mc:AlternateContent>
          </a:graphicData>
        </a:graphic>
      </p:graphicFrame>
      <p:graphicFrame>
        <p:nvGraphicFramePr>
          <p:cNvPr id="96258" name="Object 4"/>
          <p:cNvGraphicFramePr>
            <a:graphicFrameLocks noChangeAspect="1"/>
          </p:cNvGraphicFramePr>
          <p:nvPr>
            <p:extLst>
              <p:ext uri="{D42A27DB-BD31-4B8C-83A1-F6EECF244321}">
                <p14:modId xmlns:p14="http://schemas.microsoft.com/office/powerpoint/2010/main" val="4178438410"/>
              </p:ext>
            </p:extLst>
          </p:nvPr>
        </p:nvGraphicFramePr>
        <p:xfrm>
          <a:off x="1554912" y="3782400"/>
          <a:ext cx="3462270" cy="1101632"/>
        </p:xfrm>
        <a:graphic>
          <a:graphicData uri="http://schemas.openxmlformats.org/presentationml/2006/ole">
            <mc:AlternateContent xmlns:mc="http://schemas.openxmlformats.org/markup-compatibility/2006">
              <mc:Choice xmlns:v="urn:schemas-microsoft-com:vml" Requires="v">
                <p:oleObj spid="_x0000_s21087" name="Equation" r:id="rId8" imgW="1396800" imgH="444240" progId="Equation.DSMT4">
                  <p:embed/>
                </p:oleObj>
              </mc:Choice>
              <mc:Fallback>
                <p:oleObj name="Equation" r:id="rId8" imgW="1396800" imgH="444240" progId="Equation.DSMT4">
                  <p:embed/>
                  <p:pic>
                    <p:nvPicPr>
                      <p:cNvPr id="0" name=""/>
                      <p:cNvPicPr>
                        <a:picLocks noChangeAspect="1" noChangeArrowheads="1"/>
                      </p:cNvPicPr>
                      <p:nvPr/>
                    </p:nvPicPr>
                    <p:blipFill>
                      <a:blip r:embed="rId9"/>
                      <a:srcRect/>
                      <a:stretch>
                        <a:fillRect/>
                      </a:stretch>
                    </p:blipFill>
                    <p:spPr bwMode="auto">
                      <a:xfrm>
                        <a:off x="1554912" y="3782400"/>
                        <a:ext cx="3462270" cy="1101632"/>
                      </a:xfrm>
                      <a:prstGeom prst="rect">
                        <a:avLst/>
                      </a:prstGeom>
                      <a:noFill/>
                      <a:ln>
                        <a:noFill/>
                      </a:ln>
                      <a:effectLst/>
                    </p:spPr>
                  </p:pic>
                </p:oleObj>
              </mc:Fallback>
            </mc:AlternateContent>
          </a:graphicData>
        </a:graphic>
      </p:graphicFrame>
      <p:graphicFrame>
        <p:nvGraphicFramePr>
          <p:cNvPr id="96259" name="Object 5"/>
          <p:cNvGraphicFramePr>
            <a:graphicFrameLocks noChangeAspect="1"/>
          </p:cNvGraphicFramePr>
          <p:nvPr>
            <p:extLst>
              <p:ext uri="{D42A27DB-BD31-4B8C-83A1-F6EECF244321}">
                <p14:modId xmlns:p14="http://schemas.microsoft.com/office/powerpoint/2010/main" val="4261726206"/>
              </p:ext>
            </p:extLst>
          </p:nvPr>
        </p:nvGraphicFramePr>
        <p:xfrm>
          <a:off x="4907451" y="3948983"/>
          <a:ext cx="2020743" cy="977779"/>
        </p:xfrm>
        <a:graphic>
          <a:graphicData uri="http://schemas.openxmlformats.org/presentationml/2006/ole">
            <mc:AlternateContent xmlns:mc="http://schemas.openxmlformats.org/markup-compatibility/2006">
              <mc:Choice xmlns:v="urn:schemas-microsoft-com:vml" Requires="v">
                <p:oleObj spid="_x0000_s21088" name="Equation" r:id="rId10" imgW="787320" imgH="380880" progId="Equation.DSMT4">
                  <p:embed/>
                </p:oleObj>
              </mc:Choice>
              <mc:Fallback>
                <p:oleObj name="Equation" r:id="rId10" imgW="787320" imgH="380880" progId="Equation.DSMT4">
                  <p:embed/>
                  <p:pic>
                    <p:nvPicPr>
                      <p:cNvPr id="0" name=""/>
                      <p:cNvPicPr>
                        <a:picLocks noChangeAspect="1" noChangeArrowheads="1"/>
                      </p:cNvPicPr>
                      <p:nvPr/>
                    </p:nvPicPr>
                    <p:blipFill>
                      <a:blip r:embed="rId11"/>
                      <a:srcRect/>
                      <a:stretch>
                        <a:fillRect/>
                      </a:stretch>
                    </p:blipFill>
                    <p:spPr bwMode="auto">
                      <a:xfrm>
                        <a:off x="4907451" y="3948983"/>
                        <a:ext cx="2020743" cy="977779"/>
                      </a:xfrm>
                      <a:prstGeom prst="rect">
                        <a:avLst/>
                      </a:prstGeom>
                      <a:noFill/>
                      <a:ln>
                        <a:noFill/>
                      </a:ln>
                      <a:effectLst/>
                    </p:spPr>
                  </p:pic>
                </p:oleObj>
              </mc:Fallback>
            </mc:AlternateContent>
          </a:graphicData>
        </a:graphic>
      </p:graphicFrame>
      <p:graphicFrame>
        <p:nvGraphicFramePr>
          <p:cNvPr id="96261" name="Object 7"/>
          <p:cNvGraphicFramePr>
            <a:graphicFrameLocks noChangeAspect="1"/>
          </p:cNvGraphicFramePr>
          <p:nvPr>
            <p:extLst>
              <p:ext uri="{D42A27DB-BD31-4B8C-83A1-F6EECF244321}">
                <p14:modId xmlns:p14="http://schemas.microsoft.com/office/powerpoint/2010/main" val="985596378"/>
              </p:ext>
            </p:extLst>
          </p:nvPr>
        </p:nvGraphicFramePr>
        <p:xfrm>
          <a:off x="6892371" y="3950042"/>
          <a:ext cx="2004708" cy="601412"/>
        </p:xfrm>
        <a:graphic>
          <a:graphicData uri="http://schemas.openxmlformats.org/presentationml/2006/ole">
            <mc:AlternateContent xmlns:mc="http://schemas.openxmlformats.org/markup-compatibility/2006">
              <mc:Choice xmlns:v="urn:schemas-microsoft-com:vml" Requires="v">
                <p:oleObj spid="_x0000_s21089" name="Equation" r:id="rId12" imgW="761760" imgH="228600" progId="Equation.DSMT4">
                  <p:embed/>
                </p:oleObj>
              </mc:Choice>
              <mc:Fallback>
                <p:oleObj name="Equation" r:id="rId12" imgW="761760" imgH="228600" progId="Equation.DSMT4">
                  <p:embed/>
                  <p:pic>
                    <p:nvPicPr>
                      <p:cNvPr id="0" name=""/>
                      <p:cNvPicPr>
                        <a:picLocks noChangeAspect="1" noChangeArrowheads="1"/>
                      </p:cNvPicPr>
                      <p:nvPr/>
                    </p:nvPicPr>
                    <p:blipFill>
                      <a:blip r:embed="rId13"/>
                      <a:srcRect/>
                      <a:stretch>
                        <a:fillRect/>
                      </a:stretch>
                    </p:blipFill>
                    <p:spPr bwMode="auto">
                      <a:xfrm>
                        <a:off x="6892371" y="3950042"/>
                        <a:ext cx="2004708" cy="601412"/>
                      </a:xfrm>
                      <a:prstGeom prst="rect">
                        <a:avLst/>
                      </a:prstGeom>
                      <a:noFill/>
                      <a:ln>
                        <a:noFill/>
                      </a:ln>
                      <a:effectLst/>
                    </p:spPr>
                  </p:pic>
                </p:oleObj>
              </mc:Fallback>
            </mc:AlternateContent>
          </a:graphicData>
        </a:graphic>
      </p:graphicFrame>
      <p:grpSp>
        <p:nvGrpSpPr>
          <p:cNvPr id="3" name="组合 2"/>
          <p:cNvGrpSpPr/>
          <p:nvPr/>
        </p:nvGrpSpPr>
        <p:grpSpPr>
          <a:xfrm>
            <a:off x="8299086" y="511080"/>
            <a:ext cx="3103690" cy="2816320"/>
            <a:chOff x="8299086" y="511080"/>
            <a:chExt cx="3103690" cy="2816320"/>
          </a:xfrm>
        </p:grpSpPr>
        <p:graphicFrame>
          <p:nvGraphicFramePr>
            <p:cNvPr id="27" name="对象 26"/>
            <p:cNvGraphicFramePr>
              <a:graphicFrameLocks noChangeAspect="1"/>
            </p:cNvGraphicFramePr>
            <p:nvPr>
              <p:extLst>
                <p:ext uri="{D42A27DB-BD31-4B8C-83A1-F6EECF244321}">
                  <p14:modId xmlns:p14="http://schemas.microsoft.com/office/powerpoint/2010/main" val="3554392022"/>
                </p:ext>
              </p:extLst>
            </p:nvPr>
          </p:nvGraphicFramePr>
          <p:xfrm>
            <a:off x="8464550" y="2903538"/>
            <a:ext cx="2054225" cy="423862"/>
          </p:xfrm>
          <a:graphic>
            <a:graphicData uri="http://schemas.openxmlformats.org/presentationml/2006/ole">
              <mc:AlternateContent xmlns:mc="http://schemas.openxmlformats.org/markup-compatibility/2006">
                <mc:Choice xmlns:v="urn:schemas-microsoft-com:vml" Requires="v">
                  <p:oleObj spid="_x0000_s21090" name="Equation" r:id="rId14" imgW="1104840" imgH="228600" progId="Equation.DSMT4">
                    <p:embed/>
                  </p:oleObj>
                </mc:Choice>
                <mc:Fallback>
                  <p:oleObj name="Equation" r:id="rId14" imgW="1104840" imgH="228600" progId="Equation.DSMT4">
                    <p:embed/>
                    <p:pic>
                      <p:nvPicPr>
                        <p:cNvPr id="0" name=""/>
                        <p:cNvPicPr/>
                        <p:nvPr/>
                      </p:nvPicPr>
                      <p:blipFill>
                        <a:blip r:embed="rId15"/>
                        <a:stretch>
                          <a:fillRect/>
                        </a:stretch>
                      </p:blipFill>
                      <p:spPr>
                        <a:xfrm>
                          <a:off x="8464550" y="2903538"/>
                          <a:ext cx="2054225" cy="423862"/>
                        </a:xfrm>
                        <a:prstGeom prst="rect">
                          <a:avLst/>
                        </a:prstGeom>
                      </p:spPr>
                    </p:pic>
                  </p:oleObj>
                </mc:Fallback>
              </mc:AlternateContent>
            </a:graphicData>
          </a:graphic>
        </p:graphicFrame>
        <p:grpSp>
          <p:nvGrpSpPr>
            <p:cNvPr id="28" name="组合 27"/>
            <p:cNvGrpSpPr/>
            <p:nvPr/>
          </p:nvGrpSpPr>
          <p:grpSpPr>
            <a:xfrm rot="1230726">
              <a:off x="9313492" y="1491290"/>
              <a:ext cx="1868344" cy="958603"/>
              <a:chOff x="6010615" y="1261323"/>
              <a:chExt cx="1852082" cy="945812"/>
            </a:xfrm>
          </p:grpSpPr>
          <p:grpSp>
            <p:nvGrpSpPr>
              <p:cNvPr id="29" name="组合 28"/>
              <p:cNvGrpSpPr/>
              <p:nvPr/>
            </p:nvGrpSpPr>
            <p:grpSpPr>
              <a:xfrm>
                <a:off x="6010615" y="1261323"/>
                <a:ext cx="1852082" cy="945810"/>
                <a:chOff x="4686012" y="1570752"/>
                <a:chExt cx="1852082" cy="945810"/>
              </a:xfrm>
            </p:grpSpPr>
            <p:sp>
              <p:nvSpPr>
                <p:cNvPr id="31" name="椭圆 30"/>
                <p:cNvSpPr/>
                <p:nvPr/>
              </p:nvSpPr>
              <p:spPr>
                <a:xfrm rot="2238758">
                  <a:off x="4686012" y="1570752"/>
                  <a:ext cx="1708706" cy="945810"/>
                </a:xfrm>
                <a:prstGeom prst="ellipse">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p:cNvSpPr/>
                <p:nvPr/>
              </p:nvSpPr>
              <p:spPr>
                <a:xfrm rot="2276268">
                  <a:off x="4834366" y="1593971"/>
                  <a:ext cx="1703728" cy="5216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0" name="椭圆 29"/>
              <p:cNvSpPr/>
              <p:nvPr/>
            </p:nvSpPr>
            <p:spPr>
              <a:xfrm rot="2238758">
                <a:off x="6010615" y="1261325"/>
                <a:ext cx="1708706" cy="945810"/>
              </a:xfrm>
              <a:prstGeom prst="ellipse">
                <a:avLst/>
              </a:prstGeom>
              <a:noFill/>
              <a:ln w="190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4" name="组合 23"/>
            <p:cNvGrpSpPr/>
            <p:nvPr/>
          </p:nvGrpSpPr>
          <p:grpSpPr>
            <a:xfrm>
              <a:off x="9295674" y="1087174"/>
              <a:ext cx="1717964" cy="1766836"/>
              <a:chOff x="9216595" y="1075216"/>
              <a:chExt cx="1717964" cy="1766836"/>
            </a:xfrm>
          </p:grpSpPr>
          <p:sp>
            <p:nvSpPr>
              <p:cNvPr id="25" name="椭圆 24"/>
              <p:cNvSpPr/>
              <p:nvPr/>
            </p:nvSpPr>
            <p:spPr>
              <a:xfrm>
                <a:off x="9216595" y="1075216"/>
                <a:ext cx="1717964" cy="1766836"/>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p:nvSpPr>
            <p:spPr>
              <a:xfrm>
                <a:off x="9235455" y="1714692"/>
                <a:ext cx="1685234" cy="581891"/>
              </a:xfrm>
              <a:prstGeom prst="ellipse">
                <a:avLst/>
              </a:prstGeom>
              <a:noFill/>
              <a:ln w="190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5" name="组合 14"/>
            <p:cNvGrpSpPr/>
            <p:nvPr/>
          </p:nvGrpSpPr>
          <p:grpSpPr>
            <a:xfrm>
              <a:off x="8981650" y="511080"/>
              <a:ext cx="2421126" cy="2612938"/>
              <a:chOff x="9067619" y="2239583"/>
              <a:chExt cx="2421126" cy="2612938"/>
            </a:xfrm>
          </p:grpSpPr>
          <p:grpSp>
            <p:nvGrpSpPr>
              <p:cNvPr id="16" name="组合 15"/>
              <p:cNvGrpSpPr/>
              <p:nvPr/>
            </p:nvGrpSpPr>
            <p:grpSpPr>
              <a:xfrm>
                <a:off x="9067619" y="2239583"/>
                <a:ext cx="2293108" cy="2612938"/>
                <a:chOff x="8735110" y="1307778"/>
                <a:chExt cx="2293108" cy="2612938"/>
              </a:xfrm>
            </p:grpSpPr>
            <p:cxnSp>
              <p:nvCxnSpPr>
                <p:cNvPr id="18" name="直接箭头连接符 17"/>
                <p:cNvCxnSpPr/>
                <p:nvPr/>
              </p:nvCxnSpPr>
              <p:spPr>
                <a:xfrm flipV="1">
                  <a:off x="8848436" y="2789382"/>
                  <a:ext cx="2179782" cy="13455"/>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p:nvPr/>
              </p:nvCxnSpPr>
              <p:spPr>
                <a:xfrm flipH="1" flipV="1">
                  <a:off x="9855200" y="1307778"/>
                  <a:ext cx="23107" cy="2612938"/>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p:nvPr/>
              </p:nvCxnSpPr>
              <p:spPr>
                <a:xfrm flipH="1">
                  <a:off x="8964901" y="2819403"/>
                  <a:ext cx="881807" cy="877747"/>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21" name="对象 20"/>
                <p:cNvGraphicFramePr>
                  <a:graphicFrameLocks noChangeAspect="1"/>
                </p:cNvGraphicFramePr>
                <p:nvPr/>
              </p:nvGraphicFramePr>
              <p:xfrm>
                <a:off x="9869216" y="2832907"/>
                <a:ext cx="285750" cy="307731"/>
              </p:xfrm>
              <a:graphic>
                <a:graphicData uri="http://schemas.openxmlformats.org/presentationml/2006/ole">
                  <mc:AlternateContent xmlns:mc="http://schemas.openxmlformats.org/markup-compatibility/2006">
                    <mc:Choice xmlns:v="urn:schemas-microsoft-com:vml" Requires="v">
                      <p:oleObj spid="_x0000_s21091" name="Equation" r:id="rId16" imgW="164880" imgH="177480" progId="Equation.DSMT4">
                        <p:embed/>
                      </p:oleObj>
                    </mc:Choice>
                    <mc:Fallback>
                      <p:oleObj name="Equation" r:id="rId16" imgW="164880" imgH="177480" progId="Equation.DSMT4">
                        <p:embed/>
                        <p:pic>
                          <p:nvPicPr>
                            <p:cNvPr id="0" name=""/>
                            <p:cNvPicPr/>
                            <p:nvPr/>
                          </p:nvPicPr>
                          <p:blipFill>
                            <a:blip r:embed="rId17"/>
                            <a:stretch>
                              <a:fillRect/>
                            </a:stretch>
                          </p:blipFill>
                          <p:spPr>
                            <a:xfrm>
                              <a:off x="9869216" y="2832907"/>
                              <a:ext cx="285750" cy="307731"/>
                            </a:xfrm>
                            <a:prstGeom prst="rect">
                              <a:avLst/>
                            </a:prstGeom>
                          </p:spPr>
                        </p:pic>
                      </p:oleObj>
                    </mc:Fallback>
                  </mc:AlternateContent>
                </a:graphicData>
              </a:graphic>
            </p:graphicFrame>
            <p:graphicFrame>
              <p:nvGraphicFramePr>
                <p:cNvPr id="22" name="对象 21"/>
                <p:cNvGraphicFramePr>
                  <a:graphicFrameLocks noChangeAspect="1"/>
                </p:cNvGraphicFramePr>
                <p:nvPr/>
              </p:nvGraphicFramePr>
              <p:xfrm>
                <a:off x="8735110" y="3264837"/>
                <a:ext cx="321238" cy="319139"/>
              </p:xfrm>
              <a:graphic>
                <a:graphicData uri="http://schemas.openxmlformats.org/presentationml/2006/ole">
                  <mc:AlternateContent xmlns:mc="http://schemas.openxmlformats.org/markup-compatibility/2006">
                    <mc:Choice xmlns:v="urn:schemas-microsoft-com:vml" Requires="v">
                      <p:oleObj spid="_x0000_s21092" name="Equation" r:id="rId18" imgW="139680" imgH="139680" progId="Equation.DSMT4">
                        <p:embed/>
                      </p:oleObj>
                    </mc:Choice>
                    <mc:Fallback>
                      <p:oleObj name="Equation" r:id="rId18" imgW="139680" imgH="139680" progId="Equation.DSMT4">
                        <p:embed/>
                        <p:pic>
                          <p:nvPicPr>
                            <p:cNvPr id="0" name=""/>
                            <p:cNvPicPr/>
                            <p:nvPr/>
                          </p:nvPicPr>
                          <p:blipFill>
                            <a:blip r:embed="rId19"/>
                            <a:stretch>
                              <a:fillRect/>
                            </a:stretch>
                          </p:blipFill>
                          <p:spPr>
                            <a:xfrm>
                              <a:off x="8735110" y="3264837"/>
                              <a:ext cx="321238" cy="319139"/>
                            </a:xfrm>
                            <a:prstGeom prst="rect">
                              <a:avLst/>
                            </a:prstGeom>
                          </p:spPr>
                        </p:pic>
                      </p:oleObj>
                    </mc:Fallback>
                  </mc:AlternateContent>
                </a:graphicData>
              </a:graphic>
            </p:graphicFrame>
            <p:graphicFrame>
              <p:nvGraphicFramePr>
                <p:cNvPr id="23" name="对象 22"/>
                <p:cNvGraphicFramePr>
                  <a:graphicFrameLocks noChangeAspect="1"/>
                </p:cNvGraphicFramePr>
                <p:nvPr/>
              </p:nvGraphicFramePr>
              <p:xfrm>
                <a:off x="9875570" y="1307778"/>
                <a:ext cx="260350" cy="319139"/>
              </p:xfrm>
              <a:graphic>
                <a:graphicData uri="http://schemas.openxmlformats.org/presentationml/2006/ole">
                  <mc:AlternateContent xmlns:mc="http://schemas.openxmlformats.org/markup-compatibility/2006">
                    <mc:Choice xmlns:v="urn:schemas-microsoft-com:vml" Requires="v">
                      <p:oleObj spid="_x0000_s21093" name="Equation" r:id="rId20" imgW="114120" imgH="139680" progId="Equation.DSMT4">
                        <p:embed/>
                      </p:oleObj>
                    </mc:Choice>
                    <mc:Fallback>
                      <p:oleObj name="Equation" r:id="rId20" imgW="114120" imgH="139680" progId="Equation.DSMT4">
                        <p:embed/>
                        <p:pic>
                          <p:nvPicPr>
                            <p:cNvPr id="0" name=""/>
                            <p:cNvPicPr/>
                            <p:nvPr/>
                          </p:nvPicPr>
                          <p:blipFill>
                            <a:blip r:embed="rId21"/>
                            <a:stretch>
                              <a:fillRect/>
                            </a:stretch>
                          </p:blipFill>
                          <p:spPr>
                            <a:xfrm>
                              <a:off x="9875570" y="1307778"/>
                              <a:ext cx="260350" cy="319139"/>
                            </a:xfrm>
                            <a:prstGeom prst="rect">
                              <a:avLst/>
                            </a:prstGeom>
                          </p:spPr>
                        </p:pic>
                      </p:oleObj>
                    </mc:Fallback>
                  </mc:AlternateContent>
                </a:graphicData>
              </a:graphic>
            </p:graphicFrame>
          </p:grpSp>
          <p:graphicFrame>
            <p:nvGraphicFramePr>
              <p:cNvPr id="17" name="对象 16"/>
              <p:cNvGraphicFramePr>
                <a:graphicFrameLocks noChangeAspect="1"/>
              </p:cNvGraphicFramePr>
              <p:nvPr/>
            </p:nvGraphicFramePr>
            <p:xfrm>
              <a:off x="11180770" y="3825374"/>
              <a:ext cx="307975" cy="364707"/>
            </p:xfrm>
            <a:graphic>
              <a:graphicData uri="http://schemas.openxmlformats.org/presentationml/2006/ole">
                <mc:AlternateContent xmlns:mc="http://schemas.openxmlformats.org/markup-compatibility/2006">
                  <mc:Choice xmlns:v="urn:schemas-microsoft-com:vml" Requires="v">
                    <p:oleObj spid="_x0000_s21094" name="Equation" r:id="rId22" imgW="139680" imgH="164880" progId="Equation.DSMT4">
                      <p:embed/>
                    </p:oleObj>
                  </mc:Choice>
                  <mc:Fallback>
                    <p:oleObj name="Equation" r:id="rId22" imgW="139680" imgH="164880" progId="Equation.DSMT4">
                      <p:embed/>
                      <p:pic>
                        <p:nvPicPr>
                          <p:cNvPr id="0" name=""/>
                          <p:cNvPicPr/>
                          <p:nvPr/>
                        </p:nvPicPr>
                        <p:blipFill>
                          <a:blip r:embed="rId23"/>
                          <a:stretch>
                            <a:fillRect/>
                          </a:stretch>
                        </p:blipFill>
                        <p:spPr>
                          <a:xfrm>
                            <a:off x="11180770" y="3825374"/>
                            <a:ext cx="307975" cy="364707"/>
                          </a:xfrm>
                          <a:prstGeom prst="rect">
                            <a:avLst/>
                          </a:prstGeom>
                        </p:spPr>
                      </p:pic>
                    </p:oleObj>
                  </mc:Fallback>
                </mc:AlternateContent>
              </a:graphicData>
            </a:graphic>
          </p:graphicFrame>
        </p:grpSp>
        <p:graphicFrame>
          <p:nvGraphicFramePr>
            <p:cNvPr id="33" name="对象 32"/>
            <p:cNvGraphicFramePr>
              <a:graphicFrameLocks noChangeAspect="1"/>
            </p:cNvGraphicFramePr>
            <p:nvPr>
              <p:extLst>
                <p:ext uri="{D42A27DB-BD31-4B8C-83A1-F6EECF244321}">
                  <p14:modId xmlns:p14="http://schemas.microsoft.com/office/powerpoint/2010/main" val="3317101609"/>
                </p:ext>
              </p:extLst>
            </p:nvPr>
          </p:nvGraphicFramePr>
          <p:xfrm>
            <a:off x="8299086" y="725058"/>
            <a:ext cx="1588655" cy="397164"/>
          </p:xfrm>
          <a:graphic>
            <a:graphicData uri="http://schemas.openxmlformats.org/presentationml/2006/ole">
              <mc:AlternateContent xmlns:mc="http://schemas.openxmlformats.org/markup-compatibility/2006">
                <mc:Choice xmlns:v="urn:schemas-microsoft-com:vml" Requires="v">
                  <p:oleObj spid="_x0000_s21095" name="Equation" r:id="rId24" imgW="812520" imgH="203040" progId="Equation.DSMT4">
                    <p:embed/>
                  </p:oleObj>
                </mc:Choice>
                <mc:Fallback>
                  <p:oleObj name="Equation" r:id="rId24" imgW="812520" imgH="203040" progId="Equation.DSMT4">
                    <p:embed/>
                    <p:pic>
                      <p:nvPicPr>
                        <p:cNvPr id="0" name=""/>
                        <p:cNvPicPr/>
                        <p:nvPr/>
                      </p:nvPicPr>
                      <p:blipFill>
                        <a:blip r:embed="rId25"/>
                        <a:stretch>
                          <a:fillRect/>
                        </a:stretch>
                      </p:blipFill>
                      <p:spPr>
                        <a:xfrm>
                          <a:off x="8299086" y="725058"/>
                          <a:ext cx="1588655" cy="397164"/>
                        </a:xfrm>
                        <a:prstGeom prst="rect">
                          <a:avLst/>
                        </a:prstGeom>
                      </p:spPr>
                    </p:pic>
                  </p:oleObj>
                </mc:Fallback>
              </mc:AlternateContent>
            </a:graphicData>
          </a:graphic>
        </p:graphicFrame>
        <p:cxnSp>
          <p:nvCxnSpPr>
            <p:cNvPr id="34" name="直接箭头连接符 33"/>
            <p:cNvCxnSpPr/>
            <p:nvPr/>
          </p:nvCxnSpPr>
          <p:spPr>
            <a:xfrm flipV="1">
              <a:off x="10130855" y="1434213"/>
              <a:ext cx="809308" cy="571926"/>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7" name="组合 6"/>
          <p:cNvGrpSpPr/>
          <p:nvPr/>
        </p:nvGrpSpPr>
        <p:grpSpPr>
          <a:xfrm>
            <a:off x="1103507" y="4808714"/>
            <a:ext cx="9699465" cy="1826000"/>
            <a:chOff x="1103507" y="4808714"/>
            <a:chExt cx="9699465" cy="1826000"/>
          </a:xfrm>
        </p:grpSpPr>
        <p:sp>
          <p:nvSpPr>
            <p:cNvPr id="35" name="文本框 34"/>
            <p:cNvSpPr txBox="1"/>
            <p:nvPr/>
          </p:nvSpPr>
          <p:spPr>
            <a:xfrm>
              <a:off x="1909321" y="4931989"/>
              <a:ext cx="3430747" cy="523220"/>
            </a:xfrm>
            <a:prstGeom prst="rect">
              <a:avLst/>
            </a:prstGeom>
            <a:noFill/>
          </p:spPr>
          <p:txBody>
            <a:bodyPr wrap="none" rtlCol="0">
              <a:spAutoFit/>
            </a:bodyPr>
            <a:lstStyle/>
            <a:p>
              <a:r>
                <a:rPr lang="zh-CN" altLang="en-US" sz="2800" b="1" dirty="0"/>
                <a:t>计算第二型曲线积分</a:t>
              </a:r>
            </a:p>
          </p:txBody>
        </p:sp>
        <p:sp>
          <p:nvSpPr>
            <p:cNvPr id="2" name="文本框 1"/>
            <p:cNvSpPr txBox="1"/>
            <p:nvPr/>
          </p:nvSpPr>
          <p:spPr>
            <a:xfrm>
              <a:off x="1103507" y="4924007"/>
              <a:ext cx="902811" cy="523220"/>
            </a:xfrm>
            <a:prstGeom prst="rect">
              <a:avLst/>
            </a:prstGeom>
            <a:noFill/>
          </p:spPr>
          <p:txBody>
            <a:bodyPr wrap="none" rtlCol="0">
              <a:spAutoFit/>
            </a:bodyPr>
            <a:lstStyle/>
            <a:p>
              <a:r>
                <a:rPr lang="zh-CN" altLang="en-US" sz="2800" b="1" dirty="0">
                  <a:solidFill>
                    <a:srgbClr val="FF0000"/>
                  </a:solidFill>
                </a:rPr>
                <a:t>练习</a:t>
              </a:r>
            </a:p>
          </p:txBody>
        </p:sp>
        <p:graphicFrame>
          <p:nvGraphicFramePr>
            <p:cNvPr id="36" name="对象 35"/>
            <p:cNvGraphicFramePr>
              <a:graphicFrameLocks noChangeAspect="1"/>
            </p:cNvGraphicFramePr>
            <p:nvPr>
              <p:extLst>
                <p:ext uri="{D42A27DB-BD31-4B8C-83A1-F6EECF244321}">
                  <p14:modId xmlns:p14="http://schemas.microsoft.com/office/powerpoint/2010/main" val="2200994370"/>
                </p:ext>
              </p:extLst>
            </p:nvPr>
          </p:nvGraphicFramePr>
          <p:xfrm>
            <a:off x="5225496" y="4808714"/>
            <a:ext cx="3333750" cy="952500"/>
          </p:xfrm>
          <a:graphic>
            <a:graphicData uri="http://schemas.openxmlformats.org/presentationml/2006/ole">
              <mc:AlternateContent xmlns:mc="http://schemas.openxmlformats.org/markup-compatibility/2006">
                <mc:Choice xmlns:v="urn:schemas-microsoft-com:vml" Requires="v">
                  <p:oleObj spid="_x0000_s21096" name="Equation" r:id="rId26" imgW="1333440" imgH="380880" progId="Equation.DSMT4">
                    <p:embed/>
                  </p:oleObj>
                </mc:Choice>
                <mc:Fallback>
                  <p:oleObj name="Equation" r:id="rId26" imgW="1333440" imgH="380880" progId="Equation.DSMT4">
                    <p:embed/>
                    <p:pic>
                      <p:nvPicPr>
                        <p:cNvPr id="0" name=""/>
                        <p:cNvPicPr/>
                        <p:nvPr/>
                      </p:nvPicPr>
                      <p:blipFill>
                        <a:blip r:embed="rId27"/>
                        <a:stretch>
                          <a:fillRect/>
                        </a:stretch>
                      </p:blipFill>
                      <p:spPr>
                        <a:xfrm>
                          <a:off x="5225496" y="4808714"/>
                          <a:ext cx="3333750" cy="952500"/>
                        </a:xfrm>
                        <a:prstGeom prst="rect">
                          <a:avLst/>
                        </a:prstGeom>
                      </p:spPr>
                    </p:pic>
                  </p:oleObj>
                </mc:Fallback>
              </mc:AlternateContent>
            </a:graphicData>
          </a:graphic>
        </p:graphicFrame>
        <p:graphicFrame>
          <p:nvGraphicFramePr>
            <p:cNvPr id="4" name="对象 3"/>
            <p:cNvGraphicFramePr>
              <a:graphicFrameLocks noChangeAspect="1"/>
            </p:cNvGraphicFramePr>
            <p:nvPr>
              <p:extLst>
                <p:ext uri="{D42A27DB-BD31-4B8C-83A1-F6EECF244321}">
                  <p14:modId xmlns:p14="http://schemas.microsoft.com/office/powerpoint/2010/main" val="2081102626"/>
                </p:ext>
              </p:extLst>
            </p:nvPr>
          </p:nvGraphicFramePr>
          <p:xfrm>
            <a:off x="8616776" y="4931989"/>
            <a:ext cx="2186196" cy="484959"/>
          </p:xfrm>
          <a:graphic>
            <a:graphicData uri="http://schemas.openxmlformats.org/presentationml/2006/ole">
              <mc:AlternateContent xmlns:mc="http://schemas.openxmlformats.org/markup-compatibility/2006">
                <mc:Choice xmlns:v="urn:schemas-microsoft-com:vml" Requires="v">
                  <p:oleObj spid="_x0000_s21097" name="Equation" r:id="rId28" imgW="977760" imgH="215640" progId="Equation.DSMT4">
                    <p:embed/>
                  </p:oleObj>
                </mc:Choice>
                <mc:Fallback>
                  <p:oleObj name="Equation" r:id="rId28" imgW="977760" imgH="215640" progId="Equation.DSMT4">
                    <p:embed/>
                    <p:pic>
                      <p:nvPicPr>
                        <p:cNvPr id="0" name=""/>
                        <p:cNvPicPr/>
                        <p:nvPr/>
                      </p:nvPicPr>
                      <p:blipFill>
                        <a:blip r:embed="rId29"/>
                        <a:stretch>
                          <a:fillRect/>
                        </a:stretch>
                      </p:blipFill>
                      <p:spPr>
                        <a:xfrm>
                          <a:off x="8616776" y="4931989"/>
                          <a:ext cx="2186196" cy="484959"/>
                        </a:xfrm>
                        <a:prstGeom prst="rect">
                          <a:avLst/>
                        </a:prstGeom>
                      </p:spPr>
                    </p:pic>
                  </p:oleObj>
                </mc:Fallback>
              </mc:AlternateContent>
            </a:graphicData>
          </a:graphic>
        </p:graphicFrame>
        <p:graphicFrame>
          <p:nvGraphicFramePr>
            <p:cNvPr id="37" name="对象 36"/>
            <p:cNvGraphicFramePr>
              <a:graphicFrameLocks noChangeAspect="1"/>
            </p:cNvGraphicFramePr>
            <p:nvPr>
              <p:extLst>
                <p:ext uri="{D42A27DB-BD31-4B8C-83A1-F6EECF244321}">
                  <p14:modId xmlns:p14="http://schemas.microsoft.com/office/powerpoint/2010/main" val="2721191009"/>
                </p:ext>
              </p:extLst>
            </p:nvPr>
          </p:nvGraphicFramePr>
          <p:xfrm>
            <a:off x="1160607" y="5578363"/>
            <a:ext cx="2533938" cy="571272"/>
          </p:xfrm>
          <a:graphic>
            <a:graphicData uri="http://schemas.openxmlformats.org/presentationml/2006/ole">
              <mc:AlternateContent xmlns:mc="http://schemas.openxmlformats.org/markup-compatibility/2006">
                <mc:Choice xmlns:v="urn:schemas-microsoft-com:vml" Requires="v">
                  <p:oleObj spid="_x0000_s21098" name="Equation" r:id="rId30" imgW="1015920" imgH="228600" progId="Equation.DSMT4">
                    <p:embed/>
                  </p:oleObj>
                </mc:Choice>
                <mc:Fallback>
                  <p:oleObj name="Equation" r:id="rId30" imgW="1015920" imgH="228600" progId="Equation.DSMT4">
                    <p:embed/>
                    <p:pic>
                      <p:nvPicPr>
                        <p:cNvPr id="0" name=""/>
                        <p:cNvPicPr/>
                        <p:nvPr/>
                      </p:nvPicPr>
                      <p:blipFill>
                        <a:blip r:embed="rId31"/>
                        <a:stretch>
                          <a:fillRect/>
                        </a:stretch>
                      </p:blipFill>
                      <p:spPr>
                        <a:xfrm>
                          <a:off x="1160607" y="5578363"/>
                          <a:ext cx="2533938" cy="571272"/>
                        </a:xfrm>
                        <a:prstGeom prst="rect">
                          <a:avLst/>
                        </a:prstGeom>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236907311"/>
                </p:ext>
              </p:extLst>
            </p:nvPr>
          </p:nvGraphicFramePr>
          <p:xfrm>
            <a:off x="3699164" y="5658313"/>
            <a:ext cx="4073236" cy="480868"/>
          </p:xfrm>
          <a:graphic>
            <a:graphicData uri="http://schemas.openxmlformats.org/presentationml/2006/ole">
              <mc:AlternateContent xmlns:mc="http://schemas.openxmlformats.org/markup-compatibility/2006">
                <mc:Choice xmlns:v="urn:schemas-microsoft-com:vml" Requires="v">
                  <p:oleObj spid="_x0000_s21099" name="Equation" r:id="rId32" imgW="1828800" imgH="215640" progId="Equation.DSMT4">
                    <p:embed/>
                  </p:oleObj>
                </mc:Choice>
                <mc:Fallback>
                  <p:oleObj name="Equation" r:id="rId32" imgW="1828800" imgH="215640" progId="Equation.DSMT4">
                    <p:embed/>
                    <p:pic>
                      <p:nvPicPr>
                        <p:cNvPr id="0" name=""/>
                        <p:cNvPicPr/>
                        <p:nvPr/>
                      </p:nvPicPr>
                      <p:blipFill>
                        <a:blip r:embed="rId33"/>
                        <a:stretch>
                          <a:fillRect/>
                        </a:stretch>
                      </p:blipFill>
                      <p:spPr>
                        <a:xfrm>
                          <a:off x="3699164" y="5658313"/>
                          <a:ext cx="4073236" cy="480868"/>
                        </a:xfrm>
                        <a:prstGeom prst="rect">
                          <a:avLst/>
                        </a:prstGeom>
                      </p:spPr>
                    </p:pic>
                  </p:oleObj>
                </mc:Fallback>
              </mc:AlternateContent>
            </a:graphicData>
          </a:graphic>
        </p:graphicFrame>
        <p:graphicFrame>
          <p:nvGraphicFramePr>
            <p:cNvPr id="38" name="对象 37"/>
            <p:cNvGraphicFramePr>
              <a:graphicFrameLocks noChangeAspect="1"/>
            </p:cNvGraphicFramePr>
            <p:nvPr>
              <p:extLst>
                <p:ext uri="{D42A27DB-BD31-4B8C-83A1-F6EECF244321}">
                  <p14:modId xmlns:p14="http://schemas.microsoft.com/office/powerpoint/2010/main" val="2096711943"/>
                </p:ext>
              </p:extLst>
            </p:nvPr>
          </p:nvGraphicFramePr>
          <p:xfrm>
            <a:off x="7722966" y="5647859"/>
            <a:ext cx="2529319" cy="482471"/>
          </p:xfrm>
          <a:graphic>
            <a:graphicData uri="http://schemas.openxmlformats.org/presentationml/2006/ole">
              <mc:AlternateContent xmlns:mc="http://schemas.openxmlformats.org/markup-compatibility/2006">
                <mc:Choice xmlns:v="urn:schemas-microsoft-com:vml" Requires="v">
                  <p:oleObj spid="_x0000_s21100" name="Equation" r:id="rId34" imgW="1130040" imgH="215640" progId="Equation.DSMT4">
                    <p:embed/>
                  </p:oleObj>
                </mc:Choice>
                <mc:Fallback>
                  <p:oleObj name="Equation" r:id="rId34" imgW="1130040" imgH="215640" progId="Equation.DSMT4">
                    <p:embed/>
                    <p:pic>
                      <p:nvPicPr>
                        <p:cNvPr id="0" name=""/>
                        <p:cNvPicPr/>
                        <p:nvPr/>
                      </p:nvPicPr>
                      <p:blipFill>
                        <a:blip r:embed="rId35"/>
                        <a:stretch>
                          <a:fillRect/>
                        </a:stretch>
                      </p:blipFill>
                      <p:spPr>
                        <a:xfrm>
                          <a:off x="7722966" y="5647859"/>
                          <a:ext cx="2529319" cy="482471"/>
                        </a:xfrm>
                        <a:prstGeom prst="rect">
                          <a:avLst/>
                        </a:prstGeom>
                      </p:spPr>
                    </p:pic>
                  </p:oleObj>
                </mc:Fallback>
              </mc:AlternateContent>
            </a:graphicData>
          </a:graphic>
        </p:graphicFrame>
        <p:graphicFrame>
          <p:nvGraphicFramePr>
            <p:cNvPr id="39" name="对象 38"/>
            <p:cNvGraphicFramePr>
              <a:graphicFrameLocks noChangeAspect="1"/>
            </p:cNvGraphicFramePr>
            <p:nvPr>
              <p:extLst>
                <p:ext uri="{D42A27DB-BD31-4B8C-83A1-F6EECF244321}">
                  <p14:modId xmlns:p14="http://schemas.microsoft.com/office/powerpoint/2010/main" val="4272676201"/>
                </p:ext>
              </p:extLst>
            </p:nvPr>
          </p:nvGraphicFramePr>
          <p:xfrm>
            <a:off x="1160607" y="6089198"/>
            <a:ext cx="2464088" cy="453183"/>
          </p:xfrm>
          <a:graphic>
            <a:graphicData uri="http://schemas.openxmlformats.org/presentationml/2006/ole">
              <mc:AlternateContent xmlns:mc="http://schemas.openxmlformats.org/markup-compatibility/2006">
                <mc:Choice xmlns:v="urn:schemas-microsoft-com:vml" Requires="v">
                  <p:oleObj spid="_x0000_s21101" name="Equation" r:id="rId36" imgW="1104840" imgH="203040" progId="Equation.DSMT4">
                    <p:embed/>
                  </p:oleObj>
                </mc:Choice>
                <mc:Fallback>
                  <p:oleObj name="Equation" r:id="rId36" imgW="1104840" imgH="203040" progId="Equation.DSMT4">
                    <p:embed/>
                    <p:pic>
                      <p:nvPicPr>
                        <p:cNvPr id="0" name=""/>
                        <p:cNvPicPr/>
                        <p:nvPr/>
                      </p:nvPicPr>
                      <p:blipFill>
                        <a:blip r:embed="rId37"/>
                        <a:stretch>
                          <a:fillRect/>
                        </a:stretch>
                      </p:blipFill>
                      <p:spPr>
                        <a:xfrm>
                          <a:off x="1160607" y="6089198"/>
                          <a:ext cx="2464088" cy="453183"/>
                        </a:xfrm>
                        <a:prstGeom prst="rect">
                          <a:avLst/>
                        </a:prstGeom>
                      </p:spPr>
                    </p:pic>
                  </p:oleObj>
                </mc:Fallback>
              </mc:AlternateContent>
            </a:graphicData>
          </a:graphic>
        </p:graphicFrame>
        <p:sp>
          <p:nvSpPr>
            <p:cNvPr id="6" name="文本框 5"/>
            <p:cNvSpPr txBox="1"/>
            <p:nvPr/>
          </p:nvSpPr>
          <p:spPr>
            <a:xfrm>
              <a:off x="4158380" y="6173049"/>
              <a:ext cx="4493538" cy="461665"/>
            </a:xfrm>
            <a:prstGeom prst="rect">
              <a:avLst/>
            </a:prstGeom>
            <a:noFill/>
          </p:spPr>
          <p:txBody>
            <a:bodyPr wrap="none" rtlCol="0">
              <a:spAutoFit/>
            </a:bodyPr>
            <a:lstStyle/>
            <a:p>
              <a:r>
                <a:rPr lang="en-US" altLang="zh-CN" sz="2400" b="1" dirty="0">
                  <a:solidFill>
                    <a:srgbClr val="0000CC"/>
                  </a:solidFill>
                  <a:latin typeface="Times New Roman" panose="02020603050405020304" pitchFamily="18" charset="0"/>
                  <a:cs typeface="Times New Roman" panose="02020603050405020304" pitchFamily="18" charset="0"/>
                </a:rPr>
                <a:t>(2021</a:t>
              </a:r>
              <a:r>
                <a:rPr lang="zh-CN" altLang="en-US" sz="2400" b="1" dirty="0">
                  <a:solidFill>
                    <a:srgbClr val="0000CC"/>
                  </a:solidFill>
                  <a:latin typeface="Times New Roman" panose="02020603050405020304" pitchFamily="18" charset="0"/>
                  <a:cs typeface="Times New Roman" panose="02020603050405020304" pitchFamily="18" charset="0"/>
                </a:rPr>
                <a:t>年南开大学考研</a:t>
              </a:r>
              <a:r>
                <a:rPr lang="en-US" altLang="zh-CN" sz="2400" b="1" dirty="0">
                  <a:solidFill>
                    <a:srgbClr val="0000CC"/>
                  </a:solidFill>
                  <a:latin typeface="Times New Roman" panose="02020603050405020304" pitchFamily="18" charset="0"/>
                  <a:cs typeface="Times New Roman" panose="02020603050405020304" pitchFamily="18" charset="0"/>
                </a:rPr>
                <a:t>-</a:t>
              </a:r>
              <a:r>
                <a:rPr lang="zh-CN" altLang="en-US" sz="2400" b="1" dirty="0">
                  <a:solidFill>
                    <a:srgbClr val="0000CC"/>
                  </a:solidFill>
                  <a:latin typeface="Times New Roman" panose="02020603050405020304" pitchFamily="18" charset="0"/>
                  <a:cs typeface="Times New Roman" panose="02020603050405020304" pitchFamily="18" charset="0"/>
                </a:rPr>
                <a:t>数学分析</a:t>
              </a:r>
              <a:r>
                <a:rPr lang="en-US" altLang="zh-CN" sz="2400" b="1" dirty="0">
                  <a:solidFill>
                    <a:srgbClr val="0000CC"/>
                  </a:solidFill>
                  <a:latin typeface="Times New Roman" panose="02020603050405020304" pitchFamily="18" charset="0"/>
                  <a:cs typeface="Times New Roman" panose="02020603050405020304" pitchFamily="18" charset="0"/>
                </a:rPr>
                <a:t>)</a:t>
              </a:r>
              <a:endParaRPr lang="zh-CN" altLang="en-US" sz="2400" b="1" dirty="0">
                <a:solidFill>
                  <a:srgbClr val="0000CC"/>
                </a:solidFill>
                <a:latin typeface="Times New Roman" panose="02020603050405020304" pitchFamily="18" charset="0"/>
                <a:cs typeface="Times New Roman" panose="02020603050405020304" pitchFamily="18" charset="0"/>
              </a:endParaRPr>
            </a:p>
          </p:txBody>
        </p:sp>
      </p:grpSp>
      <p:sp>
        <p:nvSpPr>
          <p:cNvPr id="8" name="灯片编号占位符 7"/>
          <p:cNvSpPr>
            <a:spLocks noGrp="1"/>
          </p:cNvSpPr>
          <p:nvPr>
            <p:ph type="sldNum" sz="quarter" idx="12"/>
          </p:nvPr>
        </p:nvSpPr>
        <p:spPr/>
        <p:txBody>
          <a:bodyPr/>
          <a:lstStyle/>
          <a:p>
            <a:fld id="{F99E66F1-1077-4047-AD70-5069A048046F}" type="slidenum">
              <a:rPr lang="zh-CN" altLang="en-US" smtClean="0"/>
              <a:t>17</a:t>
            </a:fld>
            <a:endParaRPr lang="zh-CN" altLang="en-US"/>
          </a:p>
        </p:txBody>
      </p:sp>
    </p:spTree>
    <p:extLst>
      <p:ext uri="{BB962C8B-B14F-4D97-AF65-F5344CB8AC3E}">
        <p14:creationId xmlns:p14="http://schemas.microsoft.com/office/powerpoint/2010/main" val="292027042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2301"/>
                                        </p:tgtEl>
                                        <p:attrNameLst>
                                          <p:attrName>style.visibility</p:attrName>
                                        </p:attrNameLst>
                                      </p:cBhvr>
                                      <p:to>
                                        <p:strVal val="visible"/>
                                      </p:to>
                                    </p:set>
                                    <p:animEffect transition="in" filter="barn(inVertical)">
                                      <p:cBhvr>
                                        <p:cTn id="7" dur="500"/>
                                        <p:tgtEl>
                                          <p:spTgt spid="1230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2290"/>
                                        </p:tgtEl>
                                        <p:attrNameLst>
                                          <p:attrName>style.visibility</p:attrName>
                                        </p:attrNameLst>
                                      </p:cBhvr>
                                      <p:to>
                                        <p:strVal val="visible"/>
                                      </p:to>
                                    </p:set>
                                    <p:animEffect transition="in" filter="wipe(left)">
                                      <p:cBhvr>
                                        <p:cTn id="12" dur="750"/>
                                        <p:tgtEl>
                                          <p:spTgt spid="1229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96257"/>
                                        </p:tgtEl>
                                        <p:attrNameLst>
                                          <p:attrName>style.visibility</p:attrName>
                                        </p:attrNameLst>
                                      </p:cBhvr>
                                      <p:to>
                                        <p:strVal val="visible"/>
                                      </p:to>
                                    </p:set>
                                    <p:animEffect transition="in" filter="wipe(left)">
                                      <p:cBhvr>
                                        <p:cTn id="17" dur="500"/>
                                        <p:tgtEl>
                                          <p:spTgt spid="9625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96258"/>
                                        </p:tgtEl>
                                        <p:attrNameLst>
                                          <p:attrName>style.visibility</p:attrName>
                                        </p:attrNameLst>
                                      </p:cBhvr>
                                      <p:to>
                                        <p:strVal val="visible"/>
                                      </p:to>
                                    </p:set>
                                    <p:animEffect transition="in" filter="wipe(left)">
                                      <p:cBhvr>
                                        <p:cTn id="22" dur="500"/>
                                        <p:tgtEl>
                                          <p:spTgt spid="9625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96259"/>
                                        </p:tgtEl>
                                        <p:attrNameLst>
                                          <p:attrName>style.visibility</p:attrName>
                                        </p:attrNameLst>
                                      </p:cBhvr>
                                      <p:to>
                                        <p:strVal val="visible"/>
                                      </p:to>
                                    </p:set>
                                    <p:animEffect transition="in" filter="wipe(left)">
                                      <p:cBhvr>
                                        <p:cTn id="27" dur="500"/>
                                        <p:tgtEl>
                                          <p:spTgt spid="96259"/>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96261"/>
                                        </p:tgtEl>
                                        <p:attrNameLst>
                                          <p:attrName>style.visibility</p:attrName>
                                        </p:attrNameLst>
                                      </p:cBhvr>
                                      <p:to>
                                        <p:strVal val="visible"/>
                                      </p:to>
                                    </p:set>
                                    <p:animEffect transition="in" filter="wipe(left)">
                                      <p:cBhvr>
                                        <p:cTn id="32" dur="500"/>
                                        <p:tgtEl>
                                          <p:spTgt spid="96261"/>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nodeType="click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wipe(up)">
                                      <p:cBhvr>
                                        <p:cTn id="37" dur="12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01"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 Box 2"/>
          <p:cNvSpPr txBox="1">
            <a:spLocks noChangeArrowheads="1"/>
          </p:cNvSpPr>
          <p:nvPr/>
        </p:nvSpPr>
        <p:spPr bwMode="auto">
          <a:xfrm>
            <a:off x="1757362" y="3710944"/>
            <a:ext cx="914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zh-CN" sz="2800" b="1" dirty="0">
                <a:solidFill>
                  <a:srgbClr val="FF0000"/>
                </a:solidFill>
                <a:ea typeface="黑体" panose="02010609060101010101" pitchFamily="49" charset="-122"/>
              </a:rPr>
              <a:t>解</a:t>
            </a:r>
          </a:p>
        </p:txBody>
      </p:sp>
      <p:sp>
        <p:nvSpPr>
          <p:cNvPr id="18435" name="Text Box 3"/>
          <p:cNvSpPr txBox="1">
            <a:spLocks noChangeArrowheads="1"/>
          </p:cNvSpPr>
          <p:nvPr/>
        </p:nvSpPr>
        <p:spPr bwMode="auto">
          <a:xfrm>
            <a:off x="1965609" y="1095527"/>
            <a:ext cx="18827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r>
              <a:rPr lang="zh-CN" altLang="zh-CN" sz="2800" b="1" dirty="0">
                <a:solidFill>
                  <a:srgbClr val="FF0000"/>
                </a:solidFill>
              </a:rPr>
              <a:t>例</a:t>
            </a:r>
            <a:r>
              <a:rPr lang="en-US" altLang="zh-CN" sz="2800" b="1" dirty="0">
                <a:solidFill>
                  <a:srgbClr val="FF0000"/>
                </a:solidFill>
              </a:rPr>
              <a:t>4</a:t>
            </a:r>
            <a:r>
              <a:rPr lang="zh-CN" altLang="zh-CN" sz="2800" b="1" dirty="0">
                <a:solidFill>
                  <a:srgbClr val="FF0000"/>
                </a:solidFill>
              </a:rPr>
              <a:t>：</a:t>
            </a:r>
            <a:r>
              <a:rPr lang="zh-CN" altLang="zh-CN" sz="2800" b="1" dirty="0"/>
              <a:t>计算</a:t>
            </a:r>
          </a:p>
        </p:txBody>
      </p:sp>
      <p:graphicFrame>
        <p:nvGraphicFramePr>
          <p:cNvPr id="18436" name="Object 4"/>
          <p:cNvGraphicFramePr>
            <a:graphicFrameLocks noChangeAspect="1"/>
          </p:cNvGraphicFramePr>
          <p:nvPr>
            <p:extLst>
              <p:ext uri="{D42A27DB-BD31-4B8C-83A1-F6EECF244321}">
                <p14:modId xmlns:p14="http://schemas.microsoft.com/office/powerpoint/2010/main" val="472732574"/>
              </p:ext>
            </p:extLst>
          </p:nvPr>
        </p:nvGraphicFramePr>
        <p:xfrm>
          <a:off x="3752624" y="1033139"/>
          <a:ext cx="6359564" cy="863601"/>
        </p:xfrm>
        <a:graphic>
          <a:graphicData uri="http://schemas.openxmlformats.org/presentationml/2006/ole">
            <mc:AlternateContent xmlns:mc="http://schemas.openxmlformats.org/markup-compatibility/2006">
              <mc:Choice xmlns:v="urn:schemas-microsoft-com:vml" Requires="v">
                <p:oleObj spid="_x0000_s3605" name="Equation" r:id="rId3" imgW="2793960" imgH="380880" progId="Equation.DSMT4">
                  <p:embed/>
                </p:oleObj>
              </mc:Choice>
              <mc:Fallback>
                <p:oleObj name="Equation" r:id="rId3" imgW="2793960" imgH="380880" progId="Equation.DSMT4">
                  <p:embed/>
                  <p:pic>
                    <p:nvPicPr>
                      <p:cNvPr id="0" name=""/>
                      <p:cNvPicPr>
                        <a:picLocks noChangeAspect="1" noChangeArrowheads="1"/>
                      </p:cNvPicPr>
                      <p:nvPr/>
                    </p:nvPicPr>
                    <p:blipFill>
                      <a:blip r:embed="rId4"/>
                      <a:srcRect/>
                      <a:stretch>
                        <a:fillRect/>
                      </a:stretch>
                    </p:blipFill>
                    <p:spPr bwMode="auto">
                      <a:xfrm>
                        <a:off x="3752624" y="1033139"/>
                        <a:ext cx="6359564" cy="863601"/>
                      </a:xfrm>
                      <a:prstGeom prst="rect">
                        <a:avLst/>
                      </a:prstGeom>
                      <a:noFill/>
                      <a:ln>
                        <a:noFill/>
                      </a:ln>
                      <a:effectLst/>
                    </p:spPr>
                  </p:pic>
                </p:oleObj>
              </mc:Fallback>
            </mc:AlternateContent>
          </a:graphicData>
        </a:graphic>
      </p:graphicFrame>
      <p:sp>
        <p:nvSpPr>
          <p:cNvPr id="18437" name="Text Box 5"/>
          <p:cNvSpPr txBox="1">
            <a:spLocks noChangeArrowheads="1"/>
          </p:cNvSpPr>
          <p:nvPr/>
        </p:nvSpPr>
        <p:spPr bwMode="auto">
          <a:xfrm>
            <a:off x="2061368" y="1792976"/>
            <a:ext cx="27193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r>
              <a:rPr lang="zh-CN" altLang="zh-CN" sz="2800" b="1" dirty="0"/>
              <a:t>其中： </a:t>
            </a:r>
            <a:r>
              <a:rPr lang="zh-CN" altLang="zh-CN" sz="2800" b="1" dirty="0">
                <a:sym typeface="Symbol" panose="05050102010706020507" pitchFamily="18" charset="2"/>
              </a:rPr>
              <a:t> 为球面</a:t>
            </a:r>
          </a:p>
        </p:txBody>
      </p:sp>
      <p:graphicFrame>
        <p:nvGraphicFramePr>
          <p:cNvPr id="18438" name="Object 6"/>
          <p:cNvGraphicFramePr>
            <a:graphicFrameLocks noChangeAspect="1"/>
          </p:cNvGraphicFramePr>
          <p:nvPr>
            <p:extLst>
              <p:ext uri="{D42A27DB-BD31-4B8C-83A1-F6EECF244321}">
                <p14:modId xmlns:p14="http://schemas.microsoft.com/office/powerpoint/2010/main" val="235429648"/>
              </p:ext>
            </p:extLst>
          </p:nvPr>
        </p:nvGraphicFramePr>
        <p:xfrm>
          <a:off x="4780756" y="1823308"/>
          <a:ext cx="2768600" cy="506413"/>
        </p:xfrm>
        <a:graphic>
          <a:graphicData uri="http://schemas.openxmlformats.org/presentationml/2006/ole">
            <mc:AlternateContent xmlns:mc="http://schemas.openxmlformats.org/markup-compatibility/2006">
              <mc:Choice xmlns:v="urn:schemas-microsoft-com:vml" Requires="v">
                <p:oleObj spid="_x0000_s3606" r:id="rId5" imgW="2768917" imgH="508317" progId="Equation.3">
                  <p:embed/>
                </p:oleObj>
              </mc:Choice>
              <mc:Fallback>
                <p:oleObj r:id="rId5" imgW="2768917" imgH="508317"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80756" y="1823308"/>
                        <a:ext cx="2768600" cy="5064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8439" name="Text Box 7"/>
          <p:cNvSpPr txBox="1">
            <a:spLocks noChangeArrowheads="1"/>
          </p:cNvSpPr>
          <p:nvPr/>
        </p:nvSpPr>
        <p:spPr bwMode="auto">
          <a:xfrm>
            <a:off x="7528486" y="1859784"/>
            <a:ext cx="16129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r>
              <a:rPr lang="zh-CN" altLang="zh-CN" sz="2800" b="1" dirty="0"/>
              <a:t>与圆柱面</a:t>
            </a:r>
          </a:p>
        </p:txBody>
      </p:sp>
      <p:graphicFrame>
        <p:nvGraphicFramePr>
          <p:cNvPr id="18440" name="Object 8"/>
          <p:cNvGraphicFramePr>
            <a:graphicFrameLocks noChangeAspect="1"/>
          </p:cNvGraphicFramePr>
          <p:nvPr>
            <p:extLst>
              <p:ext uri="{D42A27DB-BD31-4B8C-83A1-F6EECF244321}">
                <p14:modId xmlns:p14="http://schemas.microsoft.com/office/powerpoint/2010/main" val="172394088"/>
              </p:ext>
            </p:extLst>
          </p:nvPr>
        </p:nvGraphicFramePr>
        <p:xfrm>
          <a:off x="2063751" y="2435225"/>
          <a:ext cx="4762500" cy="506413"/>
        </p:xfrm>
        <a:graphic>
          <a:graphicData uri="http://schemas.openxmlformats.org/presentationml/2006/ole">
            <mc:AlternateContent xmlns:mc="http://schemas.openxmlformats.org/markup-compatibility/2006">
              <mc:Choice xmlns:v="urn:schemas-microsoft-com:vml" Requires="v">
                <p:oleObj spid="_x0000_s3607" r:id="rId7" imgW="4762817" imgH="508317" progId="Equation.3">
                  <p:embed/>
                </p:oleObj>
              </mc:Choice>
              <mc:Fallback>
                <p:oleObj r:id="rId7" imgW="4762817" imgH="508317"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063751" y="2435225"/>
                        <a:ext cx="4762500" cy="5064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8441" name="Text Box 9"/>
          <p:cNvSpPr txBox="1">
            <a:spLocks noChangeArrowheads="1"/>
          </p:cNvSpPr>
          <p:nvPr/>
        </p:nvSpPr>
        <p:spPr bwMode="auto">
          <a:xfrm>
            <a:off x="6769100" y="2438003"/>
            <a:ext cx="1701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r>
              <a:rPr lang="zh-CN" altLang="zh-CN" sz="2800" b="1" dirty="0"/>
              <a:t>的交线 ，</a:t>
            </a:r>
          </a:p>
        </p:txBody>
      </p:sp>
      <p:sp>
        <p:nvSpPr>
          <p:cNvPr id="18442" name="Text Box 10"/>
          <p:cNvSpPr txBox="1">
            <a:spLocks noChangeArrowheads="1"/>
          </p:cNvSpPr>
          <p:nvPr/>
        </p:nvSpPr>
        <p:spPr bwMode="auto">
          <a:xfrm>
            <a:off x="1941512" y="3002756"/>
            <a:ext cx="56784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r>
              <a:rPr lang="zh-CN" altLang="zh-CN" sz="2800" b="1" dirty="0"/>
              <a:t>若从 </a:t>
            </a:r>
            <a:r>
              <a:rPr lang="zh-CN" altLang="zh-CN" sz="2800" b="1" i="1" dirty="0"/>
              <a:t>oz</a:t>
            </a:r>
            <a:r>
              <a:rPr lang="zh-CN" altLang="zh-CN" sz="2800" b="1" dirty="0"/>
              <a:t> 轴正向看去，取逆时针方向</a:t>
            </a:r>
          </a:p>
        </p:txBody>
      </p:sp>
      <p:sp>
        <p:nvSpPr>
          <p:cNvPr id="18443" name="Line 11"/>
          <p:cNvSpPr>
            <a:spLocks noChangeShapeType="1"/>
          </p:cNvSpPr>
          <p:nvPr/>
        </p:nvSpPr>
        <p:spPr bwMode="auto">
          <a:xfrm>
            <a:off x="6629400" y="6096000"/>
            <a:ext cx="35052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8444" name="Line 12"/>
          <p:cNvSpPr>
            <a:spLocks noChangeShapeType="1"/>
          </p:cNvSpPr>
          <p:nvPr/>
        </p:nvSpPr>
        <p:spPr bwMode="auto">
          <a:xfrm flipV="1">
            <a:off x="6629400" y="3962400"/>
            <a:ext cx="1295400" cy="2133600"/>
          </a:xfrm>
          <a:prstGeom prst="line">
            <a:avLst/>
          </a:prstGeom>
          <a:noFill/>
          <a:ln w="28575">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8445" name="Line 13"/>
          <p:cNvSpPr>
            <a:spLocks noChangeShapeType="1"/>
          </p:cNvSpPr>
          <p:nvPr/>
        </p:nvSpPr>
        <p:spPr bwMode="auto">
          <a:xfrm flipV="1">
            <a:off x="6629400" y="4267200"/>
            <a:ext cx="0" cy="18288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8446" name="Arc 14"/>
          <p:cNvSpPr>
            <a:spLocks/>
          </p:cNvSpPr>
          <p:nvPr/>
        </p:nvSpPr>
        <p:spPr bwMode="auto">
          <a:xfrm>
            <a:off x="6629400" y="5562600"/>
            <a:ext cx="2820988" cy="534988"/>
          </a:xfrm>
          <a:custGeom>
            <a:avLst/>
            <a:gdLst>
              <a:gd name="T0" fmla="*/ 0 w 43194"/>
              <a:gd name="T1" fmla="*/ 320349411 h 21600"/>
              <a:gd name="T2" fmla="*/ 2147483647 w 43194"/>
              <a:gd name="T3" fmla="*/ 328189360 h 21600"/>
              <a:gd name="T4" fmla="*/ 2147483647 w 43194"/>
              <a:gd name="T5" fmla="*/ 328189360 h 21600"/>
              <a:gd name="T6" fmla="*/ 0 60000 65536"/>
              <a:gd name="T7" fmla="*/ 0 60000 65536"/>
              <a:gd name="T8" fmla="*/ 0 60000 65536"/>
              <a:gd name="T9" fmla="*/ 0 w 43194"/>
              <a:gd name="T10" fmla="*/ 0 h 21600"/>
              <a:gd name="T11" fmla="*/ 43194 w 43194"/>
              <a:gd name="T12" fmla="*/ 21600 h 21600"/>
            </a:gdLst>
            <a:ahLst/>
            <a:cxnLst>
              <a:cxn ang="T6">
                <a:pos x="T0" y="T1"/>
              </a:cxn>
              <a:cxn ang="T7">
                <a:pos x="T2" y="T3"/>
              </a:cxn>
              <a:cxn ang="T8">
                <a:pos x="T4" y="T5"/>
              </a:cxn>
            </a:cxnLst>
            <a:rect l="T9" t="T10" r="T11" b="T12"/>
            <a:pathLst>
              <a:path w="43194" h="21600" fill="none" extrusionOk="0">
                <a:moveTo>
                  <a:pt x="0" y="21084"/>
                </a:moveTo>
                <a:cubicBezTo>
                  <a:pt x="280" y="9359"/>
                  <a:pt x="9865" y="-1"/>
                  <a:pt x="21594" y="0"/>
                </a:cubicBezTo>
                <a:cubicBezTo>
                  <a:pt x="33523" y="0"/>
                  <a:pt x="43194" y="9670"/>
                  <a:pt x="43194" y="21600"/>
                </a:cubicBezTo>
              </a:path>
              <a:path w="43194" h="21600" stroke="0" extrusionOk="0">
                <a:moveTo>
                  <a:pt x="0" y="21084"/>
                </a:moveTo>
                <a:cubicBezTo>
                  <a:pt x="280" y="9359"/>
                  <a:pt x="9865" y="-1"/>
                  <a:pt x="21594" y="0"/>
                </a:cubicBezTo>
                <a:cubicBezTo>
                  <a:pt x="33523" y="0"/>
                  <a:pt x="43194" y="9670"/>
                  <a:pt x="43194" y="21600"/>
                </a:cubicBezTo>
                <a:lnTo>
                  <a:pt x="21594" y="21600"/>
                </a:lnTo>
                <a:close/>
              </a:path>
            </a:pathLst>
          </a:custGeom>
          <a:solidFill>
            <a:schemeClr val="folHlink">
              <a:alpha val="50195"/>
            </a:schemeClr>
          </a:solidFill>
          <a:ln w="28575" cmpd="sng">
            <a:solidFill>
              <a:schemeClr val="tx1"/>
            </a:solidFill>
            <a:prstDash val="dash"/>
            <a:round/>
            <a:headEnd/>
            <a:tailEnd/>
          </a:ln>
        </p:spPr>
        <p:txBody>
          <a:bodyPr wrap="none" anchor="ctr"/>
          <a:lstStyle/>
          <a:p>
            <a:endParaRPr lang="zh-CN" altLang="en-US"/>
          </a:p>
        </p:txBody>
      </p:sp>
      <p:sp>
        <p:nvSpPr>
          <p:cNvPr id="18447" name="Arc 15"/>
          <p:cNvSpPr>
            <a:spLocks/>
          </p:cNvSpPr>
          <p:nvPr/>
        </p:nvSpPr>
        <p:spPr bwMode="auto">
          <a:xfrm flipV="1">
            <a:off x="6618009" y="6078539"/>
            <a:ext cx="2820988" cy="534987"/>
          </a:xfrm>
          <a:custGeom>
            <a:avLst/>
            <a:gdLst>
              <a:gd name="T0" fmla="*/ 0 w 43194"/>
              <a:gd name="T1" fmla="*/ 320347623 h 21600"/>
              <a:gd name="T2" fmla="*/ 2147483647 w 43194"/>
              <a:gd name="T3" fmla="*/ 328187557 h 21600"/>
              <a:gd name="T4" fmla="*/ 2147483647 w 43194"/>
              <a:gd name="T5" fmla="*/ 328187557 h 21600"/>
              <a:gd name="T6" fmla="*/ 0 60000 65536"/>
              <a:gd name="T7" fmla="*/ 0 60000 65536"/>
              <a:gd name="T8" fmla="*/ 0 60000 65536"/>
              <a:gd name="T9" fmla="*/ 0 w 43194"/>
              <a:gd name="T10" fmla="*/ 0 h 21600"/>
              <a:gd name="T11" fmla="*/ 43194 w 43194"/>
              <a:gd name="T12" fmla="*/ 21600 h 21600"/>
            </a:gdLst>
            <a:ahLst/>
            <a:cxnLst>
              <a:cxn ang="T6">
                <a:pos x="T0" y="T1"/>
              </a:cxn>
              <a:cxn ang="T7">
                <a:pos x="T2" y="T3"/>
              </a:cxn>
              <a:cxn ang="T8">
                <a:pos x="T4" y="T5"/>
              </a:cxn>
            </a:cxnLst>
            <a:rect l="T9" t="T10" r="T11" b="T12"/>
            <a:pathLst>
              <a:path w="43194" h="21600" fill="none" extrusionOk="0">
                <a:moveTo>
                  <a:pt x="0" y="21084"/>
                </a:moveTo>
                <a:cubicBezTo>
                  <a:pt x="280" y="9359"/>
                  <a:pt x="9865" y="-1"/>
                  <a:pt x="21594" y="0"/>
                </a:cubicBezTo>
                <a:cubicBezTo>
                  <a:pt x="33523" y="0"/>
                  <a:pt x="43194" y="9670"/>
                  <a:pt x="43194" y="21600"/>
                </a:cubicBezTo>
              </a:path>
              <a:path w="43194" h="21600" stroke="0" extrusionOk="0">
                <a:moveTo>
                  <a:pt x="0" y="21084"/>
                </a:moveTo>
                <a:cubicBezTo>
                  <a:pt x="280" y="9359"/>
                  <a:pt x="9865" y="-1"/>
                  <a:pt x="21594" y="0"/>
                </a:cubicBezTo>
                <a:cubicBezTo>
                  <a:pt x="33523" y="0"/>
                  <a:pt x="43194" y="9670"/>
                  <a:pt x="43194" y="21600"/>
                </a:cubicBezTo>
                <a:lnTo>
                  <a:pt x="21594" y="21600"/>
                </a:lnTo>
                <a:close/>
              </a:path>
            </a:pathLst>
          </a:custGeom>
          <a:solidFill>
            <a:schemeClr val="folHlink">
              <a:alpha val="50195"/>
            </a:schemeClr>
          </a:solidFill>
          <a:ln w="28575" cmpd="sng">
            <a:solidFill>
              <a:schemeClr val="tx1"/>
            </a:solidFill>
            <a:round/>
            <a:headEnd/>
            <a:tailEnd/>
          </a:ln>
        </p:spPr>
        <p:txBody>
          <a:bodyPr wrap="none" anchor="ctr"/>
          <a:lstStyle/>
          <a:p>
            <a:endParaRPr lang="zh-CN" altLang="en-US"/>
          </a:p>
        </p:txBody>
      </p:sp>
      <p:sp>
        <p:nvSpPr>
          <p:cNvPr id="18448" name="Arc 16"/>
          <p:cNvSpPr>
            <a:spLocks/>
          </p:cNvSpPr>
          <p:nvPr/>
        </p:nvSpPr>
        <p:spPr bwMode="auto">
          <a:xfrm>
            <a:off x="6629400" y="5867400"/>
            <a:ext cx="1981200" cy="230188"/>
          </a:xfrm>
          <a:custGeom>
            <a:avLst/>
            <a:gdLst>
              <a:gd name="T0" fmla="*/ 0 w 43194"/>
              <a:gd name="T1" fmla="*/ 25517577 h 21600"/>
              <a:gd name="T2" fmla="*/ 2147483647 w 43194"/>
              <a:gd name="T3" fmla="*/ 26142090 h 21600"/>
              <a:gd name="T4" fmla="*/ 2083758935 w 43194"/>
              <a:gd name="T5" fmla="*/ 26142090 h 21600"/>
              <a:gd name="T6" fmla="*/ 0 60000 65536"/>
              <a:gd name="T7" fmla="*/ 0 60000 65536"/>
              <a:gd name="T8" fmla="*/ 0 60000 65536"/>
              <a:gd name="T9" fmla="*/ 0 w 43194"/>
              <a:gd name="T10" fmla="*/ 0 h 21600"/>
              <a:gd name="T11" fmla="*/ 43194 w 43194"/>
              <a:gd name="T12" fmla="*/ 21600 h 21600"/>
            </a:gdLst>
            <a:ahLst/>
            <a:cxnLst>
              <a:cxn ang="T6">
                <a:pos x="T0" y="T1"/>
              </a:cxn>
              <a:cxn ang="T7">
                <a:pos x="T2" y="T3"/>
              </a:cxn>
              <a:cxn ang="T8">
                <a:pos x="T4" y="T5"/>
              </a:cxn>
            </a:cxnLst>
            <a:rect l="T9" t="T10" r="T11" b="T12"/>
            <a:pathLst>
              <a:path w="43194" h="21600" fill="none" extrusionOk="0">
                <a:moveTo>
                  <a:pt x="0" y="21084"/>
                </a:moveTo>
                <a:cubicBezTo>
                  <a:pt x="280" y="9359"/>
                  <a:pt x="9865" y="-1"/>
                  <a:pt x="21594" y="0"/>
                </a:cubicBezTo>
                <a:cubicBezTo>
                  <a:pt x="33523" y="0"/>
                  <a:pt x="43194" y="9670"/>
                  <a:pt x="43194" y="21600"/>
                </a:cubicBezTo>
              </a:path>
              <a:path w="43194" h="21600" stroke="0" extrusionOk="0">
                <a:moveTo>
                  <a:pt x="0" y="21084"/>
                </a:moveTo>
                <a:cubicBezTo>
                  <a:pt x="280" y="9359"/>
                  <a:pt x="9865" y="-1"/>
                  <a:pt x="21594" y="0"/>
                </a:cubicBezTo>
                <a:cubicBezTo>
                  <a:pt x="33523" y="0"/>
                  <a:pt x="43194" y="9670"/>
                  <a:pt x="43194" y="21600"/>
                </a:cubicBezTo>
                <a:lnTo>
                  <a:pt x="21594" y="21600"/>
                </a:lnTo>
                <a:close/>
              </a:path>
            </a:pathLst>
          </a:custGeom>
          <a:solidFill>
            <a:schemeClr val="tx2">
              <a:alpha val="50195"/>
            </a:schemeClr>
          </a:solidFill>
          <a:ln w="28575" cmpd="sng">
            <a:solidFill>
              <a:schemeClr val="tx1"/>
            </a:solidFill>
            <a:prstDash val="dash"/>
            <a:round/>
            <a:headEnd/>
            <a:tailEnd/>
          </a:ln>
        </p:spPr>
        <p:txBody>
          <a:bodyPr wrap="none" anchor="ctr"/>
          <a:lstStyle/>
          <a:p>
            <a:endParaRPr lang="zh-CN" altLang="en-US"/>
          </a:p>
        </p:txBody>
      </p:sp>
      <p:sp>
        <p:nvSpPr>
          <p:cNvPr id="18449" name="Arc 17"/>
          <p:cNvSpPr>
            <a:spLocks/>
          </p:cNvSpPr>
          <p:nvPr/>
        </p:nvSpPr>
        <p:spPr bwMode="auto">
          <a:xfrm flipV="1">
            <a:off x="6629400" y="6096000"/>
            <a:ext cx="1981200" cy="230188"/>
          </a:xfrm>
          <a:custGeom>
            <a:avLst/>
            <a:gdLst>
              <a:gd name="T0" fmla="*/ 0 w 43194"/>
              <a:gd name="T1" fmla="*/ 25517577 h 21600"/>
              <a:gd name="T2" fmla="*/ 2147483647 w 43194"/>
              <a:gd name="T3" fmla="*/ 26142090 h 21600"/>
              <a:gd name="T4" fmla="*/ 2083758935 w 43194"/>
              <a:gd name="T5" fmla="*/ 26142090 h 21600"/>
              <a:gd name="T6" fmla="*/ 0 60000 65536"/>
              <a:gd name="T7" fmla="*/ 0 60000 65536"/>
              <a:gd name="T8" fmla="*/ 0 60000 65536"/>
              <a:gd name="T9" fmla="*/ 0 w 43194"/>
              <a:gd name="T10" fmla="*/ 0 h 21600"/>
              <a:gd name="T11" fmla="*/ 43194 w 43194"/>
              <a:gd name="T12" fmla="*/ 21600 h 21600"/>
            </a:gdLst>
            <a:ahLst/>
            <a:cxnLst>
              <a:cxn ang="T6">
                <a:pos x="T0" y="T1"/>
              </a:cxn>
              <a:cxn ang="T7">
                <a:pos x="T2" y="T3"/>
              </a:cxn>
              <a:cxn ang="T8">
                <a:pos x="T4" y="T5"/>
              </a:cxn>
            </a:cxnLst>
            <a:rect l="T9" t="T10" r="T11" b="T12"/>
            <a:pathLst>
              <a:path w="43194" h="21600" fill="none" extrusionOk="0">
                <a:moveTo>
                  <a:pt x="0" y="21084"/>
                </a:moveTo>
                <a:cubicBezTo>
                  <a:pt x="280" y="9359"/>
                  <a:pt x="9865" y="-1"/>
                  <a:pt x="21594" y="0"/>
                </a:cubicBezTo>
                <a:cubicBezTo>
                  <a:pt x="33523" y="0"/>
                  <a:pt x="43194" y="9670"/>
                  <a:pt x="43194" y="21600"/>
                </a:cubicBezTo>
              </a:path>
              <a:path w="43194" h="21600" stroke="0" extrusionOk="0">
                <a:moveTo>
                  <a:pt x="0" y="21084"/>
                </a:moveTo>
                <a:cubicBezTo>
                  <a:pt x="280" y="9359"/>
                  <a:pt x="9865" y="-1"/>
                  <a:pt x="21594" y="0"/>
                </a:cubicBezTo>
                <a:cubicBezTo>
                  <a:pt x="33523" y="0"/>
                  <a:pt x="43194" y="9670"/>
                  <a:pt x="43194" y="21600"/>
                </a:cubicBezTo>
                <a:lnTo>
                  <a:pt x="21594" y="21600"/>
                </a:lnTo>
                <a:close/>
              </a:path>
            </a:pathLst>
          </a:custGeom>
          <a:solidFill>
            <a:schemeClr val="tx2">
              <a:alpha val="50195"/>
            </a:schemeClr>
          </a:solidFill>
          <a:ln w="28575" cmpd="sng">
            <a:solidFill>
              <a:schemeClr val="tx1"/>
            </a:solidFill>
            <a:round/>
            <a:headEnd/>
            <a:tailEnd/>
          </a:ln>
        </p:spPr>
        <p:txBody>
          <a:bodyPr wrap="none" anchor="ctr"/>
          <a:lstStyle/>
          <a:p>
            <a:endParaRPr lang="zh-CN" altLang="en-US"/>
          </a:p>
        </p:txBody>
      </p:sp>
      <p:sp>
        <p:nvSpPr>
          <p:cNvPr id="18450" name="Arc 18"/>
          <p:cNvSpPr>
            <a:spLocks/>
          </p:cNvSpPr>
          <p:nvPr/>
        </p:nvSpPr>
        <p:spPr bwMode="auto">
          <a:xfrm>
            <a:off x="6629400" y="4495800"/>
            <a:ext cx="2820988" cy="1600200"/>
          </a:xfrm>
          <a:custGeom>
            <a:avLst/>
            <a:gdLst>
              <a:gd name="T0" fmla="*/ 0 w 43194"/>
              <a:gd name="T1" fmla="*/ 2147483647 h 21600"/>
              <a:gd name="T2" fmla="*/ 2147483647 w 43194"/>
              <a:gd name="T3" fmla="*/ 2147483647 h 21600"/>
              <a:gd name="T4" fmla="*/ 2147483647 w 43194"/>
              <a:gd name="T5" fmla="*/ 2147483647 h 21600"/>
              <a:gd name="T6" fmla="*/ 0 60000 65536"/>
              <a:gd name="T7" fmla="*/ 0 60000 65536"/>
              <a:gd name="T8" fmla="*/ 0 60000 65536"/>
              <a:gd name="T9" fmla="*/ 0 w 43194"/>
              <a:gd name="T10" fmla="*/ 0 h 21600"/>
              <a:gd name="T11" fmla="*/ 43194 w 43194"/>
              <a:gd name="T12" fmla="*/ 21600 h 21600"/>
            </a:gdLst>
            <a:ahLst/>
            <a:cxnLst>
              <a:cxn ang="T6">
                <a:pos x="T0" y="T1"/>
              </a:cxn>
              <a:cxn ang="T7">
                <a:pos x="T2" y="T3"/>
              </a:cxn>
              <a:cxn ang="T8">
                <a:pos x="T4" y="T5"/>
              </a:cxn>
            </a:cxnLst>
            <a:rect l="T9" t="T10" r="T11" b="T12"/>
            <a:pathLst>
              <a:path w="43194" h="21600" fill="none" extrusionOk="0">
                <a:moveTo>
                  <a:pt x="0" y="21084"/>
                </a:moveTo>
                <a:cubicBezTo>
                  <a:pt x="280" y="9359"/>
                  <a:pt x="9865" y="-1"/>
                  <a:pt x="21594" y="0"/>
                </a:cubicBezTo>
                <a:cubicBezTo>
                  <a:pt x="33523" y="0"/>
                  <a:pt x="43194" y="9670"/>
                  <a:pt x="43194" y="21600"/>
                </a:cubicBezTo>
              </a:path>
              <a:path w="43194" h="21600" stroke="0" extrusionOk="0">
                <a:moveTo>
                  <a:pt x="0" y="21084"/>
                </a:moveTo>
                <a:cubicBezTo>
                  <a:pt x="280" y="9359"/>
                  <a:pt x="9865" y="-1"/>
                  <a:pt x="21594" y="0"/>
                </a:cubicBezTo>
                <a:cubicBezTo>
                  <a:pt x="33523" y="0"/>
                  <a:pt x="43194" y="9670"/>
                  <a:pt x="43194" y="21600"/>
                </a:cubicBezTo>
                <a:lnTo>
                  <a:pt x="21594" y="21600"/>
                </a:lnTo>
                <a:close/>
              </a:path>
            </a:pathLst>
          </a:custGeom>
          <a:noFill/>
          <a:ln w="38100" cmpd="sng">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8451" name="Line 19"/>
          <p:cNvSpPr>
            <a:spLocks noChangeShapeType="1"/>
          </p:cNvSpPr>
          <p:nvPr/>
        </p:nvSpPr>
        <p:spPr bwMode="auto">
          <a:xfrm flipV="1">
            <a:off x="8610600" y="4648200"/>
            <a:ext cx="0" cy="1447800"/>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452" name="未知"/>
          <p:cNvSpPr>
            <a:spLocks/>
          </p:cNvSpPr>
          <p:nvPr/>
        </p:nvSpPr>
        <p:spPr bwMode="auto">
          <a:xfrm>
            <a:off x="6629400" y="4648200"/>
            <a:ext cx="1981200" cy="1447800"/>
          </a:xfrm>
          <a:custGeom>
            <a:avLst/>
            <a:gdLst>
              <a:gd name="T0" fmla="*/ 0 w 1248"/>
              <a:gd name="T1" fmla="*/ 2147483647 h 912"/>
              <a:gd name="T2" fmla="*/ 1209674924 w 1248"/>
              <a:gd name="T3" fmla="*/ 1330642541 h 912"/>
              <a:gd name="T4" fmla="*/ 2147483647 w 1248"/>
              <a:gd name="T5" fmla="*/ 725805004 h 912"/>
              <a:gd name="T6" fmla="*/ 2147483647 w 1248"/>
              <a:gd name="T7" fmla="*/ 0 h 912"/>
              <a:gd name="T8" fmla="*/ 0 60000 65536"/>
              <a:gd name="T9" fmla="*/ 0 60000 65536"/>
              <a:gd name="T10" fmla="*/ 0 60000 65536"/>
              <a:gd name="T11" fmla="*/ 0 60000 65536"/>
              <a:gd name="T12" fmla="*/ 0 w 1248"/>
              <a:gd name="T13" fmla="*/ 0 h 912"/>
              <a:gd name="T14" fmla="*/ 1248 w 1248"/>
              <a:gd name="T15" fmla="*/ 912 h 912"/>
            </a:gdLst>
            <a:ahLst/>
            <a:cxnLst>
              <a:cxn ang="T8">
                <a:pos x="T0" y="T1"/>
              </a:cxn>
              <a:cxn ang="T9">
                <a:pos x="T2" y="T3"/>
              </a:cxn>
              <a:cxn ang="T10">
                <a:pos x="T4" y="T5"/>
              </a:cxn>
              <a:cxn ang="T11">
                <a:pos x="T6" y="T7"/>
              </a:cxn>
            </a:cxnLst>
            <a:rect l="T12" t="T13" r="T14" b="T15"/>
            <a:pathLst>
              <a:path w="1248" h="912">
                <a:moveTo>
                  <a:pt x="0" y="912"/>
                </a:moveTo>
                <a:cubicBezTo>
                  <a:pt x="152" y="772"/>
                  <a:pt x="304" y="632"/>
                  <a:pt x="480" y="528"/>
                </a:cubicBezTo>
                <a:cubicBezTo>
                  <a:pt x="656" y="424"/>
                  <a:pt x="928" y="376"/>
                  <a:pt x="1056" y="288"/>
                </a:cubicBezTo>
                <a:cubicBezTo>
                  <a:pt x="1184" y="200"/>
                  <a:pt x="1216" y="100"/>
                  <a:pt x="1248" y="0"/>
                </a:cubicBezTo>
              </a:path>
            </a:pathLst>
          </a:custGeom>
          <a:solidFill>
            <a:schemeClr val="hlink">
              <a:alpha val="50195"/>
            </a:schemeClr>
          </a:solidFill>
          <a:ln w="28575" cap="flat" cmpd="sng">
            <a:solidFill>
              <a:schemeClr val="tx1"/>
            </a:solidFill>
            <a:round/>
            <a:headEnd/>
            <a:tailEnd/>
          </a:ln>
        </p:spPr>
        <p:txBody>
          <a:bodyPr/>
          <a:lstStyle/>
          <a:p>
            <a:endParaRPr lang="zh-CN" altLang="en-US"/>
          </a:p>
        </p:txBody>
      </p:sp>
      <p:sp>
        <p:nvSpPr>
          <p:cNvPr id="18453" name="未知"/>
          <p:cNvSpPr>
            <a:spLocks/>
          </p:cNvSpPr>
          <p:nvPr/>
        </p:nvSpPr>
        <p:spPr bwMode="auto">
          <a:xfrm>
            <a:off x="6629400" y="4635500"/>
            <a:ext cx="1981200" cy="1460500"/>
          </a:xfrm>
          <a:custGeom>
            <a:avLst/>
            <a:gdLst>
              <a:gd name="T0" fmla="*/ 0 w 1248"/>
              <a:gd name="T1" fmla="*/ 2147483647 h 920"/>
              <a:gd name="T2" fmla="*/ 1814512584 w 1248"/>
              <a:gd name="T3" fmla="*/ 383063748 h 920"/>
              <a:gd name="T4" fmla="*/ 2147483647 w 1248"/>
              <a:gd name="T5" fmla="*/ 20161251 h 920"/>
              <a:gd name="T6" fmla="*/ 0 60000 65536"/>
              <a:gd name="T7" fmla="*/ 0 60000 65536"/>
              <a:gd name="T8" fmla="*/ 0 60000 65536"/>
              <a:gd name="T9" fmla="*/ 0 w 1248"/>
              <a:gd name="T10" fmla="*/ 0 h 920"/>
              <a:gd name="T11" fmla="*/ 1248 w 1248"/>
              <a:gd name="T12" fmla="*/ 920 h 920"/>
            </a:gdLst>
            <a:ahLst/>
            <a:cxnLst>
              <a:cxn ang="T6">
                <a:pos x="T0" y="T1"/>
              </a:cxn>
              <a:cxn ang="T7">
                <a:pos x="T2" y="T3"/>
              </a:cxn>
              <a:cxn ang="T8">
                <a:pos x="T4" y="T5"/>
              </a:cxn>
            </a:cxnLst>
            <a:rect l="T9" t="T10" r="T11" b="T12"/>
            <a:pathLst>
              <a:path w="1248" h="920">
                <a:moveTo>
                  <a:pt x="0" y="920"/>
                </a:moveTo>
                <a:cubicBezTo>
                  <a:pt x="256" y="612"/>
                  <a:pt x="512" y="304"/>
                  <a:pt x="720" y="152"/>
                </a:cubicBezTo>
                <a:cubicBezTo>
                  <a:pt x="928" y="0"/>
                  <a:pt x="1088" y="4"/>
                  <a:pt x="1248" y="8"/>
                </a:cubicBezTo>
              </a:path>
            </a:pathLst>
          </a:custGeom>
          <a:solidFill>
            <a:schemeClr val="hlink">
              <a:alpha val="50195"/>
            </a:schemeClr>
          </a:solidFill>
          <a:ln w="28575" cap="flat" cmpd="sng">
            <a:solidFill>
              <a:schemeClr val="tx1"/>
            </a:solidFill>
            <a:prstDash val="dash"/>
            <a:round/>
            <a:headEnd/>
            <a:tailEnd/>
          </a:ln>
        </p:spPr>
        <p:txBody>
          <a:bodyPr/>
          <a:lstStyle/>
          <a:p>
            <a:endParaRPr lang="zh-CN" altLang="en-US"/>
          </a:p>
        </p:txBody>
      </p:sp>
      <p:sp>
        <p:nvSpPr>
          <p:cNvPr id="18454" name="Line 22"/>
          <p:cNvSpPr>
            <a:spLocks noChangeShapeType="1"/>
          </p:cNvSpPr>
          <p:nvPr/>
        </p:nvSpPr>
        <p:spPr bwMode="auto">
          <a:xfrm flipV="1">
            <a:off x="6172200" y="6096000"/>
            <a:ext cx="457200" cy="6858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18455" name="Object 23"/>
          <p:cNvGraphicFramePr>
            <a:graphicFrameLocks noChangeAspect="1"/>
          </p:cNvGraphicFramePr>
          <p:nvPr/>
        </p:nvGraphicFramePr>
        <p:xfrm>
          <a:off x="9829800" y="6324600"/>
          <a:ext cx="228600" cy="217488"/>
        </p:xfrm>
        <a:graphic>
          <a:graphicData uri="http://schemas.openxmlformats.org/presentationml/2006/ole">
            <mc:AlternateContent xmlns:mc="http://schemas.openxmlformats.org/markup-compatibility/2006">
              <mc:Choice xmlns:v="urn:schemas-microsoft-com:vml" Requires="v">
                <p:oleObj spid="_x0000_s3608" r:id="rId9" imgW="266400" imgH="253800" progId="Equation.3">
                  <p:embed/>
                </p:oleObj>
              </mc:Choice>
              <mc:Fallback>
                <p:oleObj r:id="rId9" imgW="266400" imgH="25380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829800" y="6324600"/>
                        <a:ext cx="228600" cy="2174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456" name="Object 24"/>
          <p:cNvGraphicFramePr>
            <a:graphicFrameLocks noChangeAspect="1"/>
          </p:cNvGraphicFramePr>
          <p:nvPr/>
        </p:nvGraphicFramePr>
        <p:xfrm>
          <a:off x="8001001" y="3935413"/>
          <a:ext cx="219075" cy="271462"/>
        </p:xfrm>
        <a:graphic>
          <a:graphicData uri="http://schemas.openxmlformats.org/presentationml/2006/ole">
            <mc:AlternateContent xmlns:mc="http://schemas.openxmlformats.org/markup-compatibility/2006">
              <mc:Choice xmlns:v="urn:schemas-microsoft-com:vml" Requires="v">
                <p:oleObj spid="_x0000_s3609" r:id="rId11" imgW="254538" imgH="318093" progId="Equation.3">
                  <p:embed/>
                </p:oleObj>
              </mc:Choice>
              <mc:Fallback>
                <p:oleObj r:id="rId11" imgW="254538" imgH="318093"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8001001" y="3935413"/>
                        <a:ext cx="219075" cy="2714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457" name="Object 25"/>
          <p:cNvGraphicFramePr>
            <a:graphicFrameLocks noChangeAspect="1"/>
          </p:cNvGraphicFramePr>
          <p:nvPr/>
        </p:nvGraphicFramePr>
        <p:xfrm>
          <a:off x="6378576" y="4278314"/>
          <a:ext cx="174625" cy="217487"/>
        </p:xfrm>
        <a:graphic>
          <a:graphicData uri="http://schemas.openxmlformats.org/presentationml/2006/ole">
            <mc:AlternateContent xmlns:mc="http://schemas.openxmlformats.org/markup-compatibility/2006">
              <mc:Choice xmlns:v="urn:schemas-microsoft-com:vml" Requires="v">
                <p:oleObj spid="_x0000_s3610" r:id="rId13" imgW="203341" imgH="254097" progId="Equation.3">
                  <p:embed/>
                </p:oleObj>
              </mc:Choice>
              <mc:Fallback>
                <p:oleObj r:id="rId13" imgW="203341" imgH="254097"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378576" y="4278314"/>
                        <a:ext cx="174625" cy="2174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458" name="Object 26"/>
          <p:cNvGraphicFramePr>
            <a:graphicFrameLocks noChangeAspect="1"/>
          </p:cNvGraphicFramePr>
          <p:nvPr/>
        </p:nvGraphicFramePr>
        <p:xfrm>
          <a:off x="6378576" y="5943601"/>
          <a:ext cx="174625" cy="271463"/>
        </p:xfrm>
        <a:graphic>
          <a:graphicData uri="http://schemas.openxmlformats.org/presentationml/2006/ole">
            <mc:AlternateContent xmlns:mc="http://schemas.openxmlformats.org/markup-compatibility/2006">
              <mc:Choice xmlns:v="urn:schemas-microsoft-com:vml" Requires="v">
                <p:oleObj spid="_x0000_s3611" r:id="rId15" imgW="203341" imgH="317542" progId="Equation.3">
                  <p:embed/>
                </p:oleObj>
              </mc:Choice>
              <mc:Fallback>
                <p:oleObj r:id="rId15" imgW="203341" imgH="317542"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378576" y="5943601"/>
                        <a:ext cx="174625" cy="271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459" name="Object 27"/>
          <p:cNvGraphicFramePr>
            <a:graphicFrameLocks noChangeAspect="1"/>
          </p:cNvGraphicFramePr>
          <p:nvPr/>
        </p:nvGraphicFramePr>
        <p:xfrm>
          <a:off x="9471025" y="5764213"/>
          <a:ext cx="338138" cy="271462"/>
        </p:xfrm>
        <a:graphic>
          <a:graphicData uri="http://schemas.openxmlformats.org/presentationml/2006/ole">
            <mc:AlternateContent xmlns:mc="http://schemas.openxmlformats.org/markup-compatibility/2006">
              <mc:Choice xmlns:v="urn:schemas-microsoft-com:vml" Requires="v">
                <p:oleObj spid="_x0000_s3612" r:id="rId17" imgW="393676" imgH="317542" progId="Equation.3">
                  <p:embed/>
                </p:oleObj>
              </mc:Choice>
              <mc:Fallback>
                <p:oleObj r:id="rId17" imgW="393676" imgH="317542" progId="Equation.3">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9471025" y="5764213"/>
                        <a:ext cx="338138" cy="2714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460" name="Object 28"/>
          <p:cNvGraphicFramePr>
            <a:graphicFrameLocks noChangeAspect="1"/>
          </p:cNvGraphicFramePr>
          <p:nvPr/>
        </p:nvGraphicFramePr>
        <p:xfrm>
          <a:off x="8642350" y="6145213"/>
          <a:ext cx="349250" cy="271462"/>
        </p:xfrm>
        <a:graphic>
          <a:graphicData uri="http://schemas.openxmlformats.org/presentationml/2006/ole">
            <mc:AlternateContent xmlns:mc="http://schemas.openxmlformats.org/markup-compatibility/2006">
              <mc:Choice xmlns:v="urn:schemas-microsoft-com:vml" Requires="v">
                <p:oleObj spid="_x0000_s3613" r:id="rId19" imgW="406365" imgH="317542" progId="Equation.3">
                  <p:embed/>
                </p:oleObj>
              </mc:Choice>
              <mc:Fallback>
                <p:oleObj r:id="rId19" imgW="406365" imgH="317542" progId="Equation.3">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8642350" y="6145213"/>
                        <a:ext cx="349250" cy="2714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461" name="Object 29"/>
          <p:cNvGraphicFramePr>
            <a:graphicFrameLocks noChangeAspect="1"/>
          </p:cNvGraphicFramePr>
          <p:nvPr/>
        </p:nvGraphicFramePr>
        <p:xfrm>
          <a:off x="8310564" y="5165726"/>
          <a:ext cx="217487" cy="250825"/>
        </p:xfrm>
        <a:graphic>
          <a:graphicData uri="http://schemas.openxmlformats.org/presentationml/2006/ole">
            <mc:AlternateContent xmlns:mc="http://schemas.openxmlformats.org/markup-compatibility/2006">
              <mc:Choice xmlns:v="urn:schemas-microsoft-com:vml" Requires="v">
                <p:oleObj spid="_x0000_s3614" r:id="rId21" imgW="254097" imgH="292164" progId="Equation.3">
                  <p:embed/>
                </p:oleObj>
              </mc:Choice>
              <mc:Fallback>
                <p:oleObj r:id="rId21" imgW="254097" imgH="292164" progId="Equation.3">
                  <p:embed/>
                  <p:pic>
                    <p:nvPicPr>
                      <p:cNvPr id="0" name=""/>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8310564" y="5165726"/>
                        <a:ext cx="217487" cy="250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8462" name="Line 30"/>
          <p:cNvSpPr>
            <a:spLocks noChangeShapeType="1"/>
          </p:cNvSpPr>
          <p:nvPr/>
        </p:nvSpPr>
        <p:spPr bwMode="auto">
          <a:xfrm flipV="1">
            <a:off x="7848600" y="5181600"/>
            <a:ext cx="304800" cy="152400"/>
          </a:xfrm>
          <a:prstGeom prst="line">
            <a:avLst/>
          </a:prstGeom>
          <a:noFill/>
          <a:ln w="28575">
            <a:solidFill>
              <a:schemeClr val="tx2"/>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8463" name="Line 31"/>
          <p:cNvSpPr>
            <a:spLocks noChangeShapeType="1"/>
          </p:cNvSpPr>
          <p:nvPr/>
        </p:nvSpPr>
        <p:spPr bwMode="auto">
          <a:xfrm flipH="1">
            <a:off x="7620000" y="4800600"/>
            <a:ext cx="304800" cy="152400"/>
          </a:xfrm>
          <a:prstGeom prst="line">
            <a:avLst/>
          </a:prstGeom>
          <a:noFill/>
          <a:ln w="28575">
            <a:solidFill>
              <a:schemeClr val="tx2"/>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8464" name="Text Box 32"/>
          <p:cNvSpPr txBox="1">
            <a:spLocks noChangeArrowheads="1"/>
          </p:cNvSpPr>
          <p:nvPr/>
        </p:nvSpPr>
        <p:spPr bwMode="auto">
          <a:xfrm>
            <a:off x="2595562" y="3717132"/>
            <a:ext cx="44481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r>
              <a:rPr lang="zh-CN" altLang="zh-CN" sz="2800" b="1" dirty="0"/>
              <a:t>取以 </a:t>
            </a:r>
            <a:r>
              <a:rPr lang="zh-CN" altLang="zh-CN" sz="2800" b="1" dirty="0">
                <a:sym typeface="Symbol" panose="05050102010706020507" pitchFamily="18" charset="2"/>
              </a:rPr>
              <a:t> 为边界的球面为 ：</a:t>
            </a:r>
          </a:p>
        </p:txBody>
      </p:sp>
      <p:sp>
        <p:nvSpPr>
          <p:cNvPr id="18465" name="Line 33"/>
          <p:cNvSpPr>
            <a:spLocks noChangeShapeType="1"/>
          </p:cNvSpPr>
          <p:nvPr/>
        </p:nvSpPr>
        <p:spPr bwMode="auto">
          <a:xfrm flipH="1" flipV="1">
            <a:off x="7086600" y="3810000"/>
            <a:ext cx="457200" cy="8382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18466" name="Object 34"/>
          <p:cNvGraphicFramePr>
            <a:graphicFrameLocks noChangeAspect="1"/>
          </p:cNvGraphicFramePr>
          <p:nvPr/>
        </p:nvGraphicFramePr>
        <p:xfrm>
          <a:off x="7086601" y="3581400"/>
          <a:ext cx="206375" cy="261938"/>
        </p:xfrm>
        <a:graphic>
          <a:graphicData uri="http://schemas.openxmlformats.org/presentationml/2006/ole">
            <mc:AlternateContent xmlns:mc="http://schemas.openxmlformats.org/markup-compatibility/2006">
              <mc:Choice xmlns:v="urn:schemas-microsoft-com:vml" Requires="v">
                <p:oleObj spid="_x0000_s3615" r:id="rId23" imgW="241408" imgH="304853" progId="Equation.3">
                  <p:embed/>
                </p:oleObj>
              </mc:Choice>
              <mc:Fallback>
                <p:oleObj r:id="rId23" imgW="241408" imgH="304853" progId="Equation.3">
                  <p:embed/>
                  <p:pic>
                    <p:nvPicPr>
                      <p:cNvPr id="0" name=""/>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7086601" y="3581400"/>
                        <a:ext cx="206375" cy="2619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8467" name="Line 35"/>
          <p:cNvSpPr>
            <a:spLocks noChangeShapeType="1"/>
          </p:cNvSpPr>
          <p:nvPr/>
        </p:nvSpPr>
        <p:spPr bwMode="auto">
          <a:xfrm flipV="1">
            <a:off x="7924800" y="4038600"/>
            <a:ext cx="609600" cy="6096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18468" name="Object 36"/>
          <p:cNvGraphicFramePr>
            <a:graphicFrameLocks noChangeAspect="1"/>
          </p:cNvGraphicFramePr>
          <p:nvPr/>
        </p:nvGraphicFramePr>
        <p:xfrm>
          <a:off x="8620126" y="3895726"/>
          <a:ext cx="219075" cy="250825"/>
        </p:xfrm>
        <a:graphic>
          <a:graphicData uri="http://schemas.openxmlformats.org/presentationml/2006/ole">
            <mc:AlternateContent xmlns:mc="http://schemas.openxmlformats.org/markup-compatibility/2006">
              <mc:Choice xmlns:v="urn:schemas-microsoft-com:vml" Requires="v">
                <p:oleObj spid="_x0000_s3616" r:id="rId25" imgW="254097" imgH="292164" progId="Equation.3">
                  <p:embed/>
                </p:oleObj>
              </mc:Choice>
              <mc:Fallback>
                <p:oleObj r:id="rId25" imgW="254097" imgH="292164" progId="Equation.3">
                  <p:embed/>
                  <p:pic>
                    <p:nvPicPr>
                      <p:cNvPr id="0" name=""/>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8620126" y="3895726"/>
                        <a:ext cx="219075" cy="250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469" name="Object 37"/>
          <p:cNvGraphicFramePr>
            <a:graphicFrameLocks noChangeAspect="1"/>
          </p:cNvGraphicFramePr>
          <p:nvPr>
            <p:extLst>
              <p:ext uri="{D42A27DB-BD31-4B8C-83A1-F6EECF244321}">
                <p14:modId xmlns:p14="http://schemas.microsoft.com/office/powerpoint/2010/main" val="2135014684"/>
              </p:ext>
            </p:extLst>
          </p:nvPr>
        </p:nvGraphicFramePr>
        <p:xfrm>
          <a:off x="2309814" y="4343400"/>
          <a:ext cx="2857500" cy="506412"/>
        </p:xfrm>
        <a:graphic>
          <a:graphicData uri="http://schemas.openxmlformats.org/presentationml/2006/ole">
            <mc:AlternateContent xmlns:mc="http://schemas.openxmlformats.org/markup-compatibility/2006">
              <mc:Choice xmlns:v="urn:schemas-microsoft-com:vml" Requires="v">
                <p:oleObj spid="_x0000_s3617" r:id="rId27" imgW="2857817" imgH="508317" progId="Equation.3">
                  <p:embed/>
                </p:oleObj>
              </mc:Choice>
              <mc:Fallback>
                <p:oleObj r:id="rId27" imgW="2857817" imgH="508317" progId="Equation.3">
                  <p:embed/>
                  <p:pic>
                    <p:nvPicPr>
                      <p:cNvPr id="0" name=""/>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2309814" y="4343400"/>
                        <a:ext cx="2857500" cy="5064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470" name="Object 38"/>
          <p:cNvGraphicFramePr>
            <a:graphicFrameLocks noChangeAspect="1"/>
          </p:cNvGraphicFramePr>
          <p:nvPr>
            <p:extLst>
              <p:ext uri="{D42A27DB-BD31-4B8C-83A1-F6EECF244321}">
                <p14:modId xmlns:p14="http://schemas.microsoft.com/office/powerpoint/2010/main" val="1138755173"/>
              </p:ext>
            </p:extLst>
          </p:nvPr>
        </p:nvGraphicFramePr>
        <p:xfrm>
          <a:off x="2306733" y="4953000"/>
          <a:ext cx="736600" cy="342900"/>
        </p:xfrm>
        <a:graphic>
          <a:graphicData uri="http://schemas.openxmlformats.org/presentationml/2006/ole">
            <mc:AlternateContent xmlns:mc="http://schemas.openxmlformats.org/markup-compatibility/2006">
              <mc:Choice xmlns:v="urn:schemas-microsoft-com:vml" Requires="v">
                <p:oleObj spid="_x0000_s3618" r:id="rId29" imgW="736597" imgH="343068" progId="Equation.3">
                  <p:embed/>
                </p:oleObj>
              </mc:Choice>
              <mc:Fallback>
                <p:oleObj r:id="rId29" imgW="736597" imgH="343068" progId="Equation.3">
                  <p:embed/>
                  <p:pic>
                    <p:nvPicPr>
                      <p:cNvPr id="0" name=""/>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2306733" y="4953000"/>
                        <a:ext cx="736600" cy="342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8471" name="Text Box 39"/>
          <p:cNvSpPr txBox="1">
            <a:spLocks noChangeArrowheads="1"/>
          </p:cNvSpPr>
          <p:nvPr/>
        </p:nvSpPr>
        <p:spPr bwMode="auto">
          <a:xfrm>
            <a:off x="3070041" y="4833003"/>
            <a:ext cx="125571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r>
              <a:rPr lang="zh-CN" altLang="zh-CN" sz="2800" b="1" dirty="0"/>
              <a:t>上侧，</a:t>
            </a:r>
          </a:p>
        </p:txBody>
      </p:sp>
      <p:sp>
        <p:nvSpPr>
          <p:cNvPr id="18472" name="Text Box 40"/>
          <p:cNvSpPr txBox="1">
            <a:spLocks noChangeArrowheads="1"/>
          </p:cNvSpPr>
          <p:nvPr/>
        </p:nvSpPr>
        <p:spPr bwMode="auto">
          <a:xfrm>
            <a:off x="2063751" y="5337829"/>
            <a:ext cx="40259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r>
              <a:rPr lang="zh-CN" altLang="zh-CN" sz="2800" b="1" dirty="0"/>
              <a:t>在 </a:t>
            </a:r>
            <a:r>
              <a:rPr lang="zh-CN" altLang="zh-CN" sz="2800" b="1" dirty="0">
                <a:sym typeface="Symbol" panose="05050102010706020507" pitchFamily="18" charset="2"/>
              </a:rPr>
              <a:t> +  上应用斯托克斯</a:t>
            </a:r>
          </a:p>
          <a:p>
            <a:pPr eaLnBrk="1" hangingPunct="1"/>
            <a:r>
              <a:rPr lang="zh-CN" altLang="zh-CN" sz="2800" b="1" dirty="0">
                <a:sym typeface="Symbol" panose="05050102010706020507" pitchFamily="18" charset="2"/>
              </a:rPr>
              <a:t>公式</a:t>
            </a:r>
          </a:p>
        </p:txBody>
      </p:sp>
      <p:sp>
        <p:nvSpPr>
          <p:cNvPr id="2" name="灯片编号占位符 1"/>
          <p:cNvSpPr>
            <a:spLocks noGrp="1"/>
          </p:cNvSpPr>
          <p:nvPr>
            <p:ph type="sldNum" sz="quarter" idx="12"/>
          </p:nvPr>
        </p:nvSpPr>
        <p:spPr/>
        <p:txBody>
          <a:bodyPr/>
          <a:lstStyle/>
          <a:p>
            <a:fld id="{F99E66F1-1077-4047-AD70-5069A048046F}" type="slidenum">
              <a:rPr lang="zh-CN" altLang="en-US" smtClean="0"/>
              <a:t>18</a:t>
            </a:fld>
            <a:endParaRPr lang="zh-CN" altLang="en-US"/>
          </a:p>
        </p:txBody>
      </p:sp>
    </p:spTree>
    <p:extLst>
      <p:ext uri="{BB962C8B-B14F-4D97-AF65-F5344CB8AC3E}">
        <p14:creationId xmlns:p14="http://schemas.microsoft.com/office/powerpoint/2010/main" val="400419388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iterate type="wd">
                                    <p:tmPct val="100000"/>
                                  </p:iterate>
                                  <p:childTnLst>
                                    <p:set>
                                      <p:cBhvr>
                                        <p:cTn id="6" dur="1" fill="hold">
                                          <p:stCondLst>
                                            <p:cond delay="0"/>
                                          </p:stCondLst>
                                        </p:cTn>
                                        <p:tgtEl>
                                          <p:spTgt spid="18434"/>
                                        </p:tgtEl>
                                        <p:attrNameLst>
                                          <p:attrName>style.visibility</p:attrName>
                                        </p:attrNameLst>
                                      </p:cBhvr>
                                      <p:to>
                                        <p:strVal val="visible"/>
                                      </p:to>
                                    </p:set>
                                    <p:animEffect transition="in" filter="wipe(left)">
                                      <p:cBhvr>
                                        <p:cTn id="7" dur="300"/>
                                        <p:tgtEl>
                                          <p:spTgt spid="1843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8443"/>
                                        </p:tgtEl>
                                        <p:attrNameLst>
                                          <p:attrName>style.visibility</p:attrName>
                                        </p:attrNameLst>
                                      </p:cBhvr>
                                      <p:to>
                                        <p:strVal val="visible"/>
                                      </p:to>
                                    </p:set>
                                    <p:animEffect transition="in" filter="wipe(left)">
                                      <p:cBhvr>
                                        <p:cTn id="12" dur="500"/>
                                        <p:tgtEl>
                                          <p:spTgt spid="18443"/>
                                        </p:tgtEl>
                                      </p:cBhvr>
                                    </p:animEffect>
                                  </p:childTnLst>
                                </p:cTn>
                              </p:par>
                            </p:childTnLst>
                          </p:cTn>
                        </p:par>
                        <p:par>
                          <p:cTn id="13" fill="hold" nodeType="afterGroup">
                            <p:stCondLst>
                              <p:cond delay="500"/>
                            </p:stCondLst>
                            <p:childTnLst>
                              <p:par>
                                <p:cTn id="14" presetID="22" presetClass="entr" presetSubtype="4" fill="hold" grpId="0" nodeType="afterEffect">
                                  <p:stCondLst>
                                    <p:cond delay="0"/>
                                  </p:stCondLst>
                                  <p:childTnLst>
                                    <p:set>
                                      <p:cBhvr>
                                        <p:cTn id="15" dur="1" fill="hold">
                                          <p:stCondLst>
                                            <p:cond delay="0"/>
                                          </p:stCondLst>
                                        </p:cTn>
                                        <p:tgtEl>
                                          <p:spTgt spid="18454"/>
                                        </p:tgtEl>
                                        <p:attrNameLst>
                                          <p:attrName>style.visibility</p:attrName>
                                        </p:attrNameLst>
                                      </p:cBhvr>
                                      <p:to>
                                        <p:strVal val="visible"/>
                                      </p:to>
                                    </p:set>
                                    <p:animEffect transition="in" filter="wipe(down)">
                                      <p:cBhvr>
                                        <p:cTn id="16" dur="500"/>
                                        <p:tgtEl>
                                          <p:spTgt spid="18454"/>
                                        </p:tgtEl>
                                      </p:cBhvr>
                                    </p:animEffect>
                                  </p:childTnLst>
                                </p:cTn>
                              </p:par>
                            </p:childTnLst>
                          </p:cTn>
                        </p:par>
                        <p:par>
                          <p:cTn id="17" fill="hold" nodeType="afterGroup">
                            <p:stCondLst>
                              <p:cond delay="1000"/>
                            </p:stCondLst>
                            <p:childTnLst>
                              <p:par>
                                <p:cTn id="18" presetID="22" presetClass="entr" presetSubtype="4" fill="hold" grpId="0" nodeType="afterEffect">
                                  <p:stCondLst>
                                    <p:cond delay="0"/>
                                  </p:stCondLst>
                                  <p:childTnLst>
                                    <p:set>
                                      <p:cBhvr>
                                        <p:cTn id="19" dur="1" fill="hold">
                                          <p:stCondLst>
                                            <p:cond delay="0"/>
                                          </p:stCondLst>
                                        </p:cTn>
                                        <p:tgtEl>
                                          <p:spTgt spid="18444"/>
                                        </p:tgtEl>
                                        <p:attrNameLst>
                                          <p:attrName>style.visibility</p:attrName>
                                        </p:attrNameLst>
                                      </p:cBhvr>
                                      <p:to>
                                        <p:strVal val="visible"/>
                                      </p:to>
                                    </p:set>
                                    <p:animEffect transition="in" filter="wipe(down)">
                                      <p:cBhvr>
                                        <p:cTn id="20" dur="500"/>
                                        <p:tgtEl>
                                          <p:spTgt spid="18444"/>
                                        </p:tgtEl>
                                      </p:cBhvr>
                                    </p:animEffect>
                                  </p:childTnLst>
                                </p:cTn>
                              </p:par>
                            </p:childTnLst>
                          </p:cTn>
                        </p:par>
                        <p:par>
                          <p:cTn id="21" fill="hold" nodeType="afterGroup">
                            <p:stCondLst>
                              <p:cond delay="1500"/>
                            </p:stCondLst>
                            <p:childTnLst>
                              <p:par>
                                <p:cTn id="22" presetID="22" presetClass="entr" presetSubtype="4" fill="hold" grpId="0" nodeType="afterEffect">
                                  <p:stCondLst>
                                    <p:cond delay="0"/>
                                  </p:stCondLst>
                                  <p:childTnLst>
                                    <p:set>
                                      <p:cBhvr>
                                        <p:cTn id="23" dur="1" fill="hold">
                                          <p:stCondLst>
                                            <p:cond delay="0"/>
                                          </p:stCondLst>
                                        </p:cTn>
                                        <p:tgtEl>
                                          <p:spTgt spid="18445"/>
                                        </p:tgtEl>
                                        <p:attrNameLst>
                                          <p:attrName>style.visibility</p:attrName>
                                        </p:attrNameLst>
                                      </p:cBhvr>
                                      <p:to>
                                        <p:strVal val="visible"/>
                                      </p:to>
                                    </p:set>
                                    <p:animEffect transition="in" filter="wipe(down)">
                                      <p:cBhvr>
                                        <p:cTn id="24" dur="500"/>
                                        <p:tgtEl>
                                          <p:spTgt spid="18445"/>
                                        </p:tgtEl>
                                      </p:cBhvr>
                                    </p:animEffect>
                                  </p:childTnLst>
                                </p:cTn>
                              </p:par>
                            </p:childTnLst>
                          </p:cTn>
                        </p:par>
                        <p:par>
                          <p:cTn id="25" fill="hold" nodeType="afterGroup">
                            <p:stCondLst>
                              <p:cond delay="2000"/>
                            </p:stCondLst>
                            <p:childTnLst>
                              <p:par>
                                <p:cTn id="26" presetID="22" presetClass="entr" presetSubtype="8" fill="hold" nodeType="afterEffect">
                                  <p:stCondLst>
                                    <p:cond delay="0"/>
                                  </p:stCondLst>
                                  <p:childTnLst>
                                    <p:set>
                                      <p:cBhvr>
                                        <p:cTn id="27" dur="1" fill="hold">
                                          <p:stCondLst>
                                            <p:cond delay="0"/>
                                          </p:stCondLst>
                                        </p:cTn>
                                        <p:tgtEl>
                                          <p:spTgt spid="18455"/>
                                        </p:tgtEl>
                                        <p:attrNameLst>
                                          <p:attrName>style.visibility</p:attrName>
                                        </p:attrNameLst>
                                      </p:cBhvr>
                                      <p:to>
                                        <p:strVal val="visible"/>
                                      </p:to>
                                    </p:set>
                                    <p:animEffect transition="in" filter="wipe(left)">
                                      <p:cBhvr>
                                        <p:cTn id="28" dur="500"/>
                                        <p:tgtEl>
                                          <p:spTgt spid="18455"/>
                                        </p:tgtEl>
                                      </p:cBhvr>
                                    </p:animEffect>
                                  </p:childTnLst>
                                </p:cTn>
                              </p:par>
                            </p:childTnLst>
                          </p:cTn>
                        </p:par>
                        <p:par>
                          <p:cTn id="29" fill="hold" nodeType="afterGroup">
                            <p:stCondLst>
                              <p:cond delay="2500"/>
                            </p:stCondLst>
                            <p:childTnLst>
                              <p:par>
                                <p:cTn id="30" presetID="22" presetClass="entr" presetSubtype="8" fill="hold" nodeType="afterEffect">
                                  <p:stCondLst>
                                    <p:cond delay="0"/>
                                  </p:stCondLst>
                                  <p:childTnLst>
                                    <p:set>
                                      <p:cBhvr>
                                        <p:cTn id="31" dur="1" fill="hold">
                                          <p:stCondLst>
                                            <p:cond delay="0"/>
                                          </p:stCondLst>
                                        </p:cTn>
                                        <p:tgtEl>
                                          <p:spTgt spid="18456"/>
                                        </p:tgtEl>
                                        <p:attrNameLst>
                                          <p:attrName>style.visibility</p:attrName>
                                        </p:attrNameLst>
                                      </p:cBhvr>
                                      <p:to>
                                        <p:strVal val="visible"/>
                                      </p:to>
                                    </p:set>
                                    <p:animEffect transition="in" filter="wipe(left)">
                                      <p:cBhvr>
                                        <p:cTn id="32" dur="500"/>
                                        <p:tgtEl>
                                          <p:spTgt spid="18456"/>
                                        </p:tgtEl>
                                      </p:cBhvr>
                                    </p:animEffect>
                                  </p:childTnLst>
                                </p:cTn>
                              </p:par>
                            </p:childTnLst>
                          </p:cTn>
                        </p:par>
                        <p:par>
                          <p:cTn id="33" fill="hold" nodeType="afterGroup">
                            <p:stCondLst>
                              <p:cond delay="3000"/>
                            </p:stCondLst>
                            <p:childTnLst>
                              <p:par>
                                <p:cTn id="34" presetID="22" presetClass="entr" presetSubtype="8" fill="hold" nodeType="afterEffect">
                                  <p:stCondLst>
                                    <p:cond delay="0"/>
                                  </p:stCondLst>
                                  <p:childTnLst>
                                    <p:set>
                                      <p:cBhvr>
                                        <p:cTn id="35" dur="1" fill="hold">
                                          <p:stCondLst>
                                            <p:cond delay="0"/>
                                          </p:stCondLst>
                                        </p:cTn>
                                        <p:tgtEl>
                                          <p:spTgt spid="18457"/>
                                        </p:tgtEl>
                                        <p:attrNameLst>
                                          <p:attrName>style.visibility</p:attrName>
                                        </p:attrNameLst>
                                      </p:cBhvr>
                                      <p:to>
                                        <p:strVal val="visible"/>
                                      </p:to>
                                    </p:set>
                                    <p:animEffect transition="in" filter="wipe(left)">
                                      <p:cBhvr>
                                        <p:cTn id="36" dur="500"/>
                                        <p:tgtEl>
                                          <p:spTgt spid="18457"/>
                                        </p:tgtEl>
                                      </p:cBhvr>
                                    </p:animEffect>
                                  </p:childTnLst>
                                </p:cTn>
                              </p:par>
                            </p:childTnLst>
                          </p:cTn>
                        </p:par>
                        <p:par>
                          <p:cTn id="37" fill="hold" nodeType="afterGroup">
                            <p:stCondLst>
                              <p:cond delay="3500"/>
                            </p:stCondLst>
                            <p:childTnLst>
                              <p:par>
                                <p:cTn id="38" presetID="22" presetClass="entr" presetSubtype="8" fill="hold" nodeType="afterEffect">
                                  <p:stCondLst>
                                    <p:cond delay="0"/>
                                  </p:stCondLst>
                                  <p:childTnLst>
                                    <p:set>
                                      <p:cBhvr>
                                        <p:cTn id="39" dur="1" fill="hold">
                                          <p:stCondLst>
                                            <p:cond delay="0"/>
                                          </p:stCondLst>
                                        </p:cTn>
                                        <p:tgtEl>
                                          <p:spTgt spid="18458"/>
                                        </p:tgtEl>
                                        <p:attrNameLst>
                                          <p:attrName>style.visibility</p:attrName>
                                        </p:attrNameLst>
                                      </p:cBhvr>
                                      <p:to>
                                        <p:strVal val="visible"/>
                                      </p:to>
                                    </p:set>
                                    <p:animEffect transition="in" filter="wipe(left)">
                                      <p:cBhvr>
                                        <p:cTn id="40" dur="500"/>
                                        <p:tgtEl>
                                          <p:spTgt spid="18458"/>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18447"/>
                                        </p:tgtEl>
                                        <p:attrNameLst>
                                          <p:attrName>style.visibility</p:attrName>
                                        </p:attrNameLst>
                                      </p:cBhvr>
                                      <p:to>
                                        <p:strVal val="visible"/>
                                      </p:to>
                                    </p:set>
                                    <p:animEffect transition="in" filter="wipe(left)">
                                      <p:cBhvr>
                                        <p:cTn id="45" dur="500"/>
                                        <p:tgtEl>
                                          <p:spTgt spid="18447"/>
                                        </p:tgtEl>
                                      </p:cBhvr>
                                    </p:animEffect>
                                  </p:childTnLst>
                                </p:cTn>
                              </p:par>
                            </p:childTnLst>
                          </p:cTn>
                        </p:par>
                        <p:par>
                          <p:cTn id="46" fill="hold" nodeType="afterGroup">
                            <p:stCondLst>
                              <p:cond delay="500"/>
                            </p:stCondLst>
                            <p:childTnLst>
                              <p:par>
                                <p:cTn id="47" presetID="22" presetClass="entr" presetSubtype="2" fill="hold" grpId="0" nodeType="afterEffect">
                                  <p:stCondLst>
                                    <p:cond delay="0"/>
                                  </p:stCondLst>
                                  <p:childTnLst>
                                    <p:set>
                                      <p:cBhvr>
                                        <p:cTn id="48" dur="1" fill="hold">
                                          <p:stCondLst>
                                            <p:cond delay="0"/>
                                          </p:stCondLst>
                                        </p:cTn>
                                        <p:tgtEl>
                                          <p:spTgt spid="18446"/>
                                        </p:tgtEl>
                                        <p:attrNameLst>
                                          <p:attrName>style.visibility</p:attrName>
                                        </p:attrNameLst>
                                      </p:cBhvr>
                                      <p:to>
                                        <p:strVal val="visible"/>
                                      </p:to>
                                    </p:set>
                                    <p:animEffect transition="in" filter="wipe(right)">
                                      <p:cBhvr>
                                        <p:cTn id="49" dur="500"/>
                                        <p:tgtEl>
                                          <p:spTgt spid="18446"/>
                                        </p:tgtEl>
                                      </p:cBhvr>
                                    </p:animEffect>
                                  </p:childTnLst>
                                </p:cTn>
                              </p:par>
                            </p:childTnLst>
                          </p:cTn>
                        </p:par>
                        <p:par>
                          <p:cTn id="50" fill="hold" nodeType="afterGroup">
                            <p:stCondLst>
                              <p:cond delay="1000"/>
                            </p:stCondLst>
                            <p:childTnLst>
                              <p:par>
                                <p:cTn id="51" presetID="22" presetClass="entr" presetSubtype="8" fill="hold" grpId="0" nodeType="afterEffect">
                                  <p:stCondLst>
                                    <p:cond delay="0"/>
                                  </p:stCondLst>
                                  <p:childTnLst>
                                    <p:set>
                                      <p:cBhvr>
                                        <p:cTn id="52" dur="1" fill="hold">
                                          <p:stCondLst>
                                            <p:cond delay="0"/>
                                          </p:stCondLst>
                                        </p:cTn>
                                        <p:tgtEl>
                                          <p:spTgt spid="18450"/>
                                        </p:tgtEl>
                                        <p:attrNameLst>
                                          <p:attrName>style.visibility</p:attrName>
                                        </p:attrNameLst>
                                      </p:cBhvr>
                                      <p:to>
                                        <p:strVal val="visible"/>
                                      </p:to>
                                    </p:set>
                                    <p:animEffect transition="in" filter="wipe(left)">
                                      <p:cBhvr>
                                        <p:cTn id="53" dur="500"/>
                                        <p:tgtEl>
                                          <p:spTgt spid="18450"/>
                                        </p:tgtEl>
                                      </p:cBhvr>
                                    </p:animEffect>
                                  </p:childTnLst>
                                </p:cTn>
                              </p:par>
                            </p:childTnLst>
                          </p:cTn>
                        </p:par>
                        <p:par>
                          <p:cTn id="54" fill="hold" nodeType="afterGroup">
                            <p:stCondLst>
                              <p:cond delay="1500"/>
                            </p:stCondLst>
                            <p:childTnLst>
                              <p:par>
                                <p:cTn id="55" presetID="22" presetClass="entr" presetSubtype="8" fill="hold" nodeType="afterEffect">
                                  <p:stCondLst>
                                    <p:cond delay="0"/>
                                  </p:stCondLst>
                                  <p:childTnLst>
                                    <p:set>
                                      <p:cBhvr>
                                        <p:cTn id="56" dur="1" fill="hold">
                                          <p:stCondLst>
                                            <p:cond delay="0"/>
                                          </p:stCondLst>
                                        </p:cTn>
                                        <p:tgtEl>
                                          <p:spTgt spid="18459"/>
                                        </p:tgtEl>
                                        <p:attrNameLst>
                                          <p:attrName>style.visibility</p:attrName>
                                        </p:attrNameLst>
                                      </p:cBhvr>
                                      <p:to>
                                        <p:strVal val="visible"/>
                                      </p:to>
                                    </p:set>
                                    <p:animEffect transition="in" filter="wipe(left)">
                                      <p:cBhvr>
                                        <p:cTn id="57" dur="500"/>
                                        <p:tgtEl>
                                          <p:spTgt spid="18459"/>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2" fill="hold" grpId="0" nodeType="clickEffect">
                                  <p:stCondLst>
                                    <p:cond delay="0"/>
                                  </p:stCondLst>
                                  <p:childTnLst>
                                    <p:set>
                                      <p:cBhvr>
                                        <p:cTn id="61" dur="1" fill="hold">
                                          <p:stCondLst>
                                            <p:cond delay="0"/>
                                          </p:stCondLst>
                                        </p:cTn>
                                        <p:tgtEl>
                                          <p:spTgt spid="18448"/>
                                        </p:tgtEl>
                                        <p:attrNameLst>
                                          <p:attrName>style.visibility</p:attrName>
                                        </p:attrNameLst>
                                      </p:cBhvr>
                                      <p:to>
                                        <p:strVal val="visible"/>
                                      </p:to>
                                    </p:set>
                                    <p:animEffect transition="in" filter="wipe(right)">
                                      <p:cBhvr>
                                        <p:cTn id="62" dur="500"/>
                                        <p:tgtEl>
                                          <p:spTgt spid="18448"/>
                                        </p:tgtEl>
                                      </p:cBhvr>
                                    </p:animEffect>
                                  </p:childTnLst>
                                </p:cTn>
                              </p:par>
                            </p:childTnLst>
                          </p:cTn>
                        </p:par>
                        <p:par>
                          <p:cTn id="63" fill="hold" nodeType="afterGroup">
                            <p:stCondLst>
                              <p:cond delay="500"/>
                            </p:stCondLst>
                            <p:childTnLst>
                              <p:par>
                                <p:cTn id="64" presetID="22" presetClass="entr" presetSubtype="8" fill="hold" grpId="0" nodeType="afterEffect">
                                  <p:stCondLst>
                                    <p:cond delay="0"/>
                                  </p:stCondLst>
                                  <p:childTnLst>
                                    <p:set>
                                      <p:cBhvr>
                                        <p:cTn id="65" dur="1" fill="hold">
                                          <p:stCondLst>
                                            <p:cond delay="0"/>
                                          </p:stCondLst>
                                        </p:cTn>
                                        <p:tgtEl>
                                          <p:spTgt spid="18449"/>
                                        </p:tgtEl>
                                        <p:attrNameLst>
                                          <p:attrName>style.visibility</p:attrName>
                                        </p:attrNameLst>
                                      </p:cBhvr>
                                      <p:to>
                                        <p:strVal val="visible"/>
                                      </p:to>
                                    </p:set>
                                    <p:animEffect transition="in" filter="wipe(left)">
                                      <p:cBhvr>
                                        <p:cTn id="66" dur="500"/>
                                        <p:tgtEl>
                                          <p:spTgt spid="18449"/>
                                        </p:tgtEl>
                                      </p:cBhvr>
                                    </p:animEffect>
                                  </p:childTnLst>
                                </p:cTn>
                              </p:par>
                            </p:childTnLst>
                          </p:cTn>
                        </p:par>
                        <p:par>
                          <p:cTn id="67" fill="hold" nodeType="afterGroup">
                            <p:stCondLst>
                              <p:cond delay="1000"/>
                            </p:stCondLst>
                            <p:childTnLst>
                              <p:par>
                                <p:cTn id="68" presetID="22" presetClass="entr" presetSubtype="4" fill="hold" grpId="0" nodeType="afterEffect">
                                  <p:stCondLst>
                                    <p:cond delay="0"/>
                                  </p:stCondLst>
                                  <p:childTnLst>
                                    <p:set>
                                      <p:cBhvr>
                                        <p:cTn id="69" dur="1" fill="hold">
                                          <p:stCondLst>
                                            <p:cond delay="0"/>
                                          </p:stCondLst>
                                        </p:cTn>
                                        <p:tgtEl>
                                          <p:spTgt spid="18451"/>
                                        </p:tgtEl>
                                        <p:attrNameLst>
                                          <p:attrName>style.visibility</p:attrName>
                                        </p:attrNameLst>
                                      </p:cBhvr>
                                      <p:to>
                                        <p:strVal val="visible"/>
                                      </p:to>
                                    </p:set>
                                    <p:animEffect transition="in" filter="wipe(down)">
                                      <p:cBhvr>
                                        <p:cTn id="70" dur="500"/>
                                        <p:tgtEl>
                                          <p:spTgt spid="18451"/>
                                        </p:tgtEl>
                                      </p:cBhvr>
                                    </p:animEffect>
                                  </p:childTnLst>
                                </p:cTn>
                              </p:par>
                            </p:childTnLst>
                          </p:cTn>
                        </p:par>
                        <p:par>
                          <p:cTn id="71" fill="hold" nodeType="afterGroup">
                            <p:stCondLst>
                              <p:cond delay="1500"/>
                            </p:stCondLst>
                            <p:childTnLst>
                              <p:par>
                                <p:cTn id="72" presetID="22" presetClass="entr" presetSubtype="1" fill="hold" grpId="0" nodeType="afterEffect">
                                  <p:stCondLst>
                                    <p:cond delay="0"/>
                                  </p:stCondLst>
                                  <p:childTnLst>
                                    <p:set>
                                      <p:cBhvr>
                                        <p:cTn id="73" dur="1" fill="hold">
                                          <p:stCondLst>
                                            <p:cond delay="0"/>
                                          </p:stCondLst>
                                        </p:cTn>
                                        <p:tgtEl>
                                          <p:spTgt spid="18453"/>
                                        </p:tgtEl>
                                        <p:attrNameLst>
                                          <p:attrName>style.visibility</p:attrName>
                                        </p:attrNameLst>
                                      </p:cBhvr>
                                      <p:to>
                                        <p:strVal val="visible"/>
                                      </p:to>
                                    </p:set>
                                    <p:animEffect transition="in" filter="wipe(up)">
                                      <p:cBhvr>
                                        <p:cTn id="74" dur="500"/>
                                        <p:tgtEl>
                                          <p:spTgt spid="18453"/>
                                        </p:tgtEl>
                                      </p:cBhvr>
                                    </p:animEffect>
                                  </p:childTnLst>
                                </p:cTn>
                              </p:par>
                            </p:childTnLst>
                          </p:cTn>
                        </p:par>
                        <p:par>
                          <p:cTn id="75" fill="hold" nodeType="afterGroup">
                            <p:stCondLst>
                              <p:cond delay="2000"/>
                            </p:stCondLst>
                            <p:childTnLst>
                              <p:par>
                                <p:cTn id="76" presetID="22" presetClass="entr" presetSubtype="4" fill="hold" grpId="0" nodeType="afterEffect">
                                  <p:stCondLst>
                                    <p:cond delay="0"/>
                                  </p:stCondLst>
                                  <p:childTnLst>
                                    <p:set>
                                      <p:cBhvr>
                                        <p:cTn id="77" dur="1" fill="hold">
                                          <p:stCondLst>
                                            <p:cond delay="0"/>
                                          </p:stCondLst>
                                        </p:cTn>
                                        <p:tgtEl>
                                          <p:spTgt spid="18452"/>
                                        </p:tgtEl>
                                        <p:attrNameLst>
                                          <p:attrName>style.visibility</p:attrName>
                                        </p:attrNameLst>
                                      </p:cBhvr>
                                      <p:to>
                                        <p:strVal val="visible"/>
                                      </p:to>
                                    </p:set>
                                    <p:animEffect transition="in" filter="wipe(down)">
                                      <p:cBhvr>
                                        <p:cTn id="78" dur="500"/>
                                        <p:tgtEl>
                                          <p:spTgt spid="18452"/>
                                        </p:tgtEl>
                                      </p:cBhvr>
                                    </p:animEffect>
                                  </p:childTnLst>
                                </p:cTn>
                              </p:par>
                            </p:childTnLst>
                          </p:cTn>
                        </p:par>
                        <p:par>
                          <p:cTn id="79" fill="hold" nodeType="afterGroup">
                            <p:stCondLst>
                              <p:cond delay="2500"/>
                            </p:stCondLst>
                            <p:childTnLst>
                              <p:par>
                                <p:cTn id="80" presetID="22" presetClass="entr" presetSubtype="8" fill="hold" nodeType="afterEffect">
                                  <p:stCondLst>
                                    <p:cond delay="0"/>
                                  </p:stCondLst>
                                  <p:childTnLst>
                                    <p:set>
                                      <p:cBhvr>
                                        <p:cTn id="81" dur="1" fill="hold">
                                          <p:stCondLst>
                                            <p:cond delay="0"/>
                                          </p:stCondLst>
                                        </p:cTn>
                                        <p:tgtEl>
                                          <p:spTgt spid="18460"/>
                                        </p:tgtEl>
                                        <p:attrNameLst>
                                          <p:attrName>style.visibility</p:attrName>
                                        </p:attrNameLst>
                                      </p:cBhvr>
                                      <p:to>
                                        <p:strVal val="visible"/>
                                      </p:to>
                                    </p:set>
                                    <p:animEffect transition="in" filter="wipe(left)">
                                      <p:cBhvr>
                                        <p:cTn id="82" dur="500"/>
                                        <p:tgtEl>
                                          <p:spTgt spid="18460"/>
                                        </p:tgtEl>
                                      </p:cBhvr>
                                    </p:animEffect>
                                  </p:childTnLst>
                                </p:cTn>
                              </p:par>
                            </p:childTnLst>
                          </p:cTn>
                        </p:par>
                        <p:par>
                          <p:cTn id="83" fill="hold" nodeType="afterGroup">
                            <p:stCondLst>
                              <p:cond delay="3000"/>
                            </p:stCondLst>
                            <p:childTnLst>
                              <p:par>
                                <p:cTn id="84" presetID="22" presetClass="entr" presetSubtype="8" fill="hold" nodeType="afterEffect">
                                  <p:stCondLst>
                                    <p:cond delay="0"/>
                                  </p:stCondLst>
                                  <p:childTnLst>
                                    <p:set>
                                      <p:cBhvr>
                                        <p:cTn id="85" dur="1" fill="hold">
                                          <p:stCondLst>
                                            <p:cond delay="0"/>
                                          </p:stCondLst>
                                        </p:cTn>
                                        <p:tgtEl>
                                          <p:spTgt spid="18461"/>
                                        </p:tgtEl>
                                        <p:attrNameLst>
                                          <p:attrName>style.visibility</p:attrName>
                                        </p:attrNameLst>
                                      </p:cBhvr>
                                      <p:to>
                                        <p:strVal val="visible"/>
                                      </p:to>
                                    </p:set>
                                    <p:animEffect transition="in" filter="wipe(left)">
                                      <p:cBhvr>
                                        <p:cTn id="86" dur="500"/>
                                        <p:tgtEl>
                                          <p:spTgt spid="18461"/>
                                        </p:tgtEl>
                                      </p:cBhvr>
                                    </p:animEffect>
                                  </p:childTnLst>
                                </p:cTn>
                              </p:par>
                            </p:childTnLst>
                          </p:cTn>
                        </p:par>
                      </p:childTnLst>
                    </p:cTn>
                  </p:par>
                  <p:par>
                    <p:cTn id="87" fill="hold" nodeType="clickPar">
                      <p:stCondLst>
                        <p:cond delay="indefinite"/>
                      </p:stCondLst>
                      <p:childTnLst>
                        <p:par>
                          <p:cTn id="88" fill="hold" nodeType="withGroup">
                            <p:stCondLst>
                              <p:cond delay="0"/>
                            </p:stCondLst>
                            <p:childTnLst>
                              <p:par>
                                <p:cTn id="89" presetID="22" presetClass="entr" presetSubtype="4" fill="hold" grpId="0" nodeType="clickEffect">
                                  <p:stCondLst>
                                    <p:cond delay="0"/>
                                  </p:stCondLst>
                                  <p:childTnLst>
                                    <p:set>
                                      <p:cBhvr>
                                        <p:cTn id="90" dur="1" fill="hold">
                                          <p:stCondLst>
                                            <p:cond delay="0"/>
                                          </p:stCondLst>
                                        </p:cTn>
                                        <p:tgtEl>
                                          <p:spTgt spid="18462"/>
                                        </p:tgtEl>
                                        <p:attrNameLst>
                                          <p:attrName>style.visibility</p:attrName>
                                        </p:attrNameLst>
                                      </p:cBhvr>
                                      <p:to>
                                        <p:strVal val="visible"/>
                                      </p:to>
                                    </p:set>
                                    <p:animEffect transition="in" filter="wipe(down)">
                                      <p:cBhvr>
                                        <p:cTn id="91" dur="500"/>
                                        <p:tgtEl>
                                          <p:spTgt spid="18462"/>
                                        </p:tgtEl>
                                      </p:cBhvr>
                                    </p:animEffect>
                                  </p:childTnLst>
                                </p:cTn>
                              </p:par>
                            </p:childTnLst>
                          </p:cTn>
                        </p:par>
                        <p:par>
                          <p:cTn id="92" fill="hold" nodeType="afterGroup">
                            <p:stCondLst>
                              <p:cond delay="500"/>
                            </p:stCondLst>
                            <p:childTnLst>
                              <p:par>
                                <p:cTn id="93" presetID="22" presetClass="entr" presetSubtype="1" fill="hold" grpId="0" nodeType="afterEffect">
                                  <p:stCondLst>
                                    <p:cond delay="0"/>
                                  </p:stCondLst>
                                  <p:childTnLst>
                                    <p:set>
                                      <p:cBhvr>
                                        <p:cTn id="94" dur="1" fill="hold">
                                          <p:stCondLst>
                                            <p:cond delay="0"/>
                                          </p:stCondLst>
                                        </p:cTn>
                                        <p:tgtEl>
                                          <p:spTgt spid="18463"/>
                                        </p:tgtEl>
                                        <p:attrNameLst>
                                          <p:attrName>style.visibility</p:attrName>
                                        </p:attrNameLst>
                                      </p:cBhvr>
                                      <p:to>
                                        <p:strVal val="visible"/>
                                      </p:to>
                                    </p:set>
                                    <p:animEffect transition="in" filter="wipe(up)">
                                      <p:cBhvr>
                                        <p:cTn id="95" dur="500"/>
                                        <p:tgtEl>
                                          <p:spTgt spid="18463"/>
                                        </p:tgtEl>
                                      </p:cBhvr>
                                    </p:animEffect>
                                  </p:childTnLst>
                                </p:cTn>
                              </p:par>
                            </p:childTnLst>
                          </p:cTn>
                        </p:par>
                      </p:childTnLst>
                    </p:cTn>
                  </p:par>
                  <p:par>
                    <p:cTn id="96" fill="hold" nodeType="clickPar">
                      <p:stCondLst>
                        <p:cond delay="indefinite"/>
                      </p:stCondLst>
                      <p:childTnLst>
                        <p:par>
                          <p:cTn id="97" fill="hold" nodeType="withGroup">
                            <p:stCondLst>
                              <p:cond delay="0"/>
                            </p:stCondLst>
                            <p:childTnLst>
                              <p:par>
                                <p:cTn id="98" presetID="22" presetClass="entr" presetSubtype="8" fill="hold" grpId="0" nodeType="clickEffect">
                                  <p:stCondLst>
                                    <p:cond delay="0"/>
                                  </p:stCondLst>
                                  <p:iterate type="wd">
                                    <p:tmPct val="100000"/>
                                  </p:iterate>
                                  <p:childTnLst>
                                    <p:set>
                                      <p:cBhvr>
                                        <p:cTn id="99" dur="1" fill="hold">
                                          <p:stCondLst>
                                            <p:cond delay="0"/>
                                          </p:stCondLst>
                                        </p:cTn>
                                        <p:tgtEl>
                                          <p:spTgt spid="18464"/>
                                        </p:tgtEl>
                                        <p:attrNameLst>
                                          <p:attrName>style.visibility</p:attrName>
                                        </p:attrNameLst>
                                      </p:cBhvr>
                                      <p:to>
                                        <p:strVal val="visible"/>
                                      </p:to>
                                    </p:set>
                                    <p:animEffect transition="in" filter="wipe(left)">
                                      <p:cBhvr>
                                        <p:cTn id="100" dur="300"/>
                                        <p:tgtEl>
                                          <p:spTgt spid="18464"/>
                                        </p:tgtEl>
                                      </p:cBhvr>
                                    </p:animEffect>
                                  </p:childTnLst>
                                </p:cTn>
                              </p:par>
                            </p:childTnLst>
                          </p:cTn>
                        </p:par>
                      </p:childTnLst>
                    </p:cTn>
                  </p:par>
                  <p:par>
                    <p:cTn id="101" fill="hold" nodeType="clickPar">
                      <p:stCondLst>
                        <p:cond delay="indefinite"/>
                      </p:stCondLst>
                      <p:childTnLst>
                        <p:par>
                          <p:cTn id="102" fill="hold" nodeType="withGroup">
                            <p:stCondLst>
                              <p:cond delay="0"/>
                            </p:stCondLst>
                            <p:childTnLst>
                              <p:par>
                                <p:cTn id="103" presetID="22" presetClass="entr" presetSubtype="4" fill="hold" grpId="0" nodeType="clickEffect">
                                  <p:stCondLst>
                                    <p:cond delay="0"/>
                                  </p:stCondLst>
                                  <p:childTnLst>
                                    <p:set>
                                      <p:cBhvr>
                                        <p:cTn id="104" dur="1" fill="hold">
                                          <p:stCondLst>
                                            <p:cond delay="0"/>
                                          </p:stCondLst>
                                        </p:cTn>
                                        <p:tgtEl>
                                          <p:spTgt spid="18467"/>
                                        </p:tgtEl>
                                        <p:attrNameLst>
                                          <p:attrName>style.visibility</p:attrName>
                                        </p:attrNameLst>
                                      </p:cBhvr>
                                      <p:to>
                                        <p:strVal val="visible"/>
                                      </p:to>
                                    </p:set>
                                    <p:animEffect transition="in" filter="wipe(down)">
                                      <p:cBhvr>
                                        <p:cTn id="105" dur="500"/>
                                        <p:tgtEl>
                                          <p:spTgt spid="18467"/>
                                        </p:tgtEl>
                                      </p:cBhvr>
                                    </p:animEffect>
                                  </p:childTnLst>
                                </p:cTn>
                              </p:par>
                            </p:childTnLst>
                          </p:cTn>
                        </p:par>
                        <p:par>
                          <p:cTn id="106" fill="hold" nodeType="afterGroup">
                            <p:stCondLst>
                              <p:cond delay="500"/>
                            </p:stCondLst>
                            <p:childTnLst>
                              <p:par>
                                <p:cTn id="107" presetID="22" presetClass="entr" presetSubtype="8" fill="hold" nodeType="afterEffect">
                                  <p:stCondLst>
                                    <p:cond delay="0"/>
                                  </p:stCondLst>
                                  <p:childTnLst>
                                    <p:set>
                                      <p:cBhvr>
                                        <p:cTn id="108" dur="1" fill="hold">
                                          <p:stCondLst>
                                            <p:cond delay="0"/>
                                          </p:stCondLst>
                                        </p:cTn>
                                        <p:tgtEl>
                                          <p:spTgt spid="18468"/>
                                        </p:tgtEl>
                                        <p:attrNameLst>
                                          <p:attrName>style.visibility</p:attrName>
                                        </p:attrNameLst>
                                      </p:cBhvr>
                                      <p:to>
                                        <p:strVal val="visible"/>
                                      </p:to>
                                    </p:set>
                                    <p:animEffect transition="in" filter="wipe(left)">
                                      <p:cBhvr>
                                        <p:cTn id="109" dur="500"/>
                                        <p:tgtEl>
                                          <p:spTgt spid="18468"/>
                                        </p:tgtEl>
                                      </p:cBhvr>
                                    </p:animEffect>
                                  </p:childTnLst>
                                </p:cTn>
                              </p:par>
                            </p:childTnLst>
                          </p:cTn>
                        </p:par>
                      </p:childTnLst>
                    </p:cTn>
                  </p:par>
                  <p:par>
                    <p:cTn id="110" fill="hold" nodeType="clickPar">
                      <p:stCondLst>
                        <p:cond delay="indefinite"/>
                      </p:stCondLst>
                      <p:childTnLst>
                        <p:par>
                          <p:cTn id="111" fill="hold" nodeType="withGroup">
                            <p:stCondLst>
                              <p:cond delay="0"/>
                            </p:stCondLst>
                            <p:childTnLst>
                              <p:par>
                                <p:cTn id="112" presetID="22" presetClass="entr" presetSubtype="8" fill="hold" nodeType="clickEffect">
                                  <p:stCondLst>
                                    <p:cond delay="0"/>
                                  </p:stCondLst>
                                  <p:childTnLst>
                                    <p:set>
                                      <p:cBhvr>
                                        <p:cTn id="113" dur="1" fill="hold">
                                          <p:stCondLst>
                                            <p:cond delay="0"/>
                                          </p:stCondLst>
                                        </p:cTn>
                                        <p:tgtEl>
                                          <p:spTgt spid="18469"/>
                                        </p:tgtEl>
                                        <p:attrNameLst>
                                          <p:attrName>style.visibility</p:attrName>
                                        </p:attrNameLst>
                                      </p:cBhvr>
                                      <p:to>
                                        <p:strVal val="visible"/>
                                      </p:to>
                                    </p:set>
                                    <p:animEffect transition="in" filter="wipe(left)">
                                      <p:cBhvr>
                                        <p:cTn id="114" dur="2000"/>
                                        <p:tgtEl>
                                          <p:spTgt spid="18469"/>
                                        </p:tgtEl>
                                      </p:cBhvr>
                                    </p:animEffect>
                                  </p:childTnLst>
                                </p:cTn>
                              </p:par>
                            </p:childTnLst>
                          </p:cTn>
                        </p:par>
                      </p:childTnLst>
                    </p:cTn>
                  </p:par>
                  <p:par>
                    <p:cTn id="115" fill="hold" nodeType="clickPar">
                      <p:stCondLst>
                        <p:cond delay="indefinite"/>
                      </p:stCondLst>
                      <p:childTnLst>
                        <p:par>
                          <p:cTn id="116" fill="hold" nodeType="withGroup">
                            <p:stCondLst>
                              <p:cond delay="0"/>
                            </p:stCondLst>
                            <p:childTnLst>
                              <p:par>
                                <p:cTn id="117" presetID="22" presetClass="entr" presetSubtype="8" fill="hold" nodeType="clickEffect">
                                  <p:stCondLst>
                                    <p:cond delay="0"/>
                                  </p:stCondLst>
                                  <p:childTnLst>
                                    <p:set>
                                      <p:cBhvr>
                                        <p:cTn id="118" dur="1" fill="hold">
                                          <p:stCondLst>
                                            <p:cond delay="0"/>
                                          </p:stCondLst>
                                        </p:cTn>
                                        <p:tgtEl>
                                          <p:spTgt spid="18470"/>
                                        </p:tgtEl>
                                        <p:attrNameLst>
                                          <p:attrName>style.visibility</p:attrName>
                                        </p:attrNameLst>
                                      </p:cBhvr>
                                      <p:to>
                                        <p:strVal val="visible"/>
                                      </p:to>
                                    </p:set>
                                    <p:animEffect transition="in" filter="wipe(left)">
                                      <p:cBhvr>
                                        <p:cTn id="119" dur="500"/>
                                        <p:tgtEl>
                                          <p:spTgt spid="18470"/>
                                        </p:tgtEl>
                                      </p:cBhvr>
                                    </p:animEffect>
                                  </p:childTnLst>
                                </p:cTn>
                              </p:par>
                            </p:childTnLst>
                          </p:cTn>
                        </p:par>
                      </p:childTnLst>
                    </p:cTn>
                  </p:par>
                  <p:par>
                    <p:cTn id="120" fill="hold" nodeType="clickPar">
                      <p:stCondLst>
                        <p:cond delay="indefinite"/>
                      </p:stCondLst>
                      <p:childTnLst>
                        <p:par>
                          <p:cTn id="121" fill="hold" nodeType="withGroup">
                            <p:stCondLst>
                              <p:cond delay="0"/>
                            </p:stCondLst>
                            <p:childTnLst>
                              <p:par>
                                <p:cTn id="122" presetID="22" presetClass="entr" presetSubtype="8" fill="hold" grpId="0" nodeType="clickEffect">
                                  <p:stCondLst>
                                    <p:cond delay="0"/>
                                  </p:stCondLst>
                                  <p:iterate type="wd">
                                    <p:tmPct val="100000"/>
                                  </p:iterate>
                                  <p:childTnLst>
                                    <p:set>
                                      <p:cBhvr>
                                        <p:cTn id="123" dur="1" fill="hold">
                                          <p:stCondLst>
                                            <p:cond delay="0"/>
                                          </p:stCondLst>
                                        </p:cTn>
                                        <p:tgtEl>
                                          <p:spTgt spid="18471"/>
                                        </p:tgtEl>
                                        <p:attrNameLst>
                                          <p:attrName>style.visibility</p:attrName>
                                        </p:attrNameLst>
                                      </p:cBhvr>
                                      <p:to>
                                        <p:strVal val="visible"/>
                                      </p:to>
                                    </p:set>
                                    <p:animEffect transition="in" filter="wipe(left)">
                                      <p:cBhvr>
                                        <p:cTn id="124" dur="300"/>
                                        <p:tgtEl>
                                          <p:spTgt spid="18471"/>
                                        </p:tgtEl>
                                      </p:cBhvr>
                                    </p:animEffect>
                                  </p:childTnLst>
                                </p:cTn>
                              </p:par>
                            </p:childTnLst>
                          </p:cTn>
                        </p:par>
                      </p:childTnLst>
                    </p:cTn>
                  </p:par>
                  <p:par>
                    <p:cTn id="125" fill="hold" nodeType="clickPar">
                      <p:stCondLst>
                        <p:cond delay="indefinite"/>
                      </p:stCondLst>
                      <p:childTnLst>
                        <p:par>
                          <p:cTn id="126" fill="hold" nodeType="withGroup">
                            <p:stCondLst>
                              <p:cond delay="0"/>
                            </p:stCondLst>
                            <p:childTnLst>
                              <p:par>
                                <p:cTn id="127" presetID="22" presetClass="entr" presetSubtype="4" fill="hold" grpId="0" nodeType="clickEffect">
                                  <p:stCondLst>
                                    <p:cond delay="0"/>
                                  </p:stCondLst>
                                  <p:childTnLst>
                                    <p:set>
                                      <p:cBhvr>
                                        <p:cTn id="128" dur="1" fill="hold">
                                          <p:stCondLst>
                                            <p:cond delay="0"/>
                                          </p:stCondLst>
                                        </p:cTn>
                                        <p:tgtEl>
                                          <p:spTgt spid="18465"/>
                                        </p:tgtEl>
                                        <p:attrNameLst>
                                          <p:attrName>style.visibility</p:attrName>
                                        </p:attrNameLst>
                                      </p:cBhvr>
                                      <p:to>
                                        <p:strVal val="visible"/>
                                      </p:to>
                                    </p:set>
                                    <p:animEffect transition="in" filter="wipe(down)">
                                      <p:cBhvr>
                                        <p:cTn id="129" dur="500"/>
                                        <p:tgtEl>
                                          <p:spTgt spid="18465"/>
                                        </p:tgtEl>
                                      </p:cBhvr>
                                    </p:animEffect>
                                  </p:childTnLst>
                                </p:cTn>
                              </p:par>
                            </p:childTnLst>
                          </p:cTn>
                        </p:par>
                        <p:par>
                          <p:cTn id="130" fill="hold" nodeType="afterGroup">
                            <p:stCondLst>
                              <p:cond delay="500"/>
                            </p:stCondLst>
                            <p:childTnLst>
                              <p:par>
                                <p:cTn id="131" presetID="22" presetClass="entr" presetSubtype="8" fill="hold" nodeType="afterEffect">
                                  <p:stCondLst>
                                    <p:cond delay="0"/>
                                  </p:stCondLst>
                                  <p:childTnLst>
                                    <p:set>
                                      <p:cBhvr>
                                        <p:cTn id="132" dur="1" fill="hold">
                                          <p:stCondLst>
                                            <p:cond delay="0"/>
                                          </p:stCondLst>
                                        </p:cTn>
                                        <p:tgtEl>
                                          <p:spTgt spid="18466"/>
                                        </p:tgtEl>
                                        <p:attrNameLst>
                                          <p:attrName>style.visibility</p:attrName>
                                        </p:attrNameLst>
                                      </p:cBhvr>
                                      <p:to>
                                        <p:strVal val="visible"/>
                                      </p:to>
                                    </p:set>
                                    <p:animEffect transition="in" filter="wipe(left)">
                                      <p:cBhvr>
                                        <p:cTn id="133" dur="500"/>
                                        <p:tgtEl>
                                          <p:spTgt spid="18466"/>
                                        </p:tgtEl>
                                      </p:cBhvr>
                                    </p:animEffect>
                                  </p:childTnLst>
                                </p:cTn>
                              </p:par>
                            </p:childTnLst>
                          </p:cTn>
                        </p:par>
                      </p:childTnLst>
                    </p:cTn>
                  </p:par>
                  <p:par>
                    <p:cTn id="134" fill="hold" nodeType="clickPar">
                      <p:stCondLst>
                        <p:cond delay="indefinite"/>
                      </p:stCondLst>
                      <p:childTnLst>
                        <p:par>
                          <p:cTn id="135" fill="hold" nodeType="withGroup">
                            <p:stCondLst>
                              <p:cond delay="0"/>
                            </p:stCondLst>
                            <p:childTnLst>
                              <p:par>
                                <p:cTn id="136" presetID="22" presetClass="entr" presetSubtype="8" fill="hold" grpId="0" nodeType="clickEffect">
                                  <p:stCondLst>
                                    <p:cond delay="0"/>
                                  </p:stCondLst>
                                  <p:iterate type="wd">
                                    <p:tmPct val="100000"/>
                                  </p:iterate>
                                  <p:childTnLst>
                                    <p:set>
                                      <p:cBhvr>
                                        <p:cTn id="137" dur="1" fill="hold">
                                          <p:stCondLst>
                                            <p:cond delay="0"/>
                                          </p:stCondLst>
                                        </p:cTn>
                                        <p:tgtEl>
                                          <p:spTgt spid="18472"/>
                                        </p:tgtEl>
                                        <p:attrNameLst>
                                          <p:attrName>style.visibility</p:attrName>
                                        </p:attrNameLst>
                                      </p:cBhvr>
                                      <p:to>
                                        <p:strVal val="visible"/>
                                      </p:to>
                                    </p:set>
                                    <p:animEffect transition="in" filter="wipe(left)">
                                      <p:cBhvr>
                                        <p:cTn id="138" dur="300"/>
                                        <p:tgtEl>
                                          <p:spTgt spid="184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4" grpId="0" autoUpdateAnimBg="0"/>
      <p:bldP spid="18443" grpId="0" animBg="1"/>
      <p:bldP spid="18444" grpId="0" animBg="1"/>
      <p:bldP spid="18445" grpId="0" animBg="1"/>
      <p:bldP spid="18446" grpId="0" animBg="1"/>
      <p:bldP spid="18447" grpId="0" animBg="1"/>
      <p:bldP spid="18448" grpId="0" animBg="1"/>
      <p:bldP spid="18449" grpId="0" animBg="1"/>
      <p:bldP spid="18450" grpId="0" animBg="1"/>
      <p:bldP spid="18451" grpId="0" animBg="1"/>
      <p:bldP spid="18452" grpId="0" animBg="1"/>
      <p:bldP spid="18453" grpId="0" animBg="1"/>
      <p:bldP spid="18454" grpId="0" animBg="1"/>
      <p:bldP spid="18462" grpId="0" animBg="1"/>
      <p:bldP spid="18463" grpId="0" animBg="1"/>
      <p:bldP spid="18464" grpId="0" autoUpdateAnimBg="0"/>
      <p:bldP spid="18465" grpId="0" animBg="1"/>
      <p:bldP spid="18467" grpId="0" animBg="1"/>
      <p:bldP spid="18471" grpId="0" autoUpdateAnimBg="0"/>
      <p:bldP spid="18472" grpId="0"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53" name="Text Box 2"/>
          <p:cNvSpPr txBox="1">
            <a:spLocks noChangeArrowheads="1"/>
          </p:cNvSpPr>
          <p:nvPr/>
        </p:nvSpPr>
        <p:spPr bwMode="auto">
          <a:xfrm>
            <a:off x="1152261" y="1165792"/>
            <a:ext cx="18002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r>
              <a:rPr lang="zh-CN" altLang="zh-CN" sz="2800" b="1" dirty="0">
                <a:solidFill>
                  <a:srgbClr val="FF0000"/>
                </a:solidFill>
              </a:rPr>
              <a:t>例</a:t>
            </a:r>
            <a:r>
              <a:rPr lang="en-US" altLang="zh-CN" sz="2800" b="1" dirty="0">
                <a:solidFill>
                  <a:srgbClr val="FF0000"/>
                </a:solidFill>
              </a:rPr>
              <a:t>4</a:t>
            </a:r>
            <a:r>
              <a:rPr lang="zh-CN" altLang="zh-CN" sz="2800" b="1" dirty="0">
                <a:solidFill>
                  <a:srgbClr val="FF0000"/>
                </a:solidFill>
              </a:rPr>
              <a:t>：</a:t>
            </a:r>
            <a:r>
              <a:rPr lang="zh-CN" altLang="zh-CN" sz="2800" b="1" dirty="0"/>
              <a:t>计算</a:t>
            </a:r>
          </a:p>
        </p:txBody>
      </p:sp>
      <p:graphicFrame>
        <p:nvGraphicFramePr>
          <p:cNvPr id="14338" name="Object 3"/>
          <p:cNvGraphicFramePr>
            <a:graphicFrameLocks noChangeAspect="1"/>
          </p:cNvGraphicFramePr>
          <p:nvPr>
            <p:extLst>
              <p:ext uri="{D42A27DB-BD31-4B8C-83A1-F6EECF244321}">
                <p14:modId xmlns:p14="http://schemas.microsoft.com/office/powerpoint/2010/main" val="2917831764"/>
              </p:ext>
            </p:extLst>
          </p:nvPr>
        </p:nvGraphicFramePr>
        <p:xfrm>
          <a:off x="3050341" y="1072215"/>
          <a:ext cx="6459090" cy="880785"/>
        </p:xfrm>
        <a:graphic>
          <a:graphicData uri="http://schemas.openxmlformats.org/presentationml/2006/ole">
            <mc:AlternateContent xmlns:mc="http://schemas.openxmlformats.org/markup-compatibility/2006">
              <mc:Choice xmlns:v="urn:schemas-microsoft-com:vml" Requires="v">
                <p:oleObj spid="_x0000_s2589" name="Equation" r:id="rId3" imgW="2793960" imgH="380880" progId="Equation.DSMT4">
                  <p:embed/>
                </p:oleObj>
              </mc:Choice>
              <mc:Fallback>
                <p:oleObj name="Equation" r:id="rId3" imgW="2793960" imgH="380880" progId="Equation.DSMT4">
                  <p:embed/>
                  <p:pic>
                    <p:nvPicPr>
                      <p:cNvPr id="0" name=""/>
                      <p:cNvPicPr>
                        <a:picLocks noChangeAspect="1" noChangeArrowheads="1"/>
                      </p:cNvPicPr>
                      <p:nvPr/>
                    </p:nvPicPr>
                    <p:blipFill>
                      <a:blip r:embed="rId4"/>
                      <a:srcRect/>
                      <a:stretch>
                        <a:fillRect/>
                      </a:stretch>
                    </p:blipFill>
                    <p:spPr bwMode="auto">
                      <a:xfrm>
                        <a:off x="3050341" y="1072215"/>
                        <a:ext cx="6459090" cy="880785"/>
                      </a:xfrm>
                      <a:prstGeom prst="rect">
                        <a:avLst/>
                      </a:prstGeom>
                      <a:noFill/>
                      <a:ln>
                        <a:noFill/>
                      </a:ln>
                      <a:effectLst/>
                    </p:spPr>
                  </p:pic>
                </p:oleObj>
              </mc:Fallback>
            </mc:AlternateContent>
          </a:graphicData>
        </a:graphic>
      </p:graphicFrame>
      <p:sp>
        <p:nvSpPr>
          <p:cNvPr id="19460" name="Text Box 4"/>
          <p:cNvSpPr txBox="1">
            <a:spLocks noChangeArrowheads="1"/>
          </p:cNvSpPr>
          <p:nvPr/>
        </p:nvSpPr>
        <p:spPr bwMode="auto">
          <a:xfrm>
            <a:off x="1044041" y="2494337"/>
            <a:ext cx="914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zh-CN" sz="2800" b="1" dirty="0">
                <a:solidFill>
                  <a:srgbClr val="FF0000"/>
                </a:solidFill>
                <a:ea typeface="黑体" panose="02010609060101010101" pitchFamily="49" charset="-122"/>
              </a:rPr>
              <a:t>解</a:t>
            </a:r>
          </a:p>
        </p:txBody>
      </p:sp>
      <p:graphicFrame>
        <p:nvGraphicFramePr>
          <p:cNvPr id="19461" name="Object 5"/>
          <p:cNvGraphicFramePr>
            <a:graphicFrameLocks noChangeAspect="1"/>
          </p:cNvGraphicFramePr>
          <p:nvPr>
            <p:extLst>
              <p:ext uri="{D42A27DB-BD31-4B8C-83A1-F6EECF244321}">
                <p14:modId xmlns:p14="http://schemas.microsoft.com/office/powerpoint/2010/main" val="1690655995"/>
              </p:ext>
            </p:extLst>
          </p:nvPr>
        </p:nvGraphicFramePr>
        <p:xfrm>
          <a:off x="2287894" y="1836511"/>
          <a:ext cx="5257800" cy="1943100"/>
        </p:xfrm>
        <a:graphic>
          <a:graphicData uri="http://schemas.openxmlformats.org/presentationml/2006/ole">
            <mc:AlternateContent xmlns:mc="http://schemas.openxmlformats.org/markup-compatibility/2006">
              <mc:Choice xmlns:v="urn:schemas-microsoft-com:vml" Requires="v">
                <p:oleObj spid="_x0000_s2590" r:id="rId5" imgW="5258117" imgH="1943417" progId="Equation.3">
                  <p:embed/>
                </p:oleObj>
              </mc:Choice>
              <mc:Fallback>
                <p:oleObj r:id="rId5" imgW="5258117" imgH="1943417"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87894" y="1836511"/>
                        <a:ext cx="5257800" cy="1943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462" name="Object 6"/>
          <p:cNvGraphicFramePr>
            <a:graphicFrameLocks noChangeAspect="1"/>
          </p:cNvGraphicFramePr>
          <p:nvPr>
            <p:extLst>
              <p:ext uri="{D42A27DB-BD31-4B8C-83A1-F6EECF244321}">
                <p14:modId xmlns:p14="http://schemas.microsoft.com/office/powerpoint/2010/main" val="2560081260"/>
              </p:ext>
            </p:extLst>
          </p:nvPr>
        </p:nvGraphicFramePr>
        <p:xfrm>
          <a:off x="1259194" y="3743700"/>
          <a:ext cx="7315200" cy="723900"/>
        </p:xfrm>
        <a:graphic>
          <a:graphicData uri="http://schemas.openxmlformats.org/presentationml/2006/ole">
            <mc:AlternateContent xmlns:mc="http://schemas.openxmlformats.org/markup-compatibility/2006">
              <mc:Choice xmlns:v="urn:schemas-microsoft-com:vml" Requires="v">
                <p:oleObj spid="_x0000_s2591" r:id="rId7" imgW="7312343" imgH="723903" progId="Equation.3">
                  <p:embed/>
                </p:oleObj>
              </mc:Choice>
              <mc:Fallback>
                <p:oleObj r:id="rId7" imgW="7312343" imgH="723903"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59194" y="3743700"/>
                        <a:ext cx="7315200" cy="723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4355" name="Group 7"/>
          <p:cNvGrpSpPr>
            <a:grpSpLocks/>
          </p:cNvGrpSpPr>
          <p:nvPr/>
        </p:nvGrpSpPr>
        <p:grpSpPr bwMode="auto">
          <a:xfrm>
            <a:off x="8137831" y="3445250"/>
            <a:ext cx="3962400" cy="3200400"/>
            <a:chOff x="0" y="0"/>
            <a:chExt cx="2496" cy="2016"/>
          </a:xfrm>
        </p:grpSpPr>
        <p:sp>
          <p:nvSpPr>
            <p:cNvPr id="14356" name="Line 8"/>
            <p:cNvSpPr>
              <a:spLocks noChangeShapeType="1"/>
            </p:cNvSpPr>
            <p:nvPr/>
          </p:nvSpPr>
          <p:spPr bwMode="auto">
            <a:xfrm>
              <a:off x="288" y="1584"/>
              <a:ext cx="2208"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4357" name="Line 9"/>
            <p:cNvSpPr>
              <a:spLocks noChangeShapeType="1"/>
            </p:cNvSpPr>
            <p:nvPr/>
          </p:nvSpPr>
          <p:spPr bwMode="auto">
            <a:xfrm flipV="1">
              <a:off x="288" y="240"/>
              <a:ext cx="816" cy="1344"/>
            </a:xfrm>
            <a:prstGeom prst="line">
              <a:avLst/>
            </a:prstGeom>
            <a:noFill/>
            <a:ln w="28575">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4358" name="Line 10"/>
            <p:cNvSpPr>
              <a:spLocks noChangeShapeType="1"/>
            </p:cNvSpPr>
            <p:nvPr/>
          </p:nvSpPr>
          <p:spPr bwMode="auto">
            <a:xfrm flipV="1">
              <a:off x="288" y="432"/>
              <a:ext cx="0" cy="1152"/>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4359" name="Arc 11"/>
            <p:cNvSpPr>
              <a:spLocks/>
            </p:cNvSpPr>
            <p:nvPr/>
          </p:nvSpPr>
          <p:spPr bwMode="auto">
            <a:xfrm>
              <a:off x="288" y="1248"/>
              <a:ext cx="1777" cy="337"/>
            </a:xfrm>
            <a:custGeom>
              <a:avLst/>
              <a:gdLst>
                <a:gd name="T0" fmla="*/ 0 w 43194"/>
                <a:gd name="T1" fmla="*/ 0 h 21600"/>
                <a:gd name="T2" fmla="*/ 3 w 43194"/>
                <a:gd name="T3" fmla="*/ 0 h 21600"/>
                <a:gd name="T4" fmla="*/ 2 w 43194"/>
                <a:gd name="T5" fmla="*/ 0 h 21600"/>
                <a:gd name="T6" fmla="*/ 0 60000 65536"/>
                <a:gd name="T7" fmla="*/ 0 60000 65536"/>
                <a:gd name="T8" fmla="*/ 0 60000 65536"/>
                <a:gd name="T9" fmla="*/ 0 w 43194"/>
                <a:gd name="T10" fmla="*/ 0 h 21600"/>
                <a:gd name="T11" fmla="*/ 43194 w 43194"/>
                <a:gd name="T12" fmla="*/ 21600 h 21600"/>
              </a:gdLst>
              <a:ahLst/>
              <a:cxnLst>
                <a:cxn ang="T6">
                  <a:pos x="T0" y="T1"/>
                </a:cxn>
                <a:cxn ang="T7">
                  <a:pos x="T2" y="T3"/>
                </a:cxn>
                <a:cxn ang="T8">
                  <a:pos x="T4" y="T5"/>
                </a:cxn>
              </a:cxnLst>
              <a:rect l="T9" t="T10" r="T11" b="T12"/>
              <a:pathLst>
                <a:path w="43194" h="21600" fill="none" extrusionOk="0">
                  <a:moveTo>
                    <a:pt x="0" y="21084"/>
                  </a:moveTo>
                  <a:cubicBezTo>
                    <a:pt x="280" y="9359"/>
                    <a:pt x="9865" y="-1"/>
                    <a:pt x="21594" y="0"/>
                  </a:cubicBezTo>
                  <a:cubicBezTo>
                    <a:pt x="33523" y="0"/>
                    <a:pt x="43194" y="9670"/>
                    <a:pt x="43194" y="21600"/>
                  </a:cubicBezTo>
                </a:path>
                <a:path w="43194" h="21600" stroke="0" extrusionOk="0">
                  <a:moveTo>
                    <a:pt x="0" y="21084"/>
                  </a:moveTo>
                  <a:cubicBezTo>
                    <a:pt x="280" y="9359"/>
                    <a:pt x="9865" y="-1"/>
                    <a:pt x="21594" y="0"/>
                  </a:cubicBezTo>
                  <a:cubicBezTo>
                    <a:pt x="33523" y="0"/>
                    <a:pt x="43194" y="9670"/>
                    <a:pt x="43194" y="21600"/>
                  </a:cubicBezTo>
                  <a:lnTo>
                    <a:pt x="21594" y="21600"/>
                  </a:lnTo>
                  <a:close/>
                </a:path>
              </a:pathLst>
            </a:custGeom>
            <a:solidFill>
              <a:schemeClr val="folHlink">
                <a:alpha val="50195"/>
              </a:schemeClr>
            </a:solidFill>
            <a:ln w="28575" cmpd="sng">
              <a:solidFill>
                <a:schemeClr val="tx1"/>
              </a:solidFill>
              <a:prstDash val="dash"/>
              <a:round/>
              <a:headEnd/>
              <a:tailEnd/>
            </a:ln>
          </p:spPr>
          <p:txBody>
            <a:bodyPr wrap="none" anchor="ctr"/>
            <a:lstStyle/>
            <a:p>
              <a:endParaRPr lang="zh-CN" altLang="en-US"/>
            </a:p>
          </p:txBody>
        </p:sp>
        <p:sp>
          <p:nvSpPr>
            <p:cNvPr id="14360" name="Arc 12"/>
            <p:cNvSpPr>
              <a:spLocks/>
            </p:cNvSpPr>
            <p:nvPr/>
          </p:nvSpPr>
          <p:spPr bwMode="auto">
            <a:xfrm flipV="1">
              <a:off x="288" y="1583"/>
              <a:ext cx="1777" cy="337"/>
            </a:xfrm>
            <a:custGeom>
              <a:avLst/>
              <a:gdLst>
                <a:gd name="T0" fmla="*/ 0 w 43194"/>
                <a:gd name="T1" fmla="*/ 0 h 21600"/>
                <a:gd name="T2" fmla="*/ 3 w 43194"/>
                <a:gd name="T3" fmla="*/ 0 h 21600"/>
                <a:gd name="T4" fmla="*/ 2 w 43194"/>
                <a:gd name="T5" fmla="*/ 0 h 21600"/>
                <a:gd name="T6" fmla="*/ 0 60000 65536"/>
                <a:gd name="T7" fmla="*/ 0 60000 65536"/>
                <a:gd name="T8" fmla="*/ 0 60000 65536"/>
                <a:gd name="T9" fmla="*/ 0 w 43194"/>
                <a:gd name="T10" fmla="*/ 0 h 21600"/>
                <a:gd name="T11" fmla="*/ 43194 w 43194"/>
                <a:gd name="T12" fmla="*/ 21600 h 21600"/>
              </a:gdLst>
              <a:ahLst/>
              <a:cxnLst>
                <a:cxn ang="T6">
                  <a:pos x="T0" y="T1"/>
                </a:cxn>
                <a:cxn ang="T7">
                  <a:pos x="T2" y="T3"/>
                </a:cxn>
                <a:cxn ang="T8">
                  <a:pos x="T4" y="T5"/>
                </a:cxn>
              </a:cxnLst>
              <a:rect l="T9" t="T10" r="T11" b="T12"/>
              <a:pathLst>
                <a:path w="43194" h="21600" fill="none" extrusionOk="0">
                  <a:moveTo>
                    <a:pt x="0" y="21084"/>
                  </a:moveTo>
                  <a:cubicBezTo>
                    <a:pt x="280" y="9359"/>
                    <a:pt x="9865" y="-1"/>
                    <a:pt x="21594" y="0"/>
                  </a:cubicBezTo>
                  <a:cubicBezTo>
                    <a:pt x="33523" y="0"/>
                    <a:pt x="43194" y="9670"/>
                    <a:pt x="43194" y="21600"/>
                  </a:cubicBezTo>
                </a:path>
                <a:path w="43194" h="21600" stroke="0" extrusionOk="0">
                  <a:moveTo>
                    <a:pt x="0" y="21084"/>
                  </a:moveTo>
                  <a:cubicBezTo>
                    <a:pt x="280" y="9359"/>
                    <a:pt x="9865" y="-1"/>
                    <a:pt x="21594" y="0"/>
                  </a:cubicBezTo>
                  <a:cubicBezTo>
                    <a:pt x="33523" y="0"/>
                    <a:pt x="43194" y="9670"/>
                    <a:pt x="43194" y="21600"/>
                  </a:cubicBezTo>
                  <a:lnTo>
                    <a:pt x="21594" y="21600"/>
                  </a:lnTo>
                  <a:close/>
                </a:path>
              </a:pathLst>
            </a:custGeom>
            <a:solidFill>
              <a:schemeClr val="folHlink">
                <a:alpha val="50195"/>
              </a:schemeClr>
            </a:solidFill>
            <a:ln w="28575" cmpd="sng">
              <a:solidFill>
                <a:schemeClr val="tx1"/>
              </a:solidFill>
              <a:round/>
              <a:headEnd/>
              <a:tailEnd/>
            </a:ln>
          </p:spPr>
          <p:txBody>
            <a:bodyPr wrap="none" anchor="ctr"/>
            <a:lstStyle/>
            <a:p>
              <a:endParaRPr lang="zh-CN" altLang="en-US"/>
            </a:p>
          </p:txBody>
        </p:sp>
        <p:sp>
          <p:nvSpPr>
            <p:cNvPr id="14361" name="Arc 13"/>
            <p:cNvSpPr>
              <a:spLocks/>
            </p:cNvSpPr>
            <p:nvPr/>
          </p:nvSpPr>
          <p:spPr bwMode="auto">
            <a:xfrm>
              <a:off x="288" y="1440"/>
              <a:ext cx="1248" cy="145"/>
            </a:xfrm>
            <a:custGeom>
              <a:avLst/>
              <a:gdLst>
                <a:gd name="T0" fmla="*/ 0 w 43194"/>
                <a:gd name="T1" fmla="*/ 0 h 21600"/>
                <a:gd name="T2" fmla="*/ 1 w 43194"/>
                <a:gd name="T3" fmla="*/ 0 h 21600"/>
                <a:gd name="T4" fmla="*/ 1 w 43194"/>
                <a:gd name="T5" fmla="*/ 0 h 21600"/>
                <a:gd name="T6" fmla="*/ 0 60000 65536"/>
                <a:gd name="T7" fmla="*/ 0 60000 65536"/>
                <a:gd name="T8" fmla="*/ 0 60000 65536"/>
                <a:gd name="T9" fmla="*/ 0 w 43194"/>
                <a:gd name="T10" fmla="*/ 0 h 21600"/>
                <a:gd name="T11" fmla="*/ 43194 w 43194"/>
                <a:gd name="T12" fmla="*/ 21600 h 21600"/>
              </a:gdLst>
              <a:ahLst/>
              <a:cxnLst>
                <a:cxn ang="T6">
                  <a:pos x="T0" y="T1"/>
                </a:cxn>
                <a:cxn ang="T7">
                  <a:pos x="T2" y="T3"/>
                </a:cxn>
                <a:cxn ang="T8">
                  <a:pos x="T4" y="T5"/>
                </a:cxn>
              </a:cxnLst>
              <a:rect l="T9" t="T10" r="T11" b="T12"/>
              <a:pathLst>
                <a:path w="43194" h="21600" fill="none" extrusionOk="0">
                  <a:moveTo>
                    <a:pt x="0" y="21084"/>
                  </a:moveTo>
                  <a:cubicBezTo>
                    <a:pt x="280" y="9359"/>
                    <a:pt x="9865" y="-1"/>
                    <a:pt x="21594" y="0"/>
                  </a:cubicBezTo>
                  <a:cubicBezTo>
                    <a:pt x="33523" y="0"/>
                    <a:pt x="43194" y="9670"/>
                    <a:pt x="43194" y="21600"/>
                  </a:cubicBezTo>
                </a:path>
                <a:path w="43194" h="21600" stroke="0" extrusionOk="0">
                  <a:moveTo>
                    <a:pt x="0" y="21084"/>
                  </a:moveTo>
                  <a:cubicBezTo>
                    <a:pt x="280" y="9359"/>
                    <a:pt x="9865" y="-1"/>
                    <a:pt x="21594" y="0"/>
                  </a:cubicBezTo>
                  <a:cubicBezTo>
                    <a:pt x="33523" y="0"/>
                    <a:pt x="43194" y="9670"/>
                    <a:pt x="43194" y="21600"/>
                  </a:cubicBezTo>
                  <a:lnTo>
                    <a:pt x="21594" y="21600"/>
                  </a:lnTo>
                  <a:close/>
                </a:path>
              </a:pathLst>
            </a:custGeom>
            <a:solidFill>
              <a:schemeClr val="tx2">
                <a:alpha val="50195"/>
              </a:schemeClr>
            </a:solidFill>
            <a:ln w="28575" cmpd="sng">
              <a:solidFill>
                <a:schemeClr val="tx1"/>
              </a:solidFill>
              <a:prstDash val="dash"/>
              <a:round/>
              <a:headEnd/>
              <a:tailEnd/>
            </a:ln>
          </p:spPr>
          <p:txBody>
            <a:bodyPr wrap="none" anchor="ctr"/>
            <a:lstStyle/>
            <a:p>
              <a:endParaRPr lang="zh-CN" altLang="en-US"/>
            </a:p>
          </p:txBody>
        </p:sp>
        <p:sp>
          <p:nvSpPr>
            <p:cNvPr id="14362" name="Arc 14"/>
            <p:cNvSpPr>
              <a:spLocks/>
            </p:cNvSpPr>
            <p:nvPr/>
          </p:nvSpPr>
          <p:spPr bwMode="auto">
            <a:xfrm flipV="1">
              <a:off x="288" y="1584"/>
              <a:ext cx="1248" cy="145"/>
            </a:xfrm>
            <a:custGeom>
              <a:avLst/>
              <a:gdLst>
                <a:gd name="T0" fmla="*/ 0 w 43194"/>
                <a:gd name="T1" fmla="*/ 0 h 21600"/>
                <a:gd name="T2" fmla="*/ 1 w 43194"/>
                <a:gd name="T3" fmla="*/ 0 h 21600"/>
                <a:gd name="T4" fmla="*/ 1 w 43194"/>
                <a:gd name="T5" fmla="*/ 0 h 21600"/>
                <a:gd name="T6" fmla="*/ 0 60000 65536"/>
                <a:gd name="T7" fmla="*/ 0 60000 65536"/>
                <a:gd name="T8" fmla="*/ 0 60000 65536"/>
                <a:gd name="T9" fmla="*/ 0 w 43194"/>
                <a:gd name="T10" fmla="*/ 0 h 21600"/>
                <a:gd name="T11" fmla="*/ 43194 w 43194"/>
                <a:gd name="T12" fmla="*/ 21600 h 21600"/>
              </a:gdLst>
              <a:ahLst/>
              <a:cxnLst>
                <a:cxn ang="T6">
                  <a:pos x="T0" y="T1"/>
                </a:cxn>
                <a:cxn ang="T7">
                  <a:pos x="T2" y="T3"/>
                </a:cxn>
                <a:cxn ang="T8">
                  <a:pos x="T4" y="T5"/>
                </a:cxn>
              </a:cxnLst>
              <a:rect l="T9" t="T10" r="T11" b="T12"/>
              <a:pathLst>
                <a:path w="43194" h="21600" fill="none" extrusionOk="0">
                  <a:moveTo>
                    <a:pt x="0" y="21084"/>
                  </a:moveTo>
                  <a:cubicBezTo>
                    <a:pt x="280" y="9359"/>
                    <a:pt x="9865" y="-1"/>
                    <a:pt x="21594" y="0"/>
                  </a:cubicBezTo>
                  <a:cubicBezTo>
                    <a:pt x="33523" y="0"/>
                    <a:pt x="43194" y="9670"/>
                    <a:pt x="43194" y="21600"/>
                  </a:cubicBezTo>
                </a:path>
                <a:path w="43194" h="21600" stroke="0" extrusionOk="0">
                  <a:moveTo>
                    <a:pt x="0" y="21084"/>
                  </a:moveTo>
                  <a:cubicBezTo>
                    <a:pt x="280" y="9359"/>
                    <a:pt x="9865" y="-1"/>
                    <a:pt x="21594" y="0"/>
                  </a:cubicBezTo>
                  <a:cubicBezTo>
                    <a:pt x="33523" y="0"/>
                    <a:pt x="43194" y="9670"/>
                    <a:pt x="43194" y="21600"/>
                  </a:cubicBezTo>
                  <a:lnTo>
                    <a:pt x="21594" y="21600"/>
                  </a:lnTo>
                  <a:close/>
                </a:path>
              </a:pathLst>
            </a:custGeom>
            <a:solidFill>
              <a:schemeClr val="tx2">
                <a:alpha val="50195"/>
              </a:schemeClr>
            </a:solidFill>
            <a:ln w="28575" cmpd="sng">
              <a:solidFill>
                <a:schemeClr val="tx1"/>
              </a:solidFill>
              <a:round/>
              <a:headEnd/>
              <a:tailEnd/>
            </a:ln>
          </p:spPr>
          <p:txBody>
            <a:bodyPr wrap="none" anchor="ctr"/>
            <a:lstStyle/>
            <a:p>
              <a:endParaRPr lang="zh-CN" altLang="en-US"/>
            </a:p>
          </p:txBody>
        </p:sp>
        <p:sp>
          <p:nvSpPr>
            <p:cNvPr id="14363" name="Arc 15"/>
            <p:cNvSpPr>
              <a:spLocks/>
            </p:cNvSpPr>
            <p:nvPr/>
          </p:nvSpPr>
          <p:spPr bwMode="auto">
            <a:xfrm>
              <a:off x="288" y="576"/>
              <a:ext cx="1777" cy="1008"/>
            </a:xfrm>
            <a:custGeom>
              <a:avLst/>
              <a:gdLst>
                <a:gd name="T0" fmla="*/ 0 w 43194"/>
                <a:gd name="T1" fmla="*/ 2 h 21600"/>
                <a:gd name="T2" fmla="*/ 3 w 43194"/>
                <a:gd name="T3" fmla="*/ 2 h 21600"/>
                <a:gd name="T4" fmla="*/ 2 w 43194"/>
                <a:gd name="T5" fmla="*/ 2 h 21600"/>
                <a:gd name="T6" fmla="*/ 0 60000 65536"/>
                <a:gd name="T7" fmla="*/ 0 60000 65536"/>
                <a:gd name="T8" fmla="*/ 0 60000 65536"/>
                <a:gd name="T9" fmla="*/ 0 w 43194"/>
                <a:gd name="T10" fmla="*/ 0 h 21600"/>
                <a:gd name="T11" fmla="*/ 43194 w 43194"/>
                <a:gd name="T12" fmla="*/ 21600 h 21600"/>
              </a:gdLst>
              <a:ahLst/>
              <a:cxnLst>
                <a:cxn ang="T6">
                  <a:pos x="T0" y="T1"/>
                </a:cxn>
                <a:cxn ang="T7">
                  <a:pos x="T2" y="T3"/>
                </a:cxn>
                <a:cxn ang="T8">
                  <a:pos x="T4" y="T5"/>
                </a:cxn>
              </a:cxnLst>
              <a:rect l="T9" t="T10" r="T11" b="T12"/>
              <a:pathLst>
                <a:path w="43194" h="21600" fill="none" extrusionOk="0">
                  <a:moveTo>
                    <a:pt x="0" y="21084"/>
                  </a:moveTo>
                  <a:cubicBezTo>
                    <a:pt x="280" y="9359"/>
                    <a:pt x="9865" y="-1"/>
                    <a:pt x="21594" y="0"/>
                  </a:cubicBezTo>
                  <a:cubicBezTo>
                    <a:pt x="33523" y="0"/>
                    <a:pt x="43194" y="9670"/>
                    <a:pt x="43194" y="21600"/>
                  </a:cubicBezTo>
                </a:path>
                <a:path w="43194" h="21600" stroke="0" extrusionOk="0">
                  <a:moveTo>
                    <a:pt x="0" y="21084"/>
                  </a:moveTo>
                  <a:cubicBezTo>
                    <a:pt x="280" y="9359"/>
                    <a:pt x="9865" y="-1"/>
                    <a:pt x="21594" y="0"/>
                  </a:cubicBezTo>
                  <a:cubicBezTo>
                    <a:pt x="33523" y="0"/>
                    <a:pt x="43194" y="9670"/>
                    <a:pt x="43194" y="21600"/>
                  </a:cubicBezTo>
                  <a:lnTo>
                    <a:pt x="21594" y="21600"/>
                  </a:lnTo>
                  <a:close/>
                </a:path>
              </a:pathLst>
            </a:custGeom>
            <a:noFill/>
            <a:ln w="38100" cmpd="sng">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4364" name="Line 16"/>
            <p:cNvSpPr>
              <a:spLocks noChangeShapeType="1"/>
            </p:cNvSpPr>
            <p:nvPr/>
          </p:nvSpPr>
          <p:spPr bwMode="auto">
            <a:xfrm flipV="1">
              <a:off x="1536" y="672"/>
              <a:ext cx="0" cy="912"/>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65" name="未知"/>
            <p:cNvSpPr>
              <a:spLocks/>
            </p:cNvSpPr>
            <p:nvPr/>
          </p:nvSpPr>
          <p:spPr bwMode="auto">
            <a:xfrm>
              <a:off x="288" y="672"/>
              <a:ext cx="1248" cy="912"/>
            </a:xfrm>
            <a:custGeom>
              <a:avLst/>
              <a:gdLst>
                <a:gd name="T0" fmla="*/ 0 w 1248"/>
                <a:gd name="T1" fmla="*/ 912 h 912"/>
                <a:gd name="T2" fmla="*/ 480 w 1248"/>
                <a:gd name="T3" fmla="*/ 528 h 912"/>
                <a:gd name="T4" fmla="*/ 1056 w 1248"/>
                <a:gd name="T5" fmla="*/ 288 h 912"/>
                <a:gd name="T6" fmla="*/ 1248 w 1248"/>
                <a:gd name="T7" fmla="*/ 0 h 912"/>
                <a:gd name="T8" fmla="*/ 0 60000 65536"/>
                <a:gd name="T9" fmla="*/ 0 60000 65536"/>
                <a:gd name="T10" fmla="*/ 0 60000 65536"/>
                <a:gd name="T11" fmla="*/ 0 60000 65536"/>
                <a:gd name="T12" fmla="*/ 0 w 1248"/>
                <a:gd name="T13" fmla="*/ 0 h 912"/>
                <a:gd name="T14" fmla="*/ 1248 w 1248"/>
                <a:gd name="T15" fmla="*/ 912 h 912"/>
              </a:gdLst>
              <a:ahLst/>
              <a:cxnLst>
                <a:cxn ang="T8">
                  <a:pos x="T0" y="T1"/>
                </a:cxn>
                <a:cxn ang="T9">
                  <a:pos x="T2" y="T3"/>
                </a:cxn>
                <a:cxn ang="T10">
                  <a:pos x="T4" y="T5"/>
                </a:cxn>
                <a:cxn ang="T11">
                  <a:pos x="T6" y="T7"/>
                </a:cxn>
              </a:cxnLst>
              <a:rect l="T12" t="T13" r="T14" b="T15"/>
              <a:pathLst>
                <a:path w="1248" h="912">
                  <a:moveTo>
                    <a:pt x="0" y="912"/>
                  </a:moveTo>
                  <a:cubicBezTo>
                    <a:pt x="152" y="772"/>
                    <a:pt x="304" y="632"/>
                    <a:pt x="480" y="528"/>
                  </a:cubicBezTo>
                  <a:cubicBezTo>
                    <a:pt x="656" y="424"/>
                    <a:pt x="928" y="376"/>
                    <a:pt x="1056" y="288"/>
                  </a:cubicBezTo>
                  <a:cubicBezTo>
                    <a:pt x="1184" y="200"/>
                    <a:pt x="1216" y="100"/>
                    <a:pt x="1248" y="0"/>
                  </a:cubicBezTo>
                </a:path>
              </a:pathLst>
            </a:custGeom>
            <a:solidFill>
              <a:schemeClr val="hlink">
                <a:alpha val="50195"/>
              </a:schemeClr>
            </a:solidFill>
            <a:ln w="28575" cap="flat" cmpd="sng">
              <a:solidFill>
                <a:schemeClr val="tx1"/>
              </a:solidFill>
              <a:round/>
              <a:headEnd/>
              <a:tailEnd/>
            </a:ln>
          </p:spPr>
          <p:txBody>
            <a:bodyPr/>
            <a:lstStyle/>
            <a:p>
              <a:endParaRPr lang="zh-CN" altLang="en-US"/>
            </a:p>
          </p:txBody>
        </p:sp>
        <p:sp>
          <p:nvSpPr>
            <p:cNvPr id="14366" name="未知"/>
            <p:cNvSpPr>
              <a:spLocks/>
            </p:cNvSpPr>
            <p:nvPr/>
          </p:nvSpPr>
          <p:spPr bwMode="auto">
            <a:xfrm>
              <a:off x="288" y="664"/>
              <a:ext cx="1248" cy="920"/>
            </a:xfrm>
            <a:custGeom>
              <a:avLst/>
              <a:gdLst>
                <a:gd name="T0" fmla="*/ 0 w 1248"/>
                <a:gd name="T1" fmla="*/ 920 h 920"/>
                <a:gd name="T2" fmla="*/ 720 w 1248"/>
                <a:gd name="T3" fmla="*/ 152 h 920"/>
                <a:gd name="T4" fmla="*/ 1248 w 1248"/>
                <a:gd name="T5" fmla="*/ 8 h 920"/>
                <a:gd name="T6" fmla="*/ 0 60000 65536"/>
                <a:gd name="T7" fmla="*/ 0 60000 65536"/>
                <a:gd name="T8" fmla="*/ 0 60000 65536"/>
                <a:gd name="T9" fmla="*/ 0 w 1248"/>
                <a:gd name="T10" fmla="*/ 0 h 920"/>
                <a:gd name="T11" fmla="*/ 1248 w 1248"/>
                <a:gd name="T12" fmla="*/ 920 h 920"/>
              </a:gdLst>
              <a:ahLst/>
              <a:cxnLst>
                <a:cxn ang="T6">
                  <a:pos x="T0" y="T1"/>
                </a:cxn>
                <a:cxn ang="T7">
                  <a:pos x="T2" y="T3"/>
                </a:cxn>
                <a:cxn ang="T8">
                  <a:pos x="T4" y="T5"/>
                </a:cxn>
              </a:cxnLst>
              <a:rect l="T9" t="T10" r="T11" b="T12"/>
              <a:pathLst>
                <a:path w="1248" h="920">
                  <a:moveTo>
                    <a:pt x="0" y="920"/>
                  </a:moveTo>
                  <a:cubicBezTo>
                    <a:pt x="256" y="612"/>
                    <a:pt x="512" y="304"/>
                    <a:pt x="720" y="152"/>
                  </a:cubicBezTo>
                  <a:cubicBezTo>
                    <a:pt x="928" y="0"/>
                    <a:pt x="1088" y="4"/>
                    <a:pt x="1248" y="8"/>
                  </a:cubicBezTo>
                </a:path>
              </a:pathLst>
            </a:custGeom>
            <a:solidFill>
              <a:schemeClr val="hlink">
                <a:alpha val="50195"/>
              </a:schemeClr>
            </a:solidFill>
            <a:ln w="28575" cap="flat" cmpd="sng">
              <a:solidFill>
                <a:schemeClr val="tx1"/>
              </a:solidFill>
              <a:prstDash val="dash"/>
              <a:round/>
              <a:headEnd/>
              <a:tailEnd/>
            </a:ln>
          </p:spPr>
          <p:txBody>
            <a:bodyPr/>
            <a:lstStyle/>
            <a:p>
              <a:endParaRPr lang="zh-CN" altLang="en-US"/>
            </a:p>
          </p:txBody>
        </p:sp>
        <p:sp>
          <p:nvSpPr>
            <p:cNvPr id="14367" name="Line 19"/>
            <p:cNvSpPr>
              <a:spLocks noChangeShapeType="1"/>
            </p:cNvSpPr>
            <p:nvPr/>
          </p:nvSpPr>
          <p:spPr bwMode="auto">
            <a:xfrm flipV="1">
              <a:off x="0" y="1584"/>
              <a:ext cx="288" cy="43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14344" name="Object 20"/>
            <p:cNvGraphicFramePr>
              <a:graphicFrameLocks noChangeAspect="1"/>
            </p:cNvGraphicFramePr>
            <p:nvPr/>
          </p:nvGraphicFramePr>
          <p:xfrm>
            <a:off x="2304" y="1728"/>
            <a:ext cx="144" cy="137"/>
          </p:xfrm>
          <a:graphic>
            <a:graphicData uri="http://schemas.openxmlformats.org/presentationml/2006/ole">
              <mc:AlternateContent xmlns:mc="http://schemas.openxmlformats.org/markup-compatibility/2006">
                <mc:Choice xmlns:v="urn:schemas-microsoft-com:vml" Requires="v">
                  <p:oleObj spid="_x0000_s2592" r:id="rId9" imgW="266400" imgH="253800" progId="Equation.3">
                    <p:embed/>
                  </p:oleObj>
                </mc:Choice>
                <mc:Fallback>
                  <p:oleObj r:id="rId9" imgW="266400" imgH="25380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304" y="1728"/>
                          <a:ext cx="144" cy="1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345" name="Object 21"/>
            <p:cNvGraphicFramePr>
              <a:graphicFrameLocks noChangeAspect="1"/>
            </p:cNvGraphicFramePr>
            <p:nvPr/>
          </p:nvGraphicFramePr>
          <p:xfrm>
            <a:off x="1152" y="223"/>
            <a:ext cx="138" cy="171"/>
          </p:xfrm>
          <a:graphic>
            <a:graphicData uri="http://schemas.openxmlformats.org/presentationml/2006/ole">
              <mc:AlternateContent xmlns:mc="http://schemas.openxmlformats.org/markup-compatibility/2006">
                <mc:Choice xmlns:v="urn:schemas-microsoft-com:vml" Requires="v">
                  <p:oleObj spid="_x0000_s2593" r:id="rId11" imgW="254538" imgH="318093" progId="Equation.3">
                    <p:embed/>
                  </p:oleObj>
                </mc:Choice>
                <mc:Fallback>
                  <p:oleObj r:id="rId11" imgW="254538" imgH="318093"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152" y="223"/>
                          <a:ext cx="138" cy="17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346" name="Object 22"/>
            <p:cNvGraphicFramePr>
              <a:graphicFrameLocks noChangeAspect="1"/>
            </p:cNvGraphicFramePr>
            <p:nvPr/>
          </p:nvGraphicFramePr>
          <p:xfrm>
            <a:off x="130" y="439"/>
            <a:ext cx="110" cy="137"/>
          </p:xfrm>
          <a:graphic>
            <a:graphicData uri="http://schemas.openxmlformats.org/presentationml/2006/ole">
              <mc:AlternateContent xmlns:mc="http://schemas.openxmlformats.org/markup-compatibility/2006">
                <mc:Choice xmlns:v="urn:schemas-microsoft-com:vml" Requires="v">
                  <p:oleObj spid="_x0000_s2594" r:id="rId13" imgW="203341" imgH="254097" progId="Equation.3">
                    <p:embed/>
                  </p:oleObj>
                </mc:Choice>
                <mc:Fallback>
                  <p:oleObj r:id="rId13" imgW="203341" imgH="254097"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30" y="439"/>
                          <a:ext cx="110" cy="1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347" name="Object 23"/>
            <p:cNvGraphicFramePr>
              <a:graphicFrameLocks noChangeAspect="1"/>
            </p:cNvGraphicFramePr>
            <p:nvPr/>
          </p:nvGraphicFramePr>
          <p:xfrm>
            <a:off x="130" y="1488"/>
            <a:ext cx="110" cy="171"/>
          </p:xfrm>
          <a:graphic>
            <a:graphicData uri="http://schemas.openxmlformats.org/presentationml/2006/ole">
              <mc:AlternateContent xmlns:mc="http://schemas.openxmlformats.org/markup-compatibility/2006">
                <mc:Choice xmlns:v="urn:schemas-microsoft-com:vml" Requires="v">
                  <p:oleObj spid="_x0000_s2595" r:id="rId15" imgW="203341" imgH="317542" progId="Equation.3">
                    <p:embed/>
                  </p:oleObj>
                </mc:Choice>
                <mc:Fallback>
                  <p:oleObj r:id="rId15" imgW="203341" imgH="317542"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30" y="1488"/>
                          <a:ext cx="110" cy="17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348" name="Object 24"/>
            <p:cNvGraphicFramePr>
              <a:graphicFrameLocks noChangeAspect="1"/>
            </p:cNvGraphicFramePr>
            <p:nvPr/>
          </p:nvGraphicFramePr>
          <p:xfrm>
            <a:off x="2078" y="1375"/>
            <a:ext cx="213" cy="171"/>
          </p:xfrm>
          <a:graphic>
            <a:graphicData uri="http://schemas.openxmlformats.org/presentationml/2006/ole">
              <mc:AlternateContent xmlns:mc="http://schemas.openxmlformats.org/markup-compatibility/2006">
                <mc:Choice xmlns:v="urn:schemas-microsoft-com:vml" Requires="v">
                  <p:oleObj spid="_x0000_s2596" r:id="rId17" imgW="393676" imgH="317542" progId="Equation.3">
                    <p:embed/>
                  </p:oleObj>
                </mc:Choice>
                <mc:Fallback>
                  <p:oleObj r:id="rId17" imgW="393676" imgH="317542" progId="Equation.3">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078" y="1375"/>
                          <a:ext cx="213" cy="17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349" name="Object 25"/>
            <p:cNvGraphicFramePr>
              <a:graphicFrameLocks noChangeAspect="1"/>
            </p:cNvGraphicFramePr>
            <p:nvPr/>
          </p:nvGraphicFramePr>
          <p:xfrm>
            <a:off x="1556" y="1615"/>
            <a:ext cx="220" cy="171"/>
          </p:xfrm>
          <a:graphic>
            <a:graphicData uri="http://schemas.openxmlformats.org/presentationml/2006/ole">
              <mc:AlternateContent xmlns:mc="http://schemas.openxmlformats.org/markup-compatibility/2006">
                <mc:Choice xmlns:v="urn:schemas-microsoft-com:vml" Requires="v">
                  <p:oleObj spid="_x0000_s2597" r:id="rId19" imgW="406365" imgH="317542" progId="Equation.3">
                    <p:embed/>
                  </p:oleObj>
                </mc:Choice>
                <mc:Fallback>
                  <p:oleObj r:id="rId19" imgW="406365" imgH="317542" progId="Equation.3">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556" y="1615"/>
                          <a:ext cx="220" cy="17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350" name="Object 26"/>
            <p:cNvGraphicFramePr>
              <a:graphicFrameLocks noChangeAspect="1"/>
            </p:cNvGraphicFramePr>
            <p:nvPr/>
          </p:nvGraphicFramePr>
          <p:xfrm>
            <a:off x="1347" y="998"/>
            <a:ext cx="137" cy="158"/>
          </p:xfrm>
          <a:graphic>
            <a:graphicData uri="http://schemas.openxmlformats.org/presentationml/2006/ole">
              <mc:AlternateContent xmlns:mc="http://schemas.openxmlformats.org/markup-compatibility/2006">
                <mc:Choice xmlns:v="urn:schemas-microsoft-com:vml" Requires="v">
                  <p:oleObj spid="_x0000_s2598" r:id="rId21" imgW="254097" imgH="292164" progId="Equation.3">
                    <p:embed/>
                  </p:oleObj>
                </mc:Choice>
                <mc:Fallback>
                  <p:oleObj r:id="rId21" imgW="254097" imgH="292164" progId="Equation.3">
                    <p:embed/>
                    <p:pic>
                      <p:nvPicPr>
                        <p:cNvPr id="0" name=""/>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347" y="998"/>
                          <a:ext cx="137" cy="15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368" name="Line 27"/>
            <p:cNvSpPr>
              <a:spLocks noChangeShapeType="1"/>
            </p:cNvSpPr>
            <p:nvPr/>
          </p:nvSpPr>
          <p:spPr bwMode="auto">
            <a:xfrm flipV="1">
              <a:off x="1056" y="1008"/>
              <a:ext cx="192" cy="96"/>
            </a:xfrm>
            <a:prstGeom prst="line">
              <a:avLst/>
            </a:prstGeom>
            <a:noFill/>
            <a:ln w="28575">
              <a:solidFill>
                <a:schemeClr val="tx2"/>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4369" name="Line 28"/>
            <p:cNvSpPr>
              <a:spLocks noChangeShapeType="1"/>
            </p:cNvSpPr>
            <p:nvPr/>
          </p:nvSpPr>
          <p:spPr bwMode="auto">
            <a:xfrm flipH="1">
              <a:off x="912" y="768"/>
              <a:ext cx="192" cy="96"/>
            </a:xfrm>
            <a:prstGeom prst="line">
              <a:avLst/>
            </a:prstGeom>
            <a:noFill/>
            <a:ln w="28575">
              <a:solidFill>
                <a:schemeClr val="tx2"/>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4370" name="Line 29"/>
            <p:cNvSpPr>
              <a:spLocks noChangeShapeType="1"/>
            </p:cNvSpPr>
            <p:nvPr/>
          </p:nvSpPr>
          <p:spPr bwMode="auto">
            <a:xfrm flipH="1" flipV="1">
              <a:off x="576" y="144"/>
              <a:ext cx="288" cy="528"/>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14351" name="Object 30"/>
            <p:cNvGraphicFramePr>
              <a:graphicFrameLocks noChangeAspect="1"/>
            </p:cNvGraphicFramePr>
            <p:nvPr/>
          </p:nvGraphicFramePr>
          <p:xfrm>
            <a:off x="576" y="0"/>
            <a:ext cx="130" cy="165"/>
          </p:xfrm>
          <a:graphic>
            <a:graphicData uri="http://schemas.openxmlformats.org/presentationml/2006/ole">
              <mc:AlternateContent xmlns:mc="http://schemas.openxmlformats.org/markup-compatibility/2006">
                <mc:Choice xmlns:v="urn:schemas-microsoft-com:vml" Requires="v">
                  <p:oleObj spid="_x0000_s2599" r:id="rId23" imgW="241408" imgH="304853" progId="Equation.3">
                    <p:embed/>
                  </p:oleObj>
                </mc:Choice>
                <mc:Fallback>
                  <p:oleObj r:id="rId23" imgW="241408" imgH="304853" progId="Equation.3">
                    <p:embed/>
                    <p:pic>
                      <p:nvPicPr>
                        <p:cNvPr id="0" name=""/>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576" y="0"/>
                          <a:ext cx="130" cy="1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371" name="Line 31"/>
            <p:cNvSpPr>
              <a:spLocks noChangeShapeType="1"/>
            </p:cNvSpPr>
            <p:nvPr/>
          </p:nvSpPr>
          <p:spPr bwMode="auto">
            <a:xfrm flipV="1">
              <a:off x="1104" y="288"/>
              <a:ext cx="384" cy="384"/>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14352" name="Object 32"/>
            <p:cNvGraphicFramePr>
              <a:graphicFrameLocks noChangeAspect="1"/>
            </p:cNvGraphicFramePr>
            <p:nvPr>
              <p:extLst>
                <p:ext uri="{D42A27DB-BD31-4B8C-83A1-F6EECF244321}">
                  <p14:modId xmlns:p14="http://schemas.microsoft.com/office/powerpoint/2010/main" val="1835177704"/>
                </p:ext>
              </p:extLst>
            </p:nvPr>
          </p:nvGraphicFramePr>
          <p:xfrm>
            <a:off x="1484" y="170"/>
            <a:ext cx="138" cy="158"/>
          </p:xfrm>
          <a:graphic>
            <a:graphicData uri="http://schemas.openxmlformats.org/presentationml/2006/ole">
              <mc:AlternateContent xmlns:mc="http://schemas.openxmlformats.org/markup-compatibility/2006">
                <mc:Choice xmlns:v="urn:schemas-microsoft-com:vml" Requires="v">
                  <p:oleObj spid="_x0000_s2600" r:id="rId25" imgW="254097" imgH="292164" progId="Equation.3">
                    <p:embed/>
                  </p:oleObj>
                </mc:Choice>
                <mc:Fallback>
                  <p:oleObj r:id="rId25" imgW="254097" imgH="292164" progId="Equation.3">
                    <p:embed/>
                    <p:pic>
                      <p:nvPicPr>
                        <p:cNvPr id="0" name=""/>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484" y="170"/>
                          <a:ext cx="138" cy="15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19489" name="Object 33"/>
          <p:cNvGraphicFramePr>
            <a:graphicFrameLocks noChangeAspect="1"/>
          </p:cNvGraphicFramePr>
          <p:nvPr>
            <p:extLst>
              <p:ext uri="{D42A27DB-BD31-4B8C-83A1-F6EECF244321}">
                <p14:modId xmlns:p14="http://schemas.microsoft.com/office/powerpoint/2010/main" val="2412732270"/>
              </p:ext>
            </p:extLst>
          </p:nvPr>
        </p:nvGraphicFramePr>
        <p:xfrm>
          <a:off x="1691020" y="4544593"/>
          <a:ext cx="3429000" cy="506413"/>
        </p:xfrm>
        <a:graphic>
          <a:graphicData uri="http://schemas.openxmlformats.org/presentationml/2006/ole">
            <mc:AlternateContent xmlns:mc="http://schemas.openxmlformats.org/markup-compatibility/2006">
              <mc:Choice xmlns:v="urn:schemas-microsoft-com:vml" Requires="v">
                <p:oleObj spid="_x0000_s2601" r:id="rId27" imgW="3429317" imgH="508317" progId="Equation.3">
                  <p:embed/>
                </p:oleObj>
              </mc:Choice>
              <mc:Fallback>
                <p:oleObj r:id="rId27" imgW="3429317" imgH="508317" progId="Equation.3">
                  <p:embed/>
                  <p:pic>
                    <p:nvPicPr>
                      <p:cNvPr id="0" name=""/>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1691020" y="4544593"/>
                        <a:ext cx="3429000" cy="5064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490" name="Object 34"/>
          <p:cNvGraphicFramePr>
            <a:graphicFrameLocks noChangeAspect="1"/>
          </p:cNvGraphicFramePr>
          <p:nvPr>
            <p:extLst>
              <p:ext uri="{D42A27DB-BD31-4B8C-83A1-F6EECF244321}">
                <p14:modId xmlns:p14="http://schemas.microsoft.com/office/powerpoint/2010/main" val="670001376"/>
              </p:ext>
            </p:extLst>
          </p:nvPr>
        </p:nvGraphicFramePr>
        <p:xfrm>
          <a:off x="1691020" y="5197850"/>
          <a:ext cx="2832100" cy="392113"/>
        </p:xfrm>
        <a:graphic>
          <a:graphicData uri="http://schemas.openxmlformats.org/presentationml/2006/ole">
            <mc:AlternateContent xmlns:mc="http://schemas.openxmlformats.org/markup-compatibility/2006">
              <mc:Choice xmlns:v="urn:schemas-microsoft-com:vml" Requires="v">
                <p:oleObj spid="_x0000_s2602" r:id="rId29" imgW="2831188" imgH="393846" progId="Equation.3">
                  <p:embed/>
                </p:oleObj>
              </mc:Choice>
              <mc:Fallback>
                <p:oleObj r:id="rId29" imgW="2831188" imgH="393846" progId="Equation.3">
                  <p:embed/>
                  <p:pic>
                    <p:nvPicPr>
                      <p:cNvPr id="0" name=""/>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1691020" y="5197850"/>
                        <a:ext cx="2832100" cy="392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491" name="Object 35"/>
          <p:cNvGraphicFramePr>
            <a:graphicFrameLocks noChangeAspect="1"/>
          </p:cNvGraphicFramePr>
          <p:nvPr>
            <p:extLst>
              <p:ext uri="{D42A27DB-BD31-4B8C-83A1-F6EECF244321}">
                <p14:modId xmlns:p14="http://schemas.microsoft.com/office/powerpoint/2010/main" val="2760132006"/>
              </p:ext>
            </p:extLst>
          </p:nvPr>
        </p:nvGraphicFramePr>
        <p:xfrm>
          <a:off x="1793060" y="5705105"/>
          <a:ext cx="2171700" cy="835025"/>
        </p:xfrm>
        <a:graphic>
          <a:graphicData uri="http://schemas.openxmlformats.org/presentationml/2006/ole">
            <mc:AlternateContent xmlns:mc="http://schemas.openxmlformats.org/markup-compatibility/2006">
              <mc:Choice xmlns:v="urn:schemas-microsoft-com:vml" Requires="v">
                <p:oleObj spid="_x0000_s2603" r:id="rId31" imgW="2172017" imgH="838517" progId="Equation.3">
                  <p:embed/>
                </p:oleObj>
              </mc:Choice>
              <mc:Fallback>
                <p:oleObj r:id="rId31" imgW="2172017" imgH="838517" progId="Equation.3">
                  <p:embed/>
                  <p:pic>
                    <p:nvPicPr>
                      <p:cNvPr id="0" name=""/>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1793060" y="5705105"/>
                        <a:ext cx="2171700" cy="835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灯片编号占位符 1"/>
          <p:cNvSpPr>
            <a:spLocks noGrp="1"/>
          </p:cNvSpPr>
          <p:nvPr>
            <p:ph type="sldNum" sz="quarter" idx="12"/>
          </p:nvPr>
        </p:nvSpPr>
        <p:spPr/>
        <p:txBody>
          <a:bodyPr/>
          <a:lstStyle/>
          <a:p>
            <a:fld id="{F99E66F1-1077-4047-AD70-5069A048046F}" type="slidenum">
              <a:rPr lang="zh-CN" altLang="en-US" smtClean="0"/>
              <a:t>19</a:t>
            </a:fld>
            <a:endParaRPr lang="zh-CN" altLang="en-US"/>
          </a:p>
        </p:txBody>
      </p:sp>
    </p:spTree>
    <p:extLst>
      <p:ext uri="{BB962C8B-B14F-4D97-AF65-F5344CB8AC3E}">
        <p14:creationId xmlns:p14="http://schemas.microsoft.com/office/powerpoint/2010/main" val="3312372324"/>
      </p:ext>
    </p:extLst>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4" fill="hold" grpId="0" nodeType="afterEffect">
                                  <p:stCondLst>
                                    <p:cond delay="0"/>
                                  </p:stCondLst>
                                  <p:iterate type="wd">
                                    <p:tmPct val="100000"/>
                                  </p:iterate>
                                  <p:childTnLst>
                                    <p:set>
                                      <p:cBhvr>
                                        <p:cTn id="6" dur="1" fill="hold">
                                          <p:stCondLst>
                                            <p:cond delay="0"/>
                                          </p:stCondLst>
                                        </p:cTn>
                                        <p:tgtEl>
                                          <p:spTgt spid="19460"/>
                                        </p:tgtEl>
                                        <p:attrNameLst>
                                          <p:attrName>style.visibility</p:attrName>
                                        </p:attrNameLst>
                                      </p:cBhvr>
                                      <p:to>
                                        <p:strVal val="visible"/>
                                      </p:to>
                                    </p:set>
                                    <p:animEffect transition="in" filter="slide(fromBottom)">
                                      <p:cBhvr>
                                        <p:cTn id="7" dur="300"/>
                                        <p:tgtEl>
                                          <p:spTgt spid="1946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9461"/>
                                        </p:tgtEl>
                                        <p:attrNameLst>
                                          <p:attrName>style.visibility</p:attrName>
                                        </p:attrNameLst>
                                      </p:cBhvr>
                                      <p:to>
                                        <p:strVal val="visible"/>
                                      </p:to>
                                    </p:set>
                                    <p:animEffect transition="in" filter="wipe(left)">
                                      <p:cBhvr>
                                        <p:cTn id="12" dur="2000"/>
                                        <p:tgtEl>
                                          <p:spTgt spid="1946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19462"/>
                                        </p:tgtEl>
                                        <p:attrNameLst>
                                          <p:attrName>style.visibility</p:attrName>
                                        </p:attrNameLst>
                                      </p:cBhvr>
                                      <p:to>
                                        <p:strVal val="visible"/>
                                      </p:to>
                                    </p:set>
                                    <p:animEffect transition="in" filter="wipe(left)">
                                      <p:cBhvr>
                                        <p:cTn id="17" dur="3000"/>
                                        <p:tgtEl>
                                          <p:spTgt spid="1946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19489"/>
                                        </p:tgtEl>
                                        <p:attrNameLst>
                                          <p:attrName>style.visibility</p:attrName>
                                        </p:attrNameLst>
                                      </p:cBhvr>
                                      <p:to>
                                        <p:strVal val="visible"/>
                                      </p:to>
                                    </p:set>
                                    <p:animEffect transition="in" filter="wipe(left)">
                                      <p:cBhvr>
                                        <p:cTn id="22" dur="2000"/>
                                        <p:tgtEl>
                                          <p:spTgt spid="1948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19490"/>
                                        </p:tgtEl>
                                        <p:attrNameLst>
                                          <p:attrName>style.visibility</p:attrName>
                                        </p:attrNameLst>
                                      </p:cBhvr>
                                      <p:to>
                                        <p:strVal val="visible"/>
                                      </p:to>
                                    </p:set>
                                    <p:animEffect transition="in" filter="wipe(left)">
                                      <p:cBhvr>
                                        <p:cTn id="27" dur="2000"/>
                                        <p:tgtEl>
                                          <p:spTgt spid="19490"/>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19491"/>
                                        </p:tgtEl>
                                        <p:attrNameLst>
                                          <p:attrName>style.visibility</p:attrName>
                                        </p:attrNameLst>
                                      </p:cBhvr>
                                      <p:to>
                                        <p:strVal val="visible"/>
                                      </p:to>
                                    </p:set>
                                    <p:animEffect transition="in" filter="wipe(left)">
                                      <p:cBhvr>
                                        <p:cTn id="32" dur="2000"/>
                                        <p:tgtEl>
                                          <p:spTgt spid="194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0" grpId="0" autoUpdateAnimBg="0"/>
    </p:bld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9" name="Text Box 5"/>
          <p:cNvSpPr txBox="1">
            <a:spLocks noChangeArrowheads="1"/>
          </p:cNvSpPr>
          <p:nvPr/>
        </p:nvSpPr>
        <p:spPr bwMode="auto">
          <a:xfrm>
            <a:off x="5898776" y="5597705"/>
            <a:ext cx="469722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800" b="1" dirty="0">
                <a:solidFill>
                  <a:srgbClr val="FF0000"/>
                </a:solidFill>
                <a:ea typeface="黑体" panose="02010609060101010101" pitchFamily="49" charset="-122"/>
              </a:rPr>
              <a:t>------</a:t>
            </a:r>
            <a:r>
              <a:rPr lang="zh-CN" altLang="en-US" sz="2800" b="1" dirty="0">
                <a:solidFill>
                  <a:srgbClr val="FF0000"/>
                </a:solidFill>
                <a:latin typeface="+mn-ea"/>
                <a:ea typeface="+mn-ea"/>
              </a:rPr>
              <a:t>斯托克斯</a:t>
            </a:r>
            <a:r>
              <a:rPr lang="en-US" altLang="zh-CN" sz="2800" b="1" dirty="0">
                <a:solidFill>
                  <a:srgbClr val="FF0000"/>
                </a:solidFill>
                <a:ea typeface="+mn-ea"/>
                <a:cs typeface="Times New Roman" panose="02020603050405020304" pitchFamily="18" charset="0"/>
              </a:rPr>
              <a:t>(Stokes)</a:t>
            </a:r>
            <a:r>
              <a:rPr lang="zh-CN" altLang="en-US" sz="2800" b="1" dirty="0">
                <a:solidFill>
                  <a:srgbClr val="FF0000"/>
                </a:solidFill>
                <a:latin typeface="+mn-ea"/>
                <a:ea typeface="+mn-ea"/>
              </a:rPr>
              <a:t>公式</a:t>
            </a:r>
            <a:endParaRPr lang="zh-CN" altLang="en-US" sz="2800" dirty="0">
              <a:solidFill>
                <a:srgbClr val="FF0000"/>
              </a:solidFill>
              <a:latin typeface="+mn-ea"/>
              <a:ea typeface="+mn-ea"/>
            </a:endParaRPr>
          </a:p>
        </p:txBody>
      </p:sp>
      <p:sp>
        <p:nvSpPr>
          <p:cNvPr id="1030" name="Text Box 6"/>
          <p:cNvSpPr txBox="1">
            <a:spLocks noChangeArrowheads="1"/>
          </p:cNvSpPr>
          <p:nvPr/>
        </p:nvSpPr>
        <p:spPr bwMode="auto">
          <a:xfrm>
            <a:off x="10473158" y="4673561"/>
            <a:ext cx="838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miter lim="800000"/>
                <a:headEnd/>
                <a:tailEnd/>
              </a14:hiddenLine>
            </a:ext>
          </a:extLst>
        </p:spPr>
        <p:txBody>
          <a:bodyPr>
            <a:spAutoFit/>
          </a:bodyPr>
          <a:lstStyle>
            <a:lvl1pPr eaLnBrk="0" hangingPunct="0">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800" b="1" dirty="0"/>
              <a:t>(1)</a:t>
            </a:r>
            <a:endParaRPr lang="zh-CN" altLang="en-US" sz="2800" b="1" dirty="0"/>
          </a:p>
        </p:txBody>
      </p:sp>
      <p:sp>
        <p:nvSpPr>
          <p:cNvPr id="12" name="Rectangle 10"/>
          <p:cNvSpPr>
            <a:spLocks noChangeArrowheads="1"/>
          </p:cNvSpPr>
          <p:nvPr/>
        </p:nvSpPr>
        <p:spPr bwMode="auto">
          <a:xfrm>
            <a:off x="1485995" y="1003025"/>
            <a:ext cx="108715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800" b="1" i="0" u="none" strike="noStrike" cap="none" normalizeH="0" baseline="0" dirty="0">
                <a:ln>
                  <a:noFill/>
                </a:ln>
                <a:solidFill>
                  <a:srgbClr val="FF0000"/>
                </a:solidFill>
                <a:effectLst/>
                <a:latin typeface="+mn-ea"/>
                <a:cs typeface="Times New Roman" panose="02020603050405020304" pitchFamily="18" charset="0"/>
              </a:rPr>
              <a:t>定理</a:t>
            </a:r>
            <a:r>
              <a:rPr kumimoji="0" lang="en-US" altLang="zh-CN" sz="2800" b="1" i="0" u="none" strike="noStrike" cap="none" normalizeH="0" baseline="0" dirty="0">
                <a:ln>
                  <a:noFill/>
                </a:ln>
                <a:solidFill>
                  <a:srgbClr val="FF0000"/>
                </a:solidFill>
                <a:effectLst/>
                <a:latin typeface="+mn-ea"/>
                <a:cs typeface="Times New Roman" panose="02020603050405020304" pitchFamily="18" charset="0"/>
              </a:rPr>
              <a:t>1</a:t>
            </a:r>
            <a:endParaRPr kumimoji="0" lang="zh-CN" altLang="en-US" sz="1800" b="0" i="0" u="none" strike="noStrike" cap="none" normalizeH="0" baseline="0" dirty="0">
              <a:ln>
                <a:noFill/>
              </a:ln>
              <a:solidFill>
                <a:srgbClr val="FF0000"/>
              </a:solidFill>
              <a:effectLst/>
              <a:latin typeface="+mn-ea"/>
            </a:endParaRPr>
          </a:p>
        </p:txBody>
      </p:sp>
      <p:grpSp>
        <p:nvGrpSpPr>
          <p:cNvPr id="22" name="组合 21"/>
          <p:cNvGrpSpPr/>
          <p:nvPr/>
        </p:nvGrpSpPr>
        <p:grpSpPr>
          <a:xfrm>
            <a:off x="2451446" y="992079"/>
            <a:ext cx="5416868" cy="523220"/>
            <a:chOff x="2445457" y="59401"/>
            <a:chExt cx="5416868" cy="523220"/>
          </a:xfrm>
        </p:grpSpPr>
        <p:graphicFrame>
          <p:nvGraphicFramePr>
            <p:cNvPr id="3" name="对象 2"/>
            <p:cNvGraphicFramePr>
              <a:graphicFrameLocks noChangeAspect="1"/>
            </p:cNvGraphicFramePr>
            <p:nvPr>
              <p:extLst>
                <p:ext uri="{D42A27DB-BD31-4B8C-83A1-F6EECF244321}">
                  <p14:modId xmlns:p14="http://schemas.microsoft.com/office/powerpoint/2010/main" val="3560533467"/>
                </p:ext>
              </p:extLst>
            </p:nvPr>
          </p:nvGraphicFramePr>
          <p:xfrm>
            <a:off x="3015630" y="214458"/>
            <a:ext cx="266700" cy="304800"/>
          </p:xfrm>
          <a:graphic>
            <a:graphicData uri="http://schemas.openxmlformats.org/presentationml/2006/ole">
              <mc:AlternateContent xmlns:mc="http://schemas.openxmlformats.org/markup-compatibility/2006">
                <mc:Choice xmlns:v="urn:schemas-microsoft-com:vml" Requires="v">
                  <p:oleObj spid="_x0000_s16800" name="Equation" r:id="rId4" imgW="266469" imgH="304536" progId="Equation.DSMT4">
                    <p:embed/>
                  </p:oleObj>
                </mc:Choice>
                <mc:Fallback>
                  <p:oleObj name="Equation" r:id="rId4" imgW="266469" imgH="304536" progId="Equation.DSMT4">
                    <p:embed/>
                    <p:pic>
                      <p:nvPicPr>
                        <p:cNvPr id="0" name="Object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15630" y="214458"/>
                          <a:ext cx="266700" cy="304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Rectangle 11"/>
            <p:cNvSpPr>
              <a:spLocks noChangeArrowheads="1"/>
            </p:cNvSpPr>
            <p:nvPr/>
          </p:nvSpPr>
          <p:spPr bwMode="auto">
            <a:xfrm>
              <a:off x="2445457" y="59401"/>
              <a:ext cx="5416868"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kumimoji="0" lang="zh-CN" altLang="en-US" sz="2800" b="1" i="0" u="none" strike="noStrike" cap="none" normalizeH="0" baseline="0" dirty="0">
                  <a:ln>
                    <a:noFill/>
                  </a:ln>
                  <a:solidFill>
                    <a:schemeClr val="tx1"/>
                  </a:solidFill>
                  <a:effectLst/>
                  <a:latin typeface="+mn-ea"/>
                  <a:cs typeface="Times New Roman" panose="02020603050405020304" pitchFamily="18" charset="0"/>
                </a:rPr>
                <a:t>设  </a:t>
              </a:r>
              <a:r>
                <a:rPr kumimoji="0" lang="zh-CN" altLang="zh-CN" sz="2800" b="1" i="0" u="none" strike="noStrike" cap="none" normalizeH="0" baseline="0" dirty="0">
                  <a:ln>
                    <a:noFill/>
                  </a:ln>
                  <a:solidFill>
                    <a:schemeClr val="tx1"/>
                  </a:solidFill>
                  <a:effectLst/>
                  <a:latin typeface="+mn-ea"/>
                  <a:cs typeface="Times New Roman" panose="02020603050405020304" pitchFamily="18" charset="0"/>
                </a:rPr>
                <a:t>为段光滑的空间有向闭曲线</a:t>
              </a:r>
              <a:r>
                <a:rPr kumimoji="0" lang="en-US" altLang="zh-CN" sz="2800" b="1" i="0" u="none" strike="noStrike" cap="none" normalizeH="0" baseline="0" dirty="0">
                  <a:ln>
                    <a:noFill/>
                  </a:ln>
                  <a:solidFill>
                    <a:schemeClr val="tx1"/>
                  </a:solidFill>
                  <a:effectLst/>
                  <a:latin typeface="+mn-ea"/>
                  <a:cs typeface="Times New Roman" panose="02020603050405020304" pitchFamily="18" charset="0"/>
                </a:rPr>
                <a:t>,</a:t>
              </a:r>
              <a:endParaRPr kumimoji="0" lang="en-US" altLang="zh-CN" sz="1800" b="0" i="0" u="none" strike="noStrike" cap="none" normalizeH="0" baseline="0" dirty="0">
                <a:ln>
                  <a:noFill/>
                </a:ln>
                <a:solidFill>
                  <a:schemeClr val="tx1"/>
                </a:solidFill>
                <a:effectLst/>
                <a:latin typeface="+mn-ea"/>
              </a:endParaRPr>
            </a:p>
          </p:txBody>
        </p:sp>
      </p:grpSp>
      <p:grpSp>
        <p:nvGrpSpPr>
          <p:cNvPr id="25" name="组合 24"/>
          <p:cNvGrpSpPr/>
          <p:nvPr/>
        </p:nvGrpSpPr>
        <p:grpSpPr>
          <a:xfrm>
            <a:off x="7731308" y="982634"/>
            <a:ext cx="3828875" cy="523220"/>
            <a:chOff x="7624216" y="326141"/>
            <a:chExt cx="3828875" cy="523220"/>
          </a:xfrm>
        </p:grpSpPr>
        <p:graphicFrame>
          <p:nvGraphicFramePr>
            <p:cNvPr id="4" name="对象 3"/>
            <p:cNvGraphicFramePr>
              <a:graphicFrameLocks noChangeAspect="1"/>
            </p:cNvGraphicFramePr>
            <p:nvPr>
              <p:extLst>
                <p:ext uri="{D42A27DB-BD31-4B8C-83A1-F6EECF244321}">
                  <p14:modId xmlns:p14="http://schemas.microsoft.com/office/powerpoint/2010/main" val="2217166073"/>
                </p:ext>
              </p:extLst>
            </p:nvPr>
          </p:nvGraphicFramePr>
          <p:xfrm>
            <a:off x="7624216" y="493258"/>
            <a:ext cx="266700" cy="304800"/>
          </p:xfrm>
          <a:graphic>
            <a:graphicData uri="http://schemas.openxmlformats.org/presentationml/2006/ole">
              <mc:AlternateContent xmlns:mc="http://schemas.openxmlformats.org/markup-compatibility/2006">
                <mc:Choice xmlns:v="urn:schemas-microsoft-com:vml" Requires="v">
                  <p:oleObj spid="_x0000_s16801" name="Equation" r:id="rId6" imgW="266469" imgH="304536" progId="Equation.DSMT4">
                    <p:embed/>
                  </p:oleObj>
                </mc:Choice>
                <mc:Fallback>
                  <p:oleObj name="Equation" r:id="rId6" imgW="266469" imgH="304536" progId="Equation.DSMT4">
                    <p:embed/>
                    <p:pic>
                      <p:nvPicPr>
                        <p:cNvPr id="0" name="Object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624216" y="493258"/>
                          <a:ext cx="266700" cy="304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974372339"/>
                </p:ext>
              </p:extLst>
            </p:nvPr>
          </p:nvGraphicFramePr>
          <p:xfrm>
            <a:off x="8710427" y="493258"/>
            <a:ext cx="266700" cy="304800"/>
          </p:xfrm>
          <a:graphic>
            <a:graphicData uri="http://schemas.openxmlformats.org/presentationml/2006/ole">
              <mc:AlternateContent xmlns:mc="http://schemas.openxmlformats.org/markup-compatibility/2006">
                <mc:Choice xmlns:v="urn:schemas-microsoft-com:vml" Requires="v">
                  <p:oleObj spid="_x0000_s16802" name="Equation" r:id="rId8" imgW="266469" imgH="304536" progId="Equation.DSMT4">
                    <p:embed/>
                  </p:oleObj>
                </mc:Choice>
                <mc:Fallback>
                  <p:oleObj name="Equation" r:id="rId8" imgW="266469" imgH="304536" progId="Equation.DSMT4">
                    <p:embed/>
                    <p:pic>
                      <p:nvPicPr>
                        <p:cNvPr id="0"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710427" y="493258"/>
                          <a:ext cx="266700" cy="304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 name="Rectangle 13"/>
            <p:cNvSpPr>
              <a:spLocks noChangeArrowheads="1"/>
            </p:cNvSpPr>
            <p:nvPr/>
          </p:nvSpPr>
          <p:spPr bwMode="auto">
            <a:xfrm>
              <a:off x="7827617" y="326141"/>
              <a:ext cx="362547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pPr>
              <a:r>
                <a:rPr kumimoji="0" lang="zh-CN" altLang="zh-CN" sz="2800" b="1" i="0" u="none" strike="noStrike" cap="none" normalizeH="0" baseline="0" dirty="0">
                  <a:ln>
                    <a:noFill/>
                  </a:ln>
                  <a:solidFill>
                    <a:schemeClr val="tx1"/>
                  </a:solidFill>
                  <a:effectLst/>
                  <a:latin typeface="+mn-ea"/>
                  <a:cs typeface="Times New Roman" panose="02020603050405020304" pitchFamily="18" charset="0"/>
                </a:rPr>
                <a:t>是以</a:t>
              </a:r>
              <a:r>
                <a:rPr kumimoji="0" lang="en-US" altLang="zh-CN" sz="2800" b="1" i="0" u="none" strike="noStrike" cap="none" normalizeH="0" baseline="0" dirty="0">
                  <a:ln>
                    <a:noFill/>
                  </a:ln>
                  <a:solidFill>
                    <a:schemeClr val="tx1"/>
                  </a:solidFill>
                  <a:effectLst/>
                  <a:latin typeface="+mn-ea"/>
                  <a:cs typeface="Times New Roman" panose="02020603050405020304" pitchFamily="18" charset="0"/>
                </a:rPr>
                <a:t>  </a:t>
              </a:r>
              <a:r>
                <a:rPr kumimoji="0" lang="zh-CN" altLang="zh-CN" sz="2800" b="1" i="0" u="none" strike="noStrike" cap="none" normalizeH="0" baseline="0" dirty="0">
                  <a:ln>
                    <a:noFill/>
                  </a:ln>
                  <a:solidFill>
                    <a:schemeClr val="tx1"/>
                  </a:solidFill>
                  <a:effectLst/>
                  <a:latin typeface="+mn-ea"/>
                  <a:cs typeface="Times New Roman" panose="02020603050405020304" pitchFamily="18" charset="0"/>
                </a:rPr>
                <a:t>为边界的</a:t>
              </a:r>
              <a:endParaRPr kumimoji="0" lang="en-US" altLang="zh-CN" sz="1800" b="0" i="0" u="none" strike="noStrike" cap="none" normalizeH="0" baseline="0" dirty="0">
                <a:ln>
                  <a:noFill/>
                </a:ln>
                <a:solidFill>
                  <a:schemeClr val="tx1"/>
                </a:solidFill>
                <a:effectLst/>
                <a:latin typeface="+mn-ea"/>
              </a:endParaRPr>
            </a:p>
          </p:txBody>
        </p:sp>
      </p:grpSp>
      <p:grpSp>
        <p:nvGrpSpPr>
          <p:cNvPr id="26" name="组合 25"/>
          <p:cNvGrpSpPr/>
          <p:nvPr/>
        </p:nvGrpSpPr>
        <p:grpSpPr>
          <a:xfrm>
            <a:off x="5361639" y="1635650"/>
            <a:ext cx="5278559" cy="523220"/>
            <a:chOff x="4835259" y="1075145"/>
            <a:chExt cx="5278559" cy="523220"/>
          </a:xfrm>
        </p:grpSpPr>
        <p:graphicFrame>
          <p:nvGraphicFramePr>
            <p:cNvPr id="6" name="对象 5"/>
            <p:cNvGraphicFramePr>
              <a:graphicFrameLocks noChangeAspect="1"/>
            </p:cNvGraphicFramePr>
            <p:nvPr>
              <p:extLst>
                <p:ext uri="{D42A27DB-BD31-4B8C-83A1-F6EECF244321}">
                  <p14:modId xmlns:p14="http://schemas.microsoft.com/office/powerpoint/2010/main" val="3999628289"/>
                </p:ext>
              </p:extLst>
            </p:nvPr>
          </p:nvGraphicFramePr>
          <p:xfrm>
            <a:off x="4835259" y="1239103"/>
            <a:ext cx="266700" cy="304800"/>
          </p:xfrm>
          <a:graphic>
            <a:graphicData uri="http://schemas.openxmlformats.org/presentationml/2006/ole">
              <mc:AlternateContent xmlns:mc="http://schemas.openxmlformats.org/markup-compatibility/2006">
                <mc:Choice xmlns:v="urn:schemas-microsoft-com:vml" Requires="v">
                  <p:oleObj spid="_x0000_s16803" name="Equation" r:id="rId9" imgW="266469" imgH="304536" progId="Equation.DSMT4">
                    <p:embed/>
                  </p:oleObj>
                </mc:Choice>
                <mc:Fallback>
                  <p:oleObj name="Equation" r:id="rId9" imgW="266469" imgH="304536" progId="Equation.DSMT4">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35259" y="1239103"/>
                          <a:ext cx="266700" cy="304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3479041019"/>
                </p:ext>
              </p:extLst>
            </p:nvPr>
          </p:nvGraphicFramePr>
          <p:xfrm>
            <a:off x="6659418" y="1233936"/>
            <a:ext cx="266700" cy="304800"/>
          </p:xfrm>
          <a:graphic>
            <a:graphicData uri="http://schemas.openxmlformats.org/presentationml/2006/ole">
              <mc:AlternateContent xmlns:mc="http://schemas.openxmlformats.org/markup-compatibility/2006">
                <mc:Choice xmlns:v="urn:schemas-microsoft-com:vml" Requires="v">
                  <p:oleObj spid="_x0000_s16804" name="Equation" r:id="rId10" imgW="266469" imgH="304536" progId="Equation.DSMT4">
                    <p:embed/>
                  </p:oleObj>
                </mc:Choice>
                <mc:Fallback>
                  <p:oleObj name="Equation" r:id="rId10" imgW="266469" imgH="304536" progId="Equation.DSMT4">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659418" y="1233936"/>
                          <a:ext cx="266700" cy="304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 name="Rectangle 15"/>
            <p:cNvSpPr>
              <a:spLocks noChangeArrowheads="1"/>
            </p:cNvSpPr>
            <p:nvPr/>
          </p:nvSpPr>
          <p:spPr bwMode="auto">
            <a:xfrm>
              <a:off x="5070209" y="1075145"/>
              <a:ext cx="504360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2800" b="1" i="0" u="none" strike="noStrike" cap="none" normalizeH="0" baseline="0" dirty="0">
                  <a:ln>
                    <a:noFill/>
                  </a:ln>
                  <a:solidFill>
                    <a:schemeClr val="tx1"/>
                  </a:solidFill>
                  <a:effectLst/>
                  <a:latin typeface="+mn-ea"/>
                  <a:cs typeface="Times New Roman" panose="02020603050405020304" pitchFamily="18" charset="0"/>
                </a:rPr>
                <a:t>的正向与  </a:t>
              </a:r>
              <a:r>
                <a:rPr kumimoji="0" lang="zh-CN" altLang="zh-CN" sz="2800" b="1" i="0" u="none" strike="noStrike" cap="none" normalizeH="0" baseline="0" dirty="0">
                  <a:ln>
                    <a:noFill/>
                  </a:ln>
                  <a:solidFill>
                    <a:schemeClr val="tx1"/>
                  </a:solidFill>
                  <a:effectLst/>
                  <a:latin typeface="+mn-ea"/>
                  <a:cs typeface="Times New Roman" panose="02020603050405020304" pitchFamily="18" charset="0"/>
                </a:rPr>
                <a:t>的侧符合右手规则</a:t>
              </a:r>
              <a:r>
                <a:rPr kumimoji="0" lang="en-US" altLang="zh-CN" sz="2800" b="1" i="0" u="none" strike="noStrike" cap="none" normalizeH="0" baseline="0" dirty="0">
                  <a:ln>
                    <a:noFill/>
                  </a:ln>
                  <a:solidFill>
                    <a:schemeClr val="tx1"/>
                  </a:solidFill>
                  <a:effectLst/>
                  <a:latin typeface="+mn-ea"/>
                  <a:cs typeface="Times New Roman" panose="02020603050405020304" pitchFamily="18" charset="0"/>
                </a:rPr>
                <a:t>, </a:t>
              </a:r>
              <a:endParaRPr kumimoji="0" lang="zh-CN" altLang="en-US" sz="1800" b="0" i="0" u="none" strike="noStrike" cap="none" normalizeH="0" baseline="0" dirty="0">
                <a:ln>
                  <a:noFill/>
                </a:ln>
                <a:solidFill>
                  <a:schemeClr val="tx1"/>
                </a:solidFill>
                <a:effectLst/>
                <a:latin typeface="+mn-ea"/>
              </a:endParaRPr>
            </a:p>
          </p:txBody>
        </p:sp>
      </p:grpSp>
      <p:sp>
        <p:nvSpPr>
          <p:cNvPr id="21" name="Rectangle 19"/>
          <p:cNvSpPr>
            <a:spLocks noChangeArrowheads="1"/>
          </p:cNvSpPr>
          <p:nvPr/>
        </p:nvSpPr>
        <p:spPr bwMode="auto">
          <a:xfrm>
            <a:off x="917847" y="2923395"/>
            <a:ext cx="817533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1" eaLnBrk="0" fontAlgn="base" hangingPunct="0">
              <a:spcBef>
                <a:spcPct val="0"/>
              </a:spcBef>
              <a:spcAft>
                <a:spcPct val="0"/>
              </a:spcAft>
            </a:pPr>
            <a:r>
              <a:rPr kumimoji="0" lang="zh-CN" altLang="en-US" sz="2800" b="1" i="0" u="none" strike="noStrike" cap="none" normalizeH="0" baseline="0">
                <a:ln>
                  <a:noFill/>
                </a:ln>
                <a:solidFill>
                  <a:schemeClr val="tx1"/>
                </a:solidFill>
                <a:effectLst/>
                <a:latin typeface="+mn-ea"/>
                <a:cs typeface="Times New Roman" panose="02020603050405020304" pitchFamily="18" charset="0"/>
              </a:rPr>
              <a:t>一</a:t>
            </a:r>
            <a:r>
              <a:rPr kumimoji="0" lang="zh-CN" altLang="zh-CN" sz="2800" b="1" i="0" u="none" strike="noStrike" cap="none" normalizeH="0" baseline="0">
                <a:ln>
                  <a:noFill/>
                </a:ln>
                <a:solidFill>
                  <a:schemeClr val="tx1"/>
                </a:solidFill>
                <a:effectLst/>
                <a:latin typeface="+mn-ea"/>
                <a:cs typeface="Times New Roman" panose="02020603050405020304" pitchFamily="18" charset="0"/>
              </a:rPr>
              <a:t>个</a:t>
            </a:r>
            <a:r>
              <a:rPr kumimoji="0" lang="zh-CN" altLang="zh-CN" sz="2800" b="1" i="0" u="none" strike="noStrike" cap="none" normalizeH="0" baseline="0" dirty="0">
                <a:ln>
                  <a:noFill/>
                </a:ln>
                <a:solidFill>
                  <a:schemeClr val="tx1"/>
                </a:solidFill>
                <a:effectLst/>
                <a:latin typeface="+mn-ea"/>
                <a:cs typeface="Times New Roman" panose="02020603050405020304" pitchFamily="18" charset="0"/>
              </a:rPr>
              <a:t>空间区域内具有一阶连续偏导数</a:t>
            </a:r>
            <a:r>
              <a:rPr kumimoji="0" lang="en-US" altLang="zh-CN" sz="2800" b="1" i="0" u="none" strike="noStrike" cap="none" normalizeH="0" baseline="0" dirty="0">
                <a:ln>
                  <a:noFill/>
                </a:ln>
                <a:solidFill>
                  <a:schemeClr val="tx1"/>
                </a:solidFill>
                <a:effectLst/>
                <a:latin typeface="+mn-ea"/>
                <a:cs typeface="Times New Roman" panose="02020603050405020304" pitchFamily="18" charset="0"/>
              </a:rPr>
              <a:t>, </a:t>
            </a:r>
            <a:r>
              <a:rPr kumimoji="0" lang="zh-CN" altLang="en-US" sz="2800" b="1" i="0" u="none" strike="noStrike" cap="none" normalizeH="0" baseline="0" dirty="0">
                <a:ln>
                  <a:noFill/>
                </a:ln>
                <a:solidFill>
                  <a:schemeClr val="tx1"/>
                </a:solidFill>
                <a:effectLst/>
                <a:latin typeface="+mn-ea"/>
                <a:cs typeface="Times New Roman" panose="02020603050405020304" pitchFamily="18" charset="0"/>
              </a:rPr>
              <a:t>则有公式</a:t>
            </a:r>
            <a:endParaRPr kumimoji="0" lang="zh-CN" altLang="en-US" b="0" i="0" u="none" strike="noStrike" cap="none" normalizeH="0" baseline="0" dirty="0">
              <a:ln>
                <a:noFill/>
              </a:ln>
              <a:solidFill>
                <a:schemeClr val="tx1"/>
              </a:solidFill>
              <a:effectLst/>
              <a:latin typeface="+mn-ea"/>
            </a:endParaRPr>
          </a:p>
        </p:txBody>
      </p:sp>
      <p:sp>
        <p:nvSpPr>
          <p:cNvPr id="28" name="Rectangle 13"/>
          <p:cNvSpPr>
            <a:spLocks noChangeArrowheads="1"/>
          </p:cNvSpPr>
          <p:nvPr/>
        </p:nvSpPr>
        <p:spPr bwMode="auto">
          <a:xfrm>
            <a:off x="1349484" y="1634413"/>
            <a:ext cx="385156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pPr>
            <a:r>
              <a:rPr kumimoji="0" lang="zh-CN" altLang="zh-CN" sz="2800" b="1" i="0" u="none" strike="noStrike" cap="none" normalizeH="0" baseline="0" dirty="0">
                <a:ln>
                  <a:noFill/>
                </a:ln>
                <a:solidFill>
                  <a:schemeClr val="tx1"/>
                </a:solidFill>
                <a:effectLst/>
                <a:latin typeface="+mn-ea"/>
                <a:cs typeface="Times New Roman" panose="02020603050405020304" pitchFamily="18" charset="0"/>
              </a:rPr>
              <a:t>分片</a:t>
            </a:r>
            <a:r>
              <a:rPr lang="zh-CN" altLang="en-US" sz="2800" b="1" dirty="0">
                <a:latin typeface="+mn-ea"/>
                <a:cs typeface="Times New Roman" panose="02020603050405020304" pitchFamily="18" charset="0"/>
              </a:rPr>
              <a:t>光</a:t>
            </a:r>
            <a:r>
              <a:rPr kumimoji="0" lang="zh-CN" altLang="zh-CN" sz="2800" b="1" i="0" u="none" strike="noStrike" cap="none" normalizeH="0" baseline="0" dirty="0">
                <a:ln>
                  <a:noFill/>
                </a:ln>
                <a:solidFill>
                  <a:schemeClr val="tx1"/>
                </a:solidFill>
                <a:effectLst/>
                <a:latin typeface="+mn-ea"/>
                <a:cs typeface="Times New Roman" panose="02020603050405020304" pitchFamily="18" charset="0"/>
              </a:rPr>
              <a:t>滑的有向曲面</a:t>
            </a:r>
            <a:r>
              <a:rPr kumimoji="0" lang="zh-CN" altLang="en-US" sz="2800" b="1" i="0" u="none" strike="noStrike" cap="none" normalizeH="0" baseline="0" dirty="0">
                <a:ln>
                  <a:noFill/>
                </a:ln>
                <a:solidFill>
                  <a:schemeClr val="tx1"/>
                </a:solidFill>
                <a:effectLst/>
                <a:latin typeface="+mn-ea"/>
                <a:cs typeface="Times New Roman" panose="02020603050405020304" pitchFamily="18" charset="0"/>
              </a:rPr>
              <a:t>，</a:t>
            </a:r>
            <a:endParaRPr kumimoji="0" lang="en-US" altLang="zh-CN" sz="1800" b="0" i="0" u="none" strike="noStrike" cap="none" normalizeH="0" baseline="0" dirty="0">
              <a:ln>
                <a:noFill/>
              </a:ln>
              <a:solidFill>
                <a:schemeClr val="tx1"/>
              </a:solidFill>
              <a:effectLst/>
              <a:latin typeface="+mn-ea"/>
            </a:endParaRPr>
          </a:p>
        </p:txBody>
      </p:sp>
      <p:grpSp>
        <p:nvGrpSpPr>
          <p:cNvPr id="33" name="组合 32"/>
          <p:cNvGrpSpPr/>
          <p:nvPr/>
        </p:nvGrpSpPr>
        <p:grpSpPr>
          <a:xfrm>
            <a:off x="1349484" y="2321767"/>
            <a:ext cx="9357700" cy="541999"/>
            <a:chOff x="1202252" y="1782146"/>
            <a:chExt cx="9357700" cy="541999"/>
          </a:xfrm>
        </p:grpSpPr>
        <p:grpSp>
          <p:nvGrpSpPr>
            <p:cNvPr id="32" name="组合 31"/>
            <p:cNvGrpSpPr/>
            <p:nvPr/>
          </p:nvGrpSpPr>
          <p:grpSpPr>
            <a:xfrm>
              <a:off x="7127602" y="1784808"/>
              <a:ext cx="3432350" cy="523220"/>
              <a:chOff x="7333095" y="2381244"/>
              <a:chExt cx="3432350" cy="523220"/>
            </a:xfrm>
          </p:grpSpPr>
          <p:graphicFrame>
            <p:nvGraphicFramePr>
              <p:cNvPr id="11" name="对象 10"/>
              <p:cNvGraphicFramePr>
                <a:graphicFrameLocks noChangeAspect="1"/>
              </p:cNvGraphicFramePr>
              <p:nvPr>
                <p:extLst>
                  <p:ext uri="{D42A27DB-BD31-4B8C-83A1-F6EECF244321}">
                    <p14:modId xmlns:p14="http://schemas.microsoft.com/office/powerpoint/2010/main" val="2966164570"/>
                  </p:ext>
                </p:extLst>
              </p:nvPr>
            </p:nvGraphicFramePr>
            <p:xfrm>
              <a:off x="9256486" y="2523544"/>
              <a:ext cx="266700" cy="304800"/>
            </p:xfrm>
            <a:graphic>
              <a:graphicData uri="http://schemas.openxmlformats.org/presentationml/2006/ole">
                <mc:AlternateContent xmlns:mc="http://schemas.openxmlformats.org/markup-compatibility/2006">
                  <mc:Choice xmlns:v="urn:schemas-microsoft-com:vml" Requires="v">
                    <p:oleObj spid="_x0000_s16805" name="Equation" r:id="rId11" imgW="266469" imgH="304536" progId="Equation.DSMT4">
                      <p:embed/>
                    </p:oleObj>
                  </mc:Choice>
                  <mc:Fallback>
                    <p:oleObj name="Equation" r:id="rId11" imgW="266469" imgH="304536" progId="Equation.DSMT4">
                      <p:embed/>
                      <p:pic>
                        <p:nvPicPr>
                          <p:cNvPr id="0" name="Object 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256486" y="2523544"/>
                            <a:ext cx="266700" cy="304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 name="Rectangle 18"/>
              <p:cNvSpPr>
                <a:spLocks noChangeArrowheads="1"/>
              </p:cNvSpPr>
              <p:nvPr/>
            </p:nvSpPr>
            <p:spPr bwMode="auto">
              <a:xfrm>
                <a:off x="7333095" y="2381244"/>
                <a:ext cx="343235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kumimoji="0" lang="zh-CN" altLang="zh-CN" sz="2800" b="1" i="0" u="none" strike="noStrike" cap="none" normalizeH="0" baseline="0" dirty="0">
                    <a:ln>
                      <a:noFill/>
                    </a:ln>
                    <a:solidFill>
                      <a:schemeClr val="tx1"/>
                    </a:solidFill>
                    <a:effectLst/>
                    <a:latin typeface="+mn-ea"/>
                    <a:cs typeface="Times New Roman" panose="02020603050405020304" pitchFamily="18" charset="0"/>
                  </a:rPr>
                  <a:t>在包含曲面</a:t>
                </a:r>
                <a:r>
                  <a:rPr kumimoji="0" lang="en-US" altLang="zh-CN" sz="2800" b="1" i="0" u="none" strike="noStrike" cap="none" normalizeH="0" baseline="0" dirty="0">
                    <a:ln>
                      <a:noFill/>
                    </a:ln>
                    <a:solidFill>
                      <a:schemeClr val="tx1"/>
                    </a:solidFill>
                    <a:effectLst/>
                    <a:latin typeface="+mn-ea"/>
                    <a:cs typeface="Times New Roman" panose="02020603050405020304" pitchFamily="18" charset="0"/>
                  </a:rPr>
                  <a:t>  </a:t>
                </a:r>
                <a:r>
                  <a:rPr kumimoji="0" lang="zh-CN" altLang="zh-CN" sz="2800" b="1" i="0" u="none" strike="noStrike" cap="none" normalizeH="0" baseline="0" dirty="0">
                    <a:ln>
                      <a:noFill/>
                    </a:ln>
                    <a:solidFill>
                      <a:schemeClr val="tx1"/>
                    </a:solidFill>
                    <a:effectLst/>
                    <a:latin typeface="+mn-ea"/>
                    <a:cs typeface="Times New Roman" panose="02020603050405020304" pitchFamily="18" charset="0"/>
                  </a:rPr>
                  <a:t>在内的</a:t>
                </a:r>
                <a:endParaRPr kumimoji="0" lang="zh-CN" altLang="zh-CN" sz="1800" b="0" i="0" u="none" strike="noStrike" cap="none" normalizeH="0" baseline="0" dirty="0">
                  <a:ln>
                    <a:noFill/>
                  </a:ln>
                  <a:solidFill>
                    <a:schemeClr val="tx1"/>
                  </a:solidFill>
                  <a:effectLst/>
                  <a:latin typeface="+mn-ea"/>
                </a:endParaRPr>
              </a:p>
            </p:txBody>
          </p:sp>
        </p:grpSp>
        <p:grpSp>
          <p:nvGrpSpPr>
            <p:cNvPr id="31" name="组合 30"/>
            <p:cNvGrpSpPr/>
            <p:nvPr/>
          </p:nvGrpSpPr>
          <p:grpSpPr>
            <a:xfrm>
              <a:off x="1202252" y="1782146"/>
              <a:ext cx="5983639" cy="541999"/>
              <a:chOff x="1202252" y="1782146"/>
              <a:chExt cx="5983639" cy="541999"/>
            </a:xfrm>
          </p:grpSpPr>
          <p:graphicFrame>
            <p:nvGraphicFramePr>
              <p:cNvPr id="8" name="对象 7"/>
              <p:cNvGraphicFramePr>
                <a:graphicFrameLocks noChangeAspect="1"/>
              </p:cNvGraphicFramePr>
              <p:nvPr>
                <p:extLst>
                  <p:ext uri="{D42A27DB-BD31-4B8C-83A1-F6EECF244321}">
                    <p14:modId xmlns:p14="http://schemas.microsoft.com/office/powerpoint/2010/main" val="1507087135"/>
                  </p:ext>
                </p:extLst>
              </p:nvPr>
            </p:nvGraphicFramePr>
            <p:xfrm>
              <a:off x="2019075" y="1807553"/>
              <a:ext cx="1693944" cy="516592"/>
            </p:xfrm>
            <a:graphic>
              <a:graphicData uri="http://schemas.openxmlformats.org/presentationml/2006/ole">
                <mc:AlternateContent xmlns:mc="http://schemas.openxmlformats.org/markup-compatibility/2006">
                  <mc:Choice xmlns:v="urn:schemas-microsoft-com:vml" Requires="v">
                    <p:oleObj spid="_x0000_s16806" name="Equation" r:id="rId12" imgW="672840" imgH="203040" progId="Equation.DSMT4">
                      <p:embed/>
                    </p:oleObj>
                  </mc:Choice>
                  <mc:Fallback>
                    <p:oleObj name="Equation" r:id="rId12" imgW="672840" imgH="203040" progId="Equation.DSMT4">
                      <p:embed/>
                      <p:pic>
                        <p:nvPicPr>
                          <p:cNvPr id="0" name="Object 4"/>
                          <p:cNvPicPr>
                            <a:picLocks noChangeAspect="1" noChangeArrowheads="1"/>
                          </p:cNvPicPr>
                          <p:nvPr/>
                        </p:nvPicPr>
                        <p:blipFill>
                          <a:blip r:embed="rId13"/>
                          <a:srcRect/>
                          <a:stretch>
                            <a:fillRect/>
                          </a:stretch>
                        </p:blipFill>
                        <p:spPr bwMode="auto">
                          <a:xfrm>
                            <a:off x="2019075" y="1807553"/>
                            <a:ext cx="1693944" cy="516592"/>
                          </a:xfrm>
                          <a:prstGeom prst="rect">
                            <a:avLst/>
                          </a:prstGeom>
                          <a:noFill/>
                        </p:spPr>
                      </p:pic>
                    </p:oleObj>
                  </mc:Fallback>
                </mc:AlternateContent>
              </a:graphicData>
            </a:graphic>
          </p:graphicFrame>
          <p:graphicFrame>
            <p:nvGraphicFramePr>
              <p:cNvPr id="9" name="对象 8"/>
              <p:cNvGraphicFramePr>
                <a:graphicFrameLocks noChangeAspect="1"/>
              </p:cNvGraphicFramePr>
              <p:nvPr>
                <p:extLst>
                  <p:ext uri="{D42A27DB-BD31-4B8C-83A1-F6EECF244321}">
                    <p14:modId xmlns:p14="http://schemas.microsoft.com/office/powerpoint/2010/main" val="1174437346"/>
                  </p:ext>
                </p:extLst>
              </p:nvPr>
            </p:nvGraphicFramePr>
            <p:xfrm>
              <a:off x="3786732" y="1812638"/>
              <a:ext cx="1677265" cy="511507"/>
            </p:xfrm>
            <a:graphic>
              <a:graphicData uri="http://schemas.openxmlformats.org/presentationml/2006/ole">
                <mc:AlternateContent xmlns:mc="http://schemas.openxmlformats.org/markup-compatibility/2006">
                  <mc:Choice xmlns:v="urn:schemas-microsoft-com:vml" Requires="v">
                    <p:oleObj spid="_x0000_s16807" name="Equation" r:id="rId14" imgW="672840" imgH="203040" progId="Equation.DSMT4">
                      <p:embed/>
                    </p:oleObj>
                  </mc:Choice>
                  <mc:Fallback>
                    <p:oleObj name="Equation" r:id="rId14" imgW="672840" imgH="203040" progId="Equation.DSMT4">
                      <p:embed/>
                      <p:pic>
                        <p:nvPicPr>
                          <p:cNvPr id="0" name="Object 3"/>
                          <p:cNvPicPr>
                            <a:picLocks noChangeAspect="1" noChangeArrowheads="1"/>
                          </p:cNvPicPr>
                          <p:nvPr/>
                        </p:nvPicPr>
                        <p:blipFill>
                          <a:blip r:embed="rId15"/>
                          <a:srcRect/>
                          <a:stretch>
                            <a:fillRect/>
                          </a:stretch>
                        </p:blipFill>
                        <p:spPr bwMode="auto">
                          <a:xfrm>
                            <a:off x="3786732" y="1812638"/>
                            <a:ext cx="1677265" cy="511507"/>
                          </a:xfrm>
                          <a:prstGeom prst="rect">
                            <a:avLst/>
                          </a:prstGeom>
                          <a:noFill/>
                        </p:spPr>
                      </p:pic>
                    </p:oleObj>
                  </mc:Fallback>
                </mc:AlternateContent>
              </a:graphicData>
            </a:graphic>
          </p:graphicFrame>
          <p:graphicFrame>
            <p:nvGraphicFramePr>
              <p:cNvPr id="10" name="对象 9"/>
              <p:cNvGraphicFramePr>
                <a:graphicFrameLocks noChangeAspect="1"/>
              </p:cNvGraphicFramePr>
              <p:nvPr>
                <p:extLst>
                  <p:ext uri="{D42A27DB-BD31-4B8C-83A1-F6EECF244321}">
                    <p14:modId xmlns:p14="http://schemas.microsoft.com/office/powerpoint/2010/main" val="2883606454"/>
                  </p:ext>
                </p:extLst>
              </p:nvPr>
            </p:nvGraphicFramePr>
            <p:xfrm>
              <a:off x="5537710" y="1872732"/>
              <a:ext cx="1648181" cy="451413"/>
            </p:xfrm>
            <a:graphic>
              <a:graphicData uri="http://schemas.openxmlformats.org/presentationml/2006/ole">
                <mc:AlternateContent xmlns:mc="http://schemas.openxmlformats.org/markup-compatibility/2006">
                  <mc:Choice xmlns:v="urn:schemas-microsoft-com:vml" Requires="v">
                    <p:oleObj spid="_x0000_s16808" name="Equation" r:id="rId16" imgW="1497950" imgH="406224" progId="Equation.DSMT4">
                      <p:embed/>
                    </p:oleObj>
                  </mc:Choice>
                  <mc:Fallback>
                    <p:oleObj name="Equation" r:id="rId16" imgW="1497950" imgH="406224" progId="Equation.DSMT4">
                      <p:embed/>
                      <p:pic>
                        <p:nvPicPr>
                          <p:cNvPr id="0" name="Object 2"/>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5537710" y="1872732"/>
                            <a:ext cx="1648181" cy="451413"/>
                          </a:xfrm>
                          <a:prstGeom prst="rect">
                            <a:avLst/>
                          </a:prstGeom>
                          <a:noFill/>
                        </p:spPr>
                      </p:pic>
                    </p:oleObj>
                  </mc:Fallback>
                </mc:AlternateContent>
              </a:graphicData>
            </a:graphic>
          </p:graphicFrame>
          <p:sp>
            <p:nvSpPr>
              <p:cNvPr id="27" name="文本框 26"/>
              <p:cNvSpPr txBox="1"/>
              <p:nvPr/>
            </p:nvSpPr>
            <p:spPr>
              <a:xfrm>
                <a:off x="1202252" y="1782146"/>
                <a:ext cx="1007341" cy="523220"/>
              </a:xfrm>
              <a:prstGeom prst="rect">
                <a:avLst/>
              </a:prstGeom>
              <a:noFill/>
            </p:spPr>
            <p:txBody>
              <a:bodyPr wrap="square" rtlCol="0">
                <a:spAutoFit/>
              </a:bodyPr>
              <a:lstStyle/>
              <a:p>
                <a:r>
                  <a:rPr kumimoji="0" lang="zh-CN" altLang="en-US" sz="2800" b="1" i="0" u="none" strike="noStrike" cap="none" normalizeH="0" baseline="0" dirty="0">
                    <a:ln>
                      <a:noFill/>
                    </a:ln>
                    <a:solidFill>
                      <a:schemeClr val="tx1"/>
                    </a:solidFill>
                    <a:effectLst/>
                    <a:latin typeface="+mn-ea"/>
                    <a:cs typeface="Times New Roman" panose="02020603050405020304" pitchFamily="18" charset="0"/>
                  </a:rPr>
                  <a:t>函数</a:t>
                </a:r>
                <a:endParaRPr lang="zh-CN" altLang="en-US" sz="2800" dirty="0"/>
              </a:p>
            </p:txBody>
          </p:sp>
        </p:grpSp>
      </p:grpSp>
      <p:graphicFrame>
        <p:nvGraphicFramePr>
          <p:cNvPr id="34" name="对象 33"/>
          <p:cNvGraphicFramePr>
            <a:graphicFrameLocks noChangeAspect="1"/>
          </p:cNvGraphicFramePr>
          <p:nvPr>
            <p:extLst>
              <p:ext uri="{D42A27DB-BD31-4B8C-83A1-F6EECF244321}">
                <p14:modId xmlns:p14="http://schemas.microsoft.com/office/powerpoint/2010/main" val="2560325946"/>
              </p:ext>
            </p:extLst>
          </p:nvPr>
        </p:nvGraphicFramePr>
        <p:xfrm>
          <a:off x="1575220" y="4376699"/>
          <a:ext cx="8647112" cy="1112838"/>
        </p:xfrm>
        <a:graphic>
          <a:graphicData uri="http://schemas.openxmlformats.org/presentationml/2006/ole">
            <mc:AlternateContent xmlns:mc="http://schemas.openxmlformats.org/markup-compatibility/2006">
              <mc:Choice xmlns:v="urn:schemas-microsoft-com:vml" Requires="v">
                <p:oleObj spid="_x0000_s16809" name="Equation" r:id="rId18" imgW="3454200" imgH="444240" progId="Equation.DSMT4">
                  <p:embed/>
                </p:oleObj>
              </mc:Choice>
              <mc:Fallback>
                <p:oleObj name="Equation" r:id="rId18" imgW="3454200" imgH="444240" progId="Equation.DSMT4">
                  <p:embed/>
                  <p:pic>
                    <p:nvPicPr>
                      <p:cNvPr id="0" name=""/>
                      <p:cNvPicPr/>
                      <p:nvPr/>
                    </p:nvPicPr>
                    <p:blipFill>
                      <a:blip r:embed="rId19"/>
                      <a:stretch>
                        <a:fillRect/>
                      </a:stretch>
                    </p:blipFill>
                    <p:spPr>
                      <a:xfrm>
                        <a:off x="1575220" y="4376699"/>
                        <a:ext cx="8647112" cy="1112838"/>
                      </a:xfrm>
                      <a:prstGeom prst="rect">
                        <a:avLst/>
                      </a:prstGeom>
                    </p:spPr>
                  </p:pic>
                </p:oleObj>
              </mc:Fallback>
            </mc:AlternateContent>
          </a:graphicData>
        </a:graphic>
      </p:graphicFrame>
      <p:graphicFrame>
        <p:nvGraphicFramePr>
          <p:cNvPr id="35" name="对象 34"/>
          <p:cNvGraphicFramePr>
            <a:graphicFrameLocks noChangeAspect="1"/>
          </p:cNvGraphicFramePr>
          <p:nvPr>
            <p:extLst>
              <p:ext uri="{D42A27DB-BD31-4B8C-83A1-F6EECF244321}">
                <p14:modId xmlns:p14="http://schemas.microsoft.com/office/powerpoint/2010/main" val="3259585488"/>
              </p:ext>
            </p:extLst>
          </p:nvPr>
        </p:nvGraphicFramePr>
        <p:xfrm>
          <a:off x="1634138" y="3562783"/>
          <a:ext cx="3060700" cy="957262"/>
        </p:xfrm>
        <a:graphic>
          <a:graphicData uri="http://schemas.openxmlformats.org/presentationml/2006/ole">
            <mc:AlternateContent xmlns:mc="http://schemas.openxmlformats.org/markup-compatibility/2006">
              <mc:Choice xmlns:v="urn:schemas-microsoft-com:vml" Requires="v">
                <p:oleObj spid="_x0000_s16810" name="Equation" r:id="rId20" imgW="1218960" imgH="380880" progId="Equation.DSMT4">
                  <p:embed/>
                </p:oleObj>
              </mc:Choice>
              <mc:Fallback>
                <p:oleObj name="Equation" r:id="rId20" imgW="1218960" imgH="380880" progId="Equation.DSMT4">
                  <p:embed/>
                  <p:pic>
                    <p:nvPicPr>
                      <p:cNvPr id="0" name=""/>
                      <p:cNvPicPr/>
                      <p:nvPr/>
                    </p:nvPicPr>
                    <p:blipFill>
                      <a:blip r:embed="rId21"/>
                      <a:stretch>
                        <a:fillRect/>
                      </a:stretch>
                    </p:blipFill>
                    <p:spPr>
                      <a:xfrm>
                        <a:off x="1634138" y="3562783"/>
                        <a:ext cx="3060700" cy="957262"/>
                      </a:xfrm>
                      <a:prstGeom prst="rect">
                        <a:avLst/>
                      </a:prstGeom>
                    </p:spPr>
                  </p:pic>
                </p:oleObj>
              </mc:Fallback>
            </mc:AlternateContent>
          </a:graphicData>
        </a:graphic>
      </p:graphicFrame>
      <p:sp>
        <p:nvSpPr>
          <p:cNvPr id="2" name="灯片编号占位符 1"/>
          <p:cNvSpPr>
            <a:spLocks noGrp="1"/>
          </p:cNvSpPr>
          <p:nvPr>
            <p:ph type="sldNum" sz="quarter" idx="12"/>
          </p:nvPr>
        </p:nvSpPr>
        <p:spPr/>
        <p:txBody>
          <a:bodyPr/>
          <a:lstStyle/>
          <a:p>
            <a:fld id="{F99E66F1-1077-4047-AD70-5069A048046F}" type="slidenum">
              <a:rPr lang="zh-CN" altLang="en-US" smtClean="0"/>
              <a:t>2</a:t>
            </a:fld>
            <a:endParaRPr lang="zh-CN" altLang="en-US"/>
          </a:p>
        </p:txBody>
      </p:sp>
    </p:spTree>
    <p:extLst>
      <p:ext uri="{BB962C8B-B14F-4D97-AF65-F5344CB8AC3E}">
        <p14:creationId xmlns:p14="http://schemas.microsoft.com/office/powerpoint/2010/main" val="2847819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wipe(left)">
                                      <p:cBhvr>
                                        <p:cTn id="7" dur="750"/>
                                        <p:tgtEl>
                                          <p:spTgt spid="3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4"/>
                                        </p:tgtEl>
                                        <p:attrNameLst>
                                          <p:attrName>style.visibility</p:attrName>
                                        </p:attrNameLst>
                                      </p:cBhvr>
                                      <p:to>
                                        <p:strVal val="visible"/>
                                      </p:to>
                                    </p:set>
                                    <p:animEffect transition="in" filter="wipe(left)">
                                      <p:cBhvr>
                                        <p:cTn id="12" dur="1250"/>
                                        <p:tgtEl>
                                          <p:spTgt spid="34"/>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1030"/>
                                        </p:tgtEl>
                                        <p:attrNameLst>
                                          <p:attrName>style.visibility</p:attrName>
                                        </p:attrNameLst>
                                      </p:cBhvr>
                                      <p:to>
                                        <p:strVal val="visible"/>
                                      </p:to>
                                    </p:set>
                                    <p:animEffect transition="in" filter="barn(inVertical)">
                                      <p:cBhvr>
                                        <p:cTn id="17" dur="500"/>
                                        <p:tgtEl>
                                          <p:spTgt spid="103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029"/>
                                        </p:tgtEl>
                                        <p:attrNameLst>
                                          <p:attrName>style.visibility</p:attrName>
                                        </p:attrNameLst>
                                      </p:cBhvr>
                                      <p:to>
                                        <p:strVal val="visible"/>
                                      </p:to>
                                    </p:set>
                                    <p:animEffect transition="in" filter="wipe(left)">
                                      <p:cBhvr>
                                        <p:cTn id="22" dur="500"/>
                                        <p:tgtEl>
                                          <p:spTgt spid="10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9" grpId="0"/>
      <p:bldP spid="1030"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85" name="Text Box 2"/>
          <p:cNvSpPr txBox="1">
            <a:spLocks noChangeArrowheads="1"/>
          </p:cNvSpPr>
          <p:nvPr/>
        </p:nvSpPr>
        <p:spPr bwMode="auto">
          <a:xfrm>
            <a:off x="1622425" y="985440"/>
            <a:ext cx="18002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r>
              <a:rPr lang="zh-CN" altLang="zh-CN" sz="2800" b="1" dirty="0">
                <a:solidFill>
                  <a:srgbClr val="FF0000"/>
                </a:solidFill>
              </a:rPr>
              <a:t>例</a:t>
            </a:r>
            <a:r>
              <a:rPr lang="en-US" altLang="zh-CN" sz="2800" b="1" dirty="0">
                <a:solidFill>
                  <a:srgbClr val="FF0000"/>
                </a:solidFill>
              </a:rPr>
              <a:t>4</a:t>
            </a:r>
            <a:r>
              <a:rPr lang="zh-CN" altLang="zh-CN" sz="2800" b="1" dirty="0">
                <a:solidFill>
                  <a:srgbClr val="FF0000"/>
                </a:solidFill>
              </a:rPr>
              <a:t>：</a:t>
            </a:r>
            <a:r>
              <a:rPr lang="zh-CN" altLang="zh-CN" sz="2800" b="1" dirty="0"/>
              <a:t>计算</a:t>
            </a:r>
          </a:p>
        </p:txBody>
      </p:sp>
      <p:graphicFrame>
        <p:nvGraphicFramePr>
          <p:cNvPr id="15362" name="Object 3"/>
          <p:cNvGraphicFramePr>
            <a:graphicFrameLocks noChangeAspect="1"/>
          </p:cNvGraphicFramePr>
          <p:nvPr>
            <p:extLst>
              <p:ext uri="{D42A27DB-BD31-4B8C-83A1-F6EECF244321}">
                <p14:modId xmlns:p14="http://schemas.microsoft.com/office/powerpoint/2010/main" val="1174923170"/>
              </p:ext>
            </p:extLst>
          </p:nvPr>
        </p:nvGraphicFramePr>
        <p:xfrm>
          <a:off x="3448125" y="934122"/>
          <a:ext cx="6296239" cy="856536"/>
        </p:xfrm>
        <a:graphic>
          <a:graphicData uri="http://schemas.openxmlformats.org/presentationml/2006/ole">
            <mc:AlternateContent xmlns:mc="http://schemas.openxmlformats.org/markup-compatibility/2006">
              <mc:Choice xmlns:v="urn:schemas-microsoft-com:vml" Requires="v">
                <p:oleObj spid="_x0000_s1899" name="Equation" r:id="rId3" imgW="2793960" imgH="380880" progId="Equation.DSMT4">
                  <p:embed/>
                </p:oleObj>
              </mc:Choice>
              <mc:Fallback>
                <p:oleObj name="Equation" r:id="rId3" imgW="2793960" imgH="380880" progId="Equation.DSMT4">
                  <p:embed/>
                  <p:pic>
                    <p:nvPicPr>
                      <p:cNvPr id="0" name=""/>
                      <p:cNvPicPr>
                        <a:picLocks noChangeAspect="1" noChangeArrowheads="1"/>
                      </p:cNvPicPr>
                      <p:nvPr/>
                    </p:nvPicPr>
                    <p:blipFill>
                      <a:blip r:embed="rId4"/>
                      <a:srcRect/>
                      <a:stretch>
                        <a:fillRect/>
                      </a:stretch>
                    </p:blipFill>
                    <p:spPr bwMode="auto">
                      <a:xfrm>
                        <a:off x="3448125" y="934122"/>
                        <a:ext cx="6296239" cy="856536"/>
                      </a:xfrm>
                      <a:prstGeom prst="rect">
                        <a:avLst/>
                      </a:prstGeom>
                      <a:noFill/>
                      <a:ln>
                        <a:noFill/>
                      </a:ln>
                      <a:effectLst/>
                    </p:spPr>
                  </p:pic>
                </p:oleObj>
              </mc:Fallback>
            </mc:AlternateContent>
          </a:graphicData>
        </a:graphic>
      </p:graphicFrame>
      <p:grpSp>
        <p:nvGrpSpPr>
          <p:cNvPr id="15386" name="Group 4"/>
          <p:cNvGrpSpPr>
            <a:grpSpLocks/>
          </p:cNvGrpSpPr>
          <p:nvPr/>
        </p:nvGrpSpPr>
        <p:grpSpPr bwMode="auto">
          <a:xfrm>
            <a:off x="7686964" y="3563936"/>
            <a:ext cx="3962400" cy="3200400"/>
            <a:chOff x="0" y="0"/>
            <a:chExt cx="2496" cy="2016"/>
          </a:xfrm>
        </p:grpSpPr>
        <p:sp>
          <p:nvSpPr>
            <p:cNvPr id="15389" name="Line 5"/>
            <p:cNvSpPr>
              <a:spLocks noChangeShapeType="1"/>
            </p:cNvSpPr>
            <p:nvPr/>
          </p:nvSpPr>
          <p:spPr bwMode="auto">
            <a:xfrm>
              <a:off x="288" y="1584"/>
              <a:ext cx="2208"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5390" name="Line 6"/>
            <p:cNvSpPr>
              <a:spLocks noChangeShapeType="1"/>
            </p:cNvSpPr>
            <p:nvPr/>
          </p:nvSpPr>
          <p:spPr bwMode="auto">
            <a:xfrm flipV="1">
              <a:off x="288" y="240"/>
              <a:ext cx="816" cy="1344"/>
            </a:xfrm>
            <a:prstGeom prst="line">
              <a:avLst/>
            </a:prstGeom>
            <a:noFill/>
            <a:ln w="28575">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5391" name="Line 7"/>
            <p:cNvSpPr>
              <a:spLocks noChangeShapeType="1"/>
            </p:cNvSpPr>
            <p:nvPr/>
          </p:nvSpPr>
          <p:spPr bwMode="auto">
            <a:xfrm flipV="1">
              <a:off x="288" y="432"/>
              <a:ext cx="0" cy="1152"/>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5392" name="Arc 8"/>
            <p:cNvSpPr>
              <a:spLocks/>
            </p:cNvSpPr>
            <p:nvPr/>
          </p:nvSpPr>
          <p:spPr bwMode="auto">
            <a:xfrm>
              <a:off x="288" y="1248"/>
              <a:ext cx="1777" cy="337"/>
            </a:xfrm>
            <a:custGeom>
              <a:avLst/>
              <a:gdLst>
                <a:gd name="T0" fmla="*/ 0 w 43194"/>
                <a:gd name="T1" fmla="*/ 0 h 21600"/>
                <a:gd name="T2" fmla="*/ 3 w 43194"/>
                <a:gd name="T3" fmla="*/ 0 h 21600"/>
                <a:gd name="T4" fmla="*/ 2 w 43194"/>
                <a:gd name="T5" fmla="*/ 0 h 21600"/>
                <a:gd name="T6" fmla="*/ 0 60000 65536"/>
                <a:gd name="T7" fmla="*/ 0 60000 65536"/>
                <a:gd name="T8" fmla="*/ 0 60000 65536"/>
                <a:gd name="T9" fmla="*/ 0 w 43194"/>
                <a:gd name="T10" fmla="*/ 0 h 21600"/>
                <a:gd name="T11" fmla="*/ 43194 w 43194"/>
                <a:gd name="T12" fmla="*/ 21600 h 21600"/>
              </a:gdLst>
              <a:ahLst/>
              <a:cxnLst>
                <a:cxn ang="T6">
                  <a:pos x="T0" y="T1"/>
                </a:cxn>
                <a:cxn ang="T7">
                  <a:pos x="T2" y="T3"/>
                </a:cxn>
                <a:cxn ang="T8">
                  <a:pos x="T4" y="T5"/>
                </a:cxn>
              </a:cxnLst>
              <a:rect l="T9" t="T10" r="T11" b="T12"/>
              <a:pathLst>
                <a:path w="43194" h="21600" fill="none" extrusionOk="0">
                  <a:moveTo>
                    <a:pt x="0" y="21084"/>
                  </a:moveTo>
                  <a:cubicBezTo>
                    <a:pt x="280" y="9359"/>
                    <a:pt x="9865" y="-1"/>
                    <a:pt x="21594" y="0"/>
                  </a:cubicBezTo>
                  <a:cubicBezTo>
                    <a:pt x="33523" y="0"/>
                    <a:pt x="43194" y="9670"/>
                    <a:pt x="43194" y="21600"/>
                  </a:cubicBezTo>
                </a:path>
                <a:path w="43194" h="21600" stroke="0" extrusionOk="0">
                  <a:moveTo>
                    <a:pt x="0" y="21084"/>
                  </a:moveTo>
                  <a:cubicBezTo>
                    <a:pt x="280" y="9359"/>
                    <a:pt x="9865" y="-1"/>
                    <a:pt x="21594" y="0"/>
                  </a:cubicBezTo>
                  <a:cubicBezTo>
                    <a:pt x="33523" y="0"/>
                    <a:pt x="43194" y="9670"/>
                    <a:pt x="43194" y="21600"/>
                  </a:cubicBezTo>
                  <a:lnTo>
                    <a:pt x="21594" y="21600"/>
                  </a:lnTo>
                  <a:close/>
                </a:path>
              </a:pathLst>
            </a:custGeom>
            <a:solidFill>
              <a:schemeClr val="folHlink">
                <a:alpha val="50195"/>
              </a:schemeClr>
            </a:solidFill>
            <a:ln w="28575" cmpd="sng">
              <a:solidFill>
                <a:schemeClr val="tx1"/>
              </a:solidFill>
              <a:prstDash val="dash"/>
              <a:round/>
              <a:headEnd/>
              <a:tailEnd/>
            </a:ln>
          </p:spPr>
          <p:txBody>
            <a:bodyPr wrap="none" anchor="ctr"/>
            <a:lstStyle/>
            <a:p>
              <a:endParaRPr lang="zh-CN" altLang="en-US"/>
            </a:p>
          </p:txBody>
        </p:sp>
        <p:sp>
          <p:nvSpPr>
            <p:cNvPr id="15393" name="Arc 9"/>
            <p:cNvSpPr>
              <a:spLocks/>
            </p:cNvSpPr>
            <p:nvPr/>
          </p:nvSpPr>
          <p:spPr bwMode="auto">
            <a:xfrm flipV="1">
              <a:off x="288" y="1583"/>
              <a:ext cx="1777" cy="337"/>
            </a:xfrm>
            <a:custGeom>
              <a:avLst/>
              <a:gdLst>
                <a:gd name="T0" fmla="*/ 0 w 43194"/>
                <a:gd name="T1" fmla="*/ 0 h 21600"/>
                <a:gd name="T2" fmla="*/ 3 w 43194"/>
                <a:gd name="T3" fmla="*/ 0 h 21600"/>
                <a:gd name="T4" fmla="*/ 2 w 43194"/>
                <a:gd name="T5" fmla="*/ 0 h 21600"/>
                <a:gd name="T6" fmla="*/ 0 60000 65536"/>
                <a:gd name="T7" fmla="*/ 0 60000 65536"/>
                <a:gd name="T8" fmla="*/ 0 60000 65536"/>
                <a:gd name="T9" fmla="*/ 0 w 43194"/>
                <a:gd name="T10" fmla="*/ 0 h 21600"/>
                <a:gd name="T11" fmla="*/ 43194 w 43194"/>
                <a:gd name="T12" fmla="*/ 21600 h 21600"/>
              </a:gdLst>
              <a:ahLst/>
              <a:cxnLst>
                <a:cxn ang="T6">
                  <a:pos x="T0" y="T1"/>
                </a:cxn>
                <a:cxn ang="T7">
                  <a:pos x="T2" y="T3"/>
                </a:cxn>
                <a:cxn ang="T8">
                  <a:pos x="T4" y="T5"/>
                </a:cxn>
              </a:cxnLst>
              <a:rect l="T9" t="T10" r="T11" b="T12"/>
              <a:pathLst>
                <a:path w="43194" h="21600" fill="none" extrusionOk="0">
                  <a:moveTo>
                    <a:pt x="0" y="21084"/>
                  </a:moveTo>
                  <a:cubicBezTo>
                    <a:pt x="280" y="9359"/>
                    <a:pt x="9865" y="-1"/>
                    <a:pt x="21594" y="0"/>
                  </a:cubicBezTo>
                  <a:cubicBezTo>
                    <a:pt x="33523" y="0"/>
                    <a:pt x="43194" y="9670"/>
                    <a:pt x="43194" y="21600"/>
                  </a:cubicBezTo>
                </a:path>
                <a:path w="43194" h="21600" stroke="0" extrusionOk="0">
                  <a:moveTo>
                    <a:pt x="0" y="21084"/>
                  </a:moveTo>
                  <a:cubicBezTo>
                    <a:pt x="280" y="9359"/>
                    <a:pt x="9865" y="-1"/>
                    <a:pt x="21594" y="0"/>
                  </a:cubicBezTo>
                  <a:cubicBezTo>
                    <a:pt x="33523" y="0"/>
                    <a:pt x="43194" y="9670"/>
                    <a:pt x="43194" y="21600"/>
                  </a:cubicBezTo>
                  <a:lnTo>
                    <a:pt x="21594" y="21600"/>
                  </a:lnTo>
                  <a:close/>
                </a:path>
              </a:pathLst>
            </a:custGeom>
            <a:solidFill>
              <a:schemeClr val="folHlink">
                <a:alpha val="50195"/>
              </a:schemeClr>
            </a:solidFill>
            <a:ln w="28575" cmpd="sng">
              <a:solidFill>
                <a:schemeClr val="tx1"/>
              </a:solidFill>
              <a:round/>
              <a:headEnd/>
              <a:tailEnd/>
            </a:ln>
          </p:spPr>
          <p:txBody>
            <a:bodyPr wrap="none" anchor="ctr"/>
            <a:lstStyle/>
            <a:p>
              <a:endParaRPr lang="zh-CN" altLang="en-US"/>
            </a:p>
          </p:txBody>
        </p:sp>
        <p:sp>
          <p:nvSpPr>
            <p:cNvPr id="15394" name="Arc 10"/>
            <p:cNvSpPr>
              <a:spLocks/>
            </p:cNvSpPr>
            <p:nvPr/>
          </p:nvSpPr>
          <p:spPr bwMode="auto">
            <a:xfrm>
              <a:off x="288" y="1440"/>
              <a:ext cx="1248" cy="145"/>
            </a:xfrm>
            <a:custGeom>
              <a:avLst/>
              <a:gdLst>
                <a:gd name="T0" fmla="*/ 0 w 43194"/>
                <a:gd name="T1" fmla="*/ 0 h 21600"/>
                <a:gd name="T2" fmla="*/ 1 w 43194"/>
                <a:gd name="T3" fmla="*/ 0 h 21600"/>
                <a:gd name="T4" fmla="*/ 1 w 43194"/>
                <a:gd name="T5" fmla="*/ 0 h 21600"/>
                <a:gd name="T6" fmla="*/ 0 60000 65536"/>
                <a:gd name="T7" fmla="*/ 0 60000 65536"/>
                <a:gd name="T8" fmla="*/ 0 60000 65536"/>
                <a:gd name="T9" fmla="*/ 0 w 43194"/>
                <a:gd name="T10" fmla="*/ 0 h 21600"/>
                <a:gd name="T11" fmla="*/ 43194 w 43194"/>
                <a:gd name="T12" fmla="*/ 21600 h 21600"/>
              </a:gdLst>
              <a:ahLst/>
              <a:cxnLst>
                <a:cxn ang="T6">
                  <a:pos x="T0" y="T1"/>
                </a:cxn>
                <a:cxn ang="T7">
                  <a:pos x="T2" y="T3"/>
                </a:cxn>
                <a:cxn ang="T8">
                  <a:pos x="T4" y="T5"/>
                </a:cxn>
              </a:cxnLst>
              <a:rect l="T9" t="T10" r="T11" b="T12"/>
              <a:pathLst>
                <a:path w="43194" h="21600" fill="none" extrusionOk="0">
                  <a:moveTo>
                    <a:pt x="0" y="21084"/>
                  </a:moveTo>
                  <a:cubicBezTo>
                    <a:pt x="280" y="9359"/>
                    <a:pt x="9865" y="-1"/>
                    <a:pt x="21594" y="0"/>
                  </a:cubicBezTo>
                  <a:cubicBezTo>
                    <a:pt x="33523" y="0"/>
                    <a:pt x="43194" y="9670"/>
                    <a:pt x="43194" y="21600"/>
                  </a:cubicBezTo>
                </a:path>
                <a:path w="43194" h="21600" stroke="0" extrusionOk="0">
                  <a:moveTo>
                    <a:pt x="0" y="21084"/>
                  </a:moveTo>
                  <a:cubicBezTo>
                    <a:pt x="280" y="9359"/>
                    <a:pt x="9865" y="-1"/>
                    <a:pt x="21594" y="0"/>
                  </a:cubicBezTo>
                  <a:cubicBezTo>
                    <a:pt x="33523" y="0"/>
                    <a:pt x="43194" y="9670"/>
                    <a:pt x="43194" y="21600"/>
                  </a:cubicBezTo>
                  <a:lnTo>
                    <a:pt x="21594" y="21600"/>
                  </a:lnTo>
                  <a:close/>
                </a:path>
              </a:pathLst>
            </a:custGeom>
            <a:solidFill>
              <a:schemeClr val="tx2">
                <a:alpha val="50195"/>
              </a:schemeClr>
            </a:solidFill>
            <a:ln w="28575" cmpd="sng">
              <a:solidFill>
                <a:schemeClr val="tx1"/>
              </a:solidFill>
              <a:prstDash val="dash"/>
              <a:round/>
              <a:headEnd/>
              <a:tailEnd/>
            </a:ln>
          </p:spPr>
          <p:txBody>
            <a:bodyPr wrap="none" anchor="ctr"/>
            <a:lstStyle/>
            <a:p>
              <a:endParaRPr lang="zh-CN" altLang="en-US"/>
            </a:p>
          </p:txBody>
        </p:sp>
        <p:sp>
          <p:nvSpPr>
            <p:cNvPr id="15395" name="Arc 11"/>
            <p:cNvSpPr>
              <a:spLocks/>
            </p:cNvSpPr>
            <p:nvPr/>
          </p:nvSpPr>
          <p:spPr bwMode="auto">
            <a:xfrm flipV="1">
              <a:off x="288" y="1584"/>
              <a:ext cx="1248" cy="145"/>
            </a:xfrm>
            <a:custGeom>
              <a:avLst/>
              <a:gdLst>
                <a:gd name="T0" fmla="*/ 0 w 43194"/>
                <a:gd name="T1" fmla="*/ 0 h 21600"/>
                <a:gd name="T2" fmla="*/ 1 w 43194"/>
                <a:gd name="T3" fmla="*/ 0 h 21600"/>
                <a:gd name="T4" fmla="*/ 1 w 43194"/>
                <a:gd name="T5" fmla="*/ 0 h 21600"/>
                <a:gd name="T6" fmla="*/ 0 60000 65536"/>
                <a:gd name="T7" fmla="*/ 0 60000 65536"/>
                <a:gd name="T8" fmla="*/ 0 60000 65536"/>
                <a:gd name="T9" fmla="*/ 0 w 43194"/>
                <a:gd name="T10" fmla="*/ 0 h 21600"/>
                <a:gd name="T11" fmla="*/ 43194 w 43194"/>
                <a:gd name="T12" fmla="*/ 21600 h 21600"/>
              </a:gdLst>
              <a:ahLst/>
              <a:cxnLst>
                <a:cxn ang="T6">
                  <a:pos x="T0" y="T1"/>
                </a:cxn>
                <a:cxn ang="T7">
                  <a:pos x="T2" y="T3"/>
                </a:cxn>
                <a:cxn ang="T8">
                  <a:pos x="T4" y="T5"/>
                </a:cxn>
              </a:cxnLst>
              <a:rect l="T9" t="T10" r="T11" b="T12"/>
              <a:pathLst>
                <a:path w="43194" h="21600" fill="none" extrusionOk="0">
                  <a:moveTo>
                    <a:pt x="0" y="21084"/>
                  </a:moveTo>
                  <a:cubicBezTo>
                    <a:pt x="280" y="9359"/>
                    <a:pt x="9865" y="-1"/>
                    <a:pt x="21594" y="0"/>
                  </a:cubicBezTo>
                  <a:cubicBezTo>
                    <a:pt x="33523" y="0"/>
                    <a:pt x="43194" y="9670"/>
                    <a:pt x="43194" y="21600"/>
                  </a:cubicBezTo>
                </a:path>
                <a:path w="43194" h="21600" stroke="0" extrusionOk="0">
                  <a:moveTo>
                    <a:pt x="0" y="21084"/>
                  </a:moveTo>
                  <a:cubicBezTo>
                    <a:pt x="280" y="9359"/>
                    <a:pt x="9865" y="-1"/>
                    <a:pt x="21594" y="0"/>
                  </a:cubicBezTo>
                  <a:cubicBezTo>
                    <a:pt x="33523" y="0"/>
                    <a:pt x="43194" y="9670"/>
                    <a:pt x="43194" y="21600"/>
                  </a:cubicBezTo>
                  <a:lnTo>
                    <a:pt x="21594" y="21600"/>
                  </a:lnTo>
                  <a:close/>
                </a:path>
              </a:pathLst>
            </a:custGeom>
            <a:solidFill>
              <a:schemeClr val="tx2">
                <a:alpha val="50195"/>
              </a:schemeClr>
            </a:solidFill>
            <a:ln w="28575" cmpd="sng">
              <a:solidFill>
                <a:schemeClr val="tx1"/>
              </a:solidFill>
              <a:round/>
              <a:headEnd/>
              <a:tailEnd/>
            </a:ln>
          </p:spPr>
          <p:txBody>
            <a:bodyPr wrap="none" anchor="ctr"/>
            <a:lstStyle/>
            <a:p>
              <a:endParaRPr lang="zh-CN" altLang="en-US"/>
            </a:p>
          </p:txBody>
        </p:sp>
        <p:sp>
          <p:nvSpPr>
            <p:cNvPr id="15396" name="Arc 12"/>
            <p:cNvSpPr>
              <a:spLocks/>
            </p:cNvSpPr>
            <p:nvPr/>
          </p:nvSpPr>
          <p:spPr bwMode="auto">
            <a:xfrm>
              <a:off x="288" y="576"/>
              <a:ext cx="1777" cy="1008"/>
            </a:xfrm>
            <a:custGeom>
              <a:avLst/>
              <a:gdLst>
                <a:gd name="T0" fmla="*/ 0 w 43194"/>
                <a:gd name="T1" fmla="*/ 2 h 21600"/>
                <a:gd name="T2" fmla="*/ 3 w 43194"/>
                <a:gd name="T3" fmla="*/ 2 h 21600"/>
                <a:gd name="T4" fmla="*/ 2 w 43194"/>
                <a:gd name="T5" fmla="*/ 2 h 21600"/>
                <a:gd name="T6" fmla="*/ 0 60000 65536"/>
                <a:gd name="T7" fmla="*/ 0 60000 65536"/>
                <a:gd name="T8" fmla="*/ 0 60000 65536"/>
                <a:gd name="T9" fmla="*/ 0 w 43194"/>
                <a:gd name="T10" fmla="*/ 0 h 21600"/>
                <a:gd name="T11" fmla="*/ 43194 w 43194"/>
                <a:gd name="T12" fmla="*/ 21600 h 21600"/>
              </a:gdLst>
              <a:ahLst/>
              <a:cxnLst>
                <a:cxn ang="T6">
                  <a:pos x="T0" y="T1"/>
                </a:cxn>
                <a:cxn ang="T7">
                  <a:pos x="T2" y="T3"/>
                </a:cxn>
                <a:cxn ang="T8">
                  <a:pos x="T4" y="T5"/>
                </a:cxn>
              </a:cxnLst>
              <a:rect l="T9" t="T10" r="T11" b="T12"/>
              <a:pathLst>
                <a:path w="43194" h="21600" fill="none" extrusionOk="0">
                  <a:moveTo>
                    <a:pt x="0" y="21084"/>
                  </a:moveTo>
                  <a:cubicBezTo>
                    <a:pt x="280" y="9359"/>
                    <a:pt x="9865" y="-1"/>
                    <a:pt x="21594" y="0"/>
                  </a:cubicBezTo>
                  <a:cubicBezTo>
                    <a:pt x="33523" y="0"/>
                    <a:pt x="43194" y="9670"/>
                    <a:pt x="43194" y="21600"/>
                  </a:cubicBezTo>
                </a:path>
                <a:path w="43194" h="21600" stroke="0" extrusionOk="0">
                  <a:moveTo>
                    <a:pt x="0" y="21084"/>
                  </a:moveTo>
                  <a:cubicBezTo>
                    <a:pt x="280" y="9359"/>
                    <a:pt x="9865" y="-1"/>
                    <a:pt x="21594" y="0"/>
                  </a:cubicBezTo>
                  <a:cubicBezTo>
                    <a:pt x="33523" y="0"/>
                    <a:pt x="43194" y="9670"/>
                    <a:pt x="43194" y="21600"/>
                  </a:cubicBezTo>
                  <a:lnTo>
                    <a:pt x="21594" y="21600"/>
                  </a:lnTo>
                  <a:close/>
                </a:path>
              </a:pathLst>
            </a:custGeom>
            <a:noFill/>
            <a:ln w="38100" cmpd="sng">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5397" name="Line 13"/>
            <p:cNvSpPr>
              <a:spLocks noChangeShapeType="1"/>
            </p:cNvSpPr>
            <p:nvPr/>
          </p:nvSpPr>
          <p:spPr bwMode="auto">
            <a:xfrm flipV="1">
              <a:off x="1536" y="672"/>
              <a:ext cx="0" cy="912"/>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398" name="未知"/>
            <p:cNvSpPr>
              <a:spLocks/>
            </p:cNvSpPr>
            <p:nvPr/>
          </p:nvSpPr>
          <p:spPr bwMode="auto">
            <a:xfrm>
              <a:off x="288" y="672"/>
              <a:ext cx="1248" cy="912"/>
            </a:xfrm>
            <a:custGeom>
              <a:avLst/>
              <a:gdLst>
                <a:gd name="T0" fmla="*/ 0 w 1248"/>
                <a:gd name="T1" fmla="*/ 912 h 912"/>
                <a:gd name="T2" fmla="*/ 480 w 1248"/>
                <a:gd name="T3" fmla="*/ 528 h 912"/>
                <a:gd name="T4" fmla="*/ 1056 w 1248"/>
                <a:gd name="T5" fmla="*/ 288 h 912"/>
                <a:gd name="T6" fmla="*/ 1248 w 1248"/>
                <a:gd name="T7" fmla="*/ 0 h 912"/>
                <a:gd name="T8" fmla="*/ 0 60000 65536"/>
                <a:gd name="T9" fmla="*/ 0 60000 65536"/>
                <a:gd name="T10" fmla="*/ 0 60000 65536"/>
                <a:gd name="T11" fmla="*/ 0 60000 65536"/>
                <a:gd name="T12" fmla="*/ 0 w 1248"/>
                <a:gd name="T13" fmla="*/ 0 h 912"/>
                <a:gd name="T14" fmla="*/ 1248 w 1248"/>
                <a:gd name="T15" fmla="*/ 912 h 912"/>
              </a:gdLst>
              <a:ahLst/>
              <a:cxnLst>
                <a:cxn ang="T8">
                  <a:pos x="T0" y="T1"/>
                </a:cxn>
                <a:cxn ang="T9">
                  <a:pos x="T2" y="T3"/>
                </a:cxn>
                <a:cxn ang="T10">
                  <a:pos x="T4" y="T5"/>
                </a:cxn>
                <a:cxn ang="T11">
                  <a:pos x="T6" y="T7"/>
                </a:cxn>
              </a:cxnLst>
              <a:rect l="T12" t="T13" r="T14" b="T15"/>
              <a:pathLst>
                <a:path w="1248" h="912">
                  <a:moveTo>
                    <a:pt x="0" y="912"/>
                  </a:moveTo>
                  <a:cubicBezTo>
                    <a:pt x="152" y="772"/>
                    <a:pt x="304" y="632"/>
                    <a:pt x="480" y="528"/>
                  </a:cubicBezTo>
                  <a:cubicBezTo>
                    <a:pt x="656" y="424"/>
                    <a:pt x="928" y="376"/>
                    <a:pt x="1056" y="288"/>
                  </a:cubicBezTo>
                  <a:cubicBezTo>
                    <a:pt x="1184" y="200"/>
                    <a:pt x="1216" y="100"/>
                    <a:pt x="1248" y="0"/>
                  </a:cubicBezTo>
                </a:path>
              </a:pathLst>
            </a:custGeom>
            <a:solidFill>
              <a:schemeClr val="hlink">
                <a:alpha val="50195"/>
              </a:schemeClr>
            </a:solidFill>
            <a:ln w="28575" cap="flat" cmpd="sng">
              <a:solidFill>
                <a:schemeClr val="tx1"/>
              </a:solidFill>
              <a:round/>
              <a:headEnd/>
              <a:tailEnd/>
            </a:ln>
          </p:spPr>
          <p:txBody>
            <a:bodyPr/>
            <a:lstStyle/>
            <a:p>
              <a:endParaRPr lang="zh-CN" altLang="en-US"/>
            </a:p>
          </p:txBody>
        </p:sp>
        <p:sp>
          <p:nvSpPr>
            <p:cNvPr id="15399" name="未知"/>
            <p:cNvSpPr>
              <a:spLocks/>
            </p:cNvSpPr>
            <p:nvPr/>
          </p:nvSpPr>
          <p:spPr bwMode="auto">
            <a:xfrm>
              <a:off x="288" y="664"/>
              <a:ext cx="1248" cy="920"/>
            </a:xfrm>
            <a:custGeom>
              <a:avLst/>
              <a:gdLst>
                <a:gd name="T0" fmla="*/ 0 w 1248"/>
                <a:gd name="T1" fmla="*/ 920 h 920"/>
                <a:gd name="T2" fmla="*/ 720 w 1248"/>
                <a:gd name="T3" fmla="*/ 152 h 920"/>
                <a:gd name="T4" fmla="*/ 1248 w 1248"/>
                <a:gd name="T5" fmla="*/ 8 h 920"/>
                <a:gd name="T6" fmla="*/ 0 60000 65536"/>
                <a:gd name="T7" fmla="*/ 0 60000 65536"/>
                <a:gd name="T8" fmla="*/ 0 60000 65536"/>
                <a:gd name="T9" fmla="*/ 0 w 1248"/>
                <a:gd name="T10" fmla="*/ 0 h 920"/>
                <a:gd name="T11" fmla="*/ 1248 w 1248"/>
                <a:gd name="T12" fmla="*/ 920 h 920"/>
              </a:gdLst>
              <a:ahLst/>
              <a:cxnLst>
                <a:cxn ang="T6">
                  <a:pos x="T0" y="T1"/>
                </a:cxn>
                <a:cxn ang="T7">
                  <a:pos x="T2" y="T3"/>
                </a:cxn>
                <a:cxn ang="T8">
                  <a:pos x="T4" y="T5"/>
                </a:cxn>
              </a:cxnLst>
              <a:rect l="T9" t="T10" r="T11" b="T12"/>
              <a:pathLst>
                <a:path w="1248" h="920">
                  <a:moveTo>
                    <a:pt x="0" y="920"/>
                  </a:moveTo>
                  <a:cubicBezTo>
                    <a:pt x="256" y="612"/>
                    <a:pt x="512" y="304"/>
                    <a:pt x="720" y="152"/>
                  </a:cubicBezTo>
                  <a:cubicBezTo>
                    <a:pt x="928" y="0"/>
                    <a:pt x="1088" y="4"/>
                    <a:pt x="1248" y="8"/>
                  </a:cubicBezTo>
                </a:path>
              </a:pathLst>
            </a:custGeom>
            <a:solidFill>
              <a:schemeClr val="hlink">
                <a:alpha val="50195"/>
              </a:schemeClr>
            </a:solidFill>
            <a:ln w="28575" cap="flat" cmpd="sng">
              <a:solidFill>
                <a:schemeClr val="tx1"/>
              </a:solidFill>
              <a:prstDash val="dash"/>
              <a:round/>
              <a:headEnd/>
              <a:tailEnd/>
            </a:ln>
          </p:spPr>
          <p:txBody>
            <a:bodyPr/>
            <a:lstStyle/>
            <a:p>
              <a:endParaRPr lang="zh-CN" altLang="en-US"/>
            </a:p>
          </p:txBody>
        </p:sp>
        <p:sp>
          <p:nvSpPr>
            <p:cNvPr id="15400" name="Line 16"/>
            <p:cNvSpPr>
              <a:spLocks noChangeShapeType="1"/>
            </p:cNvSpPr>
            <p:nvPr/>
          </p:nvSpPr>
          <p:spPr bwMode="auto">
            <a:xfrm flipV="1">
              <a:off x="0" y="1584"/>
              <a:ext cx="288" cy="43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15376" name="Object 17"/>
            <p:cNvGraphicFramePr>
              <a:graphicFrameLocks noChangeAspect="1"/>
            </p:cNvGraphicFramePr>
            <p:nvPr/>
          </p:nvGraphicFramePr>
          <p:xfrm>
            <a:off x="2304" y="1728"/>
            <a:ext cx="144" cy="137"/>
          </p:xfrm>
          <a:graphic>
            <a:graphicData uri="http://schemas.openxmlformats.org/presentationml/2006/ole">
              <mc:AlternateContent xmlns:mc="http://schemas.openxmlformats.org/markup-compatibility/2006">
                <mc:Choice xmlns:v="urn:schemas-microsoft-com:vml" Requires="v">
                  <p:oleObj spid="_x0000_s1900" r:id="rId5" imgW="266400" imgH="253800" progId="Equation.3">
                    <p:embed/>
                  </p:oleObj>
                </mc:Choice>
                <mc:Fallback>
                  <p:oleObj r:id="rId5" imgW="266400" imgH="2538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04" y="1728"/>
                          <a:ext cx="144" cy="1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377" name="Object 18"/>
            <p:cNvGraphicFramePr>
              <a:graphicFrameLocks noChangeAspect="1"/>
            </p:cNvGraphicFramePr>
            <p:nvPr/>
          </p:nvGraphicFramePr>
          <p:xfrm>
            <a:off x="1152" y="223"/>
            <a:ext cx="138" cy="171"/>
          </p:xfrm>
          <a:graphic>
            <a:graphicData uri="http://schemas.openxmlformats.org/presentationml/2006/ole">
              <mc:AlternateContent xmlns:mc="http://schemas.openxmlformats.org/markup-compatibility/2006">
                <mc:Choice xmlns:v="urn:schemas-microsoft-com:vml" Requires="v">
                  <p:oleObj spid="_x0000_s1901" r:id="rId7" imgW="254538" imgH="318093" progId="Equation.3">
                    <p:embed/>
                  </p:oleObj>
                </mc:Choice>
                <mc:Fallback>
                  <p:oleObj r:id="rId7" imgW="254538" imgH="318093"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52" y="223"/>
                          <a:ext cx="138" cy="17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378" name="Object 19"/>
            <p:cNvGraphicFramePr>
              <a:graphicFrameLocks noChangeAspect="1"/>
            </p:cNvGraphicFramePr>
            <p:nvPr/>
          </p:nvGraphicFramePr>
          <p:xfrm>
            <a:off x="130" y="439"/>
            <a:ext cx="110" cy="137"/>
          </p:xfrm>
          <a:graphic>
            <a:graphicData uri="http://schemas.openxmlformats.org/presentationml/2006/ole">
              <mc:AlternateContent xmlns:mc="http://schemas.openxmlformats.org/markup-compatibility/2006">
                <mc:Choice xmlns:v="urn:schemas-microsoft-com:vml" Requires="v">
                  <p:oleObj spid="_x0000_s1902" r:id="rId9" imgW="203341" imgH="254097" progId="Equation.3">
                    <p:embed/>
                  </p:oleObj>
                </mc:Choice>
                <mc:Fallback>
                  <p:oleObj r:id="rId9" imgW="203341" imgH="254097"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30" y="439"/>
                          <a:ext cx="110" cy="1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379" name="Object 20"/>
            <p:cNvGraphicFramePr>
              <a:graphicFrameLocks noChangeAspect="1"/>
            </p:cNvGraphicFramePr>
            <p:nvPr/>
          </p:nvGraphicFramePr>
          <p:xfrm>
            <a:off x="130" y="1488"/>
            <a:ext cx="110" cy="171"/>
          </p:xfrm>
          <a:graphic>
            <a:graphicData uri="http://schemas.openxmlformats.org/presentationml/2006/ole">
              <mc:AlternateContent xmlns:mc="http://schemas.openxmlformats.org/markup-compatibility/2006">
                <mc:Choice xmlns:v="urn:schemas-microsoft-com:vml" Requires="v">
                  <p:oleObj spid="_x0000_s1903" r:id="rId11" imgW="203341" imgH="317542" progId="Equation.3">
                    <p:embed/>
                  </p:oleObj>
                </mc:Choice>
                <mc:Fallback>
                  <p:oleObj r:id="rId11" imgW="203341" imgH="317542"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30" y="1488"/>
                          <a:ext cx="110" cy="17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380" name="Object 21"/>
            <p:cNvGraphicFramePr>
              <a:graphicFrameLocks noChangeAspect="1"/>
            </p:cNvGraphicFramePr>
            <p:nvPr/>
          </p:nvGraphicFramePr>
          <p:xfrm>
            <a:off x="2078" y="1375"/>
            <a:ext cx="213" cy="171"/>
          </p:xfrm>
          <a:graphic>
            <a:graphicData uri="http://schemas.openxmlformats.org/presentationml/2006/ole">
              <mc:AlternateContent xmlns:mc="http://schemas.openxmlformats.org/markup-compatibility/2006">
                <mc:Choice xmlns:v="urn:schemas-microsoft-com:vml" Requires="v">
                  <p:oleObj spid="_x0000_s1904" r:id="rId13" imgW="393676" imgH="317542" progId="Equation.3">
                    <p:embed/>
                  </p:oleObj>
                </mc:Choice>
                <mc:Fallback>
                  <p:oleObj r:id="rId13" imgW="393676" imgH="317542"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078" y="1375"/>
                          <a:ext cx="213" cy="17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381" name="Object 22"/>
            <p:cNvGraphicFramePr>
              <a:graphicFrameLocks noChangeAspect="1"/>
            </p:cNvGraphicFramePr>
            <p:nvPr/>
          </p:nvGraphicFramePr>
          <p:xfrm>
            <a:off x="1556" y="1615"/>
            <a:ext cx="220" cy="171"/>
          </p:xfrm>
          <a:graphic>
            <a:graphicData uri="http://schemas.openxmlformats.org/presentationml/2006/ole">
              <mc:AlternateContent xmlns:mc="http://schemas.openxmlformats.org/markup-compatibility/2006">
                <mc:Choice xmlns:v="urn:schemas-microsoft-com:vml" Requires="v">
                  <p:oleObj spid="_x0000_s1905" r:id="rId15" imgW="406365" imgH="317542" progId="Equation.3">
                    <p:embed/>
                  </p:oleObj>
                </mc:Choice>
                <mc:Fallback>
                  <p:oleObj r:id="rId15" imgW="406365" imgH="317542"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556" y="1615"/>
                          <a:ext cx="220" cy="17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382" name="Object 23"/>
            <p:cNvGraphicFramePr>
              <a:graphicFrameLocks noChangeAspect="1"/>
            </p:cNvGraphicFramePr>
            <p:nvPr/>
          </p:nvGraphicFramePr>
          <p:xfrm>
            <a:off x="1347" y="998"/>
            <a:ext cx="137" cy="158"/>
          </p:xfrm>
          <a:graphic>
            <a:graphicData uri="http://schemas.openxmlformats.org/presentationml/2006/ole">
              <mc:AlternateContent xmlns:mc="http://schemas.openxmlformats.org/markup-compatibility/2006">
                <mc:Choice xmlns:v="urn:schemas-microsoft-com:vml" Requires="v">
                  <p:oleObj spid="_x0000_s1906" r:id="rId17" imgW="254097" imgH="292164" progId="Equation.3">
                    <p:embed/>
                  </p:oleObj>
                </mc:Choice>
                <mc:Fallback>
                  <p:oleObj r:id="rId17" imgW="254097" imgH="292164" progId="Equation.3">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347" y="998"/>
                          <a:ext cx="137" cy="15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401" name="Line 24"/>
            <p:cNvSpPr>
              <a:spLocks noChangeShapeType="1"/>
            </p:cNvSpPr>
            <p:nvPr/>
          </p:nvSpPr>
          <p:spPr bwMode="auto">
            <a:xfrm flipV="1">
              <a:off x="1056" y="1008"/>
              <a:ext cx="192" cy="96"/>
            </a:xfrm>
            <a:prstGeom prst="line">
              <a:avLst/>
            </a:prstGeom>
            <a:noFill/>
            <a:ln w="28575">
              <a:solidFill>
                <a:schemeClr val="tx2"/>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5402" name="Line 25"/>
            <p:cNvSpPr>
              <a:spLocks noChangeShapeType="1"/>
            </p:cNvSpPr>
            <p:nvPr/>
          </p:nvSpPr>
          <p:spPr bwMode="auto">
            <a:xfrm flipH="1">
              <a:off x="912" y="768"/>
              <a:ext cx="192" cy="96"/>
            </a:xfrm>
            <a:prstGeom prst="line">
              <a:avLst/>
            </a:prstGeom>
            <a:noFill/>
            <a:ln w="28575">
              <a:solidFill>
                <a:schemeClr val="tx2"/>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5403" name="Line 26"/>
            <p:cNvSpPr>
              <a:spLocks noChangeShapeType="1"/>
            </p:cNvSpPr>
            <p:nvPr/>
          </p:nvSpPr>
          <p:spPr bwMode="auto">
            <a:xfrm flipH="1" flipV="1">
              <a:off x="576" y="144"/>
              <a:ext cx="288" cy="528"/>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15383" name="Object 27"/>
            <p:cNvGraphicFramePr>
              <a:graphicFrameLocks noChangeAspect="1"/>
            </p:cNvGraphicFramePr>
            <p:nvPr/>
          </p:nvGraphicFramePr>
          <p:xfrm>
            <a:off x="576" y="0"/>
            <a:ext cx="130" cy="165"/>
          </p:xfrm>
          <a:graphic>
            <a:graphicData uri="http://schemas.openxmlformats.org/presentationml/2006/ole">
              <mc:AlternateContent xmlns:mc="http://schemas.openxmlformats.org/markup-compatibility/2006">
                <mc:Choice xmlns:v="urn:schemas-microsoft-com:vml" Requires="v">
                  <p:oleObj spid="_x0000_s1907" r:id="rId19" imgW="241408" imgH="304853" progId="Equation.3">
                    <p:embed/>
                  </p:oleObj>
                </mc:Choice>
                <mc:Fallback>
                  <p:oleObj r:id="rId19" imgW="241408" imgH="304853" progId="Equation.3">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576" y="0"/>
                          <a:ext cx="130" cy="1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404" name="Line 28"/>
            <p:cNvSpPr>
              <a:spLocks noChangeShapeType="1"/>
            </p:cNvSpPr>
            <p:nvPr/>
          </p:nvSpPr>
          <p:spPr bwMode="auto">
            <a:xfrm flipV="1">
              <a:off x="1104" y="288"/>
              <a:ext cx="384" cy="384"/>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15384" name="Object 29"/>
            <p:cNvGraphicFramePr>
              <a:graphicFrameLocks noChangeAspect="1"/>
            </p:cNvGraphicFramePr>
            <p:nvPr/>
          </p:nvGraphicFramePr>
          <p:xfrm>
            <a:off x="1542" y="198"/>
            <a:ext cx="138" cy="158"/>
          </p:xfrm>
          <a:graphic>
            <a:graphicData uri="http://schemas.openxmlformats.org/presentationml/2006/ole">
              <mc:AlternateContent xmlns:mc="http://schemas.openxmlformats.org/markup-compatibility/2006">
                <mc:Choice xmlns:v="urn:schemas-microsoft-com:vml" Requires="v">
                  <p:oleObj spid="_x0000_s1908" r:id="rId21" imgW="254097" imgH="292164" progId="Equation.3">
                    <p:embed/>
                  </p:oleObj>
                </mc:Choice>
                <mc:Fallback>
                  <p:oleObj r:id="rId21" imgW="254097" imgH="292164" progId="Equation.3">
                    <p:embed/>
                    <p:pic>
                      <p:nvPicPr>
                        <p:cNvPr id="0" name=""/>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542" y="198"/>
                          <a:ext cx="138" cy="15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3" name="Group 30"/>
          <p:cNvGrpSpPr>
            <a:grpSpLocks noChangeAspect="1"/>
          </p:cNvGrpSpPr>
          <p:nvPr/>
        </p:nvGrpSpPr>
        <p:grpSpPr bwMode="auto">
          <a:xfrm>
            <a:off x="1722064" y="1714101"/>
            <a:ext cx="8729663" cy="1416051"/>
            <a:chOff x="0" y="-30"/>
            <a:chExt cx="5499" cy="892"/>
          </a:xfrm>
        </p:grpSpPr>
        <p:graphicFrame>
          <p:nvGraphicFramePr>
            <p:cNvPr id="15372" name="Object 31"/>
            <p:cNvGraphicFramePr>
              <a:graphicFrameLocks noChangeAspect="1"/>
            </p:cNvGraphicFramePr>
            <p:nvPr>
              <p:extLst>
                <p:ext uri="{D42A27DB-BD31-4B8C-83A1-F6EECF244321}">
                  <p14:modId xmlns:p14="http://schemas.microsoft.com/office/powerpoint/2010/main" val="2236261337"/>
                </p:ext>
              </p:extLst>
            </p:nvPr>
          </p:nvGraphicFramePr>
          <p:xfrm>
            <a:off x="715" y="-30"/>
            <a:ext cx="4784" cy="456"/>
          </p:xfrm>
          <a:graphic>
            <a:graphicData uri="http://schemas.openxmlformats.org/presentationml/2006/ole">
              <mc:AlternateContent xmlns:mc="http://schemas.openxmlformats.org/markup-compatibility/2006">
                <mc:Choice xmlns:v="urn:schemas-microsoft-com:vml" Requires="v">
                  <p:oleObj spid="_x0000_s1909" r:id="rId23" imgW="7591622" imgH="723903" progId="Equation.3">
                    <p:embed/>
                  </p:oleObj>
                </mc:Choice>
                <mc:Fallback>
                  <p:oleObj r:id="rId23" imgW="7591622" imgH="723903" progId="Equation.3">
                    <p:embed/>
                    <p:pic>
                      <p:nvPicPr>
                        <p:cNvPr id="0" name=""/>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715" y="-30"/>
                          <a:ext cx="4784" cy="4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373" name="Object 32"/>
            <p:cNvGraphicFramePr>
              <a:graphicFrameLocks noChangeAspect="1"/>
            </p:cNvGraphicFramePr>
            <p:nvPr/>
          </p:nvGraphicFramePr>
          <p:xfrm>
            <a:off x="0" y="432"/>
            <a:ext cx="2160" cy="319"/>
          </p:xfrm>
          <a:graphic>
            <a:graphicData uri="http://schemas.openxmlformats.org/presentationml/2006/ole">
              <mc:AlternateContent xmlns:mc="http://schemas.openxmlformats.org/markup-compatibility/2006">
                <mc:Choice xmlns:v="urn:schemas-microsoft-com:vml" Requires="v">
                  <p:oleObj spid="_x0000_s1910" r:id="rId25" imgW="3429317" imgH="508317" progId="Equation.3">
                    <p:embed/>
                  </p:oleObj>
                </mc:Choice>
                <mc:Fallback>
                  <p:oleObj r:id="rId25" imgW="3429317" imgH="508317" progId="Equation.3">
                    <p:embed/>
                    <p:pic>
                      <p:nvPicPr>
                        <p:cNvPr id="0" name=""/>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0" y="432"/>
                          <a:ext cx="2160" cy="31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374" name="Object 33"/>
            <p:cNvGraphicFramePr>
              <a:graphicFrameLocks noChangeAspect="1"/>
            </p:cNvGraphicFramePr>
            <p:nvPr/>
          </p:nvGraphicFramePr>
          <p:xfrm>
            <a:off x="2296" y="480"/>
            <a:ext cx="1784" cy="247"/>
          </p:xfrm>
          <a:graphic>
            <a:graphicData uri="http://schemas.openxmlformats.org/presentationml/2006/ole">
              <mc:AlternateContent xmlns:mc="http://schemas.openxmlformats.org/markup-compatibility/2006">
                <mc:Choice xmlns:v="urn:schemas-microsoft-com:vml" Requires="v">
                  <p:oleObj spid="_x0000_s1911" r:id="rId27" imgW="2831188" imgH="393846" progId="Equation.3">
                    <p:embed/>
                  </p:oleObj>
                </mc:Choice>
                <mc:Fallback>
                  <p:oleObj r:id="rId27" imgW="2831188" imgH="393846" progId="Equation.3">
                    <p:embed/>
                    <p:pic>
                      <p:nvPicPr>
                        <p:cNvPr id="0" name=""/>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2296" y="480"/>
                          <a:ext cx="1784" cy="24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375" name="Object 34"/>
            <p:cNvGraphicFramePr>
              <a:graphicFrameLocks noChangeAspect="1"/>
            </p:cNvGraphicFramePr>
            <p:nvPr/>
          </p:nvGraphicFramePr>
          <p:xfrm>
            <a:off x="4104" y="336"/>
            <a:ext cx="1368" cy="526"/>
          </p:xfrm>
          <a:graphic>
            <a:graphicData uri="http://schemas.openxmlformats.org/presentationml/2006/ole">
              <mc:AlternateContent xmlns:mc="http://schemas.openxmlformats.org/markup-compatibility/2006">
                <mc:Choice xmlns:v="urn:schemas-microsoft-com:vml" Requires="v">
                  <p:oleObj spid="_x0000_s1912" r:id="rId29" imgW="2172017" imgH="838517" progId="Equation.3">
                    <p:embed/>
                  </p:oleObj>
                </mc:Choice>
                <mc:Fallback>
                  <p:oleObj r:id="rId29" imgW="2172017" imgH="838517" progId="Equation.3">
                    <p:embed/>
                    <p:pic>
                      <p:nvPicPr>
                        <p:cNvPr id="0" name=""/>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4104" y="336"/>
                          <a:ext cx="1368" cy="5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20515" name="Object 35"/>
          <p:cNvGraphicFramePr>
            <a:graphicFrameLocks noChangeAspect="1"/>
          </p:cNvGraphicFramePr>
          <p:nvPr>
            <p:extLst>
              <p:ext uri="{D42A27DB-BD31-4B8C-83A1-F6EECF244321}">
                <p14:modId xmlns:p14="http://schemas.microsoft.com/office/powerpoint/2010/main" val="2975362563"/>
              </p:ext>
            </p:extLst>
          </p:nvPr>
        </p:nvGraphicFramePr>
        <p:xfrm>
          <a:off x="1622425" y="2923797"/>
          <a:ext cx="6248400" cy="927100"/>
        </p:xfrm>
        <a:graphic>
          <a:graphicData uri="http://schemas.openxmlformats.org/presentationml/2006/ole">
            <mc:AlternateContent xmlns:mc="http://schemas.openxmlformats.org/markup-compatibility/2006">
              <mc:Choice xmlns:v="urn:schemas-microsoft-com:vml" Requires="v">
                <p:oleObj spid="_x0000_s1913" r:id="rId31" imgW="6578917" imgH="927417" progId="Equation.3">
                  <p:embed/>
                </p:oleObj>
              </mc:Choice>
              <mc:Fallback>
                <p:oleObj r:id="rId31" imgW="6578917" imgH="927417" progId="Equation.3">
                  <p:embed/>
                  <p:pic>
                    <p:nvPicPr>
                      <p:cNvPr id="0" name=""/>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1622425" y="2923797"/>
                        <a:ext cx="6248400" cy="927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516" name="Object 36"/>
          <p:cNvGraphicFramePr>
            <a:graphicFrameLocks noChangeAspect="1"/>
          </p:cNvGraphicFramePr>
          <p:nvPr>
            <p:extLst>
              <p:ext uri="{D42A27DB-BD31-4B8C-83A1-F6EECF244321}">
                <p14:modId xmlns:p14="http://schemas.microsoft.com/office/powerpoint/2010/main" val="1248655402"/>
              </p:ext>
            </p:extLst>
          </p:nvPr>
        </p:nvGraphicFramePr>
        <p:xfrm>
          <a:off x="7893339" y="3148850"/>
          <a:ext cx="2159000" cy="723900"/>
        </p:xfrm>
        <a:graphic>
          <a:graphicData uri="http://schemas.openxmlformats.org/presentationml/2006/ole">
            <mc:AlternateContent xmlns:mc="http://schemas.openxmlformats.org/markup-compatibility/2006">
              <mc:Choice xmlns:v="urn:schemas-microsoft-com:vml" Requires="v">
                <p:oleObj spid="_x0000_s1914" r:id="rId33" imgW="2158380" imgH="723903" progId="Equation.3">
                  <p:embed/>
                </p:oleObj>
              </mc:Choice>
              <mc:Fallback>
                <p:oleObj r:id="rId33" imgW="2158380" imgH="723903" progId="Equation.3">
                  <p:embed/>
                  <p:pic>
                    <p:nvPicPr>
                      <p:cNvPr id="0" name=""/>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7893339" y="3148850"/>
                        <a:ext cx="2159000" cy="723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517" name="Object 37"/>
          <p:cNvGraphicFramePr>
            <a:graphicFrameLocks noChangeAspect="1"/>
          </p:cNvGraphicFramePr>
          <p:nvPr>
            <p:extLst>
              <p:ext uri="{D42A27DB-BD31-4B8C-83A1-F6EECF244321}">
                <p14:modId xmlns:p14="http://schemas.microsoft.com/office/powerpoint/2010/main" val="876815025"/>
              </p:ext>
            </p:extLst>
          </p:nvPr>
        </p:nvGraphicFramePr>
        <p:xfrm>
          <a:off x="2137952" y="4083050"/>
          <a:ext cx="2755900" cy="723900"/>
        </p:xfrm>
        <a:graphic>
          <a:graphicData uri="http://schemas.openxmlformats.org/presentationml/2006/ole">
            <mc:AlternateContent xmlns:mc="http://schemas.openxmlformats.org/markup-compatibility/2006">
              <mc:Choice xmlns:v="urn:schemas-microsoft-com:vml" Requires="v">
                <p:oleObj spid="_x0000_s1915" r:id="rId35" imgW="2755021" imgH="723903" progId="Equation.3">
                  <p:embed/>
                </p:oleObj>
              </mc:Choice>
              <mc:Fallback>
                <p:oleObj r:id="rId35" imgW="2755021" imgH="723903" progId="Equation.3">
                  <p:embed/>
                  <p:pic>
                    <p:nvPicPr>
                      <p:cNvPr id="0" name=""/>
                      <p:cNvPicPr>
                        <a:picLocks noChangeAspect="1"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2137952" y="4083050"/>
                        <a:ext cx="2755900" cy="723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518" name="Object 38"/>
          <p:cNvGraphicFramePr>
            <a:graphicFrameLocks noChangeAspect="1"/>
          </p:cNvGraphicFramePr>
          <p:nvPr>
            <p:extLst>
              <p:ext uri="{D42A27DB-BD31-4B8C-83A1-F6EECF244321}">
                <p14:modId xmlns:p14="http://schemas.microsoft.com/office/powerpoint/2010/main" val="2126904366"/>
              </p:ext>
            </p:extLst>
          </p:nvPr>
        </p:nvGraphicFramePr>
        <p:xfrm>
          <a:off x="4956045" y="4116386"/>
          <a:ext cx="1346200" cy="723900"/>
        </p:xfrm>
        <a:graphic>
          <a:graphicData uri="http://schemas.openxmlformats.org/presentationml/2006/ole">
            <mc:AlternateContent xmlns:mc="http://schemas.openxmlformats.org/markup-compatibility/2006">
              <mc:Choice xmlns:v="urn:schemas-microsoft-com:vml" Requires="v">
                <p:oleObj spid="_x0000_s1916" r:id="rId37" imgW="1345933" imgH="723903" progId="Equation.3">
                  <p:embed/>
                </p:oleObj>
              </mc:Choice>
              <mc:Fallback>
                <p:oleObj r:id="rId37" imgW="1345933" imgH="723903" progId="Equation.3">
                  <p:embed/>
                  <p:pic>
                    <p:nvPicPr>
                      <p:cNvPr id="0" name=""/>
                      <p:cNvPicPr>
                        <a:picLocks noChangeAspect="1" noChangeArrowheads="1"/>
                      </p:cNvPicPr>
                      <p:nvPr/>
                    </p:nvPicPr>
                    <p:blipFill>
                      <a:blip r:embed="rId38">
                        <a:extLst>
                          <a:ext uri="{28A0092B-C50C-407E-A947-70E740481C1C}">
                            <a14:useLocalDpi xmlns:a14="http://schemas.microsoft.com/office/drawing/2010/main" val="0"/>
                          </a:ext>
                        </a:extLst>
                      </a:blip>
                      <a:srcRect/>
                      <a:stretch>
                        <a:fillRect/>
                      </a:stretch>
                    </p:blipFill>
                    <p:spPr bwMode="auto">
                      <a:xfrm>
                        <a:off x="4956045" y="4116386"/>
                        <a:ext cx="1346200" cy="723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519" name="Object 39"/>
          <p:cNvGraphicFramePr>
            <a:graphicFrameLocks noChangeAspect="1"/>
          </p:cNvGraphicFramePr>
          <p:nvPr>
            <p:extLst>
              <p:ext uri="{D42A27DB-BD31-4B8C-83A1-F6EECF244321}">
                <p14:modId xmlns:p14="http://schemas.microsoft.com/office/powerpoint/2010/main" val="3608893458"/>
              </p:ext>
            </p:extLst>
          </p:nvPr>
        </p:nvGraphicFramePr>
        <p:xfrm>
          <a:off x="2196261" y="4806950"/>
          <a:ext cx="1866900" cy="927100"/>
        </p:xfrm>
        <a:graphic>
          <a:graphicData uri="http://schemas.openxmlformats.org/presentationml/2006/ole">
            <mc:AlternateContent xmlns:mc="http://schemas.openxmlformats.org/markup-compatibility/2006">
              <mc:Choice xmlns:v="urn:schemas-microsoft-com:vml" Requires="v">
                <p:oleObj spid="_x0000_s1917" r:id="rId39" imgW="1867217" imgH="927417" progId="Equation.3">
                  <p:embed/>
                </p:oleObj>
              </mc:Choice>
              <mc:Fallback>
                <p:oleObj r:id="rId39" imgW="1867217" imgH="927417" progId="Equation.3">
                  <p:embed/>
                  <p:pic>
                    <p:nvPicPr>
                      <p:cNvPr id="0" name=""/>
                      <p:cNvPicPr>
                        <a:picLocks noChangeAspect="1" noChangeArrowheads="1"/>
                      </p:cNvPicPr>
                      <p:nvPr/>
                    </p:nvPicPr>
                    <p:blipFill>
                      <a:blip r:embed="rId40">
                        <a:extLst>
                          <a:ext uri="{28A0092B-C50C-407E-A947-70E740481C1C}">
                            <a14:useLocalDpi xmlns:a14="http://schemas.microsoft.com/office/drawing/2010/main" val="0"/>
                          </a:ext>
                        </a:extLst>
                      </a:blip>
                      <a:srcRect/>
                      <a:stretch>
                        <a:fillRect/>
                      </a:stretch>
                    </p:blipFill>
                    <p:spPr bwMode="auto">
                      <a:xfrm>
                        <a:off x="2196261" y="4806950"/>
                        <a:ext cx="1866900" cy="927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520" name="Object 40"/>
          <p:cNvGraphicFramePr>
            <a:graphicFrameLocks noChangeAspect="1"/>
          </p:cNvGraphicFramePr>
          <p:nvPr>
            <p:extLst>
              <p:ext uri="{D42A27DB-BD31-4B8C-83A1-F6EECF244321}">
                <p14:modId xmlns:p14="http://schemas.microsoft.com/office/powerpoint/2010/main" val="3683446649"/>
              </p:ext>
            </p:extLst>
          </p:nvPr>
        </p:nvGraphicFramePr>
        <p:xfrm>
          <a:off x="4130125" y="5011736"/>
          <a:ext cx="1676400" cy="723900"/>
        </p:xfrm>
        <a:graphic>
          <a:graphicData uri="http://schemas.openxmlformats.org/presentationml/2006/ole">
            <mc:AlternateContent xmlns:mc="http://schemas.openxmlformats.org/markup-compatibility/2006">
              <mc:Choice xmlns:v="urn:schemas-microsoft-com:vml" Requires="v">
                <p:oleObj spid="_x0000_s1918" r:id="rId41" imgW="1675990" imgH="723903" progId="Equation.3">
                  <p:embed/>
                </p:oleObj>
              </mc:Choice>
              <mc:Fallback>
                <p:oleObj r:id="rId41" imgW="1675990" imgH="723903" progId="Equation.3">
                  <p:embed/>
                  <p:pic>
                    <p:nvPicPr>
                      <p:cNvPr id="0" name=""/>
                      <p:cNvPicPr>
                        <a:picLocks noChangeAspect="1" noChangeArrowheads="1"/>
                      </p:cNvPicPr>
                      <p:nvPr/>
                    </p:nvPicPr>
                    <p:blipFill>
                      <a:blip r:embed="rId42">
                        <a:extLst>
                          <a:ext uri="{28A0092B-C50C-407E-A947-70E740481C1C}">
                            <a14:useLocalDpi xmlns:a14="http://schemas.microsoft.com/office/drawing/2010/main" val="0"/>
                          </a:ext>
                        </a:extLst>
                      </a:blip>
                      <a:srcRect/>
                      <a:stretch>
                        <a:fillRect/>
                      </a:stretch>
                    </p:blipFill>
                    <p:spPr bwMode="auto">
                      <a:xfrm>
                        <a:off x="4130125" y="5011736"/>
                        <a:ext cx="1676400" cy="723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521" name="Object 41"/>
          <p:cNvGraphicFramePr>
            <a:graphicFrameLocks noChangeAspect="1"/>
          </p:cNvGraphicFramePr>
          <p:nvPr/>
        </p:nvGraphicFramePr>
        <p:xfrm>
          <a:off x="2197100" y="5867400"/>
          <a:ext cx="1765300" cy="838200"/>
        </p:xfrm>
        <a:graphic>
          <a:graphicData uri="http://schemas.openxmlformats.org/presentationml/2006/ole">
            <mc:AlternateContent xmlns:mc="http://schemas.openxmlformats.org/markup-compatibility/2006">
              <mc:Choice xmlns:v="urn:schemas-microsoft-com:vml" Requires="v">
                <p:oleObj spid="_x0000_s1919" r:id="rId43" imgW="1765617" imgH="838517" progId="Equation.3">
                  <p:embed/>
                </p:oleObj>
              </mc:Choice>
              <mc:Fallback>
                <p:oleObj r:id="rId43" imgW="1765617" imgH="838517" progId="Equation.3">
                  <p:embed/>
                  <p:pic>
                    <p:nvPicPr>
                      <p:cNvPr id="0" name=""/>
                      <p:cNvPicPr>
                        <a:picLocks noChangeAspect="1" noChangeArrowheads="1"/>
                      </p:cNvPicPr>
                      <p:nvPr/>
                    </p:nvPicPr>
                    <p:blipFill>
                      <a:blip r:embed="rId44">
                        <a:extLst>
                          <a:ext uri="{28A0092B-C50C-407E-A947-70E740481C1C}">
                            <a14:useLocalDpi xmlns:a14="http://schemas.microsoft.com/office/drawing/2010/main" val="0"/>
                          </a:ext>
                        </a:extLst>
                      </a:blip>
                      <a:srcRect/>
                      <a:stretch>
                        <a:fillRect/>
                      </a:stretch>
                    </p:blipFill>
                    <p:spPr bwMode="auto">
                      <a:xfrm>
                        <a:off x="2197100" y="5867400"/>
                        <a:ext cx="17653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522" name="Object 42"/>
          <p:cNvGraphicFramePr>
            <a:graphicFrameLocks noChangeAspect="1"/>
          </p:cNvGraphicFramePr>
          <p:nvPr>
            <p:extLst>
              <p:ext uri="{D42A27DB-BD31-4B8C-83A1-F6EECF244321}">
                <p14:modId xmlns:p14="http://schemas.microsoft.com/office/powerpoint/2010/main" val="3001396369"/>
              </p:ext>
            </p:extLst>
          </p:nvPr>
        </p:nvGraphicFramePr>
        <p:xfrm>
          <a:off x="9007764" y="5930104"/>
          <a:ext cx="381000" cy="322263"/>
        </p:xfrm>
        <a:graphic>
          <a:graphicData uri="http://schemas.openxmlformats.org/presentationml/2006/ole">
            <mc:AlternateContent xmlns:mc="http://schemas.openxmlformats.org/markup-compatibility/2006">
              <mc:Choice xmlns:v="urn:schemas-microsoft-com:vml" Requires="v">
                <p:oleObj spid="_x0000_s1920" r:id="rId45" imgW="571569" imgH="482708" progId="Equation.3">
                  <p:embed/>
                </p:oleObj>
              </mc:Choice>
              <mc:Fallback>
                <p:oleObj r:id="rId45" imgW="571569" imgH="482708" progId="Equation.3">
                  <p:embed/>
                  <p:pic>
                    <p:nvPicPr>
                      <p:cNvPr id="0" name=""/>
                      <p:cNvPicPr>
                        <a:picLocks noChangeAspect="1" noChangeArrowheads="1"/>
                      </p:cNvPicPr>
                      <p:nvPr/>
                    </p:nvPicPr>
                    <p:blipFill>
                      <a:blip r:embed="rId46">
                        <a:extLst>
                          <a:ext uri="{28A0092B-C50C-407E-A947-70E740481C1C}">
                            <a14:useLocalDpi xmlns:a14="http://schemas.microsoft.com/office/drawing/2010/main" val="0"/>
                          </a:ext>
                        </a:extLst>
                      </a:blip>
                      <a:srcRect/>
                      <a:stretch>
                        <a:fillRect/>
                      </a:stretch>
                    </p:blipFill>
                    <p:spPr bwMode="auto">
                      <a:xfrm>
                        <a:off x="9007764" y="5930104"/>
                        <a:ext cx="381000" cy="322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523" name="Object 43"/>
          <p:cNvGraphicFramePr>
            <a:graphicFrameLocks noChangeAspect="1"/>
          </p:cNvGraphicFramePr>
          <p:nvPr/>
        </p:nvGraphicFramePr>
        <p:xfrm>
          <a:off x="4038600" y="5867400"/>
          <a:ext cx="1435100" cy="508000"/>
        </p:xfrm>
        <a:graphic>
          <a:graphicData uri="http://schemas.openxmlformats.org/presentationml/2006/ole">
            <mc:AlternateContent xmlns:mc="http://schemas.openxmlformats.org/markup-compatibility/2006">
              <mc:Choice xmlns:v="urn:schemas-microsoft-com:vml" Requires="v">
                <p:oleObj spid="_x0000_s1921" r:id="rId47" imgW="1435417" imgH="508317" progId="Equation.3">
                  <p:embed/>
                </p:oleObj>
              </mc:Choice>
              <mc:Fallback>
                <p:oleObj r:id="rId47" imgW="1435417" imgH="508317" progId="Equation.3">
                  <p:embed/>
                  <p:pic>
                    <p:nvPicPr>
                      <p:cNvPr id="0" name=""/>
                      <p:cNvPicPr>
                        <a:picLocks noChangeAspect="1" noChangeArrowheads="1"/>
                      </p:cNvPicPr>
                      <p:nvPr/>
                    </p:nvPicPr>
                    <p:blipFill>
                      <a:blip r:embed="rId48">
                        <a:extLst>
                          <a:ext uri="{28A0092B-C50C-407E-A947-70E740481C1C}">
                            <a14:useLocalDpi xmlns:a14="http://schemas.microsoft.com/office/drawing/2010/main" val="0"/>
                          </a:ext>
                        </a:extLst>
                      </a:blip>
                      <a:srcRect/>
                      <a:stretch>
                        <a:fillRect/>
                      </a:stretch>
                    </p:blipFill>
                    <p:spPr bwMode="auto">
                      <a:xfrm>
                        <a:off x="4038600" y="5867400"/>
                        <a:ext cx="1435100" cy="50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388" name="Text Box 44"/>
          <p:cNvSpPr txBox="1">
            <a:spLocks noChangeArrowheads="1"/>
          </p:cNvSpPr>
          <p:nvPr/>
        </p:nvSpPr>
        <p:spPr bwMode="auto">
          <a:xfrm>
            <a:off x="1462089" y="1686972"/>
            <a:ext cx="914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zh-CN" sz="2800" b="1" dirty="0">
                <a:solidFill>
                  <a:srgbClr val="FF0000"/>
                </a:solidFill>
                <a:ea typeface="黑体" panose="02010609060101010101" pitchFamily="49" charset="-122"/>
              </a:rPr>
              <a:t>解</a:t>
            </a:r>
          </a:p>
        </p:txBody>
      </p:sp>
      <p:sp>
        <p:nvSpPr>
          <p:cNvPr id="2" name="灯片编号占位符 1"/>
          <p:cNvSpPr>
            <a:spLocks noGrp="1"/>
          </p:cNvSpPr>
          <p:nvPr>
            <p:ph type="sldNum" sz="quarter" idx="12"/>
          </p:nvPr>
        </p:nvSpPr>
        <p:spPr/>
        <p:txBody>
          <a:bodyPr/>
          <a:lstStyle/>
          <a:p>
            <a:fld id="{F99E66F1-1077-4047-AD70-5069A048046F}" type="slidenum">
              <a:rPr lang="zh-CN" altLang="en-US" smtClean="0"/>
              <a:t>20</a:t>
            </a:fld>
            <a:endParaRPr lang="zh-CN" altLang="en-US"/>
          </a:p>
        </p:txBody>
      </p:sp>
    </p:spTree>
    <p:extLst>
      <p:ext uri="{BB962C8B-B14F-4D97-AF65-F5344CB8AC3E}">
        <p14:creationId xmlns:p14="http://schemas.microsoft.com/office/powerpoint/2010/main" val="3503089618"/>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4"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slide(fromBottom)">
                                      <p:cBhvr>
                                        <p:cTn id="7" dur="10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0515"/>
                                        </p:tgtEl>
                                        <p:attrNameLst>
                                          <p:attrName>style.visibility</p:attrName>
                                        </p:attrNameLst>
                                      </p:cBhvr>
                                      <p:to>
                                        <p:strVal val="visible"/>
                                      </p:to>
                                    </p:set>
                                    <p:animEffect transition="in" filter="wipe(left)">
                                      <p:cBhvr>
                                        <p:cTn id="12" dur="3000"/>
                                        <p:tgtEl>
                                          <p:spTgt spid="2051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20516"/>
                                        </p:tgtEl>
                                        <p:attrNameLst>
                                          <p:attrName>style.visibility</p:attrName>
                                        </p:attrNameLst>
                                      </p:cBhvr>
                                      <p:to>
                                        <p:strVal val="visible"/>
                                      </p:to>
                                    </p:set>
                                    <p:animEffect transition="in" filter="wipe(left)">
                                      <p:cBhvr>
                                        <p:cTn id="17" dur="1000"/>
                                        <p:tgtEl>
                                          <p:spTgt spid="2051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20517"/>
                                        </p:tgtEl>
                                        <p:attrNameLst>
                                          <p:attrName>style.visibility</p:attrName>
                                        </p:attrNameLst>
                                      </p:cBhvr>
                                      <p:to>
                                        <p:strVal val="visible"/>
                                      </p:to>
                                    </p:set>
                                    <p:animEffect transition="in" filter="wipe(left)">
                                      <p:cBhvr>
                                        <p:cTn id="22" dur="2000"/>
                                        <p:tgtEl>
                                          <p:spTgt spid="2051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20518"/>
                                        </p:tgtEl>
                                        <p:attrNameLst>
                                          <p:attrName>style.visibility</p:attrName>
                                        </p:attrNameLst>
                                      </p:cBhvr>
                                      <p:to>
                                        <p:strVal val="visible"/>
                                      </p:to>
                                    </p:set>
                                    <p:animEffect transition="in" filter="wipe(left)">
                                      <p:cBhvr>
                                        <p:cTn id="27" dur="500"/>
                                        <p:tgtEl>
                                          <p:spTgt spid="20518"/>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20519"/>
                                        </p:tgtEl>
                                        <p:attrNameLst>
                                          <p:attrName>style.visibility</p:attrName>
                                        </p:attrNameLst>
                                      </p:cBhvr>
                                      <p:to>
                                        <p:strVal val="visible"/>
                                      </p:to>
                                    </p:set>
                                    <p:animEffect transition="in" filter="wipe(left)">
                                      <p:cBhvr>
                                        <p:cTn id="32" dur="2000"/>
                                        <p:tgtEl>
                                          <p:spTgt spid="20519"/>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20520"/>
                                        </p:tgtEl>
                                        <p:attrNameLst>
                                          <p:attrName>style.visibility</p:attrName>
                                        </p:attrNameLst>
                                      </p:cBhvr>
                                      <p:to>
                                        <p:strVal val="visible"/>
                                      </p:to>
                                    </p:set>
                                    <p:animEffect transition="in" filter="wipe(left)">
                                      <p:cBhvr>
                                        <p:cTn id="37" dur="2000"/>
                                        <p:tgtEl>
                                          <p:spTgt spid="20520"/>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20521"/>
                                        </p:tgtEl>
                                        <p:attrNameLst>
                                          <p:attrName>style.visibility</p:attrName>
                                        </p:attrNameLst>
                                      </p:cBhvr>
                                      <p:to>
                                        <p:strVal val="visible"/>
                                      </p:to>
                                    </p:set>
                                    <p:animEffect transition="in" filter="wipe(left)">
                                      <p:cBhvr>
                                        <p:cTn id="42" dur="1000"/>
                                        <p:tgtEl>
                                          <p:spTgt spid="20521"/>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nodeType="clickEffect">
                                  <p:stCondLst>
                                    <p:cond delay="0"/>
                                  </p:stCondLst>
                                  <p:childTnLst>
                                    <p:set>
                                      <p:cBhvr>
                                        <p:cTn id="46" dur="1" fill="hold">
                                          <p:stCondLst>
                                            <p:cond delay="0"/>
                                          </p:stCondLst>
                                        </p:cTn>
                                        <p:tgtEl>
                                          <p:spTgt spid="20522"/>
                                        </p:tgtEl>
                                        <p:attrNameLst>
                                          <p:attrName>style.visibility</p:attrName>
                                        </p:attrNameLst>
                                      </p:cBhvr>
                                      <p:to>
                                        <p:strVal val="visible"/>
                                      </p:to>
                                    </p:set>
                                    <p:animEffect transition="in" filter="wipe(left)">
                                      <p:cBhvr>
                                        <p:cTn id="47" dur="500"/>
                                        <p:tgtEl>
                                          <p:spTgt spid="20522"/>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nodeType="clickEffect">
                                  <p:stCondLst>
                                    <p:cond delay="0"/>
                                  </p:stCondLst>
                                  <p:childTnLst>
                                    <p:set>
                                      <p:cBhvr>
                                        <p:cTn id="51" dur="1" fill="hold">
                                          <p:stCondLst>
                                            <p:cond delay="0"/>
                                          </p:stCondLst>
                                        </p:cTn>
                                        <p:tgtEl>
                                          <p:spTgt spid="20523"/>
                                        </p:tgtEl>
                                        <p:attrNameLst>
                                          <p:attrName>style.visibility</p:attrName>
                                        </p:attrNameLst>
                                      </p:cBhvr>
                                      <p:to>
                                        <p:strVal val="visible"/>
                                      </p:to>
                                    </p:set>
                                    <p:animEffect transition="in" filter="wipe(left)">
                                      <p:cBhvr>
                                        <p:cTn id="52" dur="1000"/>
                                        <p:tgtEl>
                                          <p:spTgt spid="205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85" name="Text Box 2"/>
          <p:cNvSpPr txBox="1">
            <a:spLocks noChangeArrowheads="1"/>
          </p:cNvSpPr>
          <p:nvPr/>
        </p:nvSpPr>
        <p:spPr bwMode="auto">
          <a:xfrm>
            <a:off x="932248" y="1701984"/>
            <a:ext cx="54534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r>
              <a:rPr lang="zh-CN" altLang="zh-CN" sz="2800" b="1" dirty="0">
                <a:solidFill>
                  <a:srgbClr val="FF0000"/>
                </a:solidFill>
              </a:rPr>
              <a:t>例</a:t>
            </a:r>
            <a:endParaRPr lang="zh-CN" altLang="zh-CN" sz="2800" b="1" dirty="0"/>
          </a:p>
        </p:txBody>
      </p:sp>
      <p:graphicFrame>
        <p:nvGraphicFramePr>
          <p:cNvPr id="15362" name="Object 3"/>
          <p:cNvGraphicFramePr>
            <a:graphicFrameLocks noChangeAspect="1"/>
          </p:cNvGraphicFramePr>
          <p:nvPr>
            <p:extLst>
              <p:ext uri="{D42A27DB-BD31-4B8C-83A1-F6EECF244321}">
                <p14:modId xmlns:p14="http://schemas.microsoft.com/office/powerpoint/2010/main" val="3229741127"/>
              </p:ext>
            </p:extLst>
          </p:nvPr>
        </p:nvGraphicFramePr>
        <p:xfrm>
          <a:off x="932248" y="2817396"/>
          <a:ext cx="7526337" cy="857250"/>
        </p:xfrm>
        <a:graphic>
          <a:graphicData uri="http://schemas.openxmlformats.org/presentationml/2006/ole">
            <mc:AlternateContent xmlns:mc="http://schemas.openxmlformats.org/markup-compatibility/2006">
              <mc:Choice xmlns:v="urn:schemas-microsoft-com:vml" Requires="v">
                <p:oleObj spid="_x0000_s22689" name="Equation" r:id="rId3" imgW="3340080" imgH="380880" progId="Equation.DSMT4">
                  <p:embed/>
                </p:oleObj>
              </mc:Choice>
              <mc:Fallback>
                <p:oleObj name="Equation" r:id="rId3" imgW="3340080" imgH="380880" progId="Equation.DSMT4">
                  <p:embed/>
                  <p:pic>
                    <p:nvPicPr>
                      <p:cNvPr id="0" name=""/>
                      <p:cNvPicPr>
                        <a:picLocks noChangeAspect="1" noChangeArrowheads="1"/>
                      </p:cNvPicPr>
                      <p:nvPr/>
                    </p:nvPicPr>
                    <p:blipFill>
                      <a:blip r:embed="rId4"/>
                      <a:srcRect/>
                      <a:stretch>
                        <a:fillRect/>
                      </a:stretch>
                    </p:blipFill>
                    <p:spPr bwMode="auto">
                      <a:xfrm>
                        <a:off x="932248" y="2817396"/>
                        <a:ext cx="7526337" cy="857250"/>
                      </a:xfrm>
                      <a:prstGeom prst="rect">
                        <a:avLst/>
                      </a:prstGeom>
                      <a:noFill/>
                      <a:ln>
                        <a:noFill/>
                      </a:ln>
                      <a:effectLst/>
                    </p:spPr>
                  </p:pic>
                </p:oleObj>
              </mc:Fallback>
            </mc:AlternateContent>
          </a:graphicData>
        </a:graphic>
      </p:graphicFrame>
      <p:graphicFrame>
        <p:nvGraphicFramePr>
          <p:cNvPr id="20515" name="Object 35"/>
          <p:cNvGraphicFramePr>
            <a:graphicFrameLocks noChangeAspect="1"/>
          </p:cNvGraphicFramePr>
          <p:nvPr>
            <p:extLst>
              <p:ext uri="{D42A27DB-BD31-4B8C-83A1-F6EECF244321}">
                <p14:modId xmlns:p14="http://schemas.microsoft.com/office/powerpoint/2010/main" val="199399973"/>
              </p:ext>
            </p:extLst>
          </p:nvPr>
        </p:nvGraphicFramePr>
        <p:xfrm>
          <a:off x="6868573" y="4913797"/>
          <a:ext cx="3365150" cy="885858"/>
        </p:xfrm>
        <a:graphic>
          <a:graphicData uri="http://schemas.openxmlformats.org/presentationml/2006/ole">
            <mc:AlternateContent xmlns:mc="http://schemas.openxmlformats.org/markup-compatibility/2006">
              <mc:Choice xmlns:v="urn:schemas-microsoft-com:vml" Requires="v">
                <p:oleObj spid="_x0000_s22690" name="Equation" r:id="rId5" imgW="1523880" imgH="380880" progId="Equation.DSMT4">
                  <p:embed/>
                </p:oleObj>
              </mc:Choice>
              <mc:Fallback>
                <p:oleObj name="Equation" r:id="rId5" imgW="1523880" imgH="380880" progId="Equation.DSMT4">
                  <p:embed/>
                  <p:pic>
                    <p:nvPicPr>
                      <p:cNvPr id="0" name=""/>
                      <p:cNvPicPr>
                        <a:picLocks noChangeAspect="1" noChangeArrowheads="1"/>
                      </p:cNvPicPr>
                      <p:nvPr/>
                    </p:nvPicPr>
                    <p:blipFill>
                      <a:blip r:embed="rId6"/>
                      <a:srcRect/>
                      <a:stretch>
                        <a:fillRect/>
                      </a:stretch>
                    </p:blipFill>
                    <p:spPr bwMode="auto">
                      <a:xfrm>
                        <a:off x="6868573" y="4913797"/>
                        <a:ext cx="3365150" cy="885858"/>
                      </a:xfrm>
                      <a:prstGeom prst="rect">
                        <a:avLst/>
                      </a:prstGeom>
                      <a:noFill/>
                      <a:ln>
                        <a:noFill/>
                      </a:ln>
                      <a:effectLst/>
                    </p:spPr>
                  </p:pic>
                </p:oleObj>
              </mc:Fallback>
            </mc:AlternateContent>
          </a:graphicData>
        </a:graphic>
      </p:graphicFrame>
      <p:graphicFrame>
        <p:nvGraphicFramePr>
          <p:cNvPr id="20516" name="Object 36"/>
          <p:cNvGraphicFramePr>
            <a:graphicFrameLocks noChangeAspect="1"/>
          </p:cNvGraphicFramePr>
          <p:nvPr>
            <p:extLst>
              <p:ext uri="{D42A27DB-BD31-4B8C-83A1-F6EECF244321}">
                <p14:modId xmlns:p14="http://schemas.microsoft.com/office/powerpoint/2010/main" val="35426748"/>
              </p:ext>
            </p:extLst>
          </p:nvPr>
        </p:nvGraphicFramePr>
        <p:xfrm>
          <a:off x="1028305" y="2348431"/>
          <a:ext cx="6228135" cy="483463"/>
        </p:xfrm>
        <a:graphic>
          <a:graphicData uri="http://schemas.openxmlformats.org/presentationml/2006/ole">
            <mc:AlternateContent xmlns:mc="http://schemas.openxmlformats.org/markup-compatibility/2006">
              <mc:Choice xmlns:v="urn:schemas-microsoft-com:vml" Requires="v">
                <p:oleObj spid="_x0000_s22691" name="Equation" r:id="rId7" imgW="2781000" imgH="215640" progId="Equation.DSMT4">
                  <p:embed/>
                </p:oleObj>
              </mc:Choice>
              <mc:Fallback>
                <p:oleObj name="Equation" r:id="rId7" imgW="2781000" imgH="215640" progId="Equation.DSMT4">
                  <p:embed/>
                  <p:pic>
                    <p:nvPicPr>
                      <p:cNvPr id="0" name=""/>
                      <p:cNvPicPr>
                        <a:picLocks noChangeAspect="1" noChangeArrowheads="1"/>
                      </p:cNvPicPr>
                      <p:nvPr/>
                    </p:nvPicPr>
                    <p:blipFill>
                      <a:blip r:embed="rId8"/>
                      <a:srcRect/>
                      <a:stretch>
                        <a:fillRect/>
                      </a:stretch>
                    </p:blipFill>
                    <p:spPr bwMode="auto">
                      <a:xfrm>
                        <a:off x="1028305" y="2348431"/>
                        <a:ext cx="6228135" cy="483463"/>
                      </a:xfrm>
                      <a:prstGeom prst="rect">
                        <a:avLst/>
                      </a:prstGeom>
                      <a:noFill/>
                      <a:ln>
                        <a:noFill/>
                      </a:ln>
                      <a:effectLst/>
                    </p:spPr>
                  </p:pic>
                </p:oleObj>
              </mc:Fallback>
            </mc:AlternateContent>
          </a:graphicData>
        </a:graphic>
      </p:graphicFrame>
      <p:sp>
        <p:nvSpPr>
          <p:cNvPr id="15388" name="Text Box 44"/>
          <p:cNvSpPr txBox="1">
            <a:spLocks noChangeArrowheads="1"/>
          </p:cNvSpPr>
          <p:nvPr/>
        </p:nvSpPr>
        <p:spPr bwMode="auto">
          <a:xfrm>
            <a:off x="747719" y="3648665"/>
            <a:ext cx="914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zh-CN" sz="2800" b="1" dirty="0">
                <a:solidFill>
                  <a:srgbClr val="FF0000"/>
                </a:solidFill>
                <a:latin typeface="+mn-ea"/>
                <a:ea typeface="+mn-ea"/>
              </a:rPr>
              <a:t>解</a:t>
            </a:r>
          </a:p>
        </p:txBody>
      </p:sp>
      <p:graphicFrame>
        <p:nvGraphicFramePr>
          <p:cNvPr id="45" name="Object 32"/>
          <p:cNvGraphicFramePr>
            <a:graphicFrameLocks noChangeAspect="1"/>
          </p:cNvGraphicFramePr>
          <p:nvPr>
            <p:extLst>
              <p:ext uri="{D42A27DB-BD31-4B8C-83A1-F6EECF244321}">
                <p14:modId xmlns:p14="http://schemas.microsoft.com/office/powerpoint/2010/main" val="3401193724"/>
              </p:ext>
            </p:extLst>
          </p:nvPr>
        </p:nvGraphicFramePr>
        <p:xfrm>
          <a:off x="1815598" y="1679438"/>
          <a:ext cx="7945771" cy="552216"/>
        </p:xfrm>
        <a:graphic>
          <a:graphicData uri="http://schemas.openxmlformats.org/presentationml/2006/ole">
            <mc:AlternateContent xmlns:mc="http://schemas.openxmlformats.org/markup-compatibility/2006">
              <mc:Choice xmlns:v="urn:schemas-microsoft-com:vml" Requires="v">
                <p:oleObj spid="_x0000_s22692" name="Equation" r:id="rId9" imgW="3288960" imgH="228600" progId="Equation.DSMT4">
                  <p:embed/>
                </p:oleObj>
              </mc:Choice>
              <mc:Fallback>
                <p:oleObj name="Equation" r:id="rId9" imgW="3288960" imgH="228600" progId="Equation.DSMT4">
                  <p:embed/>
                  <p:pic>
                    <p:nvPicPr>
                      <p:cNvPr id="0" name=""/>
                      <p:cNvPicPr>
                        <a:picLocks noChangeAspect="1" noChangeArrowheads="1"/>
                      </p:cNvPicPr>
                      <p:nvPr/>
                    </p:nvPicPr>
                    <p:blipFill>
                      <a:blip r:embed="rId10"/>
                      <a:srcRect/>
                      <a:stretch>
                        <a:fillRect/>
                      </a:stretch>
                    </p:blipFill>
                    <p:spPr bwMode="auto">
                      <a:xfrm>
                        <a:off x="1815598" y="1679438"/>
                        <a:ext cx="7945771" cy="552216"/>
                      </a:xfrm>
                      <a:prstGeom prst="rect">
                        <a:avLst/>
                      </a:prstGeom>
                      <a:noFill/>
                      <a:ln>
                        <a:noFill/>
                      </a:ln>
                      <a:effectLst/>
                    </p:spPr>
                  </p:pic>
                </p:oleObj>
              </mc:Fallback>
            </mc:AlternateContent>
          </a:graphicData>
        </a:graphic>
      </p:graphicFrame>
      <p:sp>
        <p:nvSpPr>
          <p:cNvPr id="2" name="文本框 1"/>
          <p:cNvSpPr txBox="1"/>
          <p:nvPr/>
        </p:nvSpPr>
        <p:spPr>
          <a:xfrm>
            <a:off x="1958277" y="3632683"/>
            <a:ext cx="2265364" cy="523220"/>
          </a:xfrm>
          <a:prstGeom prst="rect">
            <a:avLst/>
          </a:prstGeom>
          <a:noFill/>
        </p:spPr>
        <p:txBody>
          <a:bodyPr wrap="none" rtlCol="0">
            <a:spAutoFit/>
          </a:bodyPr>
          <a:lstStyle/>
          <a:p>
            <a:r>
              <a:rPr lang="zh-CN" altLang="en-US" sz="2800" b="1" dirty="0"/>
              <a:t>由</a:t>
            </a:r>
            <a:r>
              <a:rPr lang="en-US" altLang="zh-CN" sz="2800" b="1" dirty="0">
                <a:latin typeface="Times New Roman" panose="02020603050405020304" pitchFamily="18" charset="0"/>
                <a:cs typeface="Times New Roman" panose="02020603050405020304" pitchFamily="18" charset="0"/>
              </a:rPr>
              <a:t>Stokes</a:t>
            </a:r>
            <a:r>
              <a:rPr lang="zh-CN" altLang="en-US" sz="2800" b="1" dirty="0"/>
              <a:t>公式</a:t>
            </a:r>
          </a:p>
        </p:txBody>
      </p:sp>
      <p:graphicFrame>
        <p:nvGraphicFramePr>
          <p:cNvPr id="47" name="Object 2"/>
          <p:cNvGraphicFramePr>
            <a:graphicFrameLocks noChangeAspect="1"/>
          </p:cNvGraphicFramePr>
          <p:nvPr>
            <p:extLst>
              <p:ext uri="{D42A27DB-BD31-4B8C-83A1-F6EECF244321}">
                <p14:modId xmlns:p14="http://schemas.microsoft.com/office/powerpoint/2010/main" val="713372185"/>
              </p:ext>
            </p:extLst>
          </p:nvPr>
        </p:nvGraphicFramePr>
        <p:xfrm>
          <a:off x="1958277" y="4207408"/>
          <a:ext cx="4914850" cy="2078037"/>
        </p:xfrm>
        <a:graphic>
          <a:graphicData uri="http://schemas.openxmlformats.org/presentationml/2006/ole">
            <mc:AlternateContent xmlns:mc="http://schemas.openxmlformats.org/markup-compatibility/2006">
              <mc:Choice xmlns:v="urn:schemas-microsoft-com:vml" Requires="v">
                <p:oleObj spid="_x0000_s22693" name="Equation" r:id="rId11" imgW="2133360" imgH="927000" progId="Equation.DSMT4">
                  <p:embed/>
                </p:oleObj>
              </mc:Choice>
              <mc:Fallback>
                <p:oleObj name="Equation" r:id="rId11" imgW="2133360" imgH="927000" progId="Equation.DSMT4">
                  <p:embed/>
                  <p:pic>
                    <p:nvPicPr>
                      <p:cNvPr id="0" name=""/>
                      <p:cNvPicPr>
                        <a:picLocks noChangeAspect="1" noChangeArrowheads="1"/>
                      </p:cNvPicPr>
                      <p:nvPr/>
                    </p:nvPicPr>
                    <p:blipFill>
                      <a:blip r:embed="rId12"/>
                      <a:srcRect/>
                      <a:stretch>
                        <a:fillRect/>
                      </a:stretch>
                    </p:blipFill>
                    <p:spPr bwMode="auto">
                      <a:xfrm>
                        <a:off x="1958277" y="4207408"/>
                        <a:ext cx="4914850" cy="2078037"/>
                      </a:xfrm>
                      <a:prstGeom prst="rect">
                        <a:avLst/>
                      </a:prstGeom>
                      <a:noFill/>
                      <a:ln>
                        <a:noFill/>
                      </a:ln>
                      <a:effectLst/>
                    </p:spPr>
                  </p:pic>
                </p:oleObj>
              </mc:Fallback>
            </mc:AlternateContent>
          </a:graphicData>
        </a:graphic>
      </p:graphicFrame>
      <p:grpSp>
        <p:nvGrpSpPr>
          <p:cNvPr id="50" name="组合 49"/>
          <p:cNvGrpSpPr/>
          <p:nvPr/>
        </p:nvGrpSpPr>
        <p:grpSpPr>
          <a:xfrm>
            <a:off x="3364699" y="804012"/>
            <a:ext cx="4032448" cy="628699"/>
            <a:chOff x="3436416" y="333614"/>
            <a:chExt cx="4032448" cy="628699"/>
          </a:xfrm>
        </p:grpSpPr>
        <p:sp>
          <p:nvSpPr>
            <p:cNvPr id="51" name="Text Box 6"/>
            <p:cNvSpPr txBox="1">
              <a:spLocks noChangeArrowheads="1"/>
            </p:cNvSpPr>
            <p:nvPr/>
          </p:nvSpPr>
          <p:spPr bwMode="auto">
            <a:xfrm>
              <a:off x="4804617" y="439093"/>
              <a:ext cx="129604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50000"/>
                </a:spcBef>
                <a:buFontTx/>
                <a:buNone/>
              </a:pPr>
              <a:r>
                <a:rPr kumimoji="0" lang="zh-CN" altLang="en-US" sz="2800" dirty="0">
                  <a:solidFill>
                    <a:srgbClr val="FF0000"/>
                  </a:solidFill>
                </a:rPr>
                <a:t>综合题</a:t>
              </a:r>
            </a:p>
          </p:txBody>
        </p:sp>
        <p:sp>
          <p:nvSpPr>
            <p:cNvPr id="52" name="前凸带形 51"/>
            <p:cNvSpPr/>
            <p:nvPr/>
          </p:nvSpPr>
          <p:spPr>
            <a:xfrm>
              <a:off x="3436416" y="333614"/>
              <a:ext cx="4032448" cy="612648"/>
            </a:xfrm>
            <a:prstGeom prst="ribbon">
              <a:avLst/>
            </a:prstGeom>
            <a:noFill/>
            <a:ln>
              <a:solidFill>
                <a:srgbClr val="FF0000"/>
              </a:solidFill>
            </a:ln>
            <a:effectLst/>
          </p:spPr>
          <p:txBody>
            <a:bodyPr wrap="square" rtlCol="0" anchor="ctr">
              <a:spAutoFit/>
              <a:scene3d>
                <a:camera prst="orthographicFront"/>
                <a:lightRig rig="glow" dir="tl">
                  <a:rot lat="0" lon="0" rev="5400000"/>
                </a:lightRig>
              </a:scene3d>
              <a:sp3d contourW="12700">
                <a:bevelT w="25400" h="25400"/>
                <a:contourClr>
                  <a:schemeClr val="accent6">
                    <a:shade val="73000"/>
                  </a:schemeClr>
                </a:contourClr>
              </a:sp3d>
            </a:bodyPr>
            <a:lstStyle/>
            <a:p>
              <a:pPr algn="ctr"/>
              <a:endParaRPr lang="zh-CN" altLang="en-US" sz="4400" b="1" dirty="0">
                <a:ln w="11430"/>
                <a:solidFill>
                  <a:srgbClr val="002060"/>
                </a:solidFill>
                <a:effectLst>
                  <a:outerShdw blurRad="80000" dist="40000" dir="5040000" algn="tl">
                    <a:srgbClr val="000000">
                      <a:alpha val="30000"/>
                    </a:srgbClr>
                  </a:outerShdw>
                </a:effectLst>
                <a:latin typeface="等线" panose="02010600030101010101" pitchFamily="2" charset="-122"/>
                <a:ea typeface="等线" panose="02010600030101010101" pitchFamily="2" charset="-122"/>
              </a:endParaRPr>
            </a:p>
          </p:txBody>
        </p:sp>
      </p:grpSp>
      <p:sp>
        <p:nvSpPr>
          <p:cNvPr id="53" name="文本框 52"/>
          <p:cNvSpPr txBox="1"/>
          <p:nvPr/>
        </p:nvSpPr>
        <p:spPr>
          <a:xfrm>
            <a:off x="8643114" y="2951058"/>
            <a:ext cx="2236510" cy="461665"/>
          </a:xfrm>
          <a:prstGeom prst="rect">
            <a:avLst/>
          </a:prstGeom>
          <a:noFill/>
        </p:spPr>
        <p:txBody>
          <a:bodyPr wrap="none" rtlCol="0">
            <a:spAutoFit/>
          </a:bodyPr>
          <a:lstStyle/>
          <a:p>
            <a:r>
              <a:rPr lang="en-US" altLang="zh-CN" sz="2400" b="1" dirty="0">
                <a:solidFill>
                  <a:srgbClr val="0000CC"/>
                </a:solidFill>
                <a:latin typeface="Times New Roman" panose="02020603050405020304" pitchFamily="18" charset="0"/>
                <a:cs typeface="Times New Roman" panose="02020603050405020304" pitchFamily="18" charset="0"/>
              </a:rPr>
              <a:t>(2022</a:t>
            </a:r>
            <a:r>
              <a:rPr lang="zh-CN" altLang="en-US" sz="2400" b="1" dirty="0">
                <a:solidFill>
                  <a:srgbClr val="0000CC"/>
                </a:solidFill>
                <a:latin typeface="Times New Roman" panose="02020603050405020304" pitchFamily="18" charset="0"/>
                <a:cs typeface="Times New Roman" panose="02020603050405020304" pitchFamily="18" charset="0"/>
              </a:rPr>
              <a:t>年高数一</a:t>
            </a:r>
            <a:r>
              <a:rPr lang="en-US" altLang="zh-CN" sz="2400" b="1" dirty="0">
                <a:solidFill>
                  <a:srgbClr val="0000CC"/>
                </a:solidFill>
                <a:latin typeface="Times New Roman" panose="02020603050405020304" pitchFamily="18" charset="0"/>
                <a:cs typeface="Times New Roman" panose="02020603050405020304" pitchFamily="18" charset="0"/>
              </a:rPr>
              <a:t>)</a:t>
            </a:r>
            <a:endParaRPr lang="zh-CN" altLang="en-US" sz="2400" b="1" dirty="0">
              <a:solidFill>
                <a:srgbClr val="0000CC"/>
              </a:solidFill>
              <a:latin typeface="Times New Roman" panose="02020603050405020304" pitchFamily="18" charset="0"/>
              <a:cs typeface="Times New Roman" panose="02020603050405020304" pitchFamily="18" charset="0"/>
            </a:endParaRPr>
          </a:p>
        </p:txBody>
      </p:sp>
      <p:sp>
        <p:nvSpPr>
          <p:cNvPr id="3" name="灯片编号占位符 2"/>
          <p:cNvSpPr>
            <a:spLocks noGrp="1"/>
          </p:cNvSpPr>
          <p:nvPr>
            <p:ph type="sldNum" sz="quarter" idx="12"/>
          </p:nvPr>
        </p:nvSpPr>
        <p:spPr/>
        <p:txBody>
          <a:bodyPr/>
          <a:lstStyle/>
          <a:p>
            <a:fld id="{F99E66F1-1077-4047-AD70-5069A048046F}" type="slidenum">
              <a:rPr lang="zh-CN" altLang="en-US" smtClean="0"/>
              <a:t>21</a:t>
            </a:fld>
            <a:endParaRPr lang="zh-CN" altLang="en-US"/>
          </a:p>
        </p:txBody>
      </p:sp>
    </p:spTree>
    <p:extLst>
      <p:ext uri="{BB962C8B-B14F-4D97-AF65-F5344CB8AC3E}">
        <p14:creationId xmlns:p14="http://schemas.microsoft.com/office/powerpoint/2010/main" val="3228854863"/>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5388"/>
                                        </p:tgtEl>
                                        <p:attrNameLst>
                                          <p:attrName>style.visibility</p:attrName>
                                        </p:attrNameLst>
                                      </p:cBhvr>
                                      <p:to>
                                        <p:strVal val="visible"/>
                                      </p:to>
                                    </p:set>
                                    <p:animEffect transition="in" filter="barn(inVertical)">
                                      <p:cBhvr>
                                        <p:cTn id="7" dur="500"/>
                                        <p:tgtEl>
                                          <p:spTgt spid="1538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75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7"/>
                                        </p:tgtEl>
                                        <p:attrNameLst>
                                          <p:attrName>style.visibility</p:attrName>
                                        </p:attrNameLst>
                                      </p:cBhvr>
                                      <p:to>
                                        <p:strVal val="visible"/>
                                      </p:to>
                                    </p:set>
                                    <p:animEffect transition="in" filter="wipe(left)">
                                      <p:cBhvr>
                                        <p:cTn id="17" dur="1250"/>
                                        <p:tgtEl>
                                          <p:spTgt spid="4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0515"/>
                                        </p:tgtEl>
                                        <p:attrNameLst>
                                          <p:attrName>style.visibility</p:attrName>
                                        </p:attrNameLst>
                                      </p:cBhvr>
                                      <p:to>
                                        <p:strVal val="visible"/>
                                      </p:to>
                                    </p:set>
                                    <p:animEffect transition="in" filter="wipe(left)">
                                      <p:cBhvr>
                                        <p:cTn id="22" dur="1500"/>
                                        <p:tgtEl>
                                          <p:spTgt spid="205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88" grpId="0"/>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517" name="Object 37"/>
          <p:cNvGraphicFramePr>
            <a:graphicFrameLocks noChangeAspect="1"/>
          </p:cNvGraphicFramePr>
          <p:nvPr>
            <p:extLst>
              <p:ext uri="{D42A27DB-BD31-4B8C-83A1-F6EECF244321}">
                <p14:modId xmlns:p14="http://schemas.microsoft.com/office/powerpoint/2010/main" val="231080215"/>
              </p:ext>
            </p:extLst>
          </p:nvPr>
        </p:nvGraphicFramePr>
        <p:xfrm>
          <a:off x="1119071" y="4291284"/>
          <a:ext cx="2030786" cy="454025"/>
        </p:xfrm>
        <a:graphic>
          <a:graphicData uri="http://schemas.openxmlformats.org/presentationml/2006/ole">
            <mc:AlternateContent xmlns:mc="http://schemas.openxmlformats.org/markup-compatibility/2006">
              <mc:Choice xmlns:v="urn:schemas-microsoft-com:vml" Requires="v">
                <p:oleObj spid="_x0000_s23666" name="Equation" r:id="rId3" imgW="927000" imgH="203040" progId="Equation.DSMT4">
                  <p:embed/>
                </p:oleObj>
              </mc:Choice>
              <mc:Fallback>
                <p:oleObj name="Equation" r:id="rId3" imgW="927000" imgH="203040" progId="Equation.DSMT4">
                  <p:embed/>
                  <p:pic>
                    <p:nvPicPr>
                      <p:cNvPr id="0" name=""/>
                      <p:cNvPicPr>
                        <a:picLocks noChangeAspect="1" noChangeArrowheads="1"/>
                      </p:cNvPicPr>
                      <p:nvPr/>
                    </p:nvPicPr>
                    <p:blipFill>
                      <a:blip r:embed="rId4"/>
                      <a:srcRect/>
                      <a:stretch>
                        <a:fillRect/>
                      </a:stretch>
                    </p:blipFill>
                    <p:spPr bwMode="auto">
                      <a:xfrm>
                        <a:off x="1119071" y="4291284"/>
                        <a:ext cx="2030786" cy="454025"/>
                      </a:xfrm>
                      <a:prstGeom prst="rect">
                        <a:avLst/>
                      </a:prstGeom>
                      <a:noFill/>
                      <a:ln>
                        <a:noFill/>
                      </a:ln>
                      <a:effectLst/>
                    </p:spPr>
                  </p:pic>
                </p:oleObj>
              </mc:Fallback>
            </mc:AlternateContent>
          </a:graphicData>
        </a:graphic>
      </p:graphicFrame>
      <p:graphicFrame>
        <p:nvGraphicFramePr>
          <p:cNvPr id="20519" name="Object 39"/>
          <p:cNvGraphicFramePr>
            <a:graphicFrameLocks noChangeAspect="1"/>
          </p:cNvGraphicFramePr>
          <p:nvPr>
            <p:extLst>
              <p:ext uri="{D42A27DB-BD31-4B8C-83A1-F6EECF244321}">
                <p14:modId xmlns:p14="http://schemas.microsoft.com/office/powerpoint/2010/main" val="1956171558"/>
              </p:ext>
            </p:extLst>
          </p:nvPr>
        </p:nvGraphicFramePr>
        <p:xfrm>
          <a:off x="1846072" y="5565734"/>
          <a:ext cx="3873500" cy="881062"/>
        </p:xfrm>
        <a:graphic>
          <a:graphicData uri="http://schemas.openxmlformats.org/presentationml/2006/ole">
            <mc:AlternateContent xmlns:mc="http://schemas.openxmlformats.org/markup-compatibility/2006">
              <mc:Choice xmlns:v="urn:schemas-microsoft-com:vml" Requires="v">
                <p:oleObj spid="_x0000_s23667" name="Equation" r:id="rId5" imgW="1676160" imgH="380880" progId="Equation.DSMT4">
                  <p:embed/>
                </p:oleObj>
              </mc:Choice>
              <mc:Fallback>
                <p:oleObj name="Equation" r:id="rId5" imgW="1676160" imgH="380880" progId="Equation.DSMT4">
                  <p:embed/>
                  <p:pic>
                    <p:nvPicPr>
                      <p:cNvPr id="0" name=""/>
                      <p:cNvPicPr>
                        <a:picLocks noChangeAspect="1" noChangeArrowheads="1"/>
                      </p:cNvPicPr>
                      <p:nvPr/>
                    </p:nvPicPr>
                    <p:blipFill>
                      <a:blip r:embed="rId6"/>
                      <a:srcRect/>
                      <a:stretch>
                        <a:fillRect/>
                      </a:stretch>
                    </p:blipFill>
                    <p:spPr bwMode="auto">
                      <a:xfrm>
                        <a:off x="1846072" y="5565734"/>
                        <a:ext cx="3873500" cy="881062"/>
                      </a:xfrm>
                      <a:prstGeom prst="rect">
                        <a:avLst/>
                      </a:prstGeom>
                      <a:noFill/>
                      <a:ln>
                        <a:noFill/>
                      </a:ln>
                      <a:effectLst/>
                    </p:spPr>
                  </p:pic>
                </p:oleObj>
              </mc:Fallback>
            </mc:AlternateContent>
          </a:graphicData>
        </a:graphic>
      </p:graphicFrame>
      <p:graphicFrame>
        <p:nvGraphicFramePr>
          <p:cNvPr id="20523" name="Object 43"/>
          <p:cNvGraphicFramePr>
            <a:graphicFrameLocks noChangeAspect="1"/>
          </p:cNvGraphicFramePr>
          <p:nvPr>
            <p:extLst>
              <p:ext uri="{D42A27DB-BD31-4B8C-83A1-F6EECF244321}">
                <p14:modId xmlns:p14="http://schemas.microsoft.com/office/powerpoint/2010/main" val="614571605"/>
              </p:ext>
            </p:extLst>
          </p:nvPr>
        </p:nvGraphicFramePr>
        <p:xfrm>
          <a:off x="5684337" y="5713990"/>
          <a:ext cx="571478" cy="363668"/>
        </p:xfrm>
        <a:graphic>
          <a:graphicData uri="http://schemas.openxmlformats.org/presentationml/2006/ole">
            <mc:AlternateContent xmlns:mc="http://schemas.openxmlformats.org/markup-compatibility/2006">
              <mc:Choice xmlns:v="urn:schemas-microsoft-com:vml" Requires="v">
                <p:oleObj spid="_x0000_s23668" name="Equation" r:id="rId7" imgW="279360" imgH="177480" progId="Equation.DSMT4">
                  <p:embed/>
                </p:oleObj>
              </mc:Choice>
              <mc:Fallback>
                <p:oleObj name="Equation" r:id="rId7" imgW="279360" imgH="177480" progId="Equation.DSMT4">
                  <p:embed/>
                  <p:pic>
                    <p:nvPicPr>
                      <p:cNvPr id="0" name=""/>
                      <p:cNvPicPr>
                        <a:picLocks noChangeAspect="1" noChangeArrowheads="1"/>
                      </p:cNvPicPr>
                      <p:nvPr/>
                    </p:nvPicPr>
                    <p:blipFill>
                      <a:blip r:embed="rId8"/>
                      <a:srcRect/>
                      <a:stretch>
                        <a:fillRect/>
                      </a:stretch>
                    </p:blipFill>
                    <p:spPr bwMode="auto">
                      <a:xfrm>
                        <a:off x="5684337" y="5713990"/>
                        <a:ext cx="571478" cy="363668"/>
                      </a:xfrm>
                      <a:prstGeom prst="rect">
                        <a:avLst/>
                      </a:prstGeom>
                      <a:noFill/>
                      <a:ln>
                        <a:noFill/>
                      </a:ln>
                      <a:effectLst/>
                    </p:spPr>
                  </p:pic>
                </p:oleObj>
              </mc:Fallback>
            </mc:AlternateContent>
          </a:graphicData>
        </a:graphic>
      </p:graphicFrame>
      <p:graphicFrame>
        <p:nvGraphicFramePr>
          <p:cNvPr id="48" name="Object 37"/>
          <p:cNvGraphicFramePr>
            <a:graphicFrameLocks noChangeAspect="1"/>
          </p:cNvGraphicFramePr>
          <p:nvPr>
            <p:extLst>
              <p:ext uri="{D42A27DB-BD31-4B8C-83A1-F6EECF244321}">
                <p14:modId xmlns:p14="http://schemas.microsoft.com/office/powerpoint/2010/main" val="4012173507"/>
              </p:ext>
            </p:extLst>
          </p:nvPr>
        </p:nvGraphicFramePr>
        <p:xfrm>
          <a:off x="1490332" y="4776418"/>
          <a:ext cx="8458480" cy="906463"/>
        </p:xfrm>
        <a:graphic>
          <a:graphicData uri="http://schemas.openxmlformats.org/presentationml/2006/ole">
            <mc:AlternateContent xmlns:mc="http://schemas.openxmlformats.org/markup-compatibility/2006">
              <mc:Choice xmlns:v="urn:schemas-microsoft-com:vml" Requires="v">
                <p:oleObj spid="_x0000_s23669" name="Equation" r:id="rId9" imgW="3377880" imgH="406080" progId="Equation.DSMT4">
                  <p:embed/>
                </p:oleObj>
              </mc:Choice>
              <mc:Fallback>
                <p:oleObj name="Equation" r:id="rId9" imgW="3377880" imgH="406080" progId="Equation.DSMT4">
                  <p:embed/>
                  <p:pic>
                    <p:nvPicPr>
                      <p:cNvPr id="0" name=""/>
                      <p:cNvPicPr>
                        <a:picLocks noChangeAspect="1" noChangeArrowheads="1"/>
                      </p:cNvPicPr>
                      <p:nvPr/>
                    </p:nvPicPr>
                    <p:blipFill>
                      <a:blip r:embed="rId10"/>
                      <a:srcRect/>
                      <a:stretch>
                        <a:fillRect/>
                      </a:stretch>
                    </p:blipFill>
                    <p:spPr bwMode="auto">
                      <a:xfrm>
                        <a:off x="1490332" y="4776418"/>
                        <a:ext cx="8458480" cy="906463"/>
                      </a:xfrm>
                      <a:prstGeom prst="rect">
                        <a:avLst/>
                      </a:prstGeom>
                      <a:noFill/>
                      <a:ln>
                        <a:noFill/>
                      </a:ln>
                      <a:effectLst/>
                    </p:spPr>
                  </p:pic>
                </p:oleObj>
              </mc:Fallback>
            </mc:AlternateContent>
          </a:graphicData>
        </a:graphic>
      </p:graphicFrame>
      <p:graphicFrame>
        <p:nvGraphicFramePr>
          <p:cNvPr id="18" name="Object 37"/>
          <p:cNvGraphicFramePr>
            <a:graphicFrameLocks noChangeAspect="1"/>
          </p:cNvGraphicFramePr>
          <p:nvPr>
            <p:extLst>
              <p:ext uri="{D42A27DB-BD31-4B8C-83A1-F6EECF244321}">
                <p14:modId xmlns:p14="http://schemas.microsoft.com/office/powerpoint/2010/main" val="2946532026"/>
              </p:ext>
            </p:extLst>
          </p:nvPr>
        </p:nvGraphicFramePr>
        <p:xfrm>
          <a:off x="2537708" y="3288405"/>
          <a:ext cx="6363727" cy="906463"/>
        </p:xfrm>
        <a:graphic>
          <a:graphicData uri="http://schemas.openxmlformats.org/presentationml/2006/ole">
            <mc:AlternateContent xmlns:mc="http://schemas.openxmlformats.org/markup-compatibility/2006">
              <mc:Choice xmlns:v="urn:schemas-microsoft-com:vml" Requires="v">
                <p:oleObj spid="_x0000_s23670" name="Equation" r:id="rId11" imgW="2349360" imgH="406080" progId="Equation.DSMT4">
                  <p:embed/>
                </p:oleObj>
              </mc:Choice>
              <mc:Fallback>
                <p:oleObj name="Equation" r:id="rId11" imgW="2349360" imgH="406080" progId="Equation.DSMT4">
                  <p:embed/>
                  <p:pic>
                    <p:nvPicPr>
                      <p:cNvPr id="0" name=""/>
                      <p:cNvPicPr>
                        <a:picLocks noChangeAspect="1" noChangeArrowheads="1"/>
                      </p:cNvPicPr>
                      <p:nvPr/>
                    </p:nvPicPr>
                    <p:blipFill>
                      <a:blip r:embed="rId12"/>
                      <a:srcRect/>
                      <a:stretch>
                        <a:fillRect/>
                      </a:stretch>
                    </p:blipFill>
                    <p:spPr bwMode="auto">
                      <a:xfrm>
                        <a:off x="2537708" y="3288405"/>
                        <a:ext cx="6363727" cy="906463"/>
                      </a:xfrm>
                      <a:prstGeom prst="rect">
                        <a:avLst/>
                      </a:prstGeom>
                      <a:noFill/>
                      <a:ln>
                        <a:noFill/>
                      </a:ln>
                      <a:effectLst/>
                    </p:spPr>
                  </p:pic>
                </p:oleObj>
              </mc:Fallback>
            </mc:AlternateContent>
          </a:graphicData>
        </a:graphic>
      </p:graphicFrame>
      <p:sp>
        <p:nvSpPr>
          <p:cNvPr id="3" name="文本框 2"/>
          <p:cNvSpPr txBox="1"/>
          <p:nvPr/>
        </p:nvSpPr>
        <p:spPr>
          <a:xfrm>
            <a:off x="1119071" y="3340484"/>
            <a:ext cx="1261884" cy="523220"/>
          </a:xfrm>
          <a:prstGeom prst="rect">
            <a:avLst/>
          </a:prstGeom>
          <a:noFill/>
        </p:spPr>
        <p:txBody>
          <a:bodyPr wrap="none" rtlCol="0">
            <a:spAutoFit/>
          </a:bodyPr>
          <a:lstStyle/>
          <a:p>
            <a:r>
              <a:rPr lang="zh-CN" altLang="en-US" sz="2800" b="1" dirty="0"/>
              <a:t>易知，</a:t>
            </a:r>
          </a:p>
        </p:txBody>
      </p:sp>
      <p:graphicFrame>
        <p:nvGraphicFramePr>
          <p:cNvPr id="20" name="Object 38"/>
          <p:cNvGraphicFramePr>
            <a:graphicFrameLocks noChangeAspect="1"/>
          </p:cNvGraphicFramePr>
          <p:nvPr>
            <p:extLst>
              <p:ext uri="{D42A27DB-BD31-4B8C-83A1-F6EECF244321}">
                <p14:modId xmlns:p14="http://schemas.microsoft.com/office/powerpoint/2010/main" val="2409635177"/>
              </p:ext>
            </p:extLst>
          </p:nvPr>
        </p:nvGraphicFramePr>
        <p:xfrm>
          <a:off x="1202701" y="1348007"/>
          <a:ext cx="7852939" cy="541582"/>
        </p:xfrm>
        <a:graphic>
          <a:graphicData uri="http://schemas.openxmlformats.org/presentationml/2006/ole">
            <mc:AlternateContent xmlns:mc="http://schemas.openxmlformats.org/markup-compatibility/2006">
              <mc:Choice xmlns:v="urn:schemas-microsoft-com:vml" Requires="v">
                <p:oleObj spid="_x0000_s23671" name="Equation" r:id="rId13" imgW="3314520" imgH="228600" progId="Equation.DSMT4">
                  <p:embed/>
                </p:oleObj>
              </mc:Choice>
              <mc:Fallback>
                <p:oleObj name="Equation" r:id="rId13" imgW="3314520" imgH="228600" progId="Equation.DSMT4">
                  <p:embed/>
                  <p:pic>
                    <p:nvPicPr>
                      <p:cNvPr id="0" name=""/>
                      <p:cNvPicPr>
                        <a:picLocks noChangeAspect="1" noChangeArrowheads="1"/>
                      </p:cNvPicPr>
                      <p:nvPr/>
                    </p:nvPicPr>
                    <p:blipFill>
                      <a:blip r:embed="rId14"/>
                      <a:srcRect/>
                      <a:stretch>
                        <a:fillRect/>
                      </a:stretch>
                    </p:blipFill>
                    <p:spPr bwMode="auto">
                      <a:xfrm>
                        <a:off x="1202701" y="1348007"/>
                        <a:ext cx="7852939" cy="541582"/>
                      </a:xfrm>
                      <a:prstGeom prst="rect">
                        <a:avLst/>
                      </a:prstGeom>
                      <a:noFill/>
                      <a:ln>
                        <a:noFill/>
                      </a:ln>
                      <a:effectLst/>
                    </p:spPr>
                  </p:pic>
                </p:oleObj>
              </mc:Fallback>
            </mc:AlternateContent>
          </a:graphicData>
        </a:graphic>
      </p:graphicFrame>
      <p:graphicFrame>
        <p:nvGraphicFramePr>
          <p:cNvPr id="21" name="Object 37"/>
          <p:cNvGraphicFramePr>
            <a:graphicFrameLocks noChangeAspect="1"/>
          </p:cNvGraphicFramePr>
          <p:nvPr>
            <p:extLst>
              <p:ext uri="{D42A27DB-BD31-4B8C-83A1-F6EECF244321}">
                <p14:modId xmlns:p14="http://schemas.microsoft.com/office/powerpoint/2010/main" val="841361794"/>
              </p:ext>
            </p:extLst>
          </p:nvPr>
        </p:nvGraphicFramePr>
        <p:xfrm>
          <a:off x="1119071" y="2098658"/>
          <a:ext cx="4910812" cy="511175"/>
        </p:xfrm>
        <a:graphic>
          <a:graphicData uri="http://schemas.openxmlformats.org/presentationml/2006/ole">
            <mc:AlternateContent xmlns:mc="http://schemas.openxmlformats.org/markup-compatibility/2006">
              <mc:Choice xmlns:v="urn:schemas-microsoft-com:vml" Requires="v">
                <p:oleObj spid="_x0000_s23672" name="Equation" r:id="rId15" imgW="1993680" imgH="228600" progId="Equation.DSMT4">
                  <p:embed/>
                </p:oleObj>
              </mc:Choice>
              <mc:Fallback>
                <p:oleObj name="Equation" r:id="rId15" imgW="1993680" imgH="228600" progId="Equation.DSMT4">
                  <p:embed/>
                  <p:pic>
                    <p:nvPicPr>
                      <p:cNvPr id="0" name=""/>
                      <p:cNvPicPr>
                        <a:picLocks noChangeAspect="1" noChangeArrowheads="1"/>
                      </p:cNvPicPr>
                      <p:nvPr/>
                    </p:nvPicPr>
                    <p:blipFill>
                      <a:blip r:embed="rId16"/>
                      <a:srcRect/>
                      <a:stretch>
                        <a:fillRect/>
                      </a:stretch>
                    </p:blipFill>
                    <p:spPr bwMode="auto">
                      <a:xfrm>
                        <a:off x="1119071" y="2098658"/>
                        <a:ext cx="4910812" cy="511175"/>
                      </a:xfrm>
                      <a:prstGeom prst="rect">
                        <a:avLst/>
                      </a:prstGeom>
                      <a:noFill/>
                      <a:ln>
                        <a:noFill/>
                      </a:ln>
                      <a:effectLst/>
                    </p:spPr>
                  </p:pic>
                </p:oleObj>
              </mc:Fallback>
            </mc:AlternateContent>
          </a:graphicData>
        </a:graphic>
      </p:graphicFrame>
      <p:graphicFrame>
        <p:nvGraphicFramePr>
          <p:cNvPr id="22" name="Object 37"/>
          <p:cNvGraphicFramePr>
            <a:graphicFrameLocks noChangeAspect="1"/>
          </p:cNvGraphicFramePr>
          <p:nvPr>
            <p:extLst>
              <p:ext uri="{D42A27DB-BD31-4B8C-83A1-F6EECF244321}">
                <p14:modId xmlns:p14="http://schemas.microsoft.com/office/powerpoint/2010/main" val="825227836"/>
              </p:ext>
            </p:extLst>
          </p:nvPr>
        </p:nvGraphicFramePr>
        <p:xfrm>
          <a:off x="6166332" y="2100245"/>
          <a:ext cx="3872752" cy="509588"/>
        </p:xfrm>
        <a:graphic>
          <a:graphicData uri="http://schemas.openxmlformats.org/presentationml/2006/ole">
            <mc:AlternateContent xmlns:mc="http://schemas.openxmlformats.org/markup-compatibility/2006">
              <mc:Choice xmlns:v="urn:schemas-microsoft-com:vml" Requires="v">
                <p:oleObj spid="_x0000_s23673" name="Equation" r:id="rId17" imgW="1688760" imgH="228600" progId="Equation.DSMT4">
                  <p:embed/>
                </p:oleObj>
              </mc:Choice>
              <mc:Fallback>
                <p:oleObj name="Equation" r:id="rId17" imgW="1688760" imgH="228600" progId="Equation.DSMT4">
                  <p:embed/>
                  <p:pic>
                    <p:nvPicPr>
                      <p:cNvPr id="0" name=""/>
                      <p:cNvPicPr>
                        <a:picLocks noChangeAspect="1" noChangeArrowheads="1"/>
                      </p:cNvPicPr>
                      <p:nvPr/>
                    </p:nvPicPr>
                    <p:blipFill>
                      <a:blip r:embed="rId18"/>
                      <a:srcRect/>
                      <a:stretch>
                        <a:fillRect/>
                      </a:stretch>
                    </p:blipFill>
                    <p:spPr bwMode="auto">
                      <a:xfrm>
                        <a:off x="6166332" y="2100245"/>
                        <a:ext cx="3872752" cy="509588"/>
                      </a:xfrm>
                      <a:prstGeom prst="rect">
                        <a:avLst/>
                      </a:prstGeom>
                      <a:noFill/>
                      <a:ln>
                        <a:noFill/>
                      </a:ln>
                      <a:effectLst/>
                    </p:spPr>
                  </p:pic>
                </p:oleObj>
              </mc:Fallback>
            </mc:AlternateContent>
          </a:graphicData>
        </a:graphic>
      </p:graphicFrame>
      <p:graphicFrame>
        <p:nvGraphicFramePr>
          <p:cNvPr id="23" name="Object 37"/>
          <p:cNvGraphicFramePr>
            <a:graphicFrameLocks noChangeAspect="1"/>
          </p:cNvGraphicFramePr>
          <p:nvPr>
            <p:extLst>
              <p:ext uri="{D42A27DB-BD31-4B8C-83A1-F6EECF244321}">
                <p14:modId xmlns:p14="http://schemas.microsoft.com/office/powerpoint/2010/main" val="1576451400"/>
              </p:ext>
            </p:extLst>
          </p:nvPr>
        </p:nvGraphicFramePr>
        <p:xfrm>
          <a:off x="1119071" y="2691032"/>
          <a:ext cx="3646581" cy="509588"/>
        </p:xfrm>
        <a:graphic>
          <a:graphicData uri="http://schemas.openxmlformats.org/presentationml/2006/ole">
            <mc:AlternateContent xmlns:mc="http://schemas.openxmlformats.org/markup-compatibility/2006">
              <mc:Choice xmlns:v="urn:schemas-microsoft-com:vml" Requires="v">
                <p:oleObj spid="_x0000_s23674" name="Equation" r:id="rId19" imgW="1650960" imgH="228600" progId="Equation.DSMT4">
                  <p:embed/>
                </p:oleObj>
              </mc:Choice>
              <mc:Fallback>
                <p:oleObj name="Equation" r:id="rId19" imgW="1650960" imgH="228600" progId="Equation.DSMT4">
                  <p:embed/>
                  <p:pic>
                    <p:nvPicPr>
                      <p:cNvPr id="0" name=""/>
                      <p:cNvPicPr>
                        <a:picLocks noChangeAspect="1" noChangeArrowheads="1"/>
                      </p:cNvPicPr>
                      <p:nvPr/>
                    </p:nvPicPr>
                    <p:blipFill>
                      <a:blip r:embed="rId20"/>
                      <a:srcRect/>
                      <a:stretch>
                        <a:fillRect/>
                      </a:stretch>
                    </p:blipFill>
                    <p:spPr bwMode="auto">
                      <a:xfrm>
                        <a:off x="1119071" y="2691032"/>
                        <a:ext cx="3646581" cy="509588"/>
                      </a:xfrm>
                      <a:prstGeom prst="rect">
                        <a:avLst/>
                      </a:prstGeom>
                      <a:noFill/>
                      <a:ln>
                        <a:noFill/>
                      </a:ln>
                      <a:effectLst/>
                    </p:spPr>
                  </p:pic>
                </p:oleObj>
              </mc:Fallback>
            </mc:AlternateContent>
          </a:graphicData>
        </a:graphic>
      </p:graphicFrame>
      <p:graphicFrame>
        <p:nvGraphicFramePr>
          <p:cNvPr id="24" name="Object 39"/>
          <p:cNvGraphicFramePr>
            <a:graphicFrameLocks noChangeAspect="1"/>
          </p:cNvGraphicFramePr>
          <p:nvPr>
            <p:extLst>
              <p:ext uri="{D42A27DB-BD31-4B8C-83A1-F6EECF244321}">
                <p14:modId xmlns:p14="http://schemas.microsoft.com/office/powerpoint/2010/main" val="4145067821"/>
              </p:ext>
            </p:extLst>
          </p:nvPr>
        </p:nvGraphicFramePr>
        <p:xfrm>
          <a:off x="4854260" y="2728659"/>
          <a:ext cx="5457825" cy="528637"/>
        </p:xfrm>
        <a:graphic>
          <a:graphicData uri="http://schemas.openxmlformats.org/presentationml/2006/ole">
            <mc:AlternateContent xmlns:mc="http://schemas.openxmlformats.org/markup-compatibility/2006">
              <mc:Choice xmlns:v="urn:schemas-microsoft-com:vml" Requires="v">
                <p:oleObj spid="_x0000_s23675" name="Equation" r:id="rId21" imgW="2361960" imgH="228600" progId="Equation.DSMT4">
                  <p:embed/>
                </p:oleObj>
              </mc:Choice>
              <mc:Fallback>
                <p:oleObj name="Equation" r:id="rId21" imgW="2361960" imgH="228600" progId="Equation.DSMT4">
                  <p:embed/>
                  <p:pic>
                    <p:nvPicPr>
                      <p:cNvPr id="0" name=""/>
                      <p:cNvPicPr>
                        <a:picLocks noChangeAspect="1" noChangeArrowheads="1"/>
                      </p:cNvPicPr>
                      <p:nvPr/>
                    </p:nvPicPr>
                    <p:blipFill>
                      <a:blip r:embed="rId22"/>
                      <a:srcRect/>
                      <a:stretch>
                        <a:fillRect/>
                      </a:stretch>
                    </p:blipFill>
                    <p:spPr bwMode="auto">
                      <a:xfrm>
                        <a:off x="4854260" y="2728659"/>
                        <a:ext cx="5457825" cy="528637"/>
                      </a:xfrm>
                      <a:prstGeom prst="rect">
                        <a:avLst/>
                      </a:prstGeom>
                      <a:noFill/>
                      <a:ln>
                        <a:noFill/>
                      </a:ln>
                      <a:effectLst/>
                    </p:spPr>
                  </p:pic>
                </p:oleObj>
              </mc:Fallback>
            </mc:AlternateContent>
          </a:graphicData>
        </a:graphic>
      </p:graphicFrame>
      <p:sp>
        <p:nvSpPr>
          <p:cNvPr id="2" name="灯片编号占位符 1"/>
          <p:cNvSpPr>
            <a:spLocks noGrp="1"/>
          </p:cNvSpPr>
          <p:nvPr>
            <p:ph type="sldNum" sz="quarter" idx="12"/>
          </p:nvPr>
        </p:nvSpPr>
        <p:spPr/>
        <p:txBody>
          <a:bodyPr/>
          <a:lstStyle/>
          <a:p>
            <a:fld id="{F99E66F1-1077-4047-AD70-5069A048046F}" type="slidenum">
              <a:rPr lang="zh-CN" altLang="en-US" smtClean="0"/>
              <a:t>22</a:t>
            </a:fld>
            <a:endParaRPr lang="zh-CN" altLang="en-US"/>
          </a:p>
        </p:txBody>
      </p:sp>
    </p:spTree>
    <p:extLst>
      <p:ext uri="{BB962C8B-B14F-4D97-AF65-F5344CB8AC3E}">
        <p14:creationId xmlns:p14="http://schemas.microsoft.com/office/powerpoint/2010/main" val="67251273"/>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left)">
                                      <p:cBhvr>
                                        <p:cTn id="7" dur="20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wipe(left)">
                                      <p:cBhvr>
                                        <p:cTn id="12" dur="1500"/>
                                        <p:tgtEl>
                                          <p:spTgt spid="2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wipe(left)">
                                      <p:cBhvr>
                                        <p:cTn id="17" dur="1250"/>
                                        <p:tgtEl>
                                          <p:spTgt spid="2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3"/>
                                        </p:tgtEl>
                                        <p:attrNameLst>
                                          <p:attrName>style.visibility</p:attrName>
                                        </p:attrNameLst>
                                      </p:cBhvr>
                                      <p:to>
                                        <p:strVal val="visible"/>
                                      </p:to>
                                    </p:set>
                                    <p:animEffect transition="in" filter="wipe(left)">
                                      <p:cBhvr>
                                        <p:cTn id="22" dur="1250"/>
                                        <p:tgtEl>
                                          <p:spTgt spid="2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4"/>
                                        </p:tgtEl>
                                        <p:attrNameLst>
                                          <p:attrName>style.visibility</p:attrName>
                                        </p:attrNameLst>
                                      </p:cBhvr>
                                      <p:to>
                                        <p:strVal val="visible"/>
                                      </p:to>
                                    </p:set>
                                    <p:animEffect transition="in" filter="wipe(left)">
                                      <p:cBhvr>
                                        <p:cTn id="27" dur="1750"/>
                                        <p:tgtEl>
                                          <p:spTgt spid="24"/>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wipe(left)">
                                      <p:cBhvr>
                                        <p:cTn id="32" dur="500"/>
                                        <p:tgtEl>
                                          <p:spTgt spid="3"/>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18"/>
                                        </p:tgtEl>
                                        <p:attrNameLst>
                                          <p:attrName>style.visibility</p:attrName>
                                        </p:attrNameLst>
                                      </p:cBhvr>
                                      <p:to>
                                        <p:strVal val="visible"/>
                                      </p:to>
                                    </p:set>
                                    <p:animEffect transition="in" filter="wipe(left)">
                                      <p:cBhvr>
                                        <p:cTn id="37" dur="2000"/>
                                        <p:tgtEl>
                                          <p:spTgt spid="18"/>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20517"/>
                                        </p:tgtEl>
                                        <p:attrNameLst>
                                          <p:attrName>style.visibility</p:attrName>
                                        </p:attrNameLst>
                                      </p:cBhvr>
                                      <p:to>
                                        <p:strVal val="visible"/>
                                      </p:to>
                                    </p:set>
                                    <p:animEffect transition="in" filter="wipe(left)">
                                      <p:cBhvr>
                                        <p:cTn id="42" dur="2000"/>
                                        <p:tgtEl>
                                          <p:spTgt spid="20517"/>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48"/>
                                        </p:tgtEl>
                                        <p:attrNameLst>
                                          <p:attrName>style.visibility</p:attrName>
                                        </p:attrNameLst>
                                      </p:cBhvr>
                                      <p:to>
                                        <p:strVal val="visible"/>
                                      </p:to>
                                    </p:set>
                                    <p:animEffect transition="in" filter="wipe(left)">
                                      <p:cBhvr>
                                        <p:cTn id="47" dur="2000"/>
                                        <p:tgtEl>
                                          <p:spTgt spid="48"/>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20519"/>
                                        </p:tgtEl>
                                        <p:attrNameLst>
                                          <p:attrName>style.visibility</p:attrName>
                                        </p:attrNameLst>
                                      </p:cBhvr>
                                      <p:to>
                                        <p:strVal val="visible"/>
                                      </p:to>
                                    </p:set>
                                    <p:animEffect transition="in" filter="wipe(left)">
                                      <p:cBhvr>
                                        <p:cTn id="52" dur="2000"/>
                                        <p:tgtEl>
                                          <p:spTgt spid="20519"/>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20523"/>
                                        </p:tgtEl>
                                        <p:attrNameLst>
                                          <p:attrName>style.visibility</p:attrName>
                                        </p:attrNameLst>
                                      </p:cBhvr>
                                      <p:to>
                                        <p:strVal val="visible"/>
                                      </p:to>
                                    </p:set>
                                    <p:animEffect transition="in" filter="wipe(left)">
                                      <p:cBhvr>
                                        <p:cTn id="57" dur="1000"/>
                                        <p:tgtEl>
                                          <p:spTgt spid="205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5" name="Object 2"/>
          <p:cNvGraphicFramePr>
            <a:graphicFrameLocks noChangeAspect="1"/>
          </p:cNvGraphicFramePr>
          <p:nvPr>
            <p:extLst>
              <p:ext uri="{D42A27DB-BD31-4B8C-83A1-F6EECF244321}">
                <p14:modId xmlns:p14="http://schemas.microsoft.com/office/powerpoint/2010/main" val="2244763750"/>
              </p:ext>
            </p:extLst>
          </p:nvPr>
        </p:nvGraphicFramePr>
        <p:xfrm>
          <a:off x="3286710" y="846139"/>
          <a:ext cx="1028700" cy="1257300"/>
        </p:xfrm>
        <a:graphic>
          <a:graphicData uri="http://schemas.openxmlformats.org/presentationml/2006/ole">
            <mc:AlternateContent xmlns:mc="http://schemas.openxmlformats.org/markup-compatibility/2006">
              <mc:Choice xmlns:v="urn:schemas-microsoft-com:vml" Requires="v">
                <p:oleObj spid="_x0000_s15935" name="BMP 图象" r:id="rId4" imgW="1028844" imgH="1257476" progId="Paint.Picture">
                  <p:embed/>
                </p:oleObj>
              </mc:Choice>
              <mc:Fallback>
                <p:oleObj name="BMP 图象" r:id="rId4" imgW="1028844" imgH="1257476" progId="Paint.Picture">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86710" y="846139"/>
                        <a:ext cx="1028700" cy="1257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065" name="Arc 2"/>
          <p:cNvSpPr>
            <a:spLocks/>
          </p:cNvSpPr>
          <p:nvPr/>
        </p:nvSpPr>
        <p:spPr bwMode="auto">
          <a:xfrm rot="11896426" flipV="1">
            <a:off x="2892426" y="960439"/>
            <a:ext cx="1908175" cy="1882775"/>
          </a:xfrm>
          <a:custGeom>
            <a:avLst/>
            <a:gdLst>
              <a:gd name="T0" fmla="*/ 0 w 28755"/>
              <a:gd name="T1" fmla="*/ 118632 h 21600"/>
              <a:gd name="T2" fmla="*/ 1908175 w 28755"/>
              <a:gd name="T3" fmla="*/ 1525571 h 21600"/>
              <a:gd name="T4" fmla="*/ 500817 w 28755"/>
              <a:gd name="T5" fmla="*/ 1882775 h 21600"/>
              <a:gd name="T6" fmla="*/ 0 60000 65536"/>
              <a:gd name="T7" fmla="*/ 0 60000 65536"/>
              <a:gd name="T8" fmla="*/ 0 60000 65536"/>
              <a:gd name="T9" fmla="*/ 0 w 28755"/>
              <a:gd name="T10" fmla="*/ 0 h 21600"/>
              <a:gd name="T11" fmla="*/ 28755 w 28755"/>
              <a:gd name="T12" fmla="*/ 21600 h 21600"/>
            </a:gdLst>
            <a:ahLst/>
            <a:cxnLst>
              <a:cxn ang="T6">
                <a:pos x="T0" y="T1"/>
              </a:cxn>
              <a:cxn ang="T7">
                <a:pos x="T2" y="T3"/>
              </a:cxn>
              <a:cxn ang="T8">
                <a:pos x="T4" y="T5"/>
              </a:cxn>
            </a:cxnLst>
            <a:rect l="T9" t="T10" r="T11" b="T12"/>
            <a:pathLst>
              <a:path w="28755" h="21600" fill="none" extrusionOk="0">
                <a:moveTo>
                  <a:pt x="0" y="1361"/>
                </a:moveTo>
                <a:cubicBezTo>
                  <a:pt x="2414" y="461"/>
                  <a:pt x="4970" y="-1"/>
                  <a:pt x="7547" y="0"/>
                </a:cubicBezTo>
                <a:cubicBezTo>
                  <a:pt x="17896" y="0"/>
                  <a:pt x="26791" y="7340"/>
                  <a:pt x="28754" y="17502"/>
                </a:cubicBezTo>
              </a:path>
              <a:path w="28755" h="21600" stroke="0" extrusionOk="0">
                <a:moveTo>
                  <a:pt x="0" y="1361"/>
                </a:moveTo>
                <a:cubicBezTo>
                  <a:pt x="2414" y="461"/>
                  <a:pt x="4970" y="-1"/>
                  <a:pt x="7547" y="0"/>
                </a:cubicBezTo>
                <a:cubicBezTo>
                  <a:pt x="17896" y="0"/>
                  <a:pt x="26791" y="7340"/>
                  <a:pt x="28754" y="17502"/>
                </a:cubicBezTo>
                <a:lnTo>
                  <a:pt x="7547" y="21600"/>
                </a:lnTo>
                <a:close/>
              </a:path>
            </a:pathLst>
          </a:custGeom>
          <a:noFill/>
          <a:ln w="38100">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nvGrpSpPr>
          <p:cNvPr id="2066" name="Group 3"/>
          <p:cNvGrpSpPr>
            <a:grpSpLocks/>
          </p:cNvGrpSpPr>
          <p:nvPr/>
        </p:nvGrpSpPr>
        <p:grpSpPr bwMode="auto">
          <a:xfrm>
            <a:off x="2667000" y="630239"/>
            <a:ext cx="2438400" cy="1982787"/>
            <a:chOff x="720" y="397"/>
            <a:chExt cx="1536" cy="1249"/>
          </a:xfrm>
        </p:grpSpPr>
        <p:sp>
          <p:nvSpPr>
            <p:cNvPr id="2088" name="Oval 4"/>
            <p:cNvSpPr>
              <a:spLocks noChangeArrowheads="1"/>
            </p:cNvSpPr>
            <p:nvPr/>
          </p:nvSpPr>
          <p:spPr bwMode="auto">
            <a:xfrm rot="20352603">
              <a:off x="720" y="884"/>
              <a:ext cx="1536" cy="624"/>
            </a:xfrm>
            <a:prstGeom prst="ellipse">
              <a:avLst/>
            </a:prstGeom>
            <a:noFill/>
            <a:ln w="38100">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089" name="Line 5"/>
            <p:cNvSpPr>
              <a:spLocks noChangeShapeType="1"/>
            </p:cNvSpPr>
            <p:nvPr/>
          </p:nvSpPr>
          <p:spPr bwMode="auto">
            <a:xfrm flipV="1">
              <a:off x="1567" y="1446"/>
              <a:ext cx="106" cy="62"/>
            </a:xfrm>
            <a:prstGeom prst="line">
              <a:avLst/>
            </a:prstGeom>
            <a:noFill/>
            <a:ln w="38100">
              <a:solidFill>
                <a:srgbClr val="0000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90" name="Line 6"/>
            <p:cNvSpPr>
              <a:spLocks noChangeShapeType="1"/>
            </p:cNvSpPr>
            <p:nvPr/>
          </p:nvSpPr>
          <p:spPr bwMode="auto">
            <a:xfrm flipH="1">
              <a:off x="1303" y="884"/>
              <a:ext cx="106" cy="63"/>
            </a:xfrm>
            <a:prstGeom prst="line">
              <a:avLst/>
            </a:prstGeom>
            <a:noFill/>
            <a:ln w="38100">
              <a:solidFill>
                <a:srgbClr val="0000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91" name="Line 7"/>
            <p:cNvSpPr>
              <a:spLocks noChangeShapeType="1"/>
            </p:cNvSpPr>
            <p:nvPr/>
          </p:nvSpPr>
          <p:spPr bwMode="auto">
            <a:xfrm flipV="1">
              <a:off x="1392" y="576"/>
              <a:ext cx="0" cy="499"/>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2062" name="Object 14"/>
            <p:cNvGraphicFramePr>
              <a:graphicFrameLocks noChangeAspect="1"/>
            </p:cNvGraphicFramePr>
            <p:nvPr/>
          </p:nvGraphicFramePr>
          <p:xfrm>
            <a:off x="1333" y="397"/>
            <a:ext cx="159" cy="199"/>
          </p:xfrm>
          <a:graphic>
            <a:graphicData uri="http://schemas.openxmlformats.org/presentationml/2006/ole">
              <mc:AlternateContent xmlns:mc="http://schemas.openxmlformats.org/markup-compatibility/2006">
                <mc:Choice xmlns:v="urn:schemas-microsoft-com:vml" Requires="v">
                  <p:oleObj spid="_x0000_s15936" name="公式" r:id="rId6" imgW="253800" imgH="317160" progId="Equation.3">
                    <p:embed/>
                  </p:oleObj>
                </mc:Choice>
                <mc:Fallback>
                  <p:oleObj name="公式" r:id="rId6" imgW="253800" imgH="31716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33" y="397"/>
                          <a:ext cx="159" cy="1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63" name="Object 15"/>
            <p:cNvGraphicFramePr>
              <a:graphicFrameLocks noChangeAspect="1"/>
            </p:cNvGraphicFramePr>
            <p:nvPr/>
          </p:nvGraphicFramePr>
          <p:xfrm>
            <a:off x="1670" y="1488"/>
            <a:ext cx="138" cy="158"/>
          </p:xfrm>
          <a:graphic>
            <a:graphicData uri="http://schemas.openxmlformats.org/presentationml/2006/ole">
              <mc:AlternateContent xmlns:mc="http://schemas.openxmlformats.org/markup-compatibility/2006">
                <mc:Choice xmlns:v="urn:schemas-microsoft-com:vml" Requires="v">
                  <p:oleObj spid="_x0000_s15937" name="公式" r:id="rId8" imgW="266400" imgH="304560" progId="Equation.3">
                    <p:embed/>
                  </p:oleObj>
                </mc:Choice>
                <mc:Fallback>
                  <p:oleObj name="公式" r:id="rId8" imgW="266400" imgH="30456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670" y="1488"/>
                          <a:ext cx="138" cy="15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64" name="Object 16"/>
            <p:cNvGraphicFramePr>
              <a:graphicFrameLocks noChangeAspect="1"/>
            </p:cNvGraphicFramePr>
            <p:nvPr>
              <p:extLst>
                <p:ext uri="{D42A27DB-BD31-4B8C-83A1-F6EECF244321}">
                  <p14:modId xmlns:p14="http://schemas.microsoft.com/office/powerpoint/2010/main" val="1320582415"/>
                </p:ext>
              </p:extLst>
            </p:nvPr>
          </p:nvGraphicFramePr>
          <p:xfrm>
            <a:off x="1847" y="889"/>
            <a:ext cx="208" cy="172"/>
          </p:xfrm>
          <a:graphic>
            <a:graphicData uri="http://schemas.openxmlformats.org/presentationml/2006/ole">
              <mc:AlternateContent xmlns:mc="http://schemas.openxmlformats.org/markup-compatibility/2006">
                <mc:Choice xmlns:v="urn:schemas-microsoft-com:vml" Requires="v">
                  <p:oleObj spid="_x0000_s15938" name="公式" r:id="rId10" imgW="660240" imgH="545760" progId="Equation.3">
                    <p:embed/>
                  </p:oleObj>
                </mc:Choice>
                <mc:Fallback>
                  <p:oleObj name="公式" r:id="rId10" imgW="660240" imgH="545760"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847" y="889"/>
                          <a:ext cx="208" cy="1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3" name="Group 11"/>
          <p:cNvGrpSpPr>
            <a:grpSpLocks/>
          </p:cNvGrpSpPr>
          <p:nvPr/>
        </p:nvGrpSpPr>
        <p:grpSpPr bwMode="auto">
          <a:xfrm>
            <a:off x="6324600" y="1524000"/>
            <a:ext cx="3124200" cy="1066800"/>
            <a:chOff x="2928" y="1152"/>
            <a:chExt cx="1968" cy="672"/>
          </a:xfrm>
        </p:grpSpPr>
        <p:sp>
          <p:nvSpPr>
            <p:cNvPr id="2087" name="AutoShape 12"/>
            <p:cNvSpPr>
              <a:spLocks noChangeArrowheads="1"/>
            </p:cNvSpPr>
            <p:nvPr/>
          </p:nvSpPr>
          <p:spPr bwMode="auto">
            <a:xfrm>
              <a:off x="2928" y="1152"/>
              <a:ext cx="1968" cy="672"/>
            </a:xfrm>
            <a:prstGeom prst="wedgeRectCallout">
              <a:avLst>
                <a:gd name="adj1" fmla="val -90852"/>
                <a:gd name="adj2" fmla="val -59972"/>
              </a:avLst>
            </a:prstGeom>
            <a:noFill/>
            <a:ln w="952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lvl="0" eaLnBrk="1" hangingPunct="1"/>
              <a:r>
                <a:rPr kumimoji="0" lang="en-US" altLang="zh-CN" sz="3200" b="1" dirty="0">
                  <a:solidFill>
                    <a:prstClr val="black"/>
                  </a:solidFill>
                  <a:latin typeface="幼圆" panose="02010509060101010101" pitchFamily="49" charset="-122"/>
                  <a:ea typeface="幼圆" panose="02010509060101010101" pitchFamily="49" charset="-122"/>
                </a:rPr>
                <a:t> </a:t>
              </a:r>
              <a:r>
                <a:rPr kumimoji="0" lang="zh-CN" altLang="en-US" sz="2800" b="1" dirty="0">
                  <a:solidFill>
                    <a:prstClr val="black"/>
                  </a:solidFill>
                  <a:latin typeface="宋体" panose="02010600030101010101" pitchFamily="2" charset="-122"/>
                </a:rPr>
                <a:t>是有向曲面</a:t>
              </a:r>
              <a:r>
                <a:rPr kumimoji="0" lang="zh-CN" altLang="en-US" sz="2800" b="1" dirty="0">
                  <a:solidFill>
                    <a:prstClr val="black"/>
                  </a:solidFill>
                  <a:latin typeface="黑体" panose="02010609060101010101" pitchFamily="49" charset="-122"/>
                  <a:ea typeface="黑体" panose="02010609060101010101" pitchFamily="49" charset="-122"/>
                </a:rPr>
                <a:t>  </a:t>
              </a:r>
              <a:r>
                <a:rPr kumimoji="0" lang="zh-CN" altLang="en-US" sz="2800" b="1" dirty="0">
                  <a:solidFill>
                    <a:prstClr val="black"/>
                  </a:solidFill>
                  <a:latin typeface="宋体" panose="02010600030101010101" pitchFamily="2" charset="-122"/>
                </a:rPr>
                <a:t>的</a:t>
              </a:r>
            </a:p>
            <a:p>
              <a:pPr lvl="0" eaLnBrk="1" hangingPunct="1"/>
              <a:r>
                <a:rPr kumimoji="0" lang="zh-CN" altLang="en-US" sz="2800" b="1" dirty="0">
                  <a:solidFill>
                    <a:prstClr val="black"/>
                  </a:solidFill>
                  <a:latin typeface="宋体" panose="02010600030101010101" pitchFamily="2" charset="-122"/>
                </a:rPr>
                <a:t>正向边界曲线</a:t>
              </a:r>
              <a:endParaRPr lang="zh-CN" altLang="en-US" dirty="0">
                <a:latin typeface="宋体" panose="02010600030101010101" pitchFamily="2" charset="-122"/>
              </a:endParaRPr>
            </a:p>
          </p:txBody>
        </p:sp>
        <p:graphicFrame>
          <p:nvGraphicFramePr>
            <p:cNvPr id="2060" name="Object 12"/>
            <p:cNvGraphicFramePr>
              <a:graphicFrameLocks noChangeAspect="1"/>
            </p:cNvGraphicFramePr>
            <p:nvPr>
              <p:extLst>
                <p:ext uri="{D42A27DB-BD31-4B8C-83A1-F6EECF244321}">
                  <p14:modId xmlns:p14="http://schemas.microsoft.com/office/powerpoint/2010/main" val="2908415240"/>
                </p:ext>
              </p:extLst>
            </p:nvPr>
          </p:nvGraphicFramePr>
          <p:xfrm>
            <a:off x="2934" y="1263"/>
            <a:ext cx="167" cy="191"/>
          </p:xfrm>
          <a:graphic>
            <a:graphicData uri="http://schemas.openxmlformats.org/presentationml/2006/ole">
              <mc:AlternateContent xmlns:mc="http://schemas.openxmlformats.org/markup-compatibility/2006">
                <mc:Choice xmlns:v="urn:schemas-microsoft-com:vml" Requires="v">
                  <p:oleObj spid="_x0000_s15939" name="公式" r:id="rId12" imgW="266400" imgH="304560" progId="Equation.3">
                    <p:embed/>
                  </p:oleObj>
                </mc:Choice>
                <mc:Fallback>
                  <p:oleObj name="公式" r:id="rId12" imgW="266400" imgH="304560" progId="Equation.3">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934" y="1263"/>
                          <a:ext cx="167" cy="1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61" name="Object 13"/>
            <p:cNvGraphicFramePr>
              <a:graphicFrameLocks noChangeAspect="1"/>
            </p:cNvGraphicFramePr>
            <p:nvPr>
              <p:extLst>
                <p:ext uri="{D42A27DB-BD31-4B8C-83A1-F6EECF244321}">
                  <p14:modId xmlns:p14="http://schemas.microsoft.com/office/powerpoint/2010/main" val="1044994064"/>
                </p:ext>
              </p:extLst>
            </p:nvPr>
          </p:nvGraphicFramePr>
          <p:xfrm>
            <a:off x="4260" y="1292"/>
            <a:ext cx="169" cy="192"/>
          </p:xfrm>
          <a:graphic>
            <a:graphicData uri="http://schemas.openxmlformats.org/presentationml/2006/ole">
              <mc:AlternateContent xmlns:mc="http://schemas.openxmlformats.org/markup-compatibility/2006">
                <mc:Choice xmlns:v="urn:schemas-microsoft-com:vml" Requires="v">
                  <p:oleObj spid="_x0000_s15940" name="公式" r:id="rId14" imgW="266400" imgH="304560" progId="Equation.3">
                    <p:embed/>
                  </p:oleObj>
                </mc:Choice>
                <mc:Fallback>
                  <p:oleObj name="公式" r:id="rId14" imgW="266400" imgH="304560" progId="Equation.3">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260" y="1292"/>
                          <a:ext cx="169"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55311" name="Text Box 15"/>
          <p:cNvSpPr txBox="1">
            <a:spLocks noChangeArrowheads="1"/>
          </p:cNvSpPr>
          <p:nvPr/>
        </p:nvSpPr>
        <p:spPr bwMode="auto">
          <a:xfrm>
            <a:off x="4419600" y="762000"/>
            <a:ext cx="26670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3200" b="1" dirty="0">
                <a:latin typeface="宋体" panose="02010600030101010101" pitchFamily="2" charset="-122"/>
              </a:rPr>
              <a:t>右手法则</a:t>
            </a:r>
            <a:endParaRPr lang="zh-CN" altLang="en-US" dirty="0">
              <a:latin typeface="宋体" panose="02010600030101010101" pitchFamily="2" charset="-122"/>
            </a:endParaRPr>
          </a:p>
        </p:txBody>
      </p:sp>
      <p:grpSp>
        <p:nvGrpSpPr>
          <p:cNvPr id="4" name="Group 16"/>
          <p:cNvGrpSpPr>
            <a:grpSpLocks/>
          </p:cNvGrpSpPr>
          <p:nvPr/>
        </p:nvGrpSpPr>
        <p:grpSpPr bwMode="auto">
          <a:xfrm>
            <a:off x="7086600" y="2803381"/>
            <a:ext cx="3963988" cy="3525838"/>
            <a:chOff x="2832" y="1763"/>
            <a:chExt cx="2497" cy="2221"/>
          </a:xfrm>
        </p:grpSpPr>
        <p:grpSp>
          <p:nvGrpSpPr>
            <p:cNvPr id="2073" name="Group 17"/>
            <p:cNvGrpSpPr>
              <a:grpSpLocks/>
            </p:cNvGrpSpPr>
            <p:nvPr/>
          </p:nvGrpSpPr>
          <p:grpSpPr bwMode="auto">
            <a:xfrm>
              <a:off x="2832" y="1763"/>
              <a:ext cx="2497" cy="2221"/>
              <a:chOff x="2473" y="672"/>
              <a:chExt cx="3022" cy="2688"/>
            </a:xfrm>
          </p:grpSpPr>
          <p:grpSp>
            <p:nvGrpSpPr>
              <p:cNvPr id="2076" name="Group 18"/>
              <p:cNvGrpSpPr>
                <a:grpSpLocks/>
              </p:cNvGrpSpPr>
              <p:nvPr/>
            </p:nvGrpSpPr>
            <p:grpSpPr bwMode="auto">
              <a:xfrm>
                <a:off x="2473" y="672"/>
                <a:ext cx="3022" cy="2688"/>
                <a:chOff x="2473" y="672"/>
                <a:chExt cx="3022" cy="2688"/>
              </a:xfrm>
            </p:grpSpPr>
            <p:sp>
              <p:nvSpPr>
                <p:cNvPr id="2077" name="Oval 19"/>
                <p:cNvSpPr>
                  <a:spLocks noChangeArrowheads="1"/>
                </p:cNvSpPr>
                <p:nvPr/>
              </p:nvSpPr>
              <p:spPr bwMode="auto">
                <a:xfrm>
                  <a:off x="3504" y="2767"/>
                  <a:ext cx="1008" cy="288"/>
                </a:xfrm>
                <a:prstGeom prst="ellipse">
                  <a:avLst/>
                </a:prstGeom>
                <a:solidFill>
                  <a:srgbClr val="00FFFF"/>
                </a:solidFill>
                <a:ln w="28575">
                  <a:solidFill>
                    <a:srgbClr val="000000"/>
                  </a:solidFill>
                  <a:round/>
                  <a:headEnd/>
                  <a:tailEnd/>
                </a:ln>
              </p:spPr>
              <p:txBody>
                <a:bodyPr wrap="none" anchor="ctr"/>
                <a:lstStyle>
                  <a:lvl1pPr eaLnBrk="0" hangingPunct="0">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078" name="Line 20"/>
                <p:cNvSpPr>
                  <a:spLocks noChangeShapeType="1"/>
                </p:cNvSpPr>
                <p:nvPr/>
              </p:nvSpPr>
              <p:spPr bwMode="auto">
                <a:xfrm flipV="1">
                  <a:off x="3504" y="1680"/>
                  <a:ext cx="0" cy="120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79" name="Line 21"/>
                <p:cNvSpPr>
                  <a:spLocks noChangeShapeType="1"/>
                </p:cNvSpPr>
                <p:nvPr/>
              </p:nvSpPr>
              <p:spPr bwMode="auto">
                <a:xfrm flipV="1">
                  <a:off x="4512" y="1423"/>
                  <a:ext cx="0" cy="1488"/>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80" name="Oval 22"/>
                <p:cNvSpPr>
                  <a:spLocks noChangeArrowheads="1"/>
                </p:cNvSpPr>
                <p:nvPr/>
              </p:nvSpPr>
              <p:spPr bwMode="auto">
                <a:xfrm rot="20163373">
                  <a:off x="3456" y="1466"/>
                  <a:ext cx="1085" cy="382"/>
                </a:xfrm>
                <a:prstGeom prst="ellipse">
                  <a:avLst/>
                </a:prstGeom>
                <a:solidFill>
                  <a:srgbClr val="FFFF99">
                    <a:alpha val="50195"/>
                  </a:srgbClr>
                </a:solidFill>
                <a:ln w="28575">
                  <a:solidFill>
                    <a:srgbClr val="000000"/>
                  </a:solidFill>
                  <a:round/>
                  <a:headEnd/>
                  <a:tailEnd/>
                </a:ln>
              </p:spPr>
              <p:txBody>
                <a:bodyPr wrap="none" anchor="ctr"/>
                <a:lstStyle>
                  <a:lvl1pPr eaLnBrk="0" hangingPunct="0">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zh-CN"/>
                </a:p>
              </p:txBody>
            </p:sp>
            <p:sp>
              <p:nvSpPr>
                <p:cNvPr id="2081" name="Arc 23"/>
                <p:cNvSpPr>
                  <a:spLocks/>
                </p:cNvSpPr>
                <p:nvPr/>
              </p:nvSpPr>
              <p:spPr bwMode="auto">
                <a:xfrm rot="18469222">
                  <a:off x="3613" y="1196"/>
                  <a:ext cx="895" cy="903"/>
                </a:xfrm>
                <a:custGeom>
                  <a:avLst/>
                  <a:gdLst>
                    <a:gd name="T0" fmla="*/ 0 w 30070"/>
                    <a:gd name="T1" fmla="*/ 84 h 21600"/>
                    <a:gd name="T2" fmla="*/ 895 w 30070"/>
                    <a:gd name="T3" fmla="*/ 685 h 21600"/>
                    <a:gd name="T4" fmla="*/ 271 w 30070"/>
                    <a:gd name="T5" fmla="*/ 903 h 21600"/>
                    <a:gd name="T6" fmla="*/ 0 60000 65536"/>
                    <a:gd name="T7" fmla="*/ 0 60000 65536"/>
                    <a:gd name="T8" fmla="*/ 0 60000 65536"/>
                    <a:gd name="T9" fmla="*/ 0 w 30070"/>
                    <a:gd name="T10" fmla="*/ 0 h 21600"/>
                    <a:gd name="T11" fmla="*/ 30070 w 30070"/>
                    <a:gd name="T12" fmla="*/ 21600 h 21600"/>
                  </a:gdLst>
                  <a:ahLst/>
                  <a:cxnLst>
                    <a:cxn ang="T6">
                      <a:pos x="T0" y="T1"/>
                    </a:cxn>
                    <a:cxn ang="T7">
                      <a:pos x="T2" y="T3"/>
                    </a:cxn>
                    <a:cxn ang="T8">
                      <a:pos x="T4" y="T5"/>
                    </a:cxn>
                  </a:cxnLst>
                  <a:rect l="T9" t="T10" r="T11" b="T12"/>
                  <a:pathLst>
                    <a:path w="30070" h="21600" fill="none" extrusionOk="0">
                      <a:moveTo>
                        <a:pt x="-1" y="2014"/>
                      </a:moveTo>
                      <a:cubicBezTo>
                        <a:pt x="2853" y="687"/>
                        <a:pt x="5962" y="-1"/>
                        <a:pt x="9109" y="0"/>
                      </a:cubicBezTo>
                      <a:cubicBezTo>
                        <a:pt x="19029" y="0"/>
                        <a:pt x="27674" y="6757"/>
                        <a:pt x="30070" y="16384"/>
                      </a:cubicBezTo>
                    </a:path>
                    <a:path w="30070" h="21600" stroke="0" extrusionOk="0">
                      <a:moveTo>
                        <a:pt x="-1" y="2014"/>
                      </a:moveTo>
                      <a:cubicBezTo>
                        <a:pt x="2853" y="687"/>
                        <a:pt x="5962" y="-1"/>
                        <a:pt x="9109" y="0"/>
                      </a:cubicBezTo>
                      <a:cubicBezTo>
                        <a:pt x="19029" y="0"/>
                        <a:pt x="27674" y="6757"/>
                        <a:pt x="30070" y="16384"/>
                      </a:cubicBezTo>
                      <a:lnTo>
                        <a:pt x="9109" y="21600"/>
                      </a:lnTo>
                      <a:close/>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082" name="Line 24"/>
                <p:cNvSpPr>
                  <a:spLocks noChangeShapeType="1"/>
                </p:cNvSpPr>
                <p:nvPr/>
              </p:nvSpPr>
              <p:spPr bwMode="auto">
                <a:xfrm>
                  <a:off x="3216" y="2640"/>
                  <a:ext cx="2064" cy="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83" name="Line 25"/>
                <p:cNvSpPr>
                  <a:spLocks noChangeShapeType="1"/>
                </p:cNvSpPr>
                <p:nvPr/>
              </p:nvSpPr>
              <p:spPr bwMode="auto">
                <a:xfrm flipV="1">
                  <a:off x="3216" y="864"/>
                  <a:ext cx="0" cy="1776"/>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84" name="Line 26"/>
                <p:cNvSpPr>
                  <a:spLocks noChangeShapeType="1"/>
                </p:cNvSpPr>
                <p:nvPr/>
              </p:nvSpPr>
              <p:spPr bwMode="auto">
                <a:xfrm flipH="1">
                  <a:off x="2640" y="2640"/>
                  <a:ext cx="576" cy="576"/>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2053" name="Object 5"/>
                <p:cNvGraphicFramePr>
                  <a:graphicFrameLocks noChangeAspect="1"/>
                </p:cNvGraphicFramePr>
                <p:nvPr/>
              </p:nvGraphicFramePr>
              <p:xfrm>
                <a:off x="2473" y="3201"/>
                <a:ext cx="167" cy="159"/>
              </p:xfrm>
              <a:graphic>
                <a:graphicData uri="http://schemas.openxmlformats.org/presentationml/2006/ole">
                  <mc:AlternateContent xmlns:mc="http://schemas.openxmlformats.org/markup-compatibility/2006">
                    <mc:Choice xmlns:v="urn:schemas-microsoft-com:vml" Requires="v">
                      <p:oleObj spid="_x0000_s15941" name="公式" r:id="rId16" imgW="266400" imgH="253800" progId="Equation.3">
                        <p:embed/>
                      </p:oleObj>
                    </mc:Choice>
                    <mc:Fallback>
                      <p:oleObj name="公式" r:id="rId16" imgW="266400" imgH="253800" progId="Equation.3">
                        <p:embed/>
                        <p:pic>
                          <p:nvPicPr>
                            <p:cNvPr id="0" name=""/>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473" y="3201"/>
                              <a:ext cx="167" cy="15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54" name="Object 6"/>
                <p:cNvGraphicFramePr>
                  <a:graphicFrameLocks noChangeAspect="1"/>
                </p:cNvGraphicFramePr>
                <p:nvPr/>
              </p:nvGraphicFramePr>
              <p:xfrm>
                <a:off x="5328" y="2544"/>
                <a:ext cx="167" cy="208"/>
              </p:xfrm>
              <a:graphic>
                <a:graphicData uri="http://schemas.openxmlformats.org/presentationml/2006/ole">
                  <mc:AlternateContent xmlns:mc="http://schemas.openxmlformats.org/markup-compatibility/2006">
                    <mc:Choice xmlns:v="urn:schemas-microsoft-com:vml" Requires="v">
                      <p:oleObj spid="_x0000_s15942" name="公式" r:id="rId18" imgW="266400" imgH="330120" progId="Equation.3">
                        <p:embed/>
                      </p:oleObj>
                    </mc:Choice>
                    <mc:Fallback>
                      <p:oleObj name="公式" r:id="rId18" imgW="266400" imgH="330120" progId="Equation.3">
                        <p:embed/>
                        <p:pic>
                          <p:nvPicPr>
                            <p:cNvPr id="0" name=""/>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5328" y="2544"/>
                              <a:ext cx="167" cy="2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55" name="Object 7"/>
                <p:cNvGraphicFramePr>
                  <a:graphicFrameLocks noChangeAspect="1"/>
                </p:cNvGraphicFramePr>
                <p:nvPr/>
              </p:nvGraphicFramePr>
              <p:xfrm>
                <a:off x="3168" y="672"/>
                <a:ext cx="135" cy="167"/>
              </p:xfrm>
              <a:graphic>
                <a:graphicData uri="http://schemas.openxmlformats.org/presentationml/2006/ole">
                  <mc:AlternateContent xmlns:mc="http://schemas.openxmlformats.org/markup-compatibility/2006">
                    <mc:Choice xmlns:v="urn:schemas-microsoft-com:vml" Requires="v">
                      <p:oleObj spid="_x0000_s15943" name="公式" r:id="rId20" imgW="215640" imgH="266400" progId="Equation.3">
                        <p:embed/>
                      </p:oleObj>
                    </mc:Choice>
                    <mc:Fallback>
                      <p:oleObj name="公式" r:id="rId20" imgW="215640" imgH="266400" progId="Equation.3">
                        <p:embed/>
                        <p:pic>
                          <p:nvPicPr>
                            <p:cNvPr id="0" name=""/>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3168" y="672"/>
                              <a:ext cx="135" cy="16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56" name="Object 8"/>
                <p:cNvGraphicFramePr>
                  <a:graphicFrameLocks noChangeAspect="1"/>
                </p:cNvGraphicFramePr>
                <p:nvPr/>
              </p:nvGraphicFramePr>
              <p:xfrm>
                <a:off x="3216" y="2673"/>
                <a:ext cx="144" cy="159"/>
              </p:xfrm>
              <a:graphic>
                <a:graphicData uri="http://schemas.openxmlformats.org/presentationml/2006/ole">
                  <mc:AlternateContent xmlns:mc="http://schemas.openxmlformats.org/markup-compatibility/2006">
                    <mc:Choice xmlns:v="urn:schemas-microsoft-com:vml" Requires="v">
                      <p:oleObj spid="_x0000_s15944" name="公式" r:id="rId22" imgW="228600" imgH="253800" progId="Equation.3">
                        <p:embed/>
                      </p:oleObj>
                    </mc:Choice>
                    <mc:Fallback>
                      <p:oleObj name="公式" r:id="rId22" imgW="228600" imgH="253800" progId="Equation.3">
                        <p:embed/>
                        <p:pic>
                          <p:nvPicPr>
                            <p:cNvPr id="0" name=""/>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3216" y="2673"/>
                              <a:ext cx="144" cy="15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57" name="Object 9"/>
                <p:cNvGraphicFramePr>
                  <a:graphicFrameLocks noChangeAspect="1"/>
                </p:cNvGraphicFramePr>
                <p:nvPr/>
              </p:nvGraphicFramePr>
              <p:xfrm>
                <a:off x="3968" y="1008"/>
                <a:ext cx="1168" cy="266"/>
              </p:xfrm>
              <a:graphic>
                <a:graphicData uri="http://schemas.openxmlformats.org/presentationml/2006/ole">
                  <mc:AlternateContent xmlns:mc="http://schemas.openxmlformats.org/markup-compatibility/2006">
                    <mc:Choice xmlns:v="urn:schemas-microsoft-com:vml" Requires="v">
                      <p:oleObj spid="_x0000_s15945" name="公式" r:id="rId24" imgW="2387520" imgH="545760" progId="Equation.3">
                        <p:embed/>
                      </p:oleObj>
                    </mc:Choice>
                    <mc:Fallback>
                      <p:oleObj name="公式" r:id="rId24" imgW="2387520" imgH="545760" progId="Equation.3">
                        <p:embed/>
                        <p:pic>
                          <p:nvPicPr>
                            <p:cNvPr id="0" name=""/>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3968" y="1008"/>
                              <a:ext cx="1168" cy="26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58" name="Object 10"/>
                <p:cNvGraphicFramePr>
                  <a:graphicFrameLocks noChangeAspect="1"/>
                </p:cNvGraphicFramePr>
                <p:nvPr/>
              </p:nvGraphicFramePr>
              <p:xfrm>
                <a:off x="3768" y="2752"/>
                <a:ext cx="360" cy="320"/>
              </p:xfrm>
              <a:graphic>
                <a:graphicData uri="http://schemas.openxmlformats.org/presentationml/2006/ole">
                  <mc:AlternateContent xmlns:mc="http://schemas.openxmlformats.org/markup-compatibility/2006">
                    <mc:Choice xmlns:v="urn:schemas-microsoft-com:vml" Requires="v">
                      <p:oleObj spid="_x0000_s15946" name="公式" r:id="rId26" imgW="571320" imgH="507960" progId="Equation.3">
                        <p:embed/>
                      </p:oleObj>
                    </mc:Choice>
                    <mc:Fallback>
                      <p:oleObj name="公式" r:id="rId26" imgW="571320" imgH="507960" progId="Equation.3">
                        <p:embed/>
                        <p:pic>
                          <p:nvPicPr>
                            <p:cNvPr id="0" name=""/>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3768" y="2752"/>
                              <a:ext cx="360" cy="3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59" name="Object 11"/>
                <p:cNvGraphicFramePr>
                  <a:graphicFrameLocks noChangeAspect="1"/>
                </p:cNvGraphicFramePr>
                <p:nvPr/>
              </p:nvGraphicFramePr>
              <p:xfrm>
                <a:off x="3913" y="1920"/>
                <a:ext cx="167" cy="191"/>
              </p:xfrm>
              <a:graphic>
                <a:graphicData uri="http://schemas.openxmlformats.org/presentationml/2006/ole">
                  <mc:AlternateContent xmlns:mc="http://schemas.openxmlformats.org/markup-compatibility/2006">
                    <mc:Choice xmlns:v="urn:schemas-microsoft-com:vml" Requires="v">
                      <p:oleObj spid="_x0000_s15947" name="公式" r:id="rId28" imgW="266400" imgH="304560" progId="Equation.3">
                        <p:embed/>
                      </p:oleObj>
                    </mc:Choice>
                    <mc:Fallback>
                      <p:oleObj name="公式" r:id="rId28" imgW="266400" imgH="304560" progId="Equation.3">
                        <p:embed/>
                        <p:pic>
                          <p:nvPicPr>
                            <p:cNvPr id="0" name=""/>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3913" y="1920"/>
                              <a:ext cx="167" cy="1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85" name="Line 34"/>
                <p:cNvSpPr>
                  <a:spLocks noChangeShapeType="1"/>
                </p:cNvSpPr>
                <p:nvPr/>
              </p:nvSpPr>
              <p:spPr bwMode="auto">
                <a:xfrm flipV="1">
                  <a:off x="4128" y="1728"/>
                  <a:ext cx="144" cy="83"/>
                </a:xfrm>
                <a:prstGeom prst="line">
                  <a:avLst/>
                </a:prstGeom>
                <a:noFill/>
                <a:ln w="254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86" name="Line 35"/>
                <p:cNvSpPr>
                  <a:spLocks noChangeShapeType="1"/>
                </p:cNvSpPr>
                <p:nvPr/>
              </p:nvSpPr>
              <p:spPr bwMode="auto">
                <a:xfrm flipH="1">
                  <a:off x="3888" y="1488"/>
                  <a:ext cx="48" cy="28"/>
                </a:xfrm>
                <a:prstGeom prst="line">
                  <a:avLst/>
                </a:prstGeom>
                <a:noFill/>
                <a:ln w="254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graphicFrame>
            <p:nvGraphicFramePr>
              <p:cNvPr id="2052" name="Object 4"/>
              <p:cNvGraphicFramePr>
                <a:graphicFrameLocks noChangeAspect="1"/>
              </p:cNvGraphicFramePr>
              <p:nvPr/>
            </p:nvGraphicFramePr>
            <p:xfrm>
              <a:off x="4169" y="3072"/>
              <a:ext cx="199" cy="208"/>
            </p:xfrm>
            <a:graphic>
              <a:graphicData uri="http://schemas.openxmlformats.org/presentationml/2006/ole">
                <mc:AlternateContent xmlns:mc="http://schemas.openxmlformats.org/markup-compatibility/2006">
                  <mc:Choice xmlns:v="urn:schemas-microsoft-com:vml" Requires="v">
                    <p:oleObj spid="_x0000_s15948" name="公式" r:id="rId30" imgW="317160" imgH="330120" progId="Equation.3">
                      <p:embed/>
                    </p:oleObj>
                  </mc:Choice>
                  <mc:Fallback>
                    <p:oleObj name="公式" r:id="rId30" imgW="317160" imgH="330120" progId="Equation.3">
                      <p:embed/>
                      <p:pic>
                        <p:nvPicPr>
                          <p:cNvPr id="0" name=""/>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4169" y="3072"/>
                            <a:ext cx="199" cy="2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2074" name="Line 37"/>
            <p:cNvSpPr>
              <a:spLocks noChangeShapeType="1"/>
            </p:cNvSpPr>
            <p:nvPr/>
          </p:nvSpPr>
          <p:spPr bwMode="auto">
            <a:xfrm flipH="1" flipV="1">
              <a:off x="3805" y="2199"/>
              <a:ext cx="138" cy="238"/>
            </a:xfrm>
            <a:prstGeom prst="line">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2051" name="Object 3"/>
            <p:cNvGraphicFramePr>
              <a:graphicFrameLocks noChangeAspect="1"/>
            </p:cNvGraphicFramePr>
            <p:nvPr/>
          </p:nvGraphicFramePr>
          <p:xfrm>
            <a:off x="3702" y="2093"/>
            <a:ext cx="131" cy="163"/>
          </p:xfrm>
          <a:graphic>
            <a:graphicData uri="http://schemas.openxmlformats.org/presentationml/2006/ole">
              <mc:AlternateContent xmlns:mc="http://schemas.openxmlformats.org/markup-compatibility/2006">
                <mc:Choice xmlns:v="urn:schemas-microsoft-com:vml" Requires="v">
                  <p:oleObj spid="_x0000_s15949" name="公式" r:id="rId32" imgW="253800" imgH="317160" progId="Equation.3">
                    <p:embed/>
                  </p:oleObj>
                </mc:Choice>
                <mc:Fallback>
                  <p:oleObj name="公式" r:id="rId32" imgW="253800" imgH="317160" progId="Equation.3">
                    <p:embed/>
                    <p:pic>
                      <p:nvPicPr>
                        <p:cNvPr id="0" name=""/>
                        <p:cNvPicPr>
                          <a:picLocks noChangeAspect="1" noChangeArrowheads="1"/>
                        </p:cNvPicPr>
                        <p:nvPr/>
                      </p:nvPicPr>
                      <p:blipFill>
                        <a:blip r:embed="rId33">
                          <a:extLst>
                            <a:ext uri="{28A0092B-C50C-407E-A947-70E740481C1C}">
                              <a14:useLocalDpi xmlns:a14="http://schemas.microsoft.com/office/drawing/2010/main" val="0"/>
                            </a:ext>
                          </a:extLst>
                        </a:blip>
                        <a:srcRect/>
                        <a:stretch>
                          <a:fillRect/>
                        </a:stretch>
                      </p:blipFill>
                      <p:spPr bwMode="auto">
                        <a:xfrm>
                          <a:off x="3702" y="2093"/>
                          <a:ext cx="131" cy="1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75" name="Line 39"/>
            <p:cNvSpPr>
              <a:spLocks noChangeShapeType="1"/>
            </p:cNvSpPr>
            <p:nvPr/>
          </p:nvSpPr>
          <p:spPr bwMode="auto">
            <a:xfrm>
              <a:off x="3982" y="3746"/>
              <a:ext cx="198" cy="0"/>
            </a:xfrm>
            <a:prstGeom prst="line">
              <a:avLst/>
            </a:prstGeom>
            <a:noFill/>
            <a:ln w="254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55336" name="Rectangle 40"/>
          <p:cNvSpPr>
            <a:spLocks noChangeArrowheads="1"/>
          </p:cNvSpPr>
          <p:nvPr/>
        </p:nvSpPr>
        <p:spPr bwMode="auto">
          <a:xfrm>
            <a:off x="2362200" y="2687638"/>
            <a:ext cx="13716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b="1" dirty="0">
                <a:solidFill>
                  <a:srgbClr val="FF0000"/>
                </a:solidFill>
                <a:latin typeface="宋体" panose="02010600030101010101" pitchFamily="2" charset="-122"/>
              </a:rPr>
              <a:t>证明</a:t>
            </a:r>
          </a:p>
        </p:txBody>
      </p:sp>
      <p:graphicFrame>
        <p:nvGraphicFramePr>
          <p:cNvPr id="55337" name="Object 2"/>
          <p:cNvGraphicFramePr>
            <a:graphicFrameLocks noChangeAspect="1"/>
          </p:cNvGraphicFramePr>
          <p:nvPr>
            <p:extLst>
              <p:ext uri="{D42A27DB-BD31-4B8C-83A1-F6EECF244321}">
                <p14:modId xmlns:p14="http://schemas.microsoft.com/office/powerpoint/2010/main" val="810827542"/>
              </p:ext>
            </p:extLst>
          </p:nvPr>
        </p:nvGraphicFramePr>
        <p:xfrm>
          <a:off x="2451100" y="3224213"/>
          <a:ext cx="4016375" cy="2968625"/>
        </p:xfrm>
        <a:graphic>
          <a:graphicData uri="http://schemas.openxmlformats.org/presentationml/2006/ole">
            <mc:AlternateContent xmlns:mc="http://schemas.openxmlformats.org/markup-compatibility/2006">
              <mc:Choice xmlns:v="urn:schemas-microsoft-com:vml" Requires="v">
                <p:oleObj spid="_x0000_s15950" name="Document" r:id="rId34" imgW="4019700" imgH="2975147" progId="Word.Document.8">
                  <p:embed/>
                </p:oleObj>
              </mc:Choice>
              <mc:Fallback>
                <p:oleObj name="Document" r:id="rId34" imgW="4019700" imgH="2975147" progId="Word.Document.8">
                  <p:embed/>
                  <p:pic>
                    <p:nvPicPr>
                      <p:cNvPr id="0" name=""/>
                      <p:cNvPicPr preferRelativeResize="0">
                        <a:picLocks noChangeAspect="1" noChangeArrowheads="1"/>
                      </p:cNvPicPr>
                      <p:nvPr/>
                    </p:nvPicPr>
                    <p:blipFill>
                      <a:blip r:embed="rId35"/>
                      <a:srcRect/>
                      <a:stretch>
                        <a:fillRect/>
                      </a:stretch>
                    </p:blipFill>
                    <p:spPr bwMode="auto">
                      <a:xfrm>
                        <a:off x="2451100" y="3224213"/>
                        <a:ext cx="4016375" cy="2968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FF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5338" name="Text Box 42"/>
          <p:cNvSpPr txBox="1">
            <a:spLocks noChangeArrowheads="1"/>
          </p:cNvSpPr>
          <p:nvPr/>
        </p:nvSpPr>
        <p:spPr bwMode="auto">
          <a:xfrm>
            <a:off x="3505200" y="2701926"/>
            <a:ext cx="1371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2800" b="1"/>
              <a:t>如图</a:t>
            </a:r>
            <a:endParaRPr lang="zh-CN" altLang="en-US" sz="2800"/>
          </a:p>
        </p:txBody>
      </p:sp>
      <p:sp>
        <p:nvSpPr>
          <p:cNvPr id="55339" name="Line 43"/>
          <p:cNvSpPr>
            <a:spLocks noChangeShapeType="1"/>
          </p:cNvSpPr>
          <p:nvPr/>
        </p:nvSpPr>
        <p:spPr bwMode="auto">
          <a:xfrm>
            <a:off x="2438400" y="4364038"/>
            <a:ext cx="2667000" cy="0"/>
          </a:xfrm>
          <a:prstGeom prst="line">
            <a:avLst/>
          </a:prstGeom>
          <a:noFill/>
          <a:ln w="2540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 name="灯片编号占位符 1"/>
          <p:cNvSpPr>
            <a:spLocks noGrp="1"/>
          </p:cNvSpPr>
          <p:nvPr>
            <p:ph type="sldNum" sz="quarter" idx="12"/>
          </p:nvPr>
        </p:nvSpPr>
        <p:spPr/>
        <p:txBody>
          <a:bodyPr/>
          <a:lstStyle/>
          <a:p>
            <a:fld id="{F99E66F1-1077-4047-AD70-5069A048046F}" type="slidenum">
              <a:rPr lang="zh-CN" altLang="en-US" smtClean="0"/>
              <a:t>3</a:t>
            </a:fld>
            <a:endParaRPr lang="zh-CN" altLang="en-US"/>
          </a:p>
        </p:txBody>
      </p:sp>
    </p:spTree>
    <p:extLst>
      <p:ext uri="{BB962C8B-B14F-4D97-AF65-F5344CB8AC3E}">
        <p14:creationId xmlns:p14="http://schemas.microsoft.com/office/powerpoint/2010/main" val="325614671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wipe(left)">
                                      <p:cBhvr>
                                        <p:cTn id="7" dur="500"/>
                                        <p:tgtEl>
                                          <p:spTgt spid="4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right)">
                                      <p:cBhvr>
                                        <p:cTn id="12" dur="500"/>
                                        <p:tgtEl>
                                          <p:spTgt spid="3"/>
                                        </p:tgtEl>
                                      </p:cBhvr>
                                    </p:animEffect>
                                  </p:childTnLst>
                                </p:cTn>
                              </p:par>
                            </p:childTnLst>
                          </p:cTn>
                        </p:par>
                        <p:par>
                          <p:cTn id="13" fill="hold">
                            <p:stCondLst>
                              <p:cond delay="500"/>
                            </p:stCondLst>
                            <p:childTnLst>
                              <p:par>
                                <p:cTn id="14" presetID="12" presetClass="entr" presetSubtype="8" fill="hold" grpId="0" nodeType="afterEffect">
                                  <p:stCondLst>
                                    <p:cond delay="0"/>
                                  </p:stCondLst>
                                  <p:childTnLst>
                                    <p:set>
                                      <p:cBhvr>
                                        <p:cTn id="15" dur="1" fill="hold">
                                          <p:stCondLst>
                                            <p:cond delay="0"/>
                                          </p:stCondLst>
                                        </p:cTn>
                                        <p:tgtEl>
                                          <p:spTgt spid="55311"/>
                                        </p:tgtEl>
                                        <p:attrNameLst>
                                          <p:attrName>style.visibility</p:attrName>
                                        </p:attrNameLst>
                                      </p:cBhvr>
                                      <p:to>
                                        <p:strVal val="visible"/>
                                      </p:to>
                                    </p:set>
                                    <p:animEffect transition="in" filter="slide(fromLeft)">
                                      <p:cBhvr>
                                        <p:cTn id="16" dur="500"/>
                                        <p:tgtEl>
                                          <p:spTgt spid="55311"/>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55336"/>
                                        </p:tgtEl>
                                        <p:attrNameLst>
                                          <p:attrName>style.visibility</p:attrName>
                                        </p:attrNameLst>
                                      </p:cBhvr>
                                      <p:to>
                                        <p:strVal val="visible"/>
                                      </p:to>
                                    </p:set>
                                    <p:animEffect transition="in" filter="wipe(left)">
                                      <p:cBhvr>
                                        <p:cTn id="21" dur="500"/>
                                        <p:tgtEl>
                                          <p:spTgt spid="55336"/>
                                        </p:tgtEl>
                                      </p:cBhvr>
                                    </p:animEffect>
                                  </p:childTnLst>
                                </p:cTn>
                              </p:par>
                            </p:childTnLst>
                          </p:cTn>
                        </p:par>
                        <p:par>
                          <p:cTn id="22" fill="hold">
                            <p:stCondLst>
                              <p:cond delay="500"/>
                            </p:stCondLst>
                            <p:childTnLst>
                              <p:par>
                                <p:cTn id="23" presetID="9" presetClass="entr" presetSubtype="0" fill="hold" grpId="0" nodeType="afterEffect">
                                  <p:stCondLst>
                                    <p:cond delay="0"/>
                                  </p:stCondLst>
                                  <p:childTnLst>
                                    <p:set>
                                      <p:cBhvr>
                                        <p:cTn id="24" dur="1" fill="hold">
                                          <p:stCondLst>
                                            <p:cond delay="0"/>
                                          </p:stCondLst>
                                        </p:cTn>
                                        <p:tgtEl>
                                          <p:spTgt spid="55338"/>
                                        </p:tgtEl>
                                        <p:attrNameLst>
                                          <p:attrName>style.visibility</p:attrName>
                                        </p:attrNameLst>
                                      </p:cBhvr>
                                      <p:to>
                                        <p:strVal val="visible"/>
                                      </p:to>
                                    </p:set>
                                    <p:animEffect transition="in" filter="dissolve">
                                      <p:cBhvr>
                                        <p:cTn id="25" dur="500"/>
                                        <p:tgtEl>
                                          <p:spTgt spid="55338"/>
                                        </p:tgtEl>
                                      </p:cBhvr>
                                    </p:animEffect>
                                  </p:childTnLst>
                                </p:cTn>
                              </p:par>
                            </p:childTnLst>
                          </p:cTn>
                        </p:par>
                        <p:par>
                          <p:cTn id="26" fill="hold">
                            <p:stCondLst>
                              <p:cond delay="1000"/>
                            </p:stCondLst>
                            <p:childTnLst>
                              <p:par>
                                <p:cTn id="27" presetID="22" presetClass="entr" presetSubtype="8" fill="hold" nodeType="afterEffect">
                                  <p:stCondLst>
                                    <p:cond delay="0"/>
                                  </p:stCondLst>
                                  <p:childTnLst>
                                    <p:set>
                                      <p:cBhvr>
                                        <p:cTn id="28" dur="1" fill="hold">
                                          <p:stCondLst>
                                            <p:cond delay="0"/>
                                          </p:stCondLst>
                                        </p:cTn>
                                        <p:tgtEl>
                                          <p:spTgt spid="4"/>
                                        </p:tgtEl>
                                        <p:attrNameLst>
                                          <p:attrName>style.visibility</p:attrName>
                                        </p:attrNameLst>
                                      </p:cBhvr>
                                      <p:to>
                                        <p:strVal val="visible"/>
                                      </p:to>
                                    </p:set>
                                    <p:animEffect transition="in" filter="wipe(left)">
                                      <p:cBhvr>
                                        <p:cTn id="29" dur="500"/>
                                        <p:tgtEl>
                                          <p:spTgt spid="4"/>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nodeType="clickEffect">
                                  <p:stCondLst>
                                    <p:cond delay="0"/>
                                  </p:stCondLst>
                                  <p:childTnLst>
                                    <p:set>
                                      <p:cBhvr>
                                        <p:cTn id="33" dur="1" fill="hold">
                                          <p:stCondLst>
                                            <p:cond delay="0"/>
                                          </p:stCondLst>
                                        </p:cTn>
                                        <p:tgtEl>
                                          <p:spTgt spid="55337"/>
                                        </p:tgtEl>
                                        <p:attrNameLst>
                                          <p:attrName>style.visibility</p:attrName>
                                        </p:attrNameLst>
                                      </p:cBhvr>
                                      <p:to>
                                        <p:strVal val="visible"/>
                                      </p:to>
                                    </p:set>
                                    <p:animEffect transition="in" filter="wipe(left)">
                                      <p:cBhvr>
                                        <p:cTn id="34" dur="500"/>
                                        <p:tgtEl>
                                          <p:spTgt spid="55337"/>
                                        </p:tgtEl>
                                      </p:cBhvr>
                                    </p:animEffect>
                                  </p:childTnLst>
                                </p:cTn>
                              </p:par>
                            </p:childTnLst>
                          </p:cTn>
                        </p:par>
                        <p:par>
                          <p:cTn id="35" fill="hold">
                            <p:stCondLst>
                              <p:cond delay="500"/>
                            </p:stCondLst>
                            <p:childTnLst>
                              <p:par>
                                <p:cTn id="36" presetID="22" presetClass="entr" presetSubtype="8" fill="hold" grpId="0" nodeType="afterEffect">
                                  <p:stCondLst>
                                    <p:cond delay="0"/>
                                  </p:stCondLst>
                                  <p:childTnLst>
                                    <p:set>
                                      <p:cBhvr>
                                        <p:cTn id="37" dur="1" fill="hold">
                                          <p:stCondLst>
                                            <p:cond delay="0"/>
                                          </p:stCondLst>
                                        </p:cTn>
                                        <p:tgtEl>
                                          <p:spTgt spid="55339"/>
                                        </p:tgtEl>
                                        <p:attrNameLst>
                                          <p:attrName>style.visibility</p:attrName>
                                        </p:attrNameLst>
                                      </p:cBhvr>
                                      <p:to>
                                        <p:strVal val="visible"/>
                                      </p:to>
                                    </p:set>
                                    <p:animEffect transition="in" filter="wipe(left)">
                                      <p:cBhvr>
                                        <p:cTn id="38" dur="500"/>
                                        <p:tgtEl>
                                          <p:spTgt spid="553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311" grpId="0" autoUpdateAnimBg="0"/>
      <p:bldP spid="55336" grpId="0" autoUpdateAnimBg="0"/>
      <p:bldP spid="55338" grpId="0" autoUpdateAnimBg="0"/>
      <p:bldP spid="55339"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7" name="Text Box 2"/>
          <p:cNvSpPr txBox="1">
            <a:spLocks noChangeArrowheads="1"/>
          </p:cNvSpPr>
          <p:nvPr/>
        </p:nvSpPr>
        <p:spPr bwMode="auto">
          <a:xfrm>
            <a:off x="2438400" y="762001"/>
            <a:ext cx="1295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b="1"/>
              <a:t>思路</a:t>
            </a:r>
            <a:endParaRPr lang="zh-CN" altLang="en-US" sz="2800"/>
          </a:p>
        </p:txBody>
      </p:sp>
      <p:graphicFrame>
        <p:nvGraphicFramePr>
          <p:cNvPr id="87040" name="Object 2"/>
          <p:cNvGraphicFramePr>
            <a:graphicFrameLocks noChangeAspect="1"/>
          </p:cNvGraphicFramePr>
          <p:nvPr>
            <p:extLst>
              <p:ext uri="{D42A27DB-BD31-4B8C-83A1-F6EECF244321}">
                <p14:modId xmlns:p14="http://schemas.microsoft.com/office/powerpoint/2010/main" val="1595055996"/>
              </p:ext>
            </p:extLst>
          </p:nvPr>
        </p:nvGraphicFramePr>
        <p:xfrm>
          <a:off x="2024620" y="1640541"/>
          <a:ext cx="7627671" cy="988290"/>
        </p:xfrm>
        <a:graphic>
          <a:graphicData uri="http://schemas.openxmlformats.org/presentationml/2006/ole">
            <mc:AlternateContent xmlns:mc="http://schemas.openxmlformats.org/markup-compatibility/2006">
              <mc:Choice xmlns:v="urn:schemas-microsoft-com:vml" Requires="v">
                <p:oleObj spid="_x0000_s13421" name="Equation" r:id="rId3" imgW="3441600" imgH="444240" progId="Equation.DSMT4">
                  <p:embed/>
                </p:oleObj>
              </mc:Choice>
              <mc:Fallback>
                <p:oleObj name="Equation" r:id="rId3" imgW="3441600" imgH="444240" progId="Equation.DSMT4">
                  <p:embed/>
                  <p:pic>
                    <p:nvPicPr>
                      <p:cNvPr id="0" name=""/>
                      <p:cNvPicPr>
                        <a:picLocks noChangeAspect="1" noChangeArrowheads="1"/>
                      </p:cNvPicPr>
                      <p:nvPr/>
                    </p:nvPicPr>
                    <p:blipFill>
                      <a:blip r:embed="rId4"/>
                      <a:srcRect/>
                      <a:stretch>
                        <a:fillRect/>
                      </a:stretch>
                    </p:blipFill>
                    <p:spPr bwMode="auto">
                      <a:xfrm>
                        <a:off x="2024620" y="1640541"/>
                        <a:ext cx="7627671" cy="988290"/>
                      </a:xfrm>
                      <a:prstGeom prst="rect">
                        <a:avLst/>
                      </a:prstGeom>
                      <a:noFill/>
                      <a:ln>
                        <a:noFill/>
                      </a:ln>
                      <a:effectLst/>
                    </p:spPr>
                  </p:pic>
                </p:oleObj>
              </mc:Fallback>
            </mc:AlternateContent>
          </a:graphicData>
        </a:graphic>
      </p:graphicFrame>
      <p:graphicFrame>
        <p:nvGraphicFramePr>
          <p:cNvPr id="87041" name="Object 3"/>
          <p:cNvGraphicFramePr>
            <a:graphicFrameLocks noChangeAspect="1"/>
          </p:cNvGraphicFramePr>
          <p:nvPr>
            <p:extLst>
              <p:ext uri="{D42A27DB-BD31-4B8C-83A1-F6EECF244321}">
                <p14:modId xmlns:p14="http://schemas.microsoft.com/office/powerpoint/2010/main" val="2048458159"/>
              </p:ext>
            </p:extLst>
          </p:nvPr>
        </p:nvGraphicFramePr>
        <p:xfrm>
          <a:off x="2495480" y="3393422"/>
          <a:ext cx="6158994" cy="596665"/>
        </p:xfrm>
        <a:graphic>
          <a:graphicData uri="http://schemas.openxmlformats.org/presentationml/2006/ole">
            <mc:AlternateContent xmlns:mc="http://schemas.openxmlformats.org/markup-compatibility/2006">
              <mc:Choice xmlns:v="urn:schemas-microsoft-com:vml" Requires="v">
                <p:oleObj spid="_x0000_s13422" name="Equation" r:id="rId5" imgW="2489040" imgH="241200" progId="Equation.DSMT4">
                  <p:embed/>
                </p:oleObj>
              </mc:Choice>
              <mc:Fallback>
                <p:oleObj name="Equation" r:id="rId5" imgW="2489040" imgH="241200" progId="Equation.DSMT4">
                  <p:embed/>
                  <p:pic>
                    <p:nvPicPr>
                      <p:cNvPr id="0" name=""/>
                      <p:cNvPicPr>
                        <a:picLocks noChangeAspect="1" noChangeArrowheads="1"/>
                      </p:cNvPicPr>
                      <p:nvPr/>
                    </p:nvPicPr>
                    <p:blipFill>
                      <a:blip r:embed="rId6"/>
                      <a:srcRect/>
                      <a:stretch>
                        <a:fillRect/>
                      </a:stretch>
                    </p:blipFill>
                    <p:spPr bwMode="auto">
                      <a:xfrm>
                        <a:off x="2495480" y="3393422"/>
                        <a:ext cx="6158994" cy="596665"/>
                      </a:xfrm>
                      <a:prstGeom prst="rect">
                        <a:avLst/>
                      </a:prstGeom>
                      <a:noFill/>
                      <a:ln>
                        <a:noFill/>
                      </a:ln>
                      <a:effectLst/>
                    </p:spPr>
                  </p:pic>
                </p:oleObj>
              </mc:Fallback>
            </mc:AlternateContent>
          </a:graphicData>
        </a:graphic>
      </p:graphicFrame>
      <p:graphicFrame>
        <p:nvGraphicFramePr>
          <p:cNvPr id="87042" name="Object 4"/>
          <p:cNvGraphicFramePr>
            <a:graphicFrameLocks noChangeAspect="1"/>
          </p:cNvGraphicFramePr>
          <p:nvPr>
            <p:extLst>
              <p:ext uri="{D42A27DB-BD31-4B8C-83A1-F6EECF244321}">
                <p14:modId xmlns:p14="http://schemas.microsoft.com/office/powerpoint/2010/main" val="985415196"/>
              </p:ext>
            </p:extLst>
          </p:nvPr>
        </p:nvGraphicFramePr>
        <p:xfrm>
          <a:off x="2244725" y="4273550"/>
          <a:ext cx="7594600" cy="1028700"/>
        </p:xfrm>
        <a:graphic>
          <a:graphicData uri="http://schemas.openxmlformats.org/presentationml/2006/ole">
            <mc:AlternateContent xmlns:mc="http://schemas.openxmlformats.org/markup-compatibility/2006">
              <mc:Choice xmlns:v="urn:schemas-microsoft-com:vml" Requires="v">
                <p:oleObj spid="_x0000_s13423" name="Equation" r:id="rId7" imgW="3276360" imgH="444240" progId="Equation.DSMT4">
                  <p:embed/>
                </p:oleObj>
              </mc:Choice>
              <mc:Fallback>
                <p:oleObj name="Equation" r:id="rId7" imgW="3276360" imgH="444240" progId="Equation.DSMT4">
                  <p:embed/>
                  <p:pic>
                    <p:nvPicPr>
                      <p:cNvPr id="0" name=""/>
                      <p:cNvPicPr>
                        <a:picLocks noChangeAspect="1" noChangeArrowheads="1"/>
                      </p:cNvPicPr>
                      <p:nvPr/>
                    </p:nvPicPr>
                    <p:blipFill>
                      <a:blip r:embed="rId8"/>
                      <a:srcRect/>
                      <a:stretch>
                        <a:fillRect/>
                      </a:stretch>
                    </p:blipFill>
                    <p:spPr bwMode="auto">
                      <a:xfrm>
                        <a:off x="2244725" y="4273550"/>
                        <a:ext cx="7594600" cy="1028700"/>
                      </a:xfrm>
                      <a:prstGeom prst="rect">
                        <a:avLst/>
                      </a:prstGeom>
                      <a:noFill/>
                      <a:ln>
                        <a:noFill/>
                      </a:ln>
                      <a:effectLst/>
                    </p:spPr>
                  </p:pic>
                </p:oleObj>
              </mc:Fallback>
            </mc:AlternateContent>
          </a:graphicData>
        </a:graphic>
      </p:graphicFrame>
      <p:sp>
        <p:nvSpPr>
          <p:cNvPr id="57350" name="Text Box 6"/>
          <p:cNvSpPr txBox="1">
            <a:spLocks noChangeArrowheads="1"/>
          </p:cNvSpPr>
          <p:nvPr/>
        </p:nvSpPr>
        <p:spPr bwMode="auto">
          <a:xfrm>
            <a:off x="9095817" y="2628831"/>
            <a:ext cx="914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miter lim="800000"/>
                <a:headEnd/>
                <a:tailEnd/>
              </a14:hiddenLine>
            </a:ext>
          </a:extLst>
        </p:spPr>
        <p:txBody>
          <a:bodyPr>
            <a:spAutoFit/>
          </a:bodyPr>
          <a:lstStyle>
            <a:lvl1pPr eaLnBrk="0" hangingPunct="0">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b="1" dirty="0"/>
              <a:t>（</a:t>
            </a:r>
            <a:r>
              <a:rPr lang="en-US" altLang="zh-CN" sz="2800" b="1" dirty="0"/>
              <a:t>2</a:t>
            </a:r>
            <a:r>
              <a:rPr lang="zh-CN" altLang="en-US" sz="2800" b="1" dirty="0"/>
              <a:t>）</a:t>
            </a:r>
          </a:p>
        </p:txBody>
      </p:sp>
      <p:sp>
        <p:nvSpPr>
          <p:cNvPr id="57351" name="Text Box 7"/>
          <p:cNvSpPr txBox="1">
            <a:spLocks noChangeArrowheads="1"/>
          </p:cNvSpPr>
          <p:nvPr/>
        </p:nvSpPr>
        <p:spPr bwMode="auto">
          <a:xfrm>
            <a:off x="9258300" y="5395959"/>
            <a:ext cx="990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miter lim="800000"/>
                <a:headEnd/>
                <a:tailEnd/>
              </a14:hiddenLine>
            </a:ext>
          </a:extLst>
        </p:spPr>
        <p:txBody>
          <a:bodyPr>
            <a:spAutoFit/>
          </a:bodyPr>
          <a:lstStyle>
            <a:lvl1pPr eaLnBrk="0" hangingPunct="0">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b="1" dirty="0"/>
              <a:t>（</a:t>
            </a:r>
            <a:r>
              <a:rPr lang="en-US" altLang="zh-CN" sz="2800" b="1" dirty="0"/>
              <a:t>3</a:t>
            </a:r>
            <a:r>
              <a:rPr lang="zh-CN" altLang="en-US" sz="2800" b="1" dirty="0"/>
              <a:t>）</a:t>
            </a:r>
          </a:p>
        </p:txBody>
      </p:sp>
      <p:sp>
        <p:nvSpPr>
          <p:cNvPr id="2" name="灯片编号占位符 1"/>
          <p:cNvSpPr>
            <a:spLocks noGrp="1"/>
          </p:cNvSpPr>
          <p:nvPr>
            <p:ph type="sldNum" sz="quarter" idx="12"/>
          </p:nvPr>
        </p:nvSpPr>
        <p:spPr/>
        <p:txBody>
          <a:bodyPr/>
          <a:lstStyle/>
          <a:p>
            <a:fld id="{F99E66F1-1077-4047-AD70-5069A048046F}" type="slidenum">
              <a:rPr lang="zh-CN" altLang="en-US" smtClean="0"/>
              <a:t>4</a:t>
            </a:fld>
            <a:endParaRPr lang="zh-CN" altLang="en-US"/>
          </a:p>
        </p:txBody>
      </p:sp>
    </p:spTree>
    <p:extLst>
      <p:ext uri="{BB962C8B-B14F-4D97-AF65-F5344CB8AC3E}">
        <p14:creationId xmlns:p14="http://schemas.microsoft.com/office/powerpoint/2010/main" val="420139950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87040"/>
                                        </p:tgtEl>
                                        <p:attrNameLst>
                                          <p:attrName>style.visibility</p:attrName>
                                        </p:attrNameLst>
                                      </p:cBhvr>
                                      <p:to>
                                        <p:strVal val="visible"/>
                                      </p:to>
                                    </p:set>
                                    <p:animEffect transition="in" filter="wipe(left)">
                                      <p:cBhvr>
                                        <p:cTn id="7" dur="500"/>
                                        <p:tgtEl>
                                          <p:spTgt spid="8704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7350"/>
                                        </p:tgtEl>
                                        <p:attrNameLst>
                                          <p:attrName>style.visibility</p:attrName>
                                        </p:attrNameLst>
                                      </p:cBhvr>
                                      <p:to>
                                        <p:strVal val="visible"/>
                                      </p:to>
                                    </p:set>
                                    <p:animEffect transition="in" filter="wipe(left)">
                                      <p:cBhvr>
                                        <p:cTn id="12" dur="500"/>
                                        <p:tgtEl>
                                          <p:spTgt spid="5735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87041"/>
                                        </p:tgtEl>
                                        <p:attrNameLst>
                                          <p:attrName>style.visibility</p:attrName>
                                        </p:attrNameLst>
                                      </p:cBhvr>
                                      <p:to>
                                        <p:strVal val="visible"/>
                                      </p:to>
                                    </p:set>
                                    <p:animEffect transition="in" filter="wipe(left)">
                                      <p:cBhvr>
                                        <p:cTn id="17" dur="500"/>
                                        <p:tgtEl>
                                          <p:spTgt spid="8704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87042"/>
                                        </p:tgtEl>
                                        <p:attrNameLst>
                                          <p:attrName>style.visibility</p:attrName>
                                        </p:attrNameLst>
                                      </p:cBhvr>
                                      <p:to>
                                        <p:strVal val="visible"/>
                                      </p:to>
                                    </p:set>
                                    <p:animEffect transition="in" filter="wipe(left)">
                                      <p:cBhvr>
                                        <p:cTn id="22" dur="500"/>
                                        <p:tgtEl>
                                          <p:spTgt spid="8704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57351"/>
                                        </p:tgtEl>
                                        <p:attrNameLst>
                                          <p:attrName>style.visibility</p:attrName>
                                        </p:attrNameLst>
                                      </p:cBhvr>
                                      <p:to>
                                        <p:strVal val="visible"/>
                                      </p:to>
                                    </p:set>
                                    <p:animEffect transition="in" filter="wipe(left)">
                                      <p:cBhvr>
                                        <p:cTn id="27" dur="500"/>
                                        <p:tgtEl>
                                          <p:spTgt spid="573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50" grpId="0" autoUpdateAnimBg="0"/>
      <p:bldP spid="57351" grpId="0"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098" name="Object 2"/>
          <p:cNvGraphicFramePr>
            <a:graphicFrameLocks noChangeAspect="1"/>
          </p:cNvGraphicFramePr>
          <p:nvPr>
            <p:extLst>
              <p:ext uri="{D42A27DB-BD31-4B8C-83A1-F6EECF244321}">
                <p14:modId xmlns:p14="http://schemas.microsoft.com/office/powerpoint/2010/main" val="1918368848"/>
              </p:ext>
            </p:extLst>
          </p:nvPr>
        </p:nvGraphicFramePr>
        <p:xfrm>
          <a:off x="1909909" y="1119644"/>
          <a:ext cx="7673882" cy="1013956"/>
        </p:xfrm>
        <a:graphic>
          <a:graphicData uri="http://schemas.openxmlformats.org/presentationml/2006/ole">
            <mc:AlternateContent xmlns:mc="http://schemas.openxmlformats.org/markup-compatibility/2006">
              <mc:Choice xmlns:v="urn:schemas-microsoft-com:vml" Requires="v">
                <p:oleObj spid="_x0000_s12699" name="Equation" r:id="rId3" imgW="3365280" imgH="444240" progId="Equation.DSMT4">
                  <p:embed/>
                </p:oleObj>
              </mc:Choice>
              <mc:Fallback>
                <p:oleObj name="Equation" r:id="rId3" imgW="3365280" imgH="444240" progId="Equation.DSMT4">
                  <p:embed/>
                  <p:pic>
                    <p:nvPicPr>
                      <p:cNvPr id="0" name=""/>
                      <p:cNvPicPr>
                        <a:picLocks noChangeAspect="1" noChangeArrowheads="1"/>
                      </p:cNvPicPr>
                      <p:nvPr/>
                    </p:nvPicPr>
                    <p:blipFill>
                      <a:blip r:embed="rId4"/>
                      <a:srcRect/>
                      <a:stretch>
                        <a:fillRect/>
                      </a:stretch>
                    </p:blipFill>
                    <p:spPr bwMode="auto">
                      <a:xfrm>
                        <a:off x="1909909" y="1119644"/>
                        <a:ext cx="7673882" cy="1013956"/>
                      </a:xfrm>
                      <a:prstGeom prst="rect">
                        <a:avLst/>
                      </a:prstGeom>
                      <a:noFill/>
                      <a:ln>
                        <a:noFill/>
                      </a:ln>
                      <a:effectLst/>
                    </p:spPr>
                  </p:pic>
                </p:oleObj>
              </mc:Fallback>
            </mc:AlternateContent>
          </a:graphicData>
        </a:graphic>
      </p:graphicFrame>
      <p:sp>
        <p:nvSpPr>
          <p:cNvPr id="58371" name="Line 3"/>
          <p:cNvSpPr>
            <a:spLocks noChangeShapeType="1"/>
          </p:cNvSpPr>
          <p:nvPr/>
        </p:nvSpPr>
        <p:spPr bwMode="auto">
          <a:xfrm>
            <a:off x="6714836" y="2133600"/>
            <a:ext cx="1905000" cy="0"/>
          </a:xfrm>
          <a:prstGeom prst="line">
            <a:avLst/>
          </a:prstGeom>
          <a:noFill/>
          <a:ln w="25400">
            <a:solidFill>
              <a:srgbClr val="FF00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88065" name="Object 3"/>
          <p:cNvGraphicFramePr>
            <a:graphicFrameLocks noChangeAspect="1"/>
          </p:cNvGraphicFramePr>
          <p:nvPr>
            <p:extLst>
              <p:ext uri="{D42A27DB-BD31-4B8C-83A1-F6EECF244321}">
                <p14:modId xmlns:p14="http://schemas.microsoft.com/office/powerpoint/2010/main" val="3451892641"/>
              </p:ext>
            </p:extLst>
          </p:nvPr>
        </p:nvGraphicFramePr>
        <p:xfrm>
          <a:off x="1808309" y="3592123"/>
          <a:ext cx="3637341" cy="1052607"/>
        </p:xfrm>
        <a:graphic>
          <a:graphicData uri="http://schemas.openxmlformats.org/presentationml/2006/ole">
            <mc:AlternateContent xmlns:mc="http://schemas.openxmlformats.org/markup-compatibility/2006">
              <mc:Choice xmlns:v="urn:schemas-microsoft-com:vml" Requires="v">
                <p:oleObj spid="_x0000_s12700" name="Equation" r:id="rId5" imgW="1536480" imgH="444240" progId="Equation.DSMT4">
                  <p:embed/>
                </p:oleObj>
              </mc:Choice>
              <mc:Fallback>
                <p:oleObj name="Equation" r:id="rId5" imgW="1536480" imgH="444240" progId="Equation.DSMT4">
                  <p:embed/>
                  <p:pic>
                    <p:nvPicPr>
                      <p:cNvPr id="0" name=""/>
                      <p:cNvPicPr>
                        <a:picLocks noChangeAspect="1" noChangeArrowheads="1"/>
                      </p:cNvPicPr>
                      <p:nvPr/>
                    </p:nvPicPr>
                    <p:blipFill>
                      <a:blip r:embed="rId6"/>
                      <a:srcRect/>
                      <a:stretch>
                        <a:fillRect/>
                      </a:stretch>
                    </p:blipFill>
                    <p:spPr bwMode="auto">
                      <a:xfrm>
                        <a:off x="1808309" y="3592123"/>
                        <a:ext cx="3637341" cy="1052607"/>
                      </a:xfrm>
                      <a:prstGeom prst="rect">
                        <a:avLst/>
                      </a:prstGeom>
                      <a:noFill/>
                      <a:ln>
                        <a:noFill/>
                      </a:ln>
                      <a:effectLst/>
                    </p:spPr>
                  </p:pic>
                </p:oleObj>
              </mc:Fallback>
            </mc:AlternateContent>
          </a:graphicData>
        </a:graphic>
      </p:graphicFrame>
      <p:graphicFrame>
        <p:nvGraphicFramePr>
          <p:cNvPr id="88066" name="Object 4"/>
          <p:cNvGraphicFramePr>
            <a:graphicFrameLocks noChangeAspect="1"/>
          </p:cNvGraphicFramePr>
          <p:nvPr>
            <p:extLst>
              <p:ext uri="{D42A27DB-BD31-4B8C-83A1-F6EECF244321}">
                <p14:modId xmlns:p14="http://schemas.microsoft.com/office/powerpoint/2010/main" val="1521059558"/>
              </p:ext>
            </p:extLst>
          </p:nvPr>
        </p:nvGraphicFramePr>
        <p:xfrm>
          <a:off x="1909909" y="2323494"/>
          <a:ext cx="5835621" cy="1096541"/>
        </p:xfrm>
        <a:graphic>
          <a:graphicData uri="http://schemas.openxmlformats.org/presentationml/2006/ole">
            <mc:AlternateContent xmlns:mc="http://schemas.openxmlformats.org/markup-compatibility/2006">
              <mc:Choice xmlns:v="urn:schemas-microsoft-com:vml" Requires="v">
                <p:oleObj spid="_x0000_s12701" name="Equation" r:id="rId7" imgW="2298600" imgH="431640" progId="Equation.DSMT4">
                  <p:embed/>
                </p:oleObj>
              </mc:Choice>
              <mc:Fallback>
                <p:oleObj name="Equation" r:id="rId7" imgW="2298600" imgH="431640" progId="Equation.DSMT4">
                  <p:embed/>
                  <p:pic>
                    <p:nvPicPr>
                      <p:cNvPr id="0" name=""/>
                      <p:cNvPicPr>
                        <a:picLocks noChangeAspect="1" noChangeArrowheads="1"/>
                      </p:cNvPicPr>
                      <p:nvPr/>
                    </p:nvPicPr>
                    <p:blipFill>
                      <a:blip r:embed="rId8"/>
                      <a:srcRect/>
                      <a:stretch>
                        <a:fillRect/>
                      </a:stretch>
                    </p:blipFill>
                    <p:spPr bwMode="auto">
                      <a:xfrm>
                        <a:off x="1909909" y="2323494"/>
                        <a:ext cx="5835621" cy="1096541"/>
                      </a:xfrm>
                      <a:prstGeom prst="rect">
                        <a:avLst/>
                      </a:prstGeom>
                      <a:noFill/>
                      <a:ln>
                        <a:noFill/>
                      </a:ln>
                      <a:effectLst/>
                    </p:spPr>
                  </p:pic>
                </p:oleObj>
              </mc:Fallback>
            </mc:AlternateContent>
          </a:graphicData>
        </a:graphic>
      </p:graphicFrame>
      <p:graphicFrame>
        <p:nvGraphicFramePr>
          <p:cNvPr id="6" name="Object 3"/>
          <p:cNvGraphicFramePr>
            <a:graphicFrameLocks noChangeAspect="1"/>
          </p:cNvGraphicFramePr>
          <p:nvPr>
            <p:extLst>
              <p:ext uri="{D42A27DB-BD31-4B8C-83A1-F6EECF244321}">
                <p14:modId xmlns:p14="http://schemas.microsoft.com/office/powerpoint/2010/main" val="3549495805"/>
              </p:ext>
            </p:extLst>
          </p:nvPr>
        </p:nvGraphicFramePr>
        <p:xfrm>
          <a:off x="2115468" y="4765352"/>
          <a:ext cx="4483100" cy="1119821"/>
        </p:xfrm>
        <a:graphic>
          <a:graphicData uri="http://schemas.openxmlformats.org/presentationml/2006/ole">
            <mc:AlternateContent xmlns:mc="http://schemas.openxmlformats.org/markup-compatibility/2006">
              <mc:Choice xmlns:v="urn:schemas-microsoft-com:vml" Requires="v">
                <p:oleObj spid="_x0000_s12702" name="Equation" r:id="rId9" imgW="1930320" imgH="482400" progId="Equation.DSMT4">
                  <p:embed/>
                </p:oleObj>
              </mc:Choice>
              <mc:Fallback>
                <p:oleObj name="Equation" r:id="rId9" imgW="1930320" imgH="482400" progId="Equation.DSMT4">
                  <p:embed/>
                  <p:pic>
                    <p:nvPicPr>
                      <p:cNvPr id="0" name=""/>
                      <p:cNvPicPr>
                        <a:picLocks noChangeAspect="1" noChangeArrowheads="1"/>
                      </p:cNvPicPr>
                      <p:nvPr/>
                    </p:nvPicPr>
                    <p:blipFill>
                      <a:blip r:embed="rId10"/>
                      <a:srcRect/>
                      <a:stretch>
                        <a:fillRect/>
                      </a:stretch>
                    </p:blipFill>
                    <p:spPr bwMode="auto">
                      <a:xfrm>
                        <a:off x="2115468" y="4765352"/>
                        <a:ext cx="4483100" cy="1119821"/>
                      </a:xfrm>
                      <a:prstGeom prst="rect">
                        <a:avLst/>
                      </a:prstGeom>
                      <a:noFill/>
                      <a:ln>
                        <a:noFill/>
                      </a:ln>
                      <a:effectLst/>
                    </p:spPr>
                  </p:pic>
                </p:oleObj>
              </mc:Fallback>
            </mc:AlternateContent>
          </a:graphicData>
        </a:graphic>
      </p:graphicFrame>
      <p:grpSp>
        <p:nvGrpSpPr>
          <p:cNvPr id="7" name="Group 16"/>
          <p:cNvGrpSpPr>
            <a:grpSpLocks/>
          </p:cNvGrpSpPr>
          <p:nvPr/>
        </p:nvGrpSpPr>
        <p:grpSpPr bwMode="auto">
          <a:xfrm>
            <a:off x="7908636" y="2757200"/>
            <a:ext cx="3963988" cy="3525838"/>
            <a:chOff x="2832" y="1763"/>
            <a:chExt cx="2497" cy="2221"/>
          </a:xfrm>
        </p:grpSpPr>
        <p:grpSp>
          <p:nvGrpSpPr>
            <p:cNvPr id="8" name="Group 17"/>
            <p:cNvGrpSpPr>
              <a:grpSpLocks/>
            </p:cNvGrpSpPr>
            <p:nvPr/>
          </p:nvGrpSpPr>
          <p:grpSpPr bwMode="auto">
            <a:xfrm>
              <a:off x="2832" y="1763"/>
              <a:ext cx="2497" cy="2221"/>
              <a:chOff x="2473" y="672"/>
              <a:chExt cx="3022" cy="2688"/>
            </a:xfrm>
          </p:grpSpPr>
          <p:grpSp>
            <p:nvGrpSpPr>
              <p:cNvPr id="12" name="Group 18"/>
              <p:cNvGrpSpPr>
                <a:grpSpLocks/>
              </p:cNvGrpSpPr>
              <p:nvPr/>
            </p:nvGrpSpPr>
            <p:grpSpPr bwMode="auto">
              <a:xfrm>
                <a:off x="2473" y="672"/>
                <a:ext cx="3022" cy="2688"/>
                <a:chOff x="2473" y="672"/>
                <a:chExt cx="3022" cy="2688"/>
              </a:xfrm>
            </p:grpSpPr>
            <p:sp>
              <p:nvSpPr>
                <p:cNvPr id="14" name="Oval 19"/>
                <p:cNvSpPr>
                  <a:spLocks noChangeArrowheads="1"/>
                </p:cNvSpPr>
                <p:nvPr/>
              </p:nvSpPr>
              <p:spPr bwMode="auto">
                <a:xfrm>
                  <a:off x="3504" y="2767"/>
                  <a:ext cx="1008" cy="288"/>
                </a:xfrm>
                <a:prstGeom prst="ellipse">
                  <a:avLst/>
                </a:prstGeom>
                <a:solidFill>
                  <a:srgbClr val="00FFFF"/>
                </a:solidFill>
                <a:ln w="28575">
                  <a:solidFill>
                    <a:srgbClr val="000000"/>
                  </a:solidFill>
                  <a:round/>
                  <a:headEnd/>
                  <a:tailEnd/>
                </a:ln>
              </p:spPr>
              <p:txBody>
                <a:bodyPr wrap="none" anchor="ctr"/>
                <a:lstStyle>
                  <a:lvl1pPr eaLnBrk="0" hangingPunct="0">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5" name="Line 20"/>
                <p:cNvSpPr>
                  <a:spLocks noChangeShapeType="1"/>
                </p:cNvSpPr>
                <p:nvPr/>
              </p:nvSpPr>
              <p:spPr bwMode="auto">
                <a:xfrm flipV="1">
                  <a:off x="3504" y="1680"/>
                  <a:ext cx="0" cy="120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 name="Line 21"/>
                <p:cNvSpPr>
                  <a:spLocks noChangeShapeType="1"/>
                </p:cNvSpPr>
                <p:nvPr/>
              </p:nvSpPr>
              <p:spPr bwMode="auto">
                <a:xfrm flipV="1">
                  <a:off x="4512" y="1423"/>
                  <a:ext cx="0" cy="1488"/>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 name="Oval 22"/>
                <p:cNvSpPr>
                  <a:spLocks noChangeArrowheads="1"/>
                </p:cNvSpPr>
                <p:nvPr/>
              </p:nvSpPr>
              <p:spPr bwMode="auto">
                <a:xfrm rot="20163373">
                  <a:off x="3456" y="1466"/>
                  <a:ext cx="1085" cy="382"/>
                </a:xfrm>
                <a:prstGeom prst="ellipse">
                  <a:avLst/>
                </a:prstGeom>
                <a:solidFill>
                  <a:srgbClr val="FFFF99">
                    <a:alpha val="50195"/>
                  </a:srgbClr>
                </a:solidFill>
                <a:ln w="28575">
                  <a:solidFill>
                    <a:srgbClr val="000000"/>
                  </a:solidFill>
                  <a:round/>
                  <a:headEnd/>
                  <a:tailEnd/>
                </a:ln>
              </p:spPr>
              <p:txBody>
                <a:bodyPr wrap="none" anchor="ctr"/>
                <a:lstStyle>
                  <a:lvl1pPr eaLnBrk="0" hangingPunct="0">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zh-CN"/>
                </a:p>
              </p:txBody>
            </p:sp>
            <p:sp>
              <p:nvSpPr>
                <p:cNvPr id="18" name="Arc 23"/>
                <p:cNvSpPr>
                  <a:spLocks/>
                </p:cNvSpPr>
                <p:nvPr/>
              </p:nvSpPr>
              <p:spPr bwMode="auto">
                <a:xfrm rot="18469222">
                  <a:off x="3613" y="1196"/>
                  <a:ext cx="895" cy="903"/>
                </a:xfrm>
                <a:custGeom>
                  <a:avLst/>
                  <a:gdLst>
                    <a:gd name="T0" fmla="*/ 0 w 30070"/>
                    <a:gd name="T1" fmla="*/ 84 h 21600"/>
                    <a:gd name="T2" fmla="*/ 895 w 30070"/>
                    <a:gd name="T3" fmla="*/ 685 h 21600"/>
                    <a:gd name="T4" fmla="*/ 271 w 30070"/>
                    <a:gd name="T5" fmla="*/ 903 h 21600"/>
                    <a:gd name="T6" fmla="*/ 0 60000 65536"/>
                    <a:gd name="T7" fmla="*/ 0 60000 65536"/>
                    <a:gd name="T8" fmla="*/ 0 60000 65536"/>
                    <a:gd name="T9" fmla="*/ 0 w 30070"/>
                    <a:gd name="T10" fmla="*/ 0 h 21600"/>
                    <a:gd name="T11" fmla="*/ 30070 w 30070"/>
                    <a:gd name="T12" fmla="*/ 21600 h 21600"/>
                  </a:gdLst>
                  <a:ahLst/>
                  <a:cxnLst>
                    <a:cxn ang="T6">
                      <a:pos x="T0" y="T1"/>
                    </a:cxn>
                    <a:cxn ang="T7">
                      <a:pos x="T2" y="T3"/>
                    </a:cxn>
                    <a:cxn ang="T8">
                      <a:pos x="T4" y="T5"/>
                    </a:cxn>
                  </a:cxnLst>
                  <a:rect l="T9" t="T10" r="T11" b="T12"/>
                  <a:pathLst>
                    <a:path w="30070" h="21600" fill="none" extrusionOk="0">
                      <a:moveTo>
                        <a:pt x="-1" y="2014"/>
                      </a:moveTo>
                      <a:cubicBezTo>
                        <a:pt x="2853" y="687"/>
                        <a:pt x="5962" y="-1"/>
                        <a:pt x="9109" y="0"/>
                      </a:cubicBezTo>
                      <a:cubicBezTo>
                        <a:pt x="19029" y="0"/>
                        <a:pt x="27674" y="6757"/>
                        <a:pt x="30070" y="16384"/>
                      </a:cubicBezTo>
                    </a:path>
                    <a:path w="30070" h="21600" stroke="0" extrusionOk="0">
                      <a:moveTo>
                        <a:pt x="-1" y="2014"/>
                      </a:moveTo>
                      <a:cubicBezTo>
                        <a:pt x="2853" y="687"/>
                        <a:pt x="5962" y="-1"/>
                        <a:pt x="9109" y="0"/>
                      </a:cubicBezTo>
                      <a:cubicBezTo>
                        <a:pt x="19029" y="0"/>
                        <a:pt x="27674" y="6757"/>
                        <a:pt x="30070" y="16384"/>
                      </a:cubicBezTo>
                      <a:lnTo>
                        <a:pt x="9109" y="21600"/>
                      </a:lnTo>
                      <a:close/>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9" name="Line 24"/>
                <p:cNvSpPr>
                  <a:spLocks noChangeShapeType="1"/>
                </p:cNvSpPr>
                <p:nvPr/>
              </p:nvSpPr>
              <p:spPr bwMode="auto">
                <a:xfrm>
                  <a:off x="3216" y="2640"/>
                  <a:ext cx="2064" cy="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 name="Line 25"/>
                <p:cNvSpPr>
                  <a:spLocks noChangeShapeType="1"/>
                </p:cNvSpPr>
                <p:nvPr/>
              </p:nvSpPr>
              <p:spPr bwMode="auto">
                <a:xfrm flipV="1">
                  <a:off x="3216" y="864"/>
                  <a:ext cx="0" cy="1776"/>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 name="Line 26"/>
                <p:cNvSpPr>
                  <a:spLocks noChangeShapeType="1"/>
                </p:cNvSpPr>
                <p:nvPr/>
              </p:nvSpPr>
              <p:spPr bwMode="auto">
                <a:xfrm flipH="1">
                  <a:off x="2640" y="2640"/>
                  <a:ext cx="576" cy="576"/>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22" name="Object 5"/>
                <p:cNvGraphicFramePr>
                  <a:graphicFrameLocks noChangeAspect="1"/>
                </p:cNvGraphicFramePr>
                <p:nvPr/>
              </p:nvGraphicFramePr>
              <p:xfrm>
                <a:off x="2473" y="3201"/>
                <a:ext cx="167" cy="159"/>
              </p:xfrm>
              <a:graphic>
                <a:graphicData uri="http://schemas.openxmlformats.org/presentationml/2006/ole">
                  <mc:AlternateContent xmlns:mc="http://schemas.openxmlformats.org/markup-compatibility/2006">
                    <mc:Choice xmlns:v="urn:schemas-microsoft-com:vml" Requires="v">
                      <p:oleObj spid="_x0000_s12703" name="公式" r:id="rId11" imgW="266400" imgH="253800" progId="Equation.3">
                        <p:embed/>
                      </p:oleObj>
                    </mc:Choice>
                    <mc:Fallback>
                      <p:oleObj name="公式" r:id="rId11" imgW="266400" imgH="25380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473" y="3201"/>
                              <a:ext cx="167" cy="15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 name="Object 6"/>
                <p:cNvGraphicFramePr>
                  <a:graphicFrameLocks noChangeAspect="1"/>
                </p:cNvGraphicFramePr>
                <p:nvPr/>
              </p:nvGraphicFramePr>
              <p:xfrm>
                <a:off x="5328" y="2544"/>
                <a:ext cx="167" cy="208"/>
              </p:xfrm>
              <a:graphic>
                <a:graphicData uri="http://schemas.openxmlformats.org/presentationml/2006/ole">
                  <mc:AlternateContent xmlns:mc="http://schemas.openxmlformats.org/markup-compatibility/2006">
                    <mc:Choice xmlns:v="urn:schemas-microsoft-com:vml" Requires="v">
                      <p:oleObj spid="_x0000_s12704" name="公式" r:id="rId13" imgW="266400" imgH="330120" progId="Equation.3">
                        <p:embed/>
                      </p:oleObj>
                    </mc:Choice>
                    <mc:Fallback>
                      <p:oleObj name="公式" r:id="rId13" imgW="266400" imgH="330120"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328" y="2544"/>
                              <a:ext cx="167" cy="2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4" name="Object 7"/>
                <p:cNvGraphicFramePr>
                  <a:graphicFrameLocks noChangeAspect="1"/>
                </p:cNvGraphicFramePr>
                <p:nvPr/>
              </p:nvGraphicFramePr>
              <p:xfrm>
                <a:off x="3168" y="672"/>
                <a:ext cx="135" cy="167"/>
              </p:xfrm>
              <a:graphic>
                <a:graphicData uri="http://schemas.openxmlformats.org/presentationml/2006/ole">
                  <mc:AlternateContent xmlns:mc="http://schemas.openxmlformats.org/markup-compatibility/2006">
                    <mc:Choice xmlns:v="urn:schemas-microsoft-com:vml" Requires="v">
                      <p:oleObj spid="_x0000_s12705" name="公式" r:id="rId15" imgW="215640" imgH="266400" progId="Equation.3">
                        <p:embed/>
                      </p:oleObj>
                    </mc:Choice>
                    <mc:Fallback>
                      <p:oleObj name="公式" r:id="rId15" imgW="215640" imgH="266400"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168" y="672"/>
                              <a:ext cx="135" cy="16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 name="Object 8"/>
                <p:cNvGraphicFramePr>
                  <a:graphicFrameLocks noChangeAspect="1"/>
                </p:cNvGraphicFramePr>
                <p:nvPr/>
              </p:nvGraphicFramePr>
              <p:xfrm>
                <a:off x="3216" y="2673"/>
                <a:ext cx="144" cy="159"/>
              </p:xfrm>
              <a:graphic>
                <a:graphicData uri="http://schemas.openxmlformats.org/presentationml/2006/ole">
                  <mc:AlternateContent xmlns:mc="http://schemas.openxmlformats.org/markup-compatibility/2006">
                    <mc:Choice xmlns:v="urn:schemas-microsoft-com:vml" Requires="v">
                      <p:oleObj spid="_x0000_s12706" name="公式" r:id="rId17" imgW="228600" imgH="253800" progId="Equation.3">
                        <p:embed/>
                      </p:oleObj>
                    </mc:Choice>
                    <mc:Fallback>
                      <p:oleObj name="公式" r:id="rId17" imgW="228600" imgH="253800" progId="Equation.3">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216" y="2673"/>
                              <a:ext cx="144" cy="15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 name="Object 9"/>
                <p:cNvGraphicFramePr>
                  <a:graphicFrameLocks noChangeAspect="1"/>
                </p:cNvGraphicFramePr>
                <p:nvPr/>
              </p:nvGraphicFramePr>
              <p:xfrm>
                <a:off x="3968" y="1008"/>
                <a:ext cx="1168" cy="266"/>
              </p:xfrm>
              <a:graphic>
                <a:graphicData uri="http://schemas.openxmlformats.org/presentationml/2006/ole">
                  <mc:AlternateContent xmlns:mc="http://schemas.openxmlformats.org/markup-compatibility/2006">
                    <mc:Choice xmlns:v="urn:schemas-microsoft-com:vml" Requires="v">
                      <p:oleObj spid="_x0000_s12707" name="公式" r:id="rId19" imgW="2387520" imgH="545760" progId="Equation.3">
                        <p:embed/>
                      </p:oleObj>
                    </mc:Choice>
                    <mc:Fallback>
                      <p:oleObj name="公式" r:id="rId19" imgW="2387520" imgH="545760" progId="Equation.3">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968" y="1008"/>
                              <a:ext cx="1168" cy="26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7" name="Object 10"/>
                <p:cNvGraphicFramePr>
                  <a:graphicFrameLocks noChangeAspect="1"/>
                </p:cNvGraphicFramePr>
                <p:nvPr/>
              </p:nvGraphicFramePr>
              <p:xfrm>
                <a:off x="3768" y="2752"/>
                <a:ext cx="360" cy="320"/>
              </p:xfrm>
              <a:graphic>
                <a:graphicData uri="http://schemas.openxmlformats.org/presentationml/2006/ole">
                  <mc:AlternateContent xmlns:mc="http://schemas.openxmlformats.org/markup-compatibility/2006">
                    <mc:Choice xmlns:v="urn:schemas-microsoft-com:vml" Requires="v">
                      <p:oleObj spid="_x0000_s12708" name="公式" r:id="rId21" imgW="571320" imgH="507960" progId="Equation.3">
                        <p:embed/>
                      </p:oleObj>
                    </mc:Choice>
                    <mc:Fallback>
                      <p:oleObj name="公式" r:id="rId21" imgW="571320" imgH="507960" progId="Equation.3">
                        <p:embed/>
                        <p:pic>
                          <p:nvPicPr>
                            <p:cNvPr id="0" name=""/>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3768" y="2752"/>
                              <a:ext cx="360" cy="3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8" name="Object 11"/>
                <p:cNvGraphicFramePr>
                  <a:graphicFrameLocks noChangeAspect="1"/>
                </p:cNvGraphicFramePr>
                <p:nvPr/>
              </p:nvGraphicFramePr>
              <p:xfrm>
                <a:off x="3913" y="1920"/>
                <a:ext cx="167" cy="191"/>
              </p:xfrm>
              <a:graphic>
                <a:graphicData uri="http://schemas.openxmlformats.org/presentationml/2006/ole">
                  <mc:AlternateContent xmlns:mc="http://schemas.openxmlformats.org/markup-compatibility/2006">
                    <mc:Choice xmlns:v="urn:schemas-microsoft-com:vml" Requires="v">
                      <p:oleObj spid="_x0000_s12709" name="公式" r:id="rId23" imgW="266400" imgH="304560" progId="Equation.3">
                        <p:embed/>
                      </p:oleObj>
                    </mc:Choice>
                    <mc:Fallback>
                      <p:oleObj name="公式" r:id="rId23" imgW="266400" imgH="304560" progId="Equation.3">
                        <p:embed/>
                        <p:pic>
                          <p:nvPicPr>
                            <p:cNvPr id="0" name=""/>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3913" y="1920"/>
                              <a:ext cx="167" cy="1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9" name="Line 34"/>
                <p:cNvSpPr>
                  <a:spLocks noChangeShapeType="1"/>
                </p:cNvSpPr>
                <p:nvPr/>
              </p:nvSpPr>
              <p:spPr bwMode="auto">
                <a:xfrm flipV="1">
                  <a:off x="4128" y="1728"/>
                  <a:ext cx="144" cy="83"/>
                </a:xfrm>
                <a:prstGeom prst="line">
                  <a:avLst/>
                </a:prstGeom>
                <a:noFill/>
                <a:ln w="254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 name="Line 35"/>
                <p:cNvSpPr>
                  <a:spLocks noChangeShapeType="1"/>
                </p:cNvSpPr>
                <p:nvPr/>
              </p:nvSpPr>
              <p:spPr bwMode="auto">
                <a:xfrm flipH="1">
                  <a:off x="3888" y="1488"/>
                  <a:ext cx="48" cy="28"/>
                </a:xfrm>
                <a:prstGeom prst="line">
                  <a:avLst/>
                </a:prstGeom>
                <a:noFill/>
                <a:ln w="254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graphicFrame>
            <p:nvGraphicFramePr>
              <p:cNvPr id="13" name="Object 4"/>
              <p:cNvGraphicFramePr>
                <a:graphicFrameLocks noChangeAspect="1"/>
              </p:cNvGraphicFramePr>
              <p:nvPr/>
            </p:nvGraphicFramePr>
            <p:xfrm>
              <a:off x="4169" y="3072"/>
              <a:ext cx="199" cy="208"/>
            </p:xfrm>
            <a:graphic>
              <a:graphicData uri="http://schemas.openxmlformats.org/presentationml/2006/ole">
                <mc:AlternateContent xmlns:mc="http://schemas.openxmlformats.org/markup-compatibility/2006">
                  <mc:Choice xmlns:v="urn:schemas-microsoft-com:vml" Requires="v">
                    <p:oleObj spid="_x0000_s12710" name="公式" r:id="rId25" imgW="317160" imgH="330120" progId="Equation.3">
                      <p:embed/>
                    </p:oleObj>
                  </mc:Choice>
                  <mc:Fallback>
                    <p:oleObj name="公式" r:id="rId25" imgW="317160" imgH="330120" progId="Equation.3">
                      <p:embed/>
                      <p:pic>
                        <p:nvPicPr>
                          <p:cNvPr id="0" name=""/>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4169" y="3072"/>
                            <a:ext cx="199" cy="2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9" name="Line 37"/>
            <p:cNvSpPr>
              <a:spLocks noChangeShapeType="1"/>
            </p:cNvSpPr>
            <p:nvPr/>
          </p:nvSpPr>
          <p:spPr bwMode="auto">
            <a:xfrm flipH="1" flipV="1">
              <a:off x="3805" y="2199"/>
              <a:ext cx="138" cy="238"/>
            </a:xfrm>
            <a:prstGeom prst="line">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10" name="Object 3"/>
            <p:cNvGraphicFramePr>
              <a:graphicFrameLocks noChangeAspect="1"/>
            </p:cNvGraphicFramePr>
            <p:nvPr/>
          </p:nvGraphicFramePr>
          <p:xfrm>
            <a:off x="3702" y="2093"/>
            <a:ext cx="131" cy="163"/>
          </p:xfrm>
          <a:graphic>
            <a:graphicData uri="http://schemas.openxmlformats.org/presentationml/2006/ole">
              <mc:AlternateContent xmlns:mc="http://schemas.openxmlformats.org/markup-compatibility/2006">
                <mc:Choice xmlns:v="urn:schemas-microsoft-com:vml" Requires="v">
                  <p:oleObj spid="_x0000_s12711" name="公式" r:id="rId27" imgW="253800" imgH="317160" progId="Equation.3">
                    <p:embed/>
                  </p:oleObj>
                </mc:Choice>
                <mc:Fallback>
                  <p:oleObj name="公式" r:id="rId27" imgW="253800" imgH="317160" progId="Equation.3">
                    <p:embed/>
                    <p:pic>
                      <p:nvPicPr>
                        <p:cNvPr id="0" name=""/>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3702" y="2093"/>
                          <a:ext cx="131" cy="1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 name="Line 39"/>
            <p:cNvSpPr>
              <a:spLocks noChangeShapeType="1"/>
            </p:cNvSpPr>
            <p:nvPr/>
          </p:nvSpPr>
          <p:spPr bwMode="auto">
            <a:xfrm>
              <a:off x="3982" y="3746"/>
              <a:ext cx="198" cy="0"/>
            </a:xfrm>
            <a:prstGeom prst="line">
              <a:avLst/>
            </a:prstGeom>
            <a:noFill/>
            <a:ln w="254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2" name="灯片编号占位符 1"/>
          <p:cNvSpPr>
            <a:spLocks noGrp="1"/>
          </p:cNvSpPr>
          <p:nvPr>
            <p:ph type="sldNum" sz="quarter" idx="12"/>
          </p:nvPr>
        </p:nvSpPr>
        <p:spPr/>
        <p:txBody>
          <a:bodyPr/>
          <a:lstStyle/>
          <a:p>
            <a:fld id="{F99E66F1-1077-4047-AD70-5069A048046F}" type="slidenum">
              <a:rPr lang="zh-CN" altLang="en-US" smtClean="0"/>
              <a:t>5</a:t>
            </a:fld>
            <a:endParaRPr lang="zh-CN" altLang="en-US"/>
          </a:p>
        </p:txBody>
      </p:sp>
    </p:spTree>
    <p:extLst>
      <p:ext uri="{BB962C8B-B14F-4D97-AF65-F5344CB8AC3E}">
        <p14:creationId xmlns:p14="http://schemas.microsoft.com/office/powerpoint/2010/main" val="287028741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58371"/>
                                        </p:tgtEl>
                                        <p:attrNameLst>
                                          <p:attrName>style.visibility</p:attrName>
                                        </p:attrNameLst>
                                      </p:cBhvr>
                                      <p:to>
                                        <p:strVal val="visible"/>
                                      </p:to>
                                    </p:set>
                                    <p:animEffect transition="in" filter="wipe(left)">
                                      <p:cBhvr>
                                        <p:cTn id="11" dur="500"/>
                                        <p:tgtEl>
                                          <p:spTgt spid="58371"/>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88066"/>
                                        </p:tgtEl>
                                        <p:attrNameLst>
                                          <p:attrName>style.visibility</p:attrName>
                                        </p:attrNameLst>
                                      </p:cBhvr>
                                      <p:to>
                                        <p:strVal val="visible"/>
                                      </p:to>
                                    </p:set>
                                    <p:animEffect transition="in" filter="wipe(left)">
                                      <p:cBhvr>
                                        <p:cTn id="16" dur="500"/>
                                        <p:tgtEl>
                                          <p:spTgt spid="88066"/>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88065"/>
                                        </p:tgtEl>
                                        <p:attrNameLst>
                                          <p:attrName>style.visibility</p:attrName>
                                        </p:attrNameLst>
                                      </p:cBhvr>
                                      <p:to>
                                        <p:strVal val="visible"/>
                                      </p:to>
                                    </p:set>
                                    <p:animEffect transition="in" filter="wipe(left)">
                                      <p:cBhvr>
                                        <p:cTn id="21" dur="500"/>
                                        <p:tgtEl>
                                          <p:spTgt spid="88065"/>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wipe(left)">
                                      <p:cBhvr>
                                        <p:cTn id="2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71"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9088" name="Object 2"/>
          <p:cNvGraphicFramePr>
            <a:graphicFrameLocks noChangeAspect="1"/>
          </p:cNvGraphicFramePr>
          <p:nvPr>
            <p:extLst>
              <p:ext uri="{D42A27DB-BD31-4B8C-83A1-F6EECF244321}">
                <p14:modId xmlns:p14="http://schemas.microsoft.com/office/powerpoint/2010/main" val="2328002542"/>
              </p:ext>
            </p:extLst>
          </p:nvPr>
        </p:nvGraphicFramePr>
        <p:xfrm>
          <a:off x="1302602" y="1485473"/>
          <a:ext cx="7422186" cy="1095378"/>
        </p:xfrm>
        <a:graphic>
          <a:graphicData uri="http://schemas.openxmlformats.org/presentationml/2006/ole">
            <mc:AlternateContent xmlns:mc="http://schemas.openxmlformats.org/markup-compatibility/2006">
              <mc:Choice xmlns:v="urn:schemas-microsoft-com:vml" Requires="v">
                <p:oleObj spid="_x0000_s11646" name="Equation" r:id="rId3" imgW="3276360" imgH="482400" progId="Equation.DSMT4">
                  <p:embed/>
                </p:oleObj>
              </mc:Choice>
              <mc:Fallback>
                <p:oleObj name="Equation" r:id="rId3" imgW="3276360" imgH="482400" progId="Equation.DSMT4">
                  <p:embed/>
                  <p:pic>
                    <p:nvPicPr>
                      <p:cNvPr id="0" name=""/>
                      <p:cNvPicPr>
                        <a:picLocks noChangeAspect="1" noChangeArrowheads="1"/>
                      </p:cNvPicPr>
                      <p:nvPr/>
                    </p:nvPicPr>
                    <p:blipFill>
                      <a:blip r:embed="rId4"/>
                      <a:srcRect/>
                      <a:stretch>
                        <a:fillRect/>
                      </a:stretch>
                    </p:blipFill>
                    <p:spPr bwMode="auto">
                      <a:xfrm>
                        <a:off x="1302602" y="1485473"/>
                        <a:ext cx="7422186" cy="1095378"/>
                      </a:xfrm>
                      <a:prstGeom prst="rect">
                        <a:avLst/>
                      </a:prstGeom>
                      <a:noFill/>
                      <a:ln>
                        <a:noFill/>
                      </a:ln>
                      <a:effectLst/>
                    </p:spPr>
                  </p:pic>
                </p:oleObj>
              </mc:Fallback>
            </mc:AlternateContent>
          </a:graphicData>
        </a:graphic>
      </p:graphicFrame>
      <p:graphicFrame>
        <p:nvGraphicFramePr>
          <p:cNvPr id="89089" name="Object 3"/>
          <p:cNvGraphicFramePr>
            <a:graphicFrameLocks noChangeAspect="1"/>
          </p:cNvGraphicFramePr>
          <p:nvPr>
            <p:extLst>
              <p:ext uri="{D42A27DB-BD31-4B8C-83A1-F6EECF244321}">
                <p14:modId xmlns:p14="http://schemas.microsoft.com/office/powerpoint/2010/main" val="1488839975"/>
              </p:ext>
            </p:extLst>
          </p:nvPr>
        </p:nvGraphicFramePr>
        <p:xfrm>
          <a:off x="1248823" y="2535616"/>
          <a:ext cx="7468120" cy="1087435"/>
        </p:xfrm>
        <a:graphic>
          <a:graphicData uri="http://schemas.openxmlformats.org/presentationml/2006/ole">
            <mc:AlternateContent xmlns:mc="http://schemas.openxmlformats.org/markup-compatibility/2006">
              <mc:Choice xmlns:v="urn:schemas-microsoft-com:vml" Requires="v">
                <p:oleObj spid="_x0000_s11647" name="Equation" r:id="rId5" imgW="3047760" imgH="444240" progId="Equation.DSMT4">
                  <p:embed/>
                </p:oleObj>
              </mc:Choice>
              <mc:Fallback>
                <p:oleObj name="Equation" r:id="rId5" imgW="3047760" imgH="444240" progId="Equation.DSMT4">
                  <p:embed/>
                  <p:pic>
                    <p:nvPicPr>
                      <p:cNvPr id="0" name=""/>
                      <p:cNvPicPr>
                        <a:picLocks noChangeAspect="1" noChangeArrowheads="1"/>
                      </p:cNvPicPr>
                      <p:nvPr/>
                    </p:nvPicPr>
                    <p:blipFill>
                      <a:blip r:embed="rId6"/>
                      <a:srcRect/>
                      <a:stretch>
                        <a:fillRect/>
                      </a:stretch>
                    </p:blipFill>
                    <p:spPr bwMode="auto">
                      <a:xfrm>
                        <a:off x="1248823" y="2535616"/>
                        <a:ext cx="7468120" cy="1087435"/>
                      </a:xfrm>
                      <a:prstGeom prst="rect">
                        <a:avLst/>
                      </a:prstGeom>
                      <a:noFill/>
                      <a:ln>
                        <a:noFill/>
                      </a:ln>
                      <a:effectLst/>
                    </p:spPr>
                  </p:pic>
                </p:oleObj>
              </mc:Fallback>
            </mc:AlternateContent>
          </a:graphicData>
        </a:graphic>
      </p:graphicFrame>
      <p:sp>
        <p:nvSpPr>
          <p:cNvPr id="5125" name="Text Box 4"/>
          <p:cNvSpPr txBox="1">
            <a:spLocks noChangeArrowheads="1"/>
          </p:cNvSpPr>
          <p:nvPr/>
        </p:nvSpPr>
        <p:spPr bwMode="auto">
          <a:xfrm>
            <a:off x="1279895" y="910431"/>
            <a:ext cx="37338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b="1" dirty="0"/>
              <a:t>根椐格林公式</a:t>
            </a:r>
            <a:endParaRPr lang="zh-CN" altLang="en-US" dirty="0"/>
          </a:p>
        </p:txBody>
      </p:sp>
      <p:sp>
        <p:nvSpPr>
          <p:cNvPr id="59397" name="AutoShape 5"/>
          <p:cNvSpPr>
            <a:spLocks noChangeArrowheads="1"/>
          </p:cNvSpPr>
          <p:nvPr/>
        </p:nvSpPr>
        <p:spPr bwMode="auto">
          <a:xfrm>
            <a:off x="6275604" y="3938537"/>
            <a:ext cx="2438400" cy="457200"/>
          </a:xfrm>
          <a:prstGeom prst="wedgeRectCallout">
            <a:avLst>
              <a:gd name="adj1" fmla="val -65037"/>
              <a:gd name="adj2" fmla="val -126389"/>
            </a:avLst>
          </a:prstGeom>
          <a:noFill/>
          <a:ln w="1905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lvl="0" algn="ctr" eaLnBrk="1" hangingPunct="1"/>
            <a:r>
              <a:rPr kumimoji="0" lang="zh-CN" altLang="en-US" sz="2800" b="1">
                <a:solidFill>
                  <a:prstClr val="black"/>
                </a:solidFill>
                <a:latin typeface="Calibri" panose="020F0502020204030204"/>
              </a:rPr>
              <a:t>平面有向曲线</a:t>
            </a:r>
            <a:endParaRPr kumimoji="0" lang="zh-CN" altLang="en-US" sz="2800">
              <a:solidFill>
                <a:prstClr val="black"/>
              </a:solidFill>
              <a:latin typeface="Calibri" panose="020F0502020204030204"/>
            </a:endParaRPr>
          </a:p>
        </p:txBody>
      </p:sp>
      <p:graphicFrame>
        <p:nvGraphicFramePr>
          <p:cNvPr id="89090" name="Object 4"/>
          <p:cNvGraphicFramePr>
            <a:graphicFrameLocks noChangeAspect="1"/>
          </p:cNvGraphicFramePr>
          <p:nvPr>
            <p:extLst>
              <p:ext uri="{D42A27DB-BD31-4B8C-83A1-F6EECF244321}">
                <p14:modId xmlns:p14="http://schemas.microsoft.com/office/powerpoint/2010/main" val="3669228899"/>
              </p:ext>
            </p:extLst>
          </p:nvPr>
        </p:nvGraphicFramePr>
        <p:xfrm>
          <a:off x="1302602" y="4430285"/>
          <a:ext cx="6517339" cy="1121627"/>
        </p:xfrm>
        <a:graphic>
          <a:graphicData uri="http://schemas.openxmlformats.org/presentationml/2006/ole">
            <mc:AlternateContent xmlns:mc="http://schemas.openxmlformats.org/markup-compatibility/2006">
              <mc:Choice xmlns:v="urn:schemas-microsoft-com:vml" Requires="v">
                <p:oleObj spid="_x0000_s11648" name="Equation" r:id="rId7" imgW="2590560" imgH="444240" progId="Equation.DSMT4">
                  <p:embed/>
                </p:oleObj>
              </mc:Choice>
              <mc:Fallback>
                <p:oleObj name="Equation" r:id="rId7" imgW="2590560" imgH="444240" progId="Equation.DSMT4">
                  <p:embed/>
                  <p:pic>
                    <p:nvPicPr>
                      <p:cNvPr id="0" name=""/>
                      <p:cNvPicPr>
                        <a:picLocks noChangeAspect="1" noChangeArrowheads="1"/>
                      </p:cNvPicPr>
                      <p:nvPr/>
                    </p:nvPicPr>
                    <p:blipFill>
                      <a:blip r:embed="rId8"/>
                      <a:srcRect/>
                      <a:stretch>
                        <a:fillRect/>
                      </a:stretch>
                    </p:blipFill>
                    <p:spPr bwMode="auto">
                      <a:xfrm>
                        <a:off x="1302602" y="4430285"/>
                        <a:ext cx="6517339" cy="1121627"/>
                      </a:xfrm>
                      <a:prstGeom prst="rect">
                        <a:avLst/>
                      </a:prstGeom>
                      <a:noFill/>
                      <a:ln>
                        <a:noFill/>
                      </a:ln>
                      <a:effectLst/>
                    </p:spPr>
                  </p:pic>
                </p:oleObj>
              </mc:Fallback>
            </mc:AlternateContent>
          </a:graphicData>
        </a:graphic>
      </p:graphicFrame>
      <p:sp>
        <p:nvSpPr>
          <p:cNvPr id="59399" name="AutoShape 7"/>
          <p:cNvSpPr>
            <a:spLocks noChangeArrowheads="1"/>
          </p:cNvSpPr>
          <p:nvPr/>
        </p:nvSpPr>
        <p:spPr bwMode="auto">
          <a:xfrm>
            <a:off x="6248400" y="5867398"/>
            <a:ext cx="2336800" cy="457200"/>
          </a:xfrm>
          <a:prstGeom prst="wedgeRectCallout">
            <a:avLst>
              <a:gd name="adj1" fmla="val -73440"/>
              <a:gd name="adj2" fmla="val -114236"/>
            </a:avLst>
          </a:prstGeom>
          <a:noFill/>
          <a:ln w="1905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lvl="0" algn="ctr" eaLnBrk="1" hangingPunct="1"/>
            <a:r>
              <a:rPr kumimoji="0" lang="zh-CN" altLang="en-US" sz="2800" b="1">
                <a:solidFill>
                  <a:prstClr val="black"/>
                </a:solidFill>
                <a:latin typeface="Calibri" panose="020F0502020204030204"/>
              </a:rPr>
              <a:t>空间有向曲线</a:t>
            </a:r>
            <a:endParaRPr kumimoji="0" lang="zh-CN" altLang="en-US" sz="2800" dirty="0">
              <a:solidFill>
                <a:prstClr val="black"/>
              </a:solidFill>
              <a:latin typeface="Calibri" panose="020F0502020204030204"/>
            </a:endParaRPr>
          </a:p>
        </p:txBody>
      </p:sp>
      <p:grpSp>
        <p:nvGrpSpPr>
          <p:cNvPr id="8" name="Group 16"/>
          <p:cNvGrpSpPr>
            <a:grpSpLocks/>
          </p:cNvGrpSpPr>
          <p:nvPr/>
        </p:nvGrpSpPr>
        <p:grpSpPr bwMode="auto">
          <a:xfrm>
            <a:off x="8652164" y="142448"/>
            <a:ext cx="3430588" cy="3492500"/>
            <a:chOff x="3169" y="1763"/>
            <a:chExt cx="2161" cy="2200"/>
          </a:xfrm>
        </p:grpSpPr>
        <p:grpSp>
          <p:nvGrpSpPr>
            <p:cNvPr id="9" name="Group 17"/>
            <p:cNvGrpSpPr>
              <a:grpSpLocks/>
            </p:cNvGrpSpPr>
            <p:nvPr/>
          </p:nvGrpSpPr>
          <p:grpSpPr bwMode="auto">
            <a:xfrm>
              <a:off x="3169" y="1763"/>
              <a:ext cx="2161" cy="2200"/>
              <a:chOff x="2880" y="672"/>
              <a:chExt cx="2615" cy="2662"/>
            </a:xfrm>
          </p:grpSpPr>
          <p:grpSp>
            <p:nvGrpSpPr>
              <p:cNvPr id="13" name="Group 18"/>
              <p:cNvGrpSpPr>
                <a:grpSpLocks/>
              </p:cNvGrpSpPr>
              <p:nvPr/>
            </p:nvGrpSpPr>
            <p:grpSpPr bwMode="auto">
              <a:xfrm>
                <a:off x="2880" y="672"/>
                <a:ext cx="2615" cy="2662"/>
                <a:chOff x="2880" y="672"/>
                <a:chExt cx="2615" cy="2662"/>
              </a:xfrm>
            </p:grpSpPr>
            <p:sp>
              <p:nvSpPr>
                <p:cNvPr id="15" name="Oval 19"/>
                <p:cNvSpPr>
                  <a:spLocks noChangeArrowheads="1"/>
                </p:cNvSpPr>
                <p:nvPr/>
              </p:nvSpPr>
              <p:spPr bwMode="auto">
                <a:xfrm>
                  <a:off x="3504" y="2767"/>
                  <a:ext cx="1008" cy="288"/>
                </a:xfrm>
                <a:prstGeom prst="ellipse">
                  <a:avLst/>
                </a:prstGeom>
                <a:solidFill>
                  <a:srgbClr val="00FFFF"/>
                </a:solidFill>
                <a:ln w="28575">
                  <a:solidFill>
                    <a:srgbClr val="000000"/>
                  </a:solidFill>
                  <a:round/>
                  <a:headEnd/>
                  <a:tailEnd/>
                </a:ln>
              </p:spPr>
              <p:txBody>
                <a:bodyPr wrap="none" anchor="ctr"/>
                <a:lstStyle>
                  <a:lvl1pPr eaLnBrk="0" hangingPunct="0">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6" name="Line 20"/>
                <p:cNvSpPr>
                  <a:spLocks noChangeShapeType="1"/>
                </p:cNvSpPr>
                <p:nvPr/>
              </p:nvSpPr>
              <p:spPr bwMode="auto">
                <a:xfrm flipV="1">
                  <a:off x="3504" y="1680"/>
                  <a:ext cx="0" cy="120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 name="Line 21"/>
                <p:cNvSpPr>
                  <a:spLocks noChangeShapeType="1"/>
                </p:cNvSpPr>
                <p:nvPr/>
              </p:nvSpPr>
              <p:spPr bwMode="auto">
                <a:xfrm flipV="1">
                  <a:off x="4512" y="1423"/>
                  <a:ext cx="0" cy="1488"/>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 name="Oval 22"/>
                <p:cNvSpPr>
                  <a:spLocks noChangeArrowheads="1"/>
                </p:cNvSpPr>
                <p:nvPr/>
              </p:nvSpPr>
              <p:spPr bwMode="auto">
                <a:xfrm rot="20163373">
                  <a:off x="3456" y="1466"/>
                  <a:ext cx="1085" cy="382"/>
                </a:xfrm>
                <a:prstGeom prst="ellipse">
                  <a:avLst/>
                </a:prstGeom>
                <a:solidFill>
                  <a:srgbClr val="FFFF99">
                    <a:alpha val="50195"/>
                  </a:srgbClr>
                </a:solidFill>
                <a:ln w="28575">
                  <a:solidFill>
                    <a:srgbClr val="000000"/>
                  </a:solidFill>
                  <a:round/>
                  <a:headEnd/>
                  <a:tailEnd/>
                </a:ln>
              </p:spPr>
              <p:txBody>
                <a:bodyPr wrap="none" anchor="ctr"/>
                <a:lstStyle>
                  <a:lvl1pPr eaLnBrk="0" hangingPunct="0">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zh-CN"/>
                </a:p>
              </p:txBody>
            </p:sp>
            <p:sp>
              <p:nvSpPr>
                <p:cNvPr id="19" name="Arc 23"/>
                <p:cNvSpPr>
                  <a:spLocks/>
                </p:cNvSpPr>
                <p:nvPr/>
              </p:nvSpPr>
              <p:spPr bwMode="auto">
                <a:xfrm rot="18469222">
                  <a:off x="3613" y="1196"/>
                  <a:ext cx="895" cy="903"/>
                </a:xfrm>
                <a:custGeom>
                  <a:avLst/>
                  <a:gdLst>
                    <a:gd name="T0" fmla="*/ 0 w 30070"/>
                    <a:gd name="T1" fmla="*/ 84 h 21600"/>
                    <a:gd name="T2" fmla="*/ 895 w 30070"/>
                    <a:gd name="T3" fmla="*/ 685 h 21600"/>
                    <a:gd name="T4" fmla="*/ 271 w 30070"/>
                    <a:gd name="T5" fmla="*/ 903 h 21600"/>
                    <a:gd name="T6" fmla="*/ 0 60000 65536"/>
                    <a:gd name="T7" fmla="*/ 0 60000 65536"/>
                    <a:gd name="T8" fmla="*/ 0 60000 65536"/>
                    <a:gd name="T9" fmla="*/ 0 w 30070"/>
                    <a:gd name="T10" fmla="*/ 0 h 21600"/>
                    <a:gd name="T11" fmla="*/ 30070 w 30070"/>
                    <a:gd name="T12" fmla="*/ 21600 h 21600"/>
                  </a:gdLst>
                  <a:ahLst/>
                  <a:cxnLst>
                    <a:cxn ang="T6">
                      <a:pos x="T0" y="T1"/>
                    </a:cxn>
                    <a:cxn ang="T7">
                      <a:pos x="T2" y="T3"/>
                    </a:cxn>
                    <a:cxn ang="T8">
                      <a:pos x="T4" y="T5"/>
                    </a:cxn>
                  </a:cxnLst>
                  <a:rect l="T9" t="T10" r="T11" b="T12"/>
                  <a:pathLst>
                    <a:path w="30070" h="21600" fill="none" extrusionOk="0">
                      <a:moveTo>
                        <a:pt x="-1" y="2014"/>
                      </a:moveTo>
                      <a:cubicBezTo>
                        <a:pt x="2853" y="687"/>
                        <a:pt x="5962" y="-1"/>
                        <a:pt x="9109" y="0"/>
                      </a:cubicBezTo>
                      <a:cubicBezTo>
                        <a:pt x="19029" y="0"/>
                        <a:pt x="27674" y="6757"/>
                        <a:pt x="30070" y="16384"/>
                      </a:cubicBezTo>
                    </a:path>
                    <a:path w="30070" h="21600" stroke="0" extrusionOk="0">
                      <a:moveTo>
                        <a:pt x="-1" y="2014"/>
                      </a:moveTo>
                      <a:cubicBezTo>
                        <a:pt x="2853" y="687"/>
                        <a:pt x="5962" y="-1"/>
                        <a:pt x="9109" y="0"/>
                      </a:cubicBezTo>
                      <a:cubicBezTo>
                        <a:pt x="19029" y="0"/>
                        <a:pt x="27674" y="6757"/>
                        <a:pt x="30070" y="16384"/>
                      </a:cubicBezTo>
                      <a:lnTo>
                        <a:pt x="9109" y="21600"/>
                      </a:lnTo>
                      <a:close/>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0" name="Line 24"/>
                <p:cNvSpPr>
                  <a:spLocks noChangeShapeType="1"/>
                </p:cNvSpPr>
                <p:nvPr/>
              </p:nvSpPr>
              <p:spPr bwMode="auto">
                <a:xfrm>
                  <a:off x="3216" y="2640"/>
                  <a:ext cx="2064" cy="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 name="Line 25"/>
                <p:cNvSpPr>
                  <a:spLocks noChangeShapeType="1"/>
                </p:cNvSpPr>
                <p:nvPr/>
              </p:nvSpPr>
              <p:spPr bwMode="auto">
                <a:xfrm flipV="1">
                  <a:off x="3216" y="864"/>
                  <a:ext cx="0" cy="1776"/>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 name="Line 26"/>
                <p:cNvSpPr>
                  <a:spLocks noChangeShapeType="1"/>
                </p:cNvSpPr>
                <p:nvPr/>
              </p:nvSpPr>
              <p:spPr bwMode="auto">
                <a:xfrm flipH="1">
                  <a:off x="2880" y="2640"/>
                  <a:ext cx="336" cy="561"/>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23" name="Object 5"/>
                <p:cNvGraphicFramePr>
                  <a:graphicFrameLocks noChangeAspect="1"/>
                </p:cNvGraphicFramePr>
                <p:nvPr>
                  <p:extLst>
                    <p:ext uri="{D42A27DB-BD31-4B8C-83A1-F6EECF244321}">
                      <p14:modId xmlns:p14="http://schemas.microsoft.com/office/powerpoint/2010/main" val="2731014358"/>
                    </p:ext>
                  </p:extLst>
                </p:nvPr>
              </p:nvGraphicFramePr>
              <p:xfrm>
                <a:off x="2994" y="3132"/>
                <a:ext cx="212" cy="202"/>
              </p:xfrm>
              <a:graphic>
                <a:graphicData uri="http://schemas.openxmlformats.org/presentationml/2006/ole">
                  <mc:AlternateContent xmlns:mc="http://schemas.openxmlformats.org/markup-compatibility/2006">
                    <mc:Choice xmlns:v="urn:schemas-microsoft-com:vml" Requires="v">
                      <p:oleObj spid="_x0000_s11649" name="公式" r:id="rId9" imgW="266400" imgH="253800" progId="Equation.3">
                        <p:embed/>
                      </p:oleObj>
                    </mc:Choice>
                    <mc:Fallback>
                      <p:oleObj name="公式" r:id="rId9" imgW="266400" imgH="25380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994" y="3132"/>
                              <a:ext cx="212" cy="202"/>
                            </a:xfrm>
                            <a:prstGeom prst="rect">
                              <a:avLst/>
                            </a:prstGeom>
                            <a:noFill/>
                            <a:ln>
                              <a:noFill/>
                            </a:ln>
                            <a:effectLst/>
                          </p:spPr>
                        </p:pic>
                      </p:oleObj>
                    </mc:Fallback>
                  </mc:AlternateContent>
                </a:graphicData>
              </a:graphic>
            </p:graphicFrame>
            <p:graphicFrame>
              <p:nvGraphicFramePr>
                <p:cNvPr id="24" name="Object 6"/>
                <p:cNvGraphicFramePr>
                  <a:graphicFrameLocks noChangeAspect="1"/>
                </p:cNvGraphicFramePr>
                <p:nvPr/>
              </p:nvGraphicFramePr>
              <p:xfrm>
                <a:off x="5328" y="2544"/>
                <a:ext cx="167" cy="208"/>
              </p:xfrm>
              <a:graphic>
                <a:graphicData uri="http://schemas.openxmlformats.org/presentationml/2006/ole">
                  <mc:AlternateContent xmlns:mc="http://schemas.openxmlformats.org/markup-compatibility/2006">
                    <mc:Choice xmlns:v="urn:schemas-microsoft-com:vml" Requires="v">
                      <p:oleObj spid="_x0000_s11650" name="公式" r:id="rId11" imgW="266400" imgH="330120" progId="Equation.3">
                        <p:embed/>
                      </p:oleObj>
                    </mc:Choice>
                    <mc:Fallback>
                      <p:oleObj name="公式" r:id="rId11" imgW="266400" imgH="33012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328" y="2544"/>
                              <a:ext cx="167" cy="2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 name="Object 7"/>
                <p:cNvGraphicFramePr>
                  <a:graphicFrameLocks noChangeAspect="1"/>
                </p:cNvGraphicFramePr>
                <p:nvPr/>
              </p:nvGraphicFramePr>
              <p:xfrm>
                <a:off x="3168" y="672"/>
                <a:ext cx="135" cy="167"/>
              </p:xfrm>
              <a:graphic>
                <a:graphicData uri="http://schemas.openxmlformats.org/presentationml/2006/ole">
                  <mc:AlternateContent xmlns:mc="http://schemas.openxmlformats.org/markup-compatibility/2006">
                    <mc:Choice xmlns:v="urn:schemas-microsoft-com:vml" Requires="v">
                      <p:oleObj spid="_x0000_s11651" name="公式" r:id="rId13" imgW="215640" imgH="266400" progId="Equation.3">
                        <p:embed/>
                      </p:oleObj>
                    </mc:Choice>
                    <mc:Fallback>
                      <p:oleObj name="公式" r:id="rId13" imgW="215640" imgH="266400"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168" y="672"/>
                              <a:ext cx="135" cy="16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 name="Object 8"/>
                <p:cNvGraphicFramePr>
                  <a:graphicFrameLocks noChangeAspect="1"/>
                </p:cNvGraphicFramePr>
                <p:nvPr/>
              </p:nvGraphicFramePr>
              <p:xfrm>
                <a:off x="3216" y="2673"/>
                <a:ext cx="144" cy="159"/>
              </p:xfrm>
              <a:graphic>
                <a:graphicData uri="http://schemas.openxmlformats.org/presentationml/2006/ole">
                  <mc:AlternateContent xmlns:mc="http://schemas.openxmlformats.org/markup-compatibility/2006">
                    <mc:Choice xmlns:v="urn:schemas-microsoft-com:vml" Requires="v">
                      <p:oleObj spid="_x0000_s11652" name="公式" r:id="rId15" imgW="228600" imgH="253800" progId="Equation.3">
                        <p:embed/>
                      </p:oleObj>
                    </mc:Choice>
                    <mc:Fallback>
                      <p:oleObj name="公式" r:id="rId15" imgW="228600" imgH="253800"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216" y="2673"/>
                              <a:ext cx="144" cy="15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7" name="Object 9"/>
                <p:cNvGraphicFramePr>
                  <a:graphicFrameLocks noChangeAspect="1"/>
                </p:cNvGraphicFramePr>
                <p:nvPr/>
              </p:nvGraphicFramePr>
              <p:xfrm>
                <a:off x="3968" y="1008"/>
                <a:ext cx="1168" cy="266"/>
              </p:xfrm>
              <a:graphic>
                <a:graphicData uri="http://schemas.openxmlformats.org/presentationml/2006/ole">
                  <mc:AlternateContent xmlns:mc="http://schemas.openxmlformats.org/markup-compatibility/2006">
                    <mc:Choice xmlns:v="urn:schemas-microsoft-com:vml" Requires="v">
                      <p:oleObj spid="_x0000_s11653" name="公式" r:id="rId17" imgW="2387520" imgH="545760" progId="Equation.3">
                        <p:embed/>
                      </p:oleObj>
                    </mc:Choice>
                    <mc:Fallback>
                      <p:oleObj name="公式" r:id="rId17" imgW="2387520" imgH="545760" progId="Equation.3">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968" y="1008"/>
                              <a:ext cx="1168" cy="26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8" name="Object 10"/>
                <p:cNvGraphicFramePr>
                  <a:graphicFrameLocks noChangeAspect="1"/>
                </p:cNvGraphicFramePr>
                <p:nvPr/>
              </p:nvGraphicFramePr>
              <p:xfrm>
                <a:off x="3768" y="2752"/>
                <a:ext cx="360" cy="320"/>
              </p:xfrm>
              <a:graphic>
                <a:graphicData uri="http://schemas.openxmlformats.org/presentationml/2006/ole">
                  <mc:AlternateContent xmlns:mc="http://schemas.openxmlformats.org/markup-compatibility/2006">
                    <mc:Choice xmlns:v="urn:schemas-microsoft-com:vml" Requires="v">
                      <p:oleObj spid="_x0000_s11654" name="公式" r:id="rId19" imgW="571320" imgH="507960" progId="Equation.3">
                        <p:embed/>
                      </p:oleObj>
                    </mc:Choice>
                    <mc:Fallback>
                      <p:oleObj name="公式" r:id="rId19" imgW="571320" imgH="507960" progId="Equation.3">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768" y="2752"/>
                              <a:ext cx="360" cy="3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9" name="Object 11"/>
                <p:cNvGraphicFramePr>
                  <a:graphicFrameLocks noChangeAspect="1"/>
                </p:cNvGraphicFramePr>
                <p:nvPr/>
              </p:nvGraphicFramePr>
              <p:xfrm>
                <a:off x="3913" y="1920"/>
                <a:ext cx="167" cy="191"/>
              </p:xfrm>
              <a:graphic>
                <a:graphicData uri="http://schemas.openxmlformats.org/presentationml/2006/ole">
                  <mc:AlternateContent xmlns:mc="http://schemas.openxmlformats.org/markup-compatibility/2006">
                    <mc:Choice xmlns:v="urn:schemas-microsoft-com:vml" Requires="v">
                      <p:oleObj spid="_x0000_s11655" name="公式" r:id="rId21" imgW="266400" imgH="304560" progId="Equation.3">
                        <p:embed/>
                      </p:oleObj>
                    </mc:Choice>
                    <mc:Fallback>
                      <p:oleObj name="公式" r:id="rId21" imgW="266400" imgH="304560" progId="Equation.3">
                        <p:embed/>
                        <p:pic>
                          <p:nvPicPr>
                            <p:cNvPr id="0" name=""/>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3913" y="1920"/>
                              <a:ext cx="167" cy="1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0" name="Line 34"/>
                <p:cNvSpPr>
                  <a:spLocks noChangeShapeType="1"/>
                </p:cNvSpPr>
                <p:nvPr/>
              </p:nvSpPr>
              <p:spPr bwMode="auto">
                <a:xfrm flipV="1">
                  <a:off x="4128" y="1728"/>
                  <a:ext cx="144" cy="83"/>
                </a:xfrm>
                <a:prstGeom prst="line">
                  <a:avLst/>
                </a:prstGeom>
                <a:noFill/>
                <a:ln w="254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 name="Line 35"/>
                <p:cNvSpPr>
                  <a:spLocks noChangeShapeType="1"/>
                </p:cNvSpPr>
                <p:nvPr/>
              </p:nvSpPr>
              <p:spPr bwMode="auto">
                <a:xfrm flipH="1">
                  <a:off x="3888" y="1488"/>
                  <a:ext cx="48" cy="28"/>
                </a:xfrm>
                <a:prstGeom prst="line">
                  <a:avLst/>
                </a:prstGeom>
                <a:noFill/>
                <a:ln w="254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graphicFrame>
            <p:nvGraphicFramePr>
              <p:cNvPr id="14" name="Object 4"/>
              <p:cNvGraphicFramePr>
                <a:graphicFrameLocks noChangeAspect="1"/>
              </p:cNvGraphicFramePr>
              <p:nvPr/>
            </p:nvGraphicFramePr>
            <p:xfrm>
              <a:off x="4169" y="3072"/>
              <a:ext cx="199" cy="208"/>
            </p:xfrm>
            <a:graphic>
              <a:graphicData uri="http://schemas.openxmlformats.org/presentationml/2006/ole">
                <mc:AlternateContent xmlns:mc="http://schemas.openxmlformats.org/markup-compatibility/2006">
                  <mc:Choice xmlns:v="urn:schemas-microsoft-com:vml" Requires="v">
                    <p:oleObj spid="_x0000_s11656" name="公式" r:id="rId23" imgW="317160" imgH="330120" progId="Equation.3">
                      <p:embed/>
                    </p:oleObj>
                  </mc:Choice>
                  <mc:Fallback>
                    <p:oleObj name="公式" r:id="rId23" imgW="317160" imgH="330120" progId="Equation.3">
                      <p:embed/>
                      <p:pic>
                        <p:nvPicPr>
                          <p:cNvPr id="0" name=""/>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4169" y="3072"/>
                            <a:ext cx="199" cy="2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10" name="Line 37"/>
            <p:cNvSpPr>
              <a:spLocks noChangeShapeType="1"/>
            </p:cNvSpPr>
            <p:nvPr/>
          </p:nvSpPr>
          <p:spPr bwMode="auto">
            <a:xfrm flipH="1" flipV="1">
              <a:off x="3805" y="2199"/>
              <a:ext cx="138" cy="238"/>
            </a:xfrm>
            <a:prstGeom prst="line">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11" name="Object 3"/>
            <p:cNvGraphicFramePr>
              <a:graphicFrameLocks noChangeAspect="1"/>
            </p:cNvGraphicFramePr>
            <p:nvPr/>
          </p:nvGraphicFramePr>
          <p:xfrm>
            <a:off x="3702" y="2093"/>
            <a:ext cx="131" cy="163"/>
          </p:xfrm>
          <a:graphic>
            <a:graphicData uri="http://schemas.openxmlformats.org/presentationml/2006/ole">
              <mc:AlternateContent xmlns:mc="http://schemas.openxmlformats.org/markup-compatibility/2006">
                <mc:Choice xmlns:v="urn:schemas-microsoft-com:vml" Requires="v">
                  <p:oleObj spid="_x0000_s11657" name="公式" r:id="rId25" imgW="253800" imgH="317160" progId="Equation.3">
                    <p:embed/>
                  </p:oleObj>
                </mc:Choice>
                <mc:Fallback>
                  <p:oleObj name="公式" r:id="rId25" imgW="253800" imgH="317160" progId="Equation.3">
                    <p:embed/>
                    <p:pic>
                      <p:nvPicPr>
                        <p:cNvPr id="0" name=""/>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3702" y="2093"/>
                          <a:ext cx="131" cy="1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 name="Line 39"/>
            <p:cNvSpPr>
              <a:spLocks noChangeShapeType="1"/>
            </p:cNvSpPr>
            <p:nvPr/>
          </p:nvSpPr>
          <p:spPr bwMode="auto">
            <a:xfrm>
              <a:off x="3982" y="3746"/>
              <a:ext cx="198" cy="0"/>
            </a:xfrm>
            <a:prstGeom prst="line">
              <a:avLst/>
            </a:prstGeom>
            <a:noFill/>
            <a:ln w="254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2" name="文本框 1"/>
          <p:cNvSpPr txBox="1"/>
          <p:nvPr/>
        </p:nvSpPr>
        <p:spPr>
          <a:xfrm>
            <a:off x="1302602" y="3765058"/>
            <a:ext cx="543739" cy="523220"/>
          </a:xfrm>
          <a:prstGeom prst="rect">
            <a:avLst/>
          </a:prstGeom>
          <a:noFill/>
        </p:spPr>
        <p:txBody>
          <a:bodyPr wrap="none" rtlCol="0">
            <a:spAutoFit/>
          </a:bodyPr>
          <a:lstStyle/>
          <a:p>
            <a:r>
              <a:rPr lang="zh-CN" altLang="en-US" sz="2800" b="1" dirty="0"/>
              <a:t>故</a:t>
            </a:r>
          </a:p>
        </p:txBody>
      </p:sp>
      <p:sp>
        <p:nvSpPr>
          <p:cNvPr id="3" name="灯片编号占位符 2"/>
          <p:cNvSpPr>
            <a:spLocks noGrp="1"/>
          </p:cNvSpPr>
          <p:nvPr>
            <p:ph type="sldNum" sz="quarter" idx="12"/>
          </p:nvPr>
        </p:nvSpPr>
        <p:spPr/>
        <p:txBody>
          <a:bodyPr/>
          <a:lstStyle/>
          <a:p>
            <a:fld id="{F99E66F1-1077-4047-AD70-5069A048046F}" type="slidenum">
              <a:rPr lang="zh-CN" altLang="en-US" smtClean="0"/>
              <a:t>6</a:t>
            </a:fld>
            <a:endParaRPr lang="zh-CN" altLang="en-US"/>
          </a:p>
        </p:txBody>
      </p:sp>
    </p:spTree>
    <p:extLst>
      <p:ext uri="{BB962C8B-B14F-4D97-AF65-F5344CB8AC3E}">
        <p14:creationId xmlns:p14="http://schemas.microsoft.com/office/powerpoint/2010/main" val="218552479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125"/>
                                        </p:tgtEl>
                                        <p:attrNameLst>
                                          <p:attrName>style.visibility</p:attrName>
                                        </p:attrNameLst>
                                      </p:cBhvr>
                                      <p:to>
                                        <p:strVal val="visible"/>
                                      </p:to>
                                    </p:set>
                                    <p:animEffect transition="in" filter="wipe(left)">
                                      <p:cBhvr>
                                        <p:cTn id="7" dur="500"/>
                                        <p:tgtEl>
                                          <p:spTgt spid="512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89088"/>
                                        </p:tgtEl>
                                        <p:attrNameLst>
                                          <p:attrName>style.visibility</p:attrName>
                                        </p:attrNameLst>
                                      </p:cBhvr>
                                      <p:to>
                                        <p:strVal val="visible"/>
                                      </p:to>
                                    </p:set>
                                    <p:animEffect transition="in" filter="wipe(left)">
                                      <p:cBhvr>
                                        <p:cTn id="12" dur="500"/>
                                        <p:tgtEl>
                                          <p:spTgt spid="8908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89089"/>
                                        </p:tgtEl>
                                        <p:attrNameLst>
                                          <p:attrName>style.visibility</p:attrName>
                                        </p:attrNameLst>
                                      </p:cBhvr>
                                      <p:to>
                                        <p:strVal val="visible"/>
                                      </p:to>
                                    </p:set>
                                    <p:animEffect transition="in" filter="wipe(left)">
                                      <p:cBhvr>
                                        <p:cTn id="17" dur="500"/>
                                        <p:tgtEl>
                                          <p:spTgt spid="89089"/>
                                        </p:tgtEl>
                                      </p:cBhvr>
                                    </p:animEffect>
                                  </p:childTnLst>
                                </p:cTn>
                              </p:par>
                            </p:childTnLst>
                          </p:cTn>
                        </p:par>
                        <p:par>
                          <p:cTn id="18" fill="hold">
                            <p:stCondLst>
                              <p:cond delay="500"/>
                            </p:stCondLst>
                            <p:childTnLst>
                              <p:par>
                                <p:cTn id="19" presetID="22" presetClass="entr" presetSubtype="2" fill="hold" grpId="0" nodeType="afterEffect">
                                  <p:stCondLst>
                                    <p:cond delay="0"/>
                                  </p:stCondLst>
                                  <p:childTnLst>
                                    <p:set>
                                      <p:cBhvr>
                                        <p:cTn id="20" dur="1" fill="hold">
                                          <p:stCondLst>
                                            <p:cond delay="0"/>
                                          </p:stCondLst>
                                        </p:cTn>
                                        <p:tgtEl>
                                          <p:spTgt spid="59397"/>
                                        </p:tgtEl>
                                        <p:attrNameLst>
                                          <p:attrName>style.visibility</p:attrName>
                                        </p:attrNameLst>
                                      </p:cBhvr>
                                      <p:to>
                                        <p:strVal val="visible"/>
                                      </p:to>
                                    </p:set>
                                    <p:animEffect transition="in" filter="wipe(right)">
                                      <p:cBhvr>
                                        <p:cTn id="21" dur="500"/>
                                        <p:tgtEl>
                                          <p:spTgt spid="59397"/>
                                        </p:tgtEl>
                                      </p:cBhvr>
                                    </p:animEffect>
                                  </p:childTnLst>
                                </p:cTn>
                              </p:par>
                            </p:childTnLst>
                          </p:cTn>
                        </p:par>
                      </p:childTnLst>
                    </p:cTn>
                  </p:par>
                  <p:par>
                    <p:cTn id="22" fill="hold">
                      <p:stCondLst>
                        <p:cond delay="indefinite"/>
                      </p:stCondLst>
                      <p:childTnLst>
                        <p:par>
                          <p:cTn id="23" fill="hold">
                            <p:stCondLst>
                              <p:cond delay="0"/>
                            </p:stCondLst>
                            <p:childTnLst>
                              <p:par>
                                <p:cTn id="24" presetID="16" presetClass="entr" presetSubtype="21" fill="hold" grpId="0" nodeType="clickEffect">
                                  <p:stCondLst>
                                    <p:cond delay="0"/>
                                  </p:stCondLst>
                                  <p:childTnLst>
                                    <p:set>
                                      <p:cBhvr>
                                        <p:cTn id="25" dur="1" fill="hold">
                                          <p:stCondLst>
                                            <p:cond delay="0"/>
                                          </p:stCondLst>
                                        </p:cTn>
                                        <p:tgtEl>
                                          <p:spTgt spid="2"/>
                                        </p:tgtEl>
                                        <p:attrNameLst>
                                          <p:attrName>style.visibility</p:attrName>
                                        </p:attrNameLst>
                                      </p:cBhvr>
                                      <p:to>
                                        <p:strVal val="visible"/>
                                      </p:to>
                                    </p:set>
                                    <p:animEffect transition="in" filter="barn(inVertical)">
                                      <p:cBhvr>
                                        <p:cTn id="26" dur="500"/>
                                        <p:tgtEl>
                                          <p:spTgt spid="2"/>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89090"/>
                                        </p:tgtEl>
                                        <p:attrNameLst>
                                          <p:attrName>style.visibility</p:attrName>
                                        </p:attrNameLst>
                                      </p:cBhvr>
                                      <p:to>
                                        <p:strVal val="visible"/>
                                      </p:to>
                                    </p:set>
                                    <p:animEffect transition="in" filter="wipe(left)">
                                      <p:cBhvr>
                                        <p:cTn id="31" dur="500"/>
                                        <p:tgtEl>
                                          <p:spTgt spid="89090"/>
                                        </p:tgtEl>
                                      </p:cBhvr>
                                    </p:animEffect>
                                  </p:childTnLst>
                                </p:cTn>
                              </p:par>
                            </p:childTnLst>
                          </p:cTn>
                        </p:par>
                        <p:par>
                          <p:cTn id="32" fill="hold">
                            <p:stCondLst>
                              <p:cond delay="500"/>
                            </p:stCondLst>
                            <p:childTnLst>
                              <p:par>
                                <p:cTn id="33" presetID="22" presetClass="entr" presetSubtype="2" fill="hold" grpId="0" nodeType="afterEffect">
                                  <p:stCondLst>
                                    <p:cond delay="0"/>
                                  </p:stCondLst>
                                  <p:childTnLst>
                                    <p:set>
                                      <p:cBhvr>
                                        <p:cTn id="34" dur="1" fill="hold">
                                          <p:stCondLst>
                                            <p:cond delay="0"/>
                                          </p:stCondLst>
                                        </p:cTn>
                                        <p:tgtEl>
                                          <p:spTgt spid="59399"/>
                                        </p:tgtEl>
                                        <p:attrNameLst>
                                          <p:attrName>style.visibility</p:attrName>
                                        </p:attrNameLst>
                                      </p:cBhvr>
                                      <p:to>
                                        <p:strVal val="visible"/>
                                      </p:to>
                                    </p:set>
                                    <p:animEffect transition="in" filter="wipe(right)">
                                      <p:cBhvr>
                                        <p:cTn id="35" dur="500"/>
                                        <p:tgtEl>
                                          <p:spTgt spid="593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5" grpId="0"/>
      <p:bldP spid="59397" grpId="0" animBg="1" autoUpdateAnimBg="0"/>
      <p:bldP spid="59399" grpId="0" animBg="1" autoUpdateAnimBg="0"/>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0112" name="Object 2"/>
          <p:cNvGraphicFramePr>
            <a:graphicFrameLocks noChangeAspect="1"/>
          </p:cNvGraphicFramePr>
          <p:nvPr>
            <p:extLst>
              <p:ext uri="{D42A27DB-BD31-4B8C-83A1-F6EECF244321}">
                <p14:modId xmlns:p14="http://schemas.microsoft.com/office/powerpoint/2010/main" val="1715425543"/>
              </p:ext>
            </p:extLst>
          </p:nvPr>
        </p:nvGraphicFramePr>
        <p:xfrm>
          <a:off x="2589001" y="1630062"/>
          <a:ext cx="6180925" cy="1059349"/>
        </p:xfrm>
        <a:graphic>
          <a:graphicData uri="http://schemas.openxmlformats.org/presentationml/2006/ole">
            <mc:AlternateContent xmlns:mc="http://schemas.openxmlformats.org/markup-compatibility/2006">
              <mc:Choice xmlns:v="urn:schemas-microsoft-com:vml" Requires="v">
                <p:oleObj spid="_x0000_s10384" name="Equation" r:id="rId3" imgW="2590560" imgH="444240" progId="Equation.DSMT4">
                  <p:embed/>
                </p:oleObj>
              </mc:Choice>
              <mc:Fallback>
                <p:oleObj name="Equation" r:id="rId3" imgW="2590560" imgH="444240" progId="Equation.DSMT4">
                  <p:embed/>
                  <p:pic>
                    <p:nvPicPr>
                      <p:cNvPr id="0" name=""/>
                      <p:cNvPicPr>
                        <a:picLocks noChangeAspect="1" noChangeArrowheads="1"/>
                      </p:cNvPicPr>
                      <p:nvPr/>
                    </p:nvPicPr>
                    <p:blipFill>
                      <a:blip r:embed="rId4"/>
                      <a:srcRect/>
                      <a:stretch>
                        <a:fillRect/>
                      </a:stretch>
                    </p:blipFill>
                    <p:spPr bwMode="auto">
                      <a:xfrm>
                        <a:off x="2589001" y="1630062"/>
                        <a:ext cx="6180925" cy="1059349"/>
                      </a:xfrm>
                      <a:prstGeom prst="rect">
                        <a:avLst/>
                      </a:prstGeom>
                      <a:noFill/>
                      <a:ln>
                        <a:noFill/>
                      </a:ln>
                      <a:effectLst/>
                    </p:spPr>
                  </p:pic>
                </p:oleObj>
              </mc:Fallback>
            </mc:AlternateContent>
          </a:graphicData>
        </a:graphic>
      </p:graphicFrame>
      <p:sp>
        <p:nvSpPr>
          <p:cNvPr id="6149" name="Text Box 3"/>
          <p:cNvSpPr txBox="1">
            <a:spLocks noChangeArrowheads="1"/>
          </p:cNvSpPr>
          <p:nvPr/>
        </p:nvSpPr>
        <p:spPr bwMode="auto">
          <a:xfrm>
            <a:off x="1675585" y="1039007"/>
            <a:ext cx="2895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b="1" dirty="0"/>
              <a:t>同理可证</a:t>
            </a:r>
            <a:endParaRPr lang="zh-CN" altLang="en-US" dirty="0"/>
          </a:p>
        </p:txBody>
      </p:sp>
      <p:graphicFrame>
        <p:nvGraphicFramePr>
          <p:cNvPr id="90113" name="Object 3"/>
          <p:cNvGraphicFramePr>
            <a:graphicFrameLocks noChangeAspect="1"/>
          </p:cNvGraphicFramePr>
          <p:nvPr>
            <p:extLst>
              <p:ext uri="{D42A27DB-BD31-4B8C-83A1-F6EECF244321}">
                <p14:modId xmlns:p14="http://schemas.microsoft.com/office/powerpoint/2010/main" val="1921599027"/>
              </p:ext>
            </p:extLst>
          </p:nvPr>
        </p:nvGraphicFramePr>
        <p:xfrm>
          <a:off x="2589001" y="2609959"/>
          <a:ext cx="6180702" cy="1075823"/>
        </p:xfrm>
        <a:graphic>
          <a:graphicData uri="http://schemas.openxmlformats.org/presentationml/2006/ole">
            <mc:AlternateContent xmlns:mc="http://schemas.openxmlformats.org/markup-compatibility/2006">
              <mc:Choice xmlns:v="urn:schemas-microsoft-com:vml" Requires="v">
                <p:oleObj spid="_x0000_s10385" name="Equation" r:id="rId5" imgW="2552400" imgH="444240" progId="Equation.DSMT4">
                  <p:embed/>
                </p:oleObj>
              </mc:Choice>
              <mc:Fallback>
                <p:oleObj name="Equation" r:id="rId5" imgW="2552400" imgH="444240" progId="Equation.DSMT4">
                  <p:embed/>
                  <p:pic>
                    <p:nvPicPr>
                      <p:cNvPr id="0" name=""/>
                      <p:cNvPicPr>
                        <a:picLocks noChangeAspect="1" noChangeArrowheads="1"/>
                      </p:cNvPicPr>
                      <p:nvPr/>
                    </p:nvPicPr>
                    <p:blipFill>
                      <a:blip r:embed="rId6"/>
                      <a:srcRect/>
                      <a:stretch>
                        <a:fillRect/>
                      </a:stretch>
                    </p:blipFill>
                    <p:spPr bwMode="auto">
                      <a:xfrm>
                        <a:off x="2589001" y="2609959"/>
                        <a:ext cx="6180702" cy="1075823"/>
                      </a:xfrm>
                      <a:prstGeom prst="rect">
                        <a:avLst/>
                      </a:prstGeom>
                      <a:noFill/>
                      <a:ln>
                        <a:noFill/>
                      </a:ln>
                      <a:effectLst/>
                    </p:spPr>
                  </p:pic>
                </p:oleObj>
              </mc:Fallback>
            </mc:AlternateContent>
          </a:graphicData>
        </a:graphic>
      </p:graphicFrame>
      <p:sp>
        <p:nvSpPr>
          <p:cNvPr id="60422" name="Text Box 6"/>
          <p:cNvSpPr txBox="1">
            <a:spLocks noChangeArrowheads="1"/>
          </p:cNvSpPr>
          <p:nvPr/>
        </p:nvSpPr>
        <p:spPr bwMode="auto">
          <a:xfrm>
            <a:off x="6993659" y="5264152"/>
            <a:ext cx="2658341"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miter lim="800000"/>
                <a:headEnd/>
                <a:tailEnd/>
              </a14:hiddenLine>
            </a:ext>
          </a:extLst>
        </p:spPr>
        <p:txBody>
          <a:bodyPr wrap="square">
            <a:spAutoFit/>
          </a:bodyPr>
          <a:lstStyle>
            <a:lvl1pPr eaLnBrk="0" hangingPunct="0">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b="1" dirty="0"/>
              <a:t>故有结论成立</a:t>
            </a:r>
            <a:r>
              <a:rPr lang="en-US" altLang="zh-CN" sz="2800" b="1" dirty="0"/>
              <a:t>.</a:t>
            </a:r>
          </a:p>
        </p:txBody>
      </p:sp>
      <p:graphicFrame>
        <p:nvGraphicFramePr>
          <p:cNvPr id="2" name="对象 1"/>
          <p:cNvGraphicFramePr>
            <a:graphicFrameLocks noChangeAspect="1"/>
          </p:cNvGraphicFramePr>
          <p:nvPr>
            <p:extLst>
              <p:ext uri="{D42A27DB-BD31-4B8C-83A1-F6EECF244321}">
                <p14:modId xmlns:p14="http://schemas.microsoft.com/office/powerpoint/2010/main" val="2821947712"/>
              </p:ext>
            </p:extLst>
          </p:nvPr>
        </p:nvGraphicFramePr>
        <p:xfrm>
          <a:off x="1801091" y="3685782"/>
          <a:ext cx="7418964" cy="987315"/>
        </p:xfrm>
        <a:graphic>
          <a:graphicData uri="http://schemas.openxmlformats.org/presentationml/2006/ole">
            <mc:AlternateContent xmlns:mc="http://schemas.openxmlformats.org/markup-compatibility/2006">
              <mc:Choice xmlns:v="urn:schemas-microsoft-com:vml" Requires="v">
                <p:oleObj spid="_x0000_s10386" name="Equation" r:id="rId7" imgW="3340080" imgH="444240" progId="Equation.DSMT4">
                  <p:embed/>
                </p:oleObj>
              </mc:Choice>
              <mc:Fallback>
                <p:oleObj name="Equation" r:id="rId7" imgW="3340080" imgH="444240" progId="Equation.DSMT4">
                  <p:embed/>
                  <p:pic>
                    <p:nvPicPr>
                      <p:cNvPr id="0" name=""/>
                      <p:cNvPicPr/>
                      <p:nvPr/>
                    </p:nvPicPr>
                    <p:blipFill>
                      <a:blip r:embed="rId8"/>
                      <a:stretch>
                        <a:fillRect/>
                      </a:stretch>
                    </p:blipFill>
                    <p:spPr>
                      <a:xfrm>
                        <a:off x="1801091" y="3685782"/>
                        <a:ext cx="7418964" cy="987315"/>
                      </a:xfrm>
                      <a:prstGeom prst="rect">
                        <a:avLst/>
                      </a:prstGeom>
                    </p:spPr>
                  </p:pic>
                </p:oleObj>
              </mc:Fallback>
            </mc:AlternateContent>
          </a:graphicData>
        </a:graphic>
      </p:graphicFrame>
      <p:graphicFrame>
        <p:nvGraphicFramePr>
          <p:cNvPr id="3" name="对象 2"/>
          <p:cNvGraphicFramePr>
            <a:graphicFrameLocks noChangeAspect="1"/>
          </p:cNvGraphicFramePr>
          <p:nvPr>
            <p:extLst>
              <p:ext uri="{D42A27DB-BD31-4B8C-83A1-F6EECF244321}">
                <p14:modId xmlns:p14="http://schemas.microsoft.com/office/powerpoint/2010/main" val="3417228962"/>
              </p:ext>
            </p:extLst>
          </p:nvPr>
        </p:nvGraphicFramePr>
        <p:xfrm>
          <a:off x="2714482" y="4692256"/>
          <a:ext cx="3237056" cy="916148"/>
        </p:xfrm>
        <a:graphic>
          <a:graphicData uri="http://schemas.openxmlformats.org/presentationml/2006/ole">
            <mc:AlternateContent xmlns:mc="http://schemas.openxmlformats.org/markup-compatibility/2006">
              <mc:Choice xmlns:v="urn:schemas-microsoft-com:vml" Requires="v">
                <p:oleObj spid="_x0000_s10387" name="Equation" r:id="rId9" imgW="1346040" imgH="380880" progId="Equation.DSMT4">
                  <p:embed/>
                </p:oleObj>
              </mc:Choice>
              <mc:Fallback>
                <p:oleObj name="Equation" r:id="rId9" imgW="1346040" imgH="380880" progId="Equation.DSMT4">
                  <p:embed/>
                  <p:pic>
                    <p:nvPicPr>
                      <p:cNvPr id="0" name=""/>
                      <p:cNvPicPr/>
                      <p:nvPr/>
                    </p:nvPicPr>
                    <p:blipFill>
                      <a:blip r:embed="rId10"/>
                      <a:stretch>
                        <a:fillRect/>
                      </a:stretch>
                    </p:blipFill>
                    <p:spPr>
                      <a:xfrm>
                        <a:off x="2714482" y="4692256"/>
                        <a:ext cx="3237056" cy="916148"/>
                      </a:xfrm>
                      <a:prstGeom prst="rect">
                        <a:avLst/>
                      </a:prstGeom>
                    </p:spPr>
                  </p:pic>
                </p:oleObj>
              </mc:Fallback>
            </mc:AlternateContent>
          </a:graphicData>
        </a:graphic>
      </p:graphicFrame>
      <p:sp>
        <p:nvSpPr>
          <p:cNvPr id="4" name="灯片编号占位符 3"/>
          <p:cNvSpPr>
            <a:spLocks noGrp="1"/>
          </p:cNvSpPr>
          <p:nvPr>
            <p:ph type="sldNum" sz="quarter" idx="12"/>
          </p:nvPr>
        </p:nvSpPr>
        <p:spPr/>
        <p:txBody>
          <a:bodyPr/>
          <a:lstStyle/>
          <a:p>
            <a:fld id="{F99E66F1-1077-4047-AD70-5069A048046F}" type="slidenum">
              <a:rPr lang="zh-CN" altLang="en-US" smtClean="0"/>
              <a:t>7</a:t>
            </a:fld>
            <a:endParaRPr lang="zh-CN" altLang="en-US"/>
          </a:p>
        </p:txBody>
      </p:sp>
    </p:spTree>
    <p:extLst>
      <p:ext uri="{BB962C8B-B14F-4D97-AF65-F5344CB8AC3E}">
        <p14:creationId xmlns:p14="http://schemas.microsoft.com/office/powerpoint/2010/main" val="63038114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90112"/>
                                        </p:tgtEl>
                                        <p:attrNameLst>
                                          <p:attrName>style.visibility</p:attrName>
                                        </p:attrNameLst>
                                      </p:cBhvr>
                                      <p:to>
                                        <p:strVal val="visible"/>
                                      </p:to>
                                    </p:set>
                                    <p:animEffect transition="in" filter="wipe(left)">
                                      <p:cBhvr>
                                        <p:cTn id="7" dur="1000"/>
                                        <p:tgtEl>
                                          <p:spTgt spid="9011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90113"/>
                                        </p:tgtEl>
                                        <p:attrNameLst>
                                          <p:attrName>style.visibility</p:attrName>
                                        </p:attrNameLst>
                                      </p:cBhvr>
                                      <p:to>
                                        <p:strVal val="visible"/>
                                      </p:to>
                                    </p:set>
                                    <p:animEffect transition="in" filter="wipe(left)">
                                      <p:cBhvr>
                                        <p:cTn id="12" dur="1000"/>
                                        <p:tgtEl>
                                          <p:spTgt spid="9011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left)">
                                      <p:cBhvr>
                                        <p:cTn id="17" dur="1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wipe(left)">
                                      <p:cBhvr>
                                        <p:cTn id="22" dur="750"/>
                                        <p:tgtEl>
                                          <p:spTgt spid="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60422"/>
                                        </p:tgtEl>
                                        <p:attrNameLst>
                                          <p:attrName>style.visibility</p:attrName>
                                        </p:attrNameLst>
                                      </p:cBhvr>
                                      <p:to>
                                        <p:strVal val="visible"/>
                                      </p:to>
                                    </p:set>
                                    <p:animEffect transition="in" filter="wipe(left)">
                                      <p:cBhvr>
                                        <p:cTn id="27" dur="750"/>
                                        <p:tgtEl>
                                          <p:spTgt spid="604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2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1136" name="Object 2"/>
          <p:cNvGraphicFramePr>
            <a:graphicFrameLocks noChangeAspect="1"/>
          </p:cNvGraphicFramePr>
          <p:nvPr>
            <p:extLst>
              <p:ext uri="{D42A27DB-BD31-4B8C-83A1-F6EECF244321}">
                <p14:modId xmlns:p14="http://schemas.microsoft.com/office/powerpoint/2010/main" val="2163984125"/>
              </p:ext>
            </p:extLst>
          </p:nvPr>
        </p:nvGraphicFramePr>
        <p:xfrm>
          <a:off x="2630768" y="1470821"/>
          <a:ext cx="6157913" cy="2078037"/>
        </p:xfrm>
        <a:graphic>
          <a:graphicData uri="http://schemas.openxmlformats.org/presentationml/2006/ole">
            <mc:AlternateContent xmlns:mc="http://schemas.openxmlformats.org/markup-compatibility/2006">
              <mc:Choice xmlns:v="urn:schemas-microsoft-com:vml" Requires="v">
                <p:oleObj spid="_x0000_s9328" name="Equation" r:id="rId3" imgW="2743200" imgH="927000" progId="Equation.DSMT4">
                  <p:embed/>
                </p:oleObj>
              </mc:Choice>
              <mc:Fallback>
                <p:oleObj name="Equation" r:id="rId3" imgW="2743200" imgH="927000" progId="Equation.DSMT4">
                  <p:embed/>
                  <p:pic>
                    <p:nvPicPr>
                      <p:cNvPr id="0" name=""/>
                      <p:cNvPicPr>
                        <a:picLocks noChangeAspect="1" noChangeArrowheads="1"/>
                      </p:cNvPicPr>
                      <p:nvPr/>
                    </p:nvPicPr>
                    <p:blipFill>
                      <a:blip r:embed="rId4"/>
                      <a:srcRect/>
                      <a:stretch>
                        <a:fillRect/>
                      </a:stretch>
                    </p:blipFill>
                    <p:spPr bwMode="auto">
                      <a:xfrm>
                        <a:off x="2630768" y="1470821"/>
                        <a:ext cx="6157913" cy="2078037"/>
                      </a:xfrm>
                      <a:prstGeom prst="rect">
                        <a:avLst/>
                      </a:prstGeom>
                      <a:noFill/>
                      <a:ln>
                        <a:noFill/>
                      </a:ln>
                      <a:effectLst/>
                    </p:spPr>
                  </p:pic>
                </p:oleObj>
              </mc:Fallback>
            </mc:AlternateContent>
          </a:graphicData>
        </a:graphic>
      </p:graphicFrame>
      <p:graphicFrame>
        <p:nvGraphicFramePr>
          <p:cNvPr id="91137" name="Object 3"/>
          <p:cNvGraphicFramePr>
            <a:graphicFrameLocks noChangeAspect="1"/>
          </p:cNvGraphicFramePr>
          <p:nvPr>
            <p:extLst>
              <p:ext uri="{D42A27DB-BD31-4B8C-83A1-F6EECF244321}">
                <p14:modId xmlns:p14="http://schemas.microsoft.com/office/powerpoint/2010/main" val="1425792300"/>
              </p:ext>
            </p:extLst>
          </p:nvPr>
        </p:nvGraphicFramePr>
        <p:xfrm>
          <a:off x="2630768" y="3849689"/>
          <a:ext cx="6621462" cy="2047875"/>
        </p:xfrm>
        <a:graphic>
          <a:graphicData uri="http://schemas.openxmlformats.org/presentationml/2006/ole">
            <mc:AlternateContent xmlns:mc="http://schemas.openxmlformats.org/markup-compatibility/2006">
              <mc:Choice xmlns:v="urn:schemas-microsoft-com:vml" Requires="v">
                <p:oleObj spid="_x0000_s9329" name="Equation" r:id="rId5" imgW="2997000" imgH="927000" progId="Equation.DSMT4">
                  <p:embed/>
                </p:oleObj>
              </mc:Choice>
              <mc:Fallback>
                <p:oleObj name="Equation" r:id="rId5" imgW="2997000" imgH="927000" progId="Equation.DSMT4">
                  <p:embed/>
                  <p:pic>
                    <p:nvPicPr>
                      <p:cNvPr id="0" name=""/>
                      <p:cNvPicPr>
                        <a:picLocks noChangeAspect="1" noChangeArrowheads="1"/>
                      </p:cNvPicPr>
                      <p:nvPr/>
                    </p:nvPicPr>
                    <p:blipFill>
                      <a:blip r:embed="rId6"/>
                      <a:srcRect/>
                      <a:stretch>
                        <a:fillRect/>
                      </a:stretch>
                    </p:blipFill>
                    <p:spPr bwMode="auto">
                      <a:xfrm>
                        <a:off x="2630768" y="3849689"/>
                        <a:ext cx="6621462" cy="2047875"/>
                      </a:xfrm>
                      <a:prstGeom prst="rect">
                        <a:avLst/>
                      </a:prstGeom>
                      <a:noFill/>
                      <a:ln>
                        <a:noFill/>
                      </a:ln>
                      <a:effectLst/>
                    </p:spPr>
                  </p:pic>
                </p:oleObj>
              </mc:Fallback>
            </mc:AlternateContent>
          </a:graphicData>
        </a:graphic>
      </p:graphicFrame>
      <p:sp>
        <p:nvSpPr>
          <p:cNvPr id="61444" name="Text Box 4"/>
          <p:cNvSpPr txBox="1">
            <a:spLocks noChangeArrowheads="1"/>
          </p:cNvSpPr>
          <p:nvPr/>
        </p:nvSpPr>
        <p:spPr bwMode="auto">
          <a:xfrm>
            <a:off x="2057400" y="3330576"/>
            <a:ext cx="3048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2800" b="1" dirty="0"/>
              <a:t>另一种形式</a:t>
            </a:r>
          </a:p>
        </p:txBody>
      </p:sp>
      <p:graphicFrame>
        <p:nvGraphicFramePr>
          <p:cNvPr id="91138" name="Object 4"/>
          <p:cNvGraphicFramePr>
            <a:graphicFrameLocks noChangeAspect="1"/>
          </p:cNvGraphicFramePr>
          <p:nvPr>
            <p:extLst>
              <p:ext uri="{D42A27DB-BD31-4B8C-83A1-F6EECF244321}">
                <p14:modId xmlns:p14="http://schemas.microsoft.com/office/powerpoint/2010/main" val="2831947420"/>
              </p:ext>
            </p:extLst>
          </p:nvPr>
        </p:nvGraphicFramePr>
        <p:xfrm>
          <a:off x="2630768" y="5969319"/>
          <a:ext cx="4736412" cy="563070"/>
        </p:xfrm>
        <a:graphic>
          <a:graphicData uri="http://schemas.openxmlformats.org/presentationml/2006/ole">
            <mc:AlternateContent xmlns:mc="http://schemas.openxmlformats.org/markup-compatibility/2006">
              <mc:Choice xmlns:v="urn:schemas-microsoft-com:vml" Requires="v">
                <p:oleObj spid="_x0000_s9330" name="Equation" r:id="rId7" imgW="1815840" imgH="215640" progId="Equation.DSMT4">
                  <p:embed/>
                </p:oleObj>
              </mc:Choice>
              <mc:Fallback>
                <p:oleObj name="Equation" r:id="rId7" imgW="1815840" imgH="215640" progId="Equation.DSMT4">
                  <p:embed/>
                  <p:pic>
                    <p:nvPicPr>
                      <p:cNvPr id="0" name=""/>
                      <p:cNvPicPr>
                        <a:picLocks noChangeAspect="1" noChangeArrowheads="1"/>
                      </p:cNvPicPr>
                      <p:nvPr/>
                    </p:nvPicPr>
                    <p:blipFill>
                      <a:blip r:embed="rId8"/>
                      <a:srcRect/>
                      <a:stretch>
                        <a:fillRect/>
                      </a:stretch>
                    </p:blipFill>
                    <p:spPr bwMode="auto">
                      <a:xfrm>
                        <a:off x="2630768" y="5969319"/>
                        <a:ext cx="4736412" cy="563070"/>
                      </a:xfrm>
                      <a:prstGeom prst="rect">
                        <a:avLst/>
                      </a:prstGeom>
                      <a:noFill/>
                      <a:ln>
                        <a:noFill/>
                      </a:ln>
                      <a:effectLst/>
                    </p:spPr>
                  </p:pic>
                </p:oleObj>
              </mc:Fallback>
            </mc:AlternateContent>
          </a:graphicData>
        </a:graphic>
      </p:graphicFrame>
      <p:sp>
        <p:nvSpPr>
          <p:cNvPr id="7174" name="Text Box 6"/>
          <p:cNvSpPr txBox="1">
            <a:spLocks noChangeArrowheads="1"/>
          </p:cNvSpPr>
          <p:nvPr/>
        </p:nvSpPr>
        <p:spPr bwMode="auto">
          <a:xfrm>
            <a:off x="1869141" y="1139510"/>
            <a:ext cx="37338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2800" b="1" dirty="0"/>
              <a:t>便于记忆形式</a:t>
            </a:r>
            <a:endParaRPr lang="zh-CN" altLang="en-US" sz="2800" dirty="0"/>
          </a:p>
        </p:txBody>
      </p:sp>
      <p:sp>
        <p:nvSpPr>
          <p:cNvPr id="2" name="灯片编号占位符 1"/>
          <p:cNvSpPr>
            <a:spLocks noGrp="1"/>
          </p:cNvSpPr>
          <p:nvPr>
            <p:ph type="sldNum" sz="quarter" idx="12"/>
          </p:nvPr>
        </p:nvSpPr>
        <p:spPr/>
        <p:txBody>
          <a:bodyPr/>
          <a:lstStyle/>
          <a:p>
            <a:fld id="{F99E66F1-1077-4047-AD70-5069A048046F}" type="slidenum">
              <a:rPr lang="zh-CN" altLang="en-US" smtClean="0"/>
              <a:t>8</a:t>
            </a:fld>
            <a:endParaRPr lang="zh-CN" altLang="en-US"/>
          </a:p>
        </p:txBody>
      </p:sp>
    </p:spTree>
    <p:extLst>
      <p:ext uri="{BB962C8B-B14F-4D97-AF65-F5344CB8AC3E}">
        <p14:creationId xmlns:p14="http://schemas.microsoft.com/office/powerpoint/2010/main" val="26546782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91136"/>
                                        </p:tgtEl>
                                        <p:attrNameLst>
                                          <p:attrName>style.visibility</p:attrName>
                                        </p:attrNameLst>
                                      </p:cBhvr>
                                      <p:to>
                                        <p:strVal val="visible"/>
                                      </p:to>
                                    </p:set>
                                    <p:animEffect transition="in" filter="wipe(left)">
                                      <p:cBhvr>
                                        <p:cTn id="7" dur="1250"/>
                                        <p:tgtEl>
                                          <p:spTgt spid="9113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1444"/>
                                        </p:tgtEl>
                                        <p:attrNameLst>
                                          <p:attrName>style.visibility</p:attrName>
                                        </p:attrNameLst>
                                      </p:cBhvr>
                                      <p:to>
                                        <p:strVal val="visible"/>
                                      </p:to>
                                    </p:set>
                                    <p:animEffect transition="in" filter="wipe(left)">
                                      <p:cBhvr>
                                        <p:cTn id="12" dur="500"/>
                                        <p:tgtEl>
                                          <p:spTgt spid="6144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91137"/>
                                        </p:tgtEl>
                                        <p:attrNameLst>
                                          <p:attrName>style.visibility</p:attrName>
                                        </p:attrNameLst>
                                      </p:cBhvr>
                                      <p:to>
                                        <p:strVal val="visible"/>
                                      </p:to>
                                    </p:set>
                                    <p:animEffect transition="in" filter="wipe(left)">
                                      <p:cBhvr>
                                        <p:cTn id="17" dur="1250"/>
                                        <p:tgtEl>
                                          <p:spTgt spid="9113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91138"/>
                                        </p:tgtEl>
                                        <p:attrNameLst>
                                          <p:attrName>style.visibility</p:attrName>
                                        </p:attrNameLst>
                                      </p:cBhvr>
                                      <p:to>
                                        <p:strVal val="visible"/>
                                      </p:to>
                                    </p:set>
                                    <p:animEffect transition="in" filter="wipe(left)">
                                      <p:cBhvr>
                                        <p:cTn id="22" dur="1000"/>
                                        <p:tgtEl>
                                          <p:spTgt spid="911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4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Text Box 2"/>
          <p:cNvSpPr txBox="1">
            <a:spLocks noChangeArrowheads="1"/>
          </p:cNvSpPr>
          <p:nvPr/>
        </p:nvSpPr>
        <p:spPr bwMode="auto">
          <a:xfrm>
            <a:off x="1891553" y="1020570"/>
            <a:ext cx="38862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3200" b="1" dirty="0">
                <a:solidFill>
                  <a:srgbClr val="FF0000"/>
                </a:solidFill>
                <a:ea typeface="黑体" panose="02010609060101010101" pitchFamily="49" charset="-122"/>
                <a:cs typeface="Times New Roman" panose="02020603050405020304" pitchFamily="18" charset="0"/>
              </a:rPr>
              <a:t>Stokes</a:t>
            </a:r>
            <a:r>
              <a:rPr lang="zh-CN" altLang="en-US" sz="3200" b="1" dirty="0">
                <a:solidFill>
                  <a:srgbClr val="FF0000"/>
                </a:solidFill>
                <a:latin typeface="宋体" panose="02010600030101010101" pitchFamily="2" charset="-122"/>
              </a:rPr>
              <a:t>公式的实质</a:t>
            </a:r>
            <a:r>
              <a:rPr lang="en-US" altLang="zh-CN" sz="3200" b="1" dirty="0">
                <a:solidFill>
                  <a:srgbClr val="FF0000"/>
                </a:solidFill>
                <a:latin typeface="黑体" panose="02010609060101010101" pitchFamily="49" charset="-122"/>
                <a:ea typeface="黑体" panose="02010609060101010101" pitchFamily="49" charset="-122"/>
              </a:rPr>
              <a:t>:</a:t>
            </a:r>
            <a:endParaRPr lang="en-US" altLang="zh-CN" sz="3200" dirty="0">
              <a:solidFill>
                <a:srgbClr val="FF0000"/>
              </a:solidFill>
            </a:endParaRPr>
          </a:p>
        </p:txBody>
      </p:sp>
      <p:sp>
        <p:nvSpPr>
          <p:cNvPr id="62467" name="Text Box 3"/>
          <p:cNvSpPr txBox="1">
            <a:spLocks noChangeArrowheads="1"/>
          </p:cNvSpPr>
          <p:nvPr/>
        </p:nvSpPr>
        <p:spPr bwMode="auto">
          <a:xfrm>
            <a:off x="1723465" y="1770670"/>
            <a:ext cx="76962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800" b="1" dirty="0">
                <a:solidFill>
                  <a:schemeClr val="accent2"/>
                </a:solidFill>
              </a:rPr>
              <a:t>        </a:t>
            </a:r>
            <a:r>
              <a:rPr lang="zh-CN" altLang="en-US" sz="2800" b="1" dirty="0">
                <a:solidFill>
                  <a:srgbClr val="FF0000"/>
                </a:solidFill>
                <a:latin typeface="宋体" panose="02010600030101010101" pitchFamily="2" charset="-122"/>
              </a:rPr>
              <a:t>表达了有向曲面上的曲面积分与其边界曲线上的曲线积分之间的关系</a:t>
            </a:r>
            <a:r>
              <a:rPr lang="en-US" altLang="zh-CN" sz="2800" b="1" dirty="0">
                <a:solidFill>
                  <a:srgbClr val="FF0000"/>
                </a:solidFill>
                <a:latin typeface="黑体" panose="02010609060101010101" pitchFamily="49" charset="-122"/>
                <a:ea typeface="黑体" panose="02010609060101010101" pitchFamily="49" charset="-122"/>
              </a:rPr>
              <a:t>.</a:t>
            </a:r>
            <a:endParaRPr lang="en-US" altLang="zh-CN" sz="2800" dirty="0">
              <a:solidFill>
                <a:srgbClr val="FF0000"/>
              </a:solidFill>
            </a:endParaRPr>
          </a:p>
        </p:txBody>
      </p:sp>
      <p:grpSp>
        <p:nvGrpSpPr>
          <p:cNvPr id="2" name="Group 4"/>
          <p:cNvGrpSpPr>
            <a:grpSpLocks/>
          </p:cNvGrpSpPr>
          <p:nvPr/>
        </p:nvGrpSpPr>
        <p:grpSpPr bwMode="auto">
          <a:xfrm>
            <a:off x="1817687" y="3695706"/>
            <a:ext cx="7467600" cy="746126"/>
            <a:chOff x="-55" y="2538"/>
            <a:chExt cx="4704" cy="470"/>
          </a:xfrm>
        </p:grpSpPr>
        <p:sp>
          <p:nvSpPr>
            <p:cNvPr id="8198" name="Text Box 5"/>
            <p:cNvSpPr txBox="1">
              <a:spLocks noChangeArrowheads="1"/>
            </p:cNvSpPr>
            <p:nvPr/>
          </p:nvSpPr>
          <p:spPr bwMode="auto">
            <a:xfrm>
              <a:off x="-55" y="2664"/>
              <a:ext cx="1920" cy="333"/>
            </a:xfrm>
            <a:prstGeom prst="rect">
              <a:avLst/>
            </a:prstGeom>
            <a:solidFill>
              <a:srgbClr val="FFFF99"/>
            </a:solidFill>
            <a:ln w="9525">
              <a:solidFill>
                <a:srgbClr val="FF0000"/>
              </a:solidFill>
              <a:miter lim="800000"/>
              <a:headEnd/>
              <a:tailEnd/>
            </a:ln>
          </p:spPr>
          <p:txBody>
            <a:bodyPr>
              <a:spAutoFit/>
            </a:bodyPr>
            <a:lstStyle>
              <a:lvl1pPr eaLnBrk="0" hangingPunct="0">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2800" b="1" dirty="0"/>
                <a:t>斯托克斯公式</a:t>
              </a:r>
              <a:endParaRPr lang="zh-CN" altLang="en-US" sz="2800" b="1" dirty="0">
                <a:solidFill>
                  <a:schemeClr val="hlink"/>
                </a:solidFill>
              </a:endParaRPr>
            </a:p>
          </p:txBody>
        </p:sp>
        <p:sp>
          <p:nvSpPr>
            <p:cNvPr id="8199" name="AutoShape 6"/>
            <p:cNvSpPr>
              <a:spLocks noChangeArrowheads="1"/>
            </p:cNvSpPr>
            <p:nvPr/>
          </p:nvSpPr>
          <p:spPr bwMode="auto">
            <a:xfrm>
              <a:off x="1865" y="2737"/>
              <a:ext cx="1392" cy="210"/>
            </a:xfrm>
            <a:prstGeom prst="rightArrow">
              <a:avLst>
                <a:gd name="adj1" fmla="val 37259"/>
                <a:gd name="adj2" fmla="val 165714"/>
              </a:avLst>
            </a:prstGeom>
            <a:solidFill>
              <a:srgbClr val="00FFFF"/>
            </a:solidFill>
            <a:ln w="9525">
              <a:solidFill>
                <a:srgbClr val="0000FF"/>
              </a:solidFill>
              <a:miter lim="800000"/>
              <a:headEnd/>
              <a:tailEnd/>
            </a:ln>
          </p:spPr>
          <p:txBody>
            <a:bodyPr wrap="none" anchor="ctr"/>
            <a:lstStyle>
              <a:lvl1pPr eaLnBrk="0" hangingPunct="0">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8200" name="Text Box 7"/>
            <p:cNvSpPr txBox="1">
              <a:spLocks noChangeArrowheads="1"/>
            </p:cNvSpPr>
            <p:nvPr/>
          </p:nvSpPr>
          <p:spPr bwMode="auto">
            <a:xfrm>
              <a:off x="3257" y="2675"/>
              <a:ext cx="1392" cy="333"/>
            </a:xfrm>
            <a:prstGeom prst="rect">
              <a:avLst/>
            </a:prstGeom>
            <a:solidFill>
              <a:srgbClr val="FFFF99"/>
            </a:solidFill>
            <a:ln w="9525">
              <a:solidFill>
                <a:srgbClr val="FF0000"/>
              </a:solidFill>
              <a:miter lim="800000"/>
              <a:headEnd/>
              <a:tailEnd/>
            </a:ln>
          </p:spPr>
          <p:txBody>
            <a:bodyPr>
              <a:spAutoFit/>
            </a:bodyPr>
            <a:lstStyle>
              <a:lvl1pPr eaLnBrk="0" hangingPunct="0">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2800" b="1" dirty="0"/>
                <a:t>格林公式</a:t>
              </a:r>
              <a:endParaRPr lang="zh-CN" altLang="en-US" sz="1800" dirty="0"/>
            </a:p>
          </p:txBody>
        </p:sp>
        <p:sp>
          <p:nvSpPr>
            <p:cNvPr id="8201" name="Text Box 8"/>
            <p:cNvSpPr txBox="1">
              <a:spLocks noChangeArrowheads="1"/>
            </p:cNvSpPr>
            <p:nvPr/>
          </p:nvSpPr>
          <p:spPr bwMode="auto">
            <a:xfrm>
              <a:off x="1920" y="2538"/>
              <a:ext cx="960"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b="1" dirty="0"/>
                <a:t>特殊情形</a:t>
              </a:r>
              <a:endParaRPr lang="zh-CN" altLang="en-US" sz="1800" dirty="0"/>
            </a:p>
          </p:txBody>
        </p:sp>
      </p:grpSp>
      <p:graphicFrame>
        <p:nvGraphicFramePr>
          <p:cNvPr id="92160" name="Object 2"/>
          <p:cNvGraphicFramePr>
            <a:graphicFrameLocks noChangeAspect="1"/>
          </p:cNvGraphicFramePr>
          <p:nvPr>
            <p:extLst>
              <p:ext uri="{D42A27DB-BD31-4B8C-83A1-F6EECF244321}">
                <p14:modId xmlns:p14="http://schemas.microsoft.com/office/powerpoint/2010/main" val="165285347"/>
              </p:ext>
            </p:extLst>
          </p:nvPr>
        </p:nvGraphicFramePr>
        <p:xfrm>
          <a:off x="2561760" y="2852251"/>
          <a:ext cx="5508625" cy="890587"/>
        </p:xfrm>
        <a:graphic>
          <a:graphicData uri="http://schemas.openxmlformats.org/presentationml/2006/ole">
            <mc:AlternateContent xmlns:mc="http://schemas.openxmlformats.org/markup-compatibility/2006">
              <mc:Choice xmlns:v="urn:schemas-microsoft-com:vml" Requires="v">
                <p:oleObj spid="_x0000_s8228" name="文档" r:id="rId3" imgW="5517000" imgH="892080" progId="Word.Document.8">
                  <p:embed/>
                </p:oleObj>
              </mc:Choice>
              <mc:Fallback>
                <p:oleObj name="文档" r:id="rId3" imgW="5517000" imgH="892080" progId="Word.Documen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61760" y="2852251"/>
                        <a:ext cx="5508625" cy="890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 name="灯片编号占位符 2"/>
          <p:cNvSpPr>
            <a:spLocks noGrp="1"/>
          </p:cNvSpPr>
          <p:nvPr>
            <p:ph type="sldNum" sz="quarter" idx="12"/>
          </p:nvPr>
        </p:nvSpPr>
        <p:spPr/>
        <p:txBody>
          <a:bodyPr/>
          <a:lstStyle/>
          <a:p>
            <a:fld id="{F99E66F1-1077-4047-AD70-5069A048046F}" type="slidenum">
              <a:rPr lang="zh-CN" altLang="en-US" smtClean="0"/>
              <a:t>9</a:t>
            </a:fld>
            <a:endParaRPr lang="zh-CN" altLang="en-US"/>
          </a:p>
        </p:txBody>
      </p:sp>
    </p:spTree>
    <p:extLst>
      <p:ext uri="{BB962C8B-B14F-4D97-AF65-F5344CB8AC3E}">
        <p14:creationId xmlns:p14="http://schemas.microsoft.com/office/powerpoint/2010/main" val="109215343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2467"/>
                                        </p:tgtEl>
                                        <p:attrNameLst>
                                          <p:attrName>style.visibility</p:attrName>
                                        </p:attrNameLst>
                                      </p:cBhvr>
                                      <p:to>
                                        <p:strVal val="visible"/>
                                      </p:to>
                                    </p:set>
                                    <p:animEffect transition="in" filter="wipe(left)">
                                      <p:cBhvr>
                                        <p:cTn id="7" dur="500"/>
                                        <p:tgtEl>
                                          <p:spTgt spid="6246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92160"/>
                                        </p:tgtEl>
                                        <p:attrNameLst>
                                          <p:attrName>style.visibility</p:attrName>
                                        </p:attrNameLst>
                                      </p:cBhvr>
                                      <p:to>
                                        <p:strVal val="visible"/>
                                      </p:to>
                                    </p:set>
                                    <p:animEffect transition="in" filter="wipe(left)">
                                      <p:cBhvr>
                                        <p:cTn id="12" dur="500"/>
                                        <p:tgtEl>
                                          <p:spTgt spid="92160"/>
                                        </p:tgtEl>
                                      </p:cBhvr>
                                    </p:animEffect>
                                  </p:childTnLst>
                                </p:cTn>
                              </p:par>
                            </p:childTnLst>
                          </p:cTn>
                        </p:par>
                        <p:par>
                          <p:cTn id="13" fill="hold" nodeType="afterGroup">
                            <p:stCondLst>
                              <p:cond delay="500"/>
                            </p:stCondLst>
                            <p:childTnLst>
                              <p:par>
                                <p:cTn id="14" presetID="22" presetClass="entr" presetSubtype="8" fill="hold" nodeType="after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wipe(left)">
                                      <p:cBhvr>
                                        <p:cTn id="16"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67" grpId="0" autoUpdateAnimBg="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5893</TotalTime>
  <Words>312</Words>
  <Application>Microsoft Office PowerPoint</Application>
  <PresentationFormat>宽屏</PresentationFormat>
  <Paragraphs>103</Paragraphs>
  <Slides>22</Slides>
  <Notes>3</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6</vt:i4>
      </vt:variant>
      <vt:variant>
        <vt:lpstr>幻灯片标题</vt:lpstr>
      </vt:variant>
      <vt:variant>
        <vt:i4>22</vt:i4>
      </vt:variant>
    </vt:vector>
  </HeadingPairs>
  <TitlesOfParts>
    <vt:vector size="37" baseType="lpstr">
      <vt:lpstr>等线</vt:lpstr>
      <vt:lpstr>黑体</vt:lpstr>
      <vt:lpstr>宋体</vt:lpstr>
      <vt:lpstr>幼圆</vt:lpstr>
      <vt:lpstr>Arial</vt:lpstr>
      <vt:lpstr>Calibri</vt:lpstr>
      <vt:lpstr>Calibri Light</vt:lpstr>
      <vt:lpstr>Times New Roman</vt:lpstr>
      <vt:lpstr>Office 主题</vt:lpstr>
      <vt:lpstr>Equation</vt:lpstr>
      <vt:lpstr>BMP 图象</vt:lpstr>
      <vt:lpstr>公式</vt:lpstr>
      <vt:lpstr>Document</vt:lpstr>
      <vt:lpstr>文档</vt:lpstr>
      <vt:lpstr>Microsoft Equation 3.0</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dell</dc:creator>
  <cp:lastModifiedBy>Wenzhuang</cp:lastModifiedBy>
  <cp:revision>73</cp:revision>
  <dcterms:created xsi:type="dcterms:W3CDTF">2020-03-28T12:19:48Z</dcterms:created>
  <dcterms:modified xsi:type="dcterms:W3CDTF">2022-08-16T01:38:12Z</dcterms:modified>
</cp:coreProperties>
</file>