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305" r:id="rId17"/>
    <p:sldId id="306" r:id="rId18"/>
    <p:sldId id="321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315" r:id="rId33"/>
    <p:sldId id="316" r:id="rId34"/>
    <p:sldId id="317" r:id="rId35"/>
    <p:sldId id="318" r:id="rId36"/>
    <p:sldId id="319" r:id="rId37"/>
    <p:sldId id="284" r:id="rId38"/>
    <p:sldId id="285" r:id="rId39"/>
    <p:sldId id="289" r:id="rId40"/>
    <p:sldId id="290" r:id="rId41"/>
    <p:sldId id="291" r:id="rId42"/>
    <p:sldId id="330" r:id="rId43"/>
    <p:sldId id="298" r:id="rId44"/>
    <p:sldId id="301" r:id="rId45"/>
    <p:sldId id="299" r:id="rId46"/>
    <p:sldId id="302" r:id="rId47"/>
    <p:sldId id="312" r:id="rId48"/>
    <p:sldId id="322" r:id="rId49"/>
    <p:sldId id="325" r:id="rId50"/>
    <p:sldId id="326" r:id="rId51"/>
    <p:sldId id="323" r:id="rId52"/>
    <p:sldId id="324" r:id="rId53"/>
    <p:sldId id="327" r:id="rId54"/>
    <p:sldId id="328" r:id="rId55"/>
    <p:sldId id="329" r:id="rId56"/>
    <p:sldId id="294" r:id="rId57"/>
    <p:sldId id="295" r:id="rId58"/>
    <p:sldId id="296" r:id="rId59"/>
    <p:sldId id="297" r:id="rId60"/>
    <p:sldId id="303" r:id="rId61"/>
    <p:sldId id="304" r:id="rId62"/>
    <p:sldId id="307" r:id="rId63"/>
    <p:sldId id="308" r:id="rId64"/>
    <p:sldId id="309" r:id="rId65"/>
    <p:sldId id="310" r:id="rId66"/>
    <p:sldId id="311" r:id="rId67"/>
    <p:sldId id="313" r:id="rId68"/>
    <p:sldId id="314" r:id="rId6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50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e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13" Type="http://schemas.openxmlformats.org/officeDocument/2006/relationships/image" Target="../media/image104.wmf"/><Relationship Id="rId3" Type="http://schemas.openxmlformats.org/officeDocument/2006/relationships/image" Target="../media/image94.wmf"/><Relationship Id="rId7" Type="http://schemas.openxmlformats.org/officeDocument/2006/relationships/image" Target="../media/image98.wmf"/><Relationship Id="rId12" Type="http://schemas.openxmlformats.org/officeDocument/2006/relationships/image" Target="../media/image103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97.wmf"/><Relationship Id="rId11" Type="http://schemas.openxmlformats.org/officeDocument/2006/relationships/image" Target="../media/image102.wmf"/><Relationship Id="rId5" Type="http://schemas.openxmlformats.org/officeDocument/2006/relationships/image" Target="../media/image96.wmf"/><Relationship Id="rId10" Type="http://schemas.openxmlformats.org/officeDocument/2006/relationships/image" Target="../media/image101.wmf"/><Relationship Id="rId4" Type="http://schemas.openxmlformats.org/officeDocument/2006/relationships/image" Target="../media/image95.wmf"/><Relationship Id="rId9" Type="http://schemas.openxmlformats.org/officeDocument/2006/relationships/image" Target="../media/image100.wmf"/><Relationship Id="rId14" Type="http://schemas.openxmlformats.org/officeDocument/2006/relationships/image" Target="../media/image105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image" Target="../media/image108.wmf"/><Relationship Id="rId7" Type="http://schemas.openxmlformats.org/officeDocument/2006/relationships/image" Target="../media/image112.wmf"/><Relationship Id="rId12" Type="http://schemas.openxmlformats.org/officeDocument/2006/relationships/image" Target="../media/image115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6" Type="http://schemas.openxmlformats.org/officeDocument/2006/relationships/image" Target="../media/image111.wmf"/><Relationship Id="rId11" Type="http://schemas.openxmlformats.org/officeDocument/2006/relationships/image" Target="../media/image103.wmf"/><Relationship Id="rId5" Type="http://schemas.openxmlformats.org/officeDocument/2006/relationships/image" Target="../media/image110.wmf"/><Relationship Id="rId10" Type="http://schemas.openxmlformats.org/officeDocument/2006/relationships/image" Target="../media/image102.wmf"/><Relationship Id="rId4" Type="http://schemas.openxmlformats.org/officeDocument/2006/relationships/image" Target="../media/image109.wmf"/><Relationship Id="rId9" Type="http://schemas.openxmlformats.org/officeDocument/2006/relationships/image" Target="../media/image114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3" Type="http://schemas.openxmlformats.org/officeDocument/2006/relationships/image" Target="../media/image118.wmf"/><Relationship Id="rId7" Type="http://schemas.openxmlformats.org/officeDocument/2006/relationships/image" Target="../media/image104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6" Type="http://schemas.openxmlformats.org/officeDocument/2006/relationships/image" Target="../media/image121.wmf"/><Relationship Id="rId11" Type="http://schemas.openxmlformats.org/officeDocument/2006/relationships/image" Target="../media/image125.wmf"/><Relationship Id="rId5" Type="http://schemas.openxmlformats.org/officeDocument/2006/relationships/image" Target="../media/image120.wmf"/><Relationship Id="rId10" Type="http://schemas.openxmlformats.org/officeDocument/2006/relationships/image" Target="../media/image124.wmf"/><Relationship Id="rId4" Type="http://schemas.openxmlformats.org/officeDocument/2006/relationships/image" Target="../media/image119.wmf"/><Relationship Id="rId9" Type="http://schemas.openxmlformats.org/officeDocument/2006/relationships/image" Target="../media/image123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3" Type="http://schemas.openxmlformats.org/officeDocument/2006/relationships/image" Target="../media/image128.wmf"/><Relationship Id="rId7" Type="http://schemas.openxmlformats.org/officeDocument/2006/relationships/image" Target="../media/image132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Relationship Id="rId6" Type="http://schemas.openxmlformats.org/officeDocument/2006/relationships/image" Target="../media/image131.wmf"/><Relationship Id="rId5" Type="http://schemas.openxmlformats.org/officeDocument/2006/relationships/image" Target="../media/image130.wmf"/><Relationship Id="rId4" Type="http://schemas.openxmlformats.org/officeDocument/2006/relationships/image" Target="../media/image12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7" Type="http://schemas.openxmlformats.org/officeDocument/2006/relationships/image" Target="../media/image140.e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Relationship Id="rId6" Type="http://schemas.openxmlformats.org/officeDocument/2006/relationships/image" Target="../media/image139.wmf"/><Relationship Id="rId5" Type="http://schemas.openxmlformats.org/officeDocument/2006/relationships/image" Target="../media/image138.wmf"/><Relationship Id="rId4" Type="http://schemas.openxmlformats.org/officeDocument/2006/relationships/image" Target="../media/image137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3" Type="http://schemas.openxmlformats.org/officeDocument/2006/relationships/image" Target="../media/image143.wmf"/><Relationship Id="rId7" Type="http://schemas.openxmlformats.org/officeDocument/2006/relationships/image" Target="../media/image147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Relationship Id="rId6" Type="http://schemas.openxmlformats.org/officeDocument/2006/relationships/image" Target="../media/image146.wmf"/><Relationship Id="rId5" Type="http://schemas.openxmlformats.org/officeDocument/2006/relationships/image" Target="../media/image145.wmf"/><Relationship Id="rId4" Type="http://schemas.openxmlformats.org/officeDocument/2006/relationships/image" Target="../media/image144.wmf"/><Relationship Id="rId9" Type="http://schemas.openxmlformats.org/officeDocument/2006/relationships/image" Target="../media/image149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3" Type="http://schemas.openxmlformats.org/officeDocument/2006/relationships/image" Target="../media/image152.wmf"/><Relationship Id="rId7" Type="http://schemas.openxmlformats.org/officeDocument/2006/relationships/image" Target="../media/image156.wmf"/><Relationship Id="rId2" Type="http://schemas.openxmlformats.org/officeDocument/2006/relationships/image" Target="../media/image151.wmf"/><Relationship Id="rId1" Type="http://schemas.openxmlformats.org/officeDocument/2006/relationships/image" Target="../media/image150.wmf"/><Relationship Id="rId6" Type="http://schemas.openxmlformats.org/officeDocument/2006/relationships/image" Target="../media/image155.wmf"/><Relationship Id="rId5" Type="http://schemas.openxmlformats.org/officeDocument/2006/relationships/image" Target="../media/image154.wmf"/><Relationship Id="rId4" Type="http://schemas.openxmlformats.org/officeDocument/2006/relationships/image" Target="../media/image153.wmf"/><Relationship Id="rId9" Type="http://schemas.openxmlformats.org/officeDocument/2006/relationships/image" Target="../media/image158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13" Type="http://schemas.openxmlformats.org/officeDocument/2006/relationships/image" Target="../media/image171.wmf"/><Relationship Id="rId3" Type="http://schemas.openxmlformats.org/officeDocument/2006/relationships/image" Target="../media/image161.wmf"/><Relationship Id="rId7" Type="http://schemas.openxmlformats.org/officeDocument/2006/relationships/image" Target="../media/image165.wmf"/><Relationship Id="rId12" Type="http://schemas.openxmlformats.org/officeDocument/2006/relationships/image" Target="../media/image170.wmf"/><Relationship Id="rId17" Type="http://schemas.openxmlformats.org/officeDocument/2006/relationships/image" Target="../media/image175.wmf"/><Relationship Id="rId2" Type="http://schemas.openxmlformats.org/officeDocument/2006/relationships/image" Target="../media/image160.emf"/><Relationship Id="rId16" Type="http://schemas.openxmlformats.org/officeDocument/2006/relationships/image" Target="../media/image174.wmf"/><Relationship Id="rId1" Type="http://schemas.openxmlformats.org/officeDocument/2006/relationships/image" Target="../media/image159.wmf"/><Relationship Id="rId6" Type="http://schemas.openxmlformats.org/officeDocument/2006/relationships/image" Target="../media/image164.wmf"/><Relationship Id="rId11" Type="http://schemas.openxmlformats.org/officeDocument/2006/relationships/image" Target="../media/image169.wmf"/><Relationship Id="rId5" Type="http://schemas.openxmlformats.org/officeDocument/2006/relationships/image" Target="../media/image163.wmf"/><Relationship Id="rId15" Type="http://schemas.openxmlformats.org/officeDocument/2006/relationships/image" Target="../media/image173.wmf"/><Relationship Id="rId10" Type="http://schemas.openxmlformats.org/officeDocument/2006/relationships/image" Target="../media/image168.wmf"/><Relationship Id="rId4" Type="http://schemas.openxmlformats.org/officeDocument/2006/relationships/image" Target="../media/image162.wmf"/><Relationship Id="rId9" Type="http://schemas.openxmlformats.org/officeDocument/2006/relationships/image" Target="../media/image167.wmf"/><Relationship Id="rId14" Type="http://schemas.openxmlformats.org/officeDocument/2006/relationships/image" Target="../media/image17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wmf"/><Relationship Id="rId2" Type="http://schemas.openxmlformats.org/officeDocument/2006/relationships/image" Target="../media/image177.wmf"/><Relationship Id="rId1" Type="http://schemas.openxmlformats.org/officeDocument/2006/relationships/image" Target="../media/image176.wmf"/><Relationship Id="rId6" Type="http://schemas.openxmlformats.org/officeDocument/2006/relationships/image" Target="../media/image181.wmf"/><Relationship Id="rId5" Type="http://schemas.openxmlformats.org/officeDocument/2006/relationships/image" Target="../media/image180.emf"/><Relationship Id="rId4" Type="http://schemas.openxmlformats.org/officeDocument/2006/relationships/image" Target="../media/image179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wmf"/><Relationship Id="rId13" Type="http://schemas.openxmlformats.org/officeDocument/2006/relationships/image" Target="../media/image194.wmf"/><Relationship Id="rId18" Type="http://schemas.openxmlformats.org/officeDocument/2006/relationships/image" Target="../media/image199.wmf"/><Relationship Id="rId3" Type="http://schemas.openxmlformats.org/officeDocument/2006/relationships/image" Target="../media/image184.wmf"/><Relationship Id="rId21" Type="http://schemas.openxmlformats.org/officeDocument/2006/relationships/image" Target="../media/image202.wmf"/><Relationship Id="rId7" Type="http://schemas.openxmlformats.org/officeDocument/2006/relationships/image" Target="../media/image188.wmf"/><Relationship Id="rId12" Type="http://schemas.openxmlformats.org/officeDocument/2006/relationships/image" Target="../media/image193.wmf"/><Relationship Id="rId17" Type="http://schemas.openxmlformats.org/officeDocument/2006/relationships/image" Target="../media/image198.wmf"/><Relationship Id="rId2" Type="http://schemas.openxmlformats.org/officeDocument/2006/relationships/image" Target="../media/image183.wmf"/><Relationship Id="rId16" Type="http://schemas.openxmlformats.org/officeDocument/2006/relationships/image" Target="../media/image197.wmf"/><Relationship Id="rId20" Type="http://schemas.openxmlformats.org/officeDocument/2006/relationships/image" Target="../media/image201.wmf"/><Relationship Id="rId1" Type="http://schemas.openxmlformats.org/officeDocument/2006/relationships/image" Target="../media/image182.wmf"/><Relationship Id="rId6" Type="http://schemas.openxmlformats.org/officeDocument/2006/relationships/image" Target="../media/image187.wmf"/><Relationship Id="rId11" Type="http://schemas.openxmlformats.org/officeDocument/2006/relationships/image" Target="../media/image192.wmf"/><Relationship Id="rId5" Type="http://schemas.openxmlformats.org/officeDocument/2006/relationships/image" Target="../media/image186.wmf"/><Relationship Id="rId15" Type="http://schemas.openxmlformats.org/officeDocument/2006/relationships/image" Target="../media/image196.wmf"/><Relationship Id="rId10" Type="http://schemas.openxmlformats.org/officeDocument/2006/relationships/image" Target="../media/image191.wmf"/><Relationship Id="rId19" Type="http://schemas.openxmlformats.org/officeDocument/2006/relationships/image" Target="../media/image200.wmf"/><Relationship Id="rId4" Type="http://schemas.openxmlformats.org/officeDocument/2006/relationships/image" Target="../media/image185.wmf"/><Relationship Id="rId9" Type="http://schemas.openxmlformats.org/officeDocument/2006/relationships/image" Target="../media/image190.wmf"/><Relationship Id="rId14" Type="http://schemas.openxmlformats.org/officeDocument/2006/relationships/image" Target="../media/image195.wmf"/><Relationship Id="rId22" Type="http://schemas.openxmlformats.org/officeDocument/2006/relationships/image" Target="../media/image203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wmf"/><Relationship Id="rId3" Type="http://schemas.openxmlformats.org/officeDocument/2006/relationships/image" Target="../media/image206.wmf"/><Relationship Id="rId7" Type="http://schemas.openxmlformats.org/officeDocument/2006/relationships/image" Target="../media/image210.wmf"/><Relationship Id="rId2" Type="http://schemas.openxmlformats.org/officeDocument/2006/relationships/image" Target="../media/image205.wmf"/><Relationship Id="rId1" Type="http://schemas.openxmlformats.org/officeDocument/2006/relationships/image" Target="../media/image204.wmf"/><Relationship Id="rId6" Type="http://schemas.openxmlformats.org/officeDocument/2006/relationships/image" Target="../media/image209.wmf"/><Relationship Id="rId5" Type="http://schemas.openxmlformats.org/officeDocument/2006/relationships/image" Target="../media/image208.wmf"/><Relationship Id="rId4" Type="http://schemas.openxmlformats.org/officeDocument/2006/relationships/image" Target="../media/image20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wmf"/><Relationship Id="rId2" Type="http://schemas.openxmlformats.org/officeDocument/2006/relationships/image" Target="../media/image213.wmf"/><Relationship Id="rId1" Type="http://schemas.openxmlformats.org/officeDocument/2006/relationships/image" Target="../media/image212.wmf"/><Relationship Id="rId5" Type="http://schemas.openxmlformats.org/officeDocument/2006/relationships/image" Target="../media/image216.wmf"/><Relationship Id="rId4" Type="http://schemas.openxmlformats.org/officeDocument/2006/relationships/image" Target="../media/image215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4.emf"/><Relationship Id="rId13" Type="http://schemas.openxmlformats.org/officeDocument/2006/relationships/image" Target="../media/image229.emf"/><Relationship Id="rId3" Type="http://schemas.openxmlformats.org/officeDocument/2006/relationships/image" Target="../media/image219.emf"/><Relationship Id="rId7" Type="http://schemas.openxmlformats.org/officeDocument/2006/relationships/image" Target="../media/image223.emf"/><Relationship Id="rId12" Type="http://schemas.openxmlformats.org/officeDocument/2006/relationships/image" Target="../media/image228.emf"/><Relationship Id="rId2" Type="http://schemas.openxmlformats.org/officeDocument/2006/relationships/image" Target="../media/image218.emf"/><Relationship Id="rId1" Type="http://schemas.openxmlformats.org/officeDocument/2006/relationships/image" Target="../media/image217.emf"/><Relationship Id="rId6" Type="http://schemas.openxmlformats.org/officeDocument/2006/relationships/image" Target="../media/image222.wmf"/><Relationship Id="rId11" Type="http://schemas.openxmlformats.org/officeDocument/2006/relationships/image" Target="../media/image227.emf"/><Relationship Id="rId5" Type="http://schemas.openxmlformats.org/officeDocument/2006/relationships/image" Target="../media/image221.wmf"/><Relationship Id="rId10" Type="http://schemas.openxmlformats.org/officeDocument/2006/relationships/image" Target="../media/image226.emf"/><Relationship Id="rId4" Type="http://schemas.openxmlformats.org/officeDocument/2006/relationships/image" Target="../media/image220.emf"/><Relationship Id="rId9" Type="http://schemas.openxmlformats.org/officeDocument/2006/relationships/image" Target="../media/image225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wmf"/><Relationship Id="rId3" Type="http://schemas.openxmlformats.org/officeDocument/2006/relationships/image" Target="../media/image232.wmf"/><Relationship Id="rId7" Type="http://schemas.openxmlformats.org/officeDocument/2006/relationships/image" Target="../media/image236.wmf"/><Relationship Id="rId2" Type="http://schemas.openxmlformats.org/officeDocument/2006/relationships/image" Target="../media/image231.wmf"/><Relationship Id="rId1" Type="http://schemas.openxmlformats.org/officeDocument/2006/relationships/image" Target="../media/image230.wmf"/><Relationship Id="rId6" Type="http://schemas.openxmlformats.org/officeDocument/2006/relationships/image" Target="../media/image235.wmf"/><Relationship Id="rId5" Type="http://schemas.openxmlformats.org/officeDocument/2006/relationships/image" Target="../media/image234.wmf"/><Relationship Id="rId4" Type="http://schemas.openxmlformats.org/officeDocument/2006/relationships/image" Target="../media/image233.wmf"/><Relationship Id="rId9" Type="http://schemas.openxmlformats.org/officeDocument/2006/relationships/image" Target="../media/image238.e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6.wmf"/><Relationship Id="rId13" Type="http://schemas.openxmlformats.org/officeDocument/2006/relationships/image" Target="../media/image251.emf"/><Relationship Id="rId3" Type="http://schemas.openxmlformats.org/officeDocument/2006/relationships/image" Target="../media/image241.wmf"/><Relationship Id="rId7" Type="http://schemas.openxmlformats.org/officeDocument/2006/relationships/image" Target="../media/image245.wmf"/><Relationship Id="rId12" Type="http://schemas.openxmlformats.org/officeDocument/2006/relationships/image" Target="../media/image250.emf"/><Relationship Id="rId2" Type="http://schemas.openxmlformats.org/officeDocument/2006/relationships/image" Target="../media/image240.wmf"/><Relationship Id="rId1" Type="http://schemas.openxmlformats.org/officeDocument/2006/relationships/image" Target="../media/image239.wmf"/><Relationship Id="rId6" Type="http://schemas.openxmlformats.org/officeDocument/2006/relationships/image" Target="../media/image244.wmf"/><Relationship Id="rId11" Type="http://schemas.openxmlformats.org/officeDocument/2006/relationships/image" Target="../media/image249.wmf"/><Relationship Id="rId5" Type="http://schemas.openxmlformats.org/officeDocument/2006/relationships/image" Target="../media/image243.wmf"/><Relationship Id="rId10" Type="http://schemas.openxmlformats.org/officeDocument/2006/relationships/image" Target="../media/image248.wmf"/><Relationship Id="rId4" Type="http://schemas.openxmlformats.org/officeDocument/2006/relationships/image" Target="../media/image242.wmf"/><Relationship Id="rId9" Type="http://schemas.openxmlformats.org/officeDocument/2006/relationships/image" Target="../media/image247.wmf"/><Relationship Id="rId14" Type="http://schemas.openxmlformats.org/officeDocument/2006/relationships/image" Target="../media/image252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9.wmf"/><Relationship Id="rId3" Type="http://schemas.openxmlformats.org/officeDocument/2006/relationships/image" Target="../media/image254.wmf"/><Relationship Id="rId7" Type="http://schemas.openxmlformats.org/officeDocument/2006/relationships/image" Target="../media/image258.wmf"/><Relationship Id="rId2" Type="http://schemas.openxmlformats.org/officeDocument/2006/relationships/image" Target="../media/image242.wmf"/><Relationship Id="rId1" Type="http://schemas.openxmlformats.org/officeDocument/2006/relationships/image" Target="../media/image253.wmf"/><Relationship Id="rId6" Type="http://schemas.openxmlformats.org/officeDocument/2006/relationships/image" Target="../media/image257.wmf"/><Relationship Id="rId11" Type="http://schemas.openxmlformats.org/officeDocument/2006/relationships/image" Target="../media/image262.wmf"/><Relationship Id="rId5" Type="http://schemas.openxmlformats.org/officeDocument/2006/relationships/image" Target="../media/image256.wmf"/><Relationship Id="rId10" Type="http://schemas.openxmlformats.org/officeDocument/2006/relationships/image" Target="../media/image261.wmf"/><Relationship Id="rId4" Type="http://schemas.openxmlformats.org/officeDocument/2006/relationships/image" Target="../media/image255.wmf"/><Relationship Id="rId9" Type="http://schemas.openxmlformats.org/officeDocument/2006/relationships/image" Target="../media/image260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wmf"/><Relationship Id="rId3" Type="http://schemas.openxmlformats.org/officeDocument/2006/relationships/image" Target="../media/image265.wmf"/><Relationship Id="rId7" Type="http://schemas.openxmlformats.org/officeDocument/2006/relationships/image" Target="../media/image269.emf"/><Relationship Id="rId2" Type="http://schemas.openxmlformats.org/officeDocument/2006/relationships/image" Target="../media/image264.emf"/><Relationship Id="rId1" Type="http://schemas.openxmlformats.org/officeDocument/2006/relationships/image" Target="../media/image263.wmf"/><Relationship Id="rId6" Type="http://schemas.openxmlformats.org/officeDocument/2006/relationships/image" Target="../media/image268.wmf"/><Relationship Id="rId5" Type="http://schemas.openxmlformats.org/officeDocument/2006/relationships/image" Target="../media/image267.wmf"/><Relationship Id="rId4" Type="http://schemas.openxmlformats.org/officeDocument/2006/relationships/image" Target="../media/image266.wmf"/><Relationship Id="rId9" Type="http://schemas.openxmlformats.org/officeDocument/2006/relationships/image" Target="../media/image271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9.wmf"/><Relationship Id="rId13" Type="http://schemas.openxmlformats.org/officeDocument/2006/relationships/image" Target="../media/image284.emf"/><Relationship Id="rId3" Type="http://schemas.openxmlformats.org/officeDocument/2006/relationships/image" Target="../media/image274.wmf"/><Relationship Id="rId7" Type="http://schemas.openxmlformats.org/officeDocument/2006/relationships/image" Target="../media/image278.wmf"/><Relationship Id="rId12" Type="http://schemas.openxmlformats.org/officeDocument/2006/relationships/image" Target="../media/image283.wmf"/><Relationship Id="rId2" Type="http://schemas.openxmlformats.org/officeDocument/2006/relationships/image" Target="../media/image273.wmf"/><Relationship Id="rId1" Type="http://schemas.openxmlformats.org/officeDocument/2006/relationships/image" Target="../media/image272.wmf"/><Relationship Id="rId6" Type="http://schemas.openxmlformats.org/officeDocument/2006/relationships/image" Target="../media/image277.emf"/><Relationship Id="rId11" Type="http://schemas.openxmlformats.org/officeDocument/2006/relationships/image" Target="../media/image282.emf"/><Relationship Id="rId5" Type="http://schemas.openxmlformats.org/officeDocument/2006/relationships/image" Target="../media/image276.wmf"/><Relationship Id="rId15" Type="http://schemas.openxmlformats.org/officeDocument/2006/relationships/image" Target="../media/image286.wmf"/><Relationship Id="rId10" Type="http://schemas.openxmlformats.org/officeDocument/2006/relationships/image" Target="../media/image281.emf"/><Relationship Id="rId4" Type="http://schemas.openxmlformats.org/officeDocument/2006/relationships/image" Target="../media/image275.wmf"/><Relationship Id="rId9" Type="http://schemas.openxmlformats.org/officeDocument/2006/relationships/image" Target="../media/image280.wmf"/><Relationship Id="rId14" Type="http://schemas.openxmlformats.org/officeDocument/2006/relationships/image" Target="../media/image285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4.wmf"/><Relationship Id="rId13" Type="http://schemas.openxmlformats.org/officeDocument/2006/relationships/image" Target="../media/image299.wmf"/><Relationship Id="rId18" Type="http://schemas.openxmlformats.org/officeDocument/2006/relationships/image" Target="../media/image304.wmf"/><Relationship Id="rId3" Type="http://schemas.openxmlformats.org/officeDocument/2006/relationships/image" Target="../media/image289.wmf"/><Relationship Id="rId7" Type="http://schemas.openxmlformats.org/officeDocument/2006/relationships/image" Target="../media/image293.emf"/><Relationship Id="rId12" Type="http://schemas.openxmlformats.org/officeDocument/2006/relationships/image" Target="../media/image298.wmf"/><Relationship Id="rId17" Type="http://schemas.openxmlformats.org/officeDocument/2006/relationships/image" Target="../media/image303.wmf"/><Relationship Id="rId2" Type="http://schemas.openxmlformats.org/officeDocument/2006/relationships/image" Target="../media/image288.wmf"/><Relationship Id="rId16" Type="http://schemas.openxmlformats.org/officeDocument/2006/relationships/image" Target="../media/image302.wmf"/><Relationship Id="rId1" Type="http://schemas.openxmlformats.org/officeDocument/2006/relationships/image" Target="../media/image287.wmf"/><Relationship Id="rId6" Type="http://schemas.openxmlformats.org/officeDocument/2006/relationships/image" Target="../media/image292.wmf"/><Relationship Id="rId11" Type="http://schemas.openxmlformats.org/officeDocument/2006/relationships/image" Target="../media/image297.wmf"/><Relationship Id="rId5" Type="http://schemas.openxmlformats.org/officeDocument/2006/relationships/image" Target="../media/image291.wmf"/><Relationship Id="rId15" Type="http://schemas.openxmlformats.org/officeDocument/2006/relationships/image" Target="../media/image301.wmf"/><Relationship Id="rId10" Type="http://schemas.openxmlformats.org/officeDocument/2006/relationships/image" Target="../media/image296.wmf"/><Relationship Id="rId4" Type="http://schemas.openxmlformats.org/officeDocument/2006/relationships/image" Target="../media/image290.wmf"/><Relationship Id="rId9" Type="http://schemas.openxmlformats.org/officeDocument/2006/relationships/image" Target="../media/image295.wmf"/><Relationship Id="rId14" Type="http://schemas.openxmlformats.org/officeDocument/2006/relationships/image" Target="../media/image300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2.wmf"/><Relationship Id="rId3" Type="http://schemas.openxmlformats.org/officeDocument/2006/relationships/image" Target="../media/image307.wmf"/><Relationship Id="rId7" Type="http://schemas.openxmlformats.org/officeDocument/2006/relationships/image" Target="../media/image311.wmf"/><Relationship Id="rId2" Type="http://schemas.openxmlformats.org/officeDocument/2006/relationships/image" Target="../media/image306.emf"/><Relationship Id="rId1" Type="http://schemas.openxmlformats.org/officeDocument/2006/relationships/image" Target="../media/image305.wmf"/><Relationship Id="rId6" Type="http://schemas.openxmlformats.org/officeDocument/2006/relationships/image" Target="../media/image310.wmf"/><Relationship Id="rId11" Type="http://schemas.openxmlformats.org/officeDocument/2006/relationships/image" Target="../media/image315.wmf"/><Relationship Id="rId5" Type="http://schemas.openxmlformats.org/officeDocument/2006/relationships/image" Target="../media/image309.wmf"/><Relationship Id="rId10" Type="http://schemas.openxmlformats.org/officeDocument/2006/relationships/image" Target="../media/image314.wmf"/><Relationship Id="rId4" Type="http://schemas.openxmlformats.org/officeDocument/2006/relationships/image" Target="../media/image308.wmf"/><Relationship Id="rId9" Type="http://schemas.openxmlformats.org/officeDocument/2006/relationships/image" Target="../media/image31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9" Type="http://schemas.openxmlformats.org/officeDocument/2006/relationships/image" Target="../media/image26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3.wmf"/><Relationship Id="rId13" Type="http://schemas.openxmlformats.org/officeDocument/2006/relationships/image" Target="../media/image328.wmf"/><Relationship Id="rId18" Type="http://schemas.openxmlformats.org/officeDocument/2006/relationships/image" Target="../media/image333.wmf"/><Relationship Id="rId3" Type="http://schemas.openxmlformats.org/officeDocument/2006/relationships/image" Target="../media/image318.wmf"/><Relationship Id="rId7" Type="http://schemas.openxmlformats.org/officeDocument/2006/relationships/image" Target="../media/image322.wmf"/><Relationship Id="rId12" Type="http://schemas.openxmlformats.org/officeDocument/2006/relationships/image" Target="../media/image327.wmf"/><Relationship Id="rId17" Type="http://schemas.openxmlformats.org/officeDocument/2006/relationships/image" Target="../media/image332.wmf"/><Relationship Id="rId2" Type="http://schemas.openxmlformats.org/officeDocument/2006/relationships/image" Target="../media/image317.wmf"/><Relationship Id="rId16" Type="http://schemas.openxmlformats.org/officeDocument/2006/relationships/image" Target="../media/image331.wmf"/><Relationship Id="rId1" Type="http://schemas.openxmlformats.org/officeDocument/2006/relationships/image" Target="../media/image316.wmf"/><Relationship Id="rId6" Type="http://schemas.openxmlformats.org/officeDocument/2006/relationships/image" Target="../media/image321.wmf"/><Relationship Id="rId11" Type="http://schemas.openxmlformats.org/officeDocument/2006/relationships/image" Target="../media/image326.emf"/><Relationship Id="rId5" Type="http://schemas.openxmlformats.org/officeDocument/2006/relationships/image" Target="../media/image320.wmf"/><Relationship Id="rId15" Type="http://schemas.openxmlformats.org/officeDocument/2006/relationships/image" Target="../media/image330.wmf"/><Relationship Id="rId10" Type="http://schemas.openxmlformats.org/officeDocument/2006/relationships/image" Target="../media/image325.wmf"/><Relationship Id="rId4" Type="http://schemas.openxmlformats.org/officeDocument/2006/relationships/image" Target="../media/image319.wmf"/><Relationship Id="rId9" Type="http://schemas.openxmlformats.org/officeDocument/2006/relationships/image" Target="../media/image324.wmf"/><Relationship Id="rId14" Type="http://schemas.openxmlformats.org/officeDocument/2006/relationships/image" Target="../media/image329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1.emf"/><Relationship Id="rId3" Type="http://schemas.openxmlformats.org/officeDocument/2006/relationships/image" Target="../media/image336.emf"/><Relationship Id="rId7" Type="http://schemas.openxmlformats.org/officeDocument/2006/relationships/image" Target="../media/image340.emf"/><Relationship Id="rId2" Type="http://schemas.openxmlformats.org/officeDocument/2006/relationships/image" Target="../media/image335.emf"/><Relationship Id="rId1" Type="http://schemas.openxmlformats.org/officeDocument/2006/relationships/image" Target="../media/image334.emf"/><Relationship Id="rId6" Type="http://schemas.openxmlformats.org/officeDocument/2006/relationships/image" Target="../media/image339.emf"/><Relationship Id="rId5" Type="http://schemas.openxmlformats.org/officeDocument/2006/relationships/image" Target="../media/image338.emf"/><Relationship Id="rId10" Type="http://schemas.openxmlformats.org/officeDocument/2006/relationships/image" Target="../media/image343.wmf"/><Relationship Id="rId4" Type="http://schemas.openxmlformats.org/officeDocument/2006/relationships/image" Target="../media/image337.emf"/><Relationship Id="rId9" Type="http://schemas.openxmlformats.org/officeDocument/2006/relationships/image" Target="../media/image342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6.emf"/><Relationship Id="rId2" Type="http://schemas.openxmlformats.org/officeDocument/2006/relationships/image" Target="../media/image345.emf"/><Relationship Id="rId1" Type="http://schemas.openxmlformats.org/officeDocument/2006/relationships/image" Target="../media/image344.emf"/><Relationship Id="rId6" Type="http://schemas.openxmlformats.org/officeDocument/2006/relationships/image" Target="../media/image349.emf"/><Relationship Id="rId5" Type="http://schemas.openxmlformats.org/officeDocument/2006/relationships/image" Target="../media/image348.emf"/><Relationship Id="rId4" Type="http://schemas.openxmlformats.org/officeDocument/2006/relationships/image" Target="../media/image347.e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7.wmf"/><Relationship Id="rId3" Type="http://schemas.openxmlformats.org/officeDocument/2006/relationships/image" Target="../media/image352.wmf"/><Relationship Id="rId7" Type="http://schemas.openxmlformats.org/officeDocument/2006/relationships/image" Target="../media/image356.wmf"/><Relationship Id="rId2" Type="http://schemas.openxmlformats.org/officeDocument/2006/relationships/image" Target="../media/image351.wmf"/><Relationship Id="rId1" Type="http://schemas.openxmlformats.org/officeDocument/2006/relationships/image" Target="../media/image350.wmf"/><Relationship Id="rId6" Type="http://schemas.openxmlformats.org/officeDocument/2006/relationships/image" Target="../media/image355.wmf"/><Relationship Id="rId5" Type="http://schemas.openxmlformats.org/officeDocument/2006/relationships/image" Target="../media/image354.wmf"/><Relationship Id="rId4" Type="http://schemas.openxmlformats.org/officeDocument/2006/relationships/image" Target="../media/image353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5.emf"/><Relationship Id="rId13" Type="http://schemas.openxmlformats.org/officeDocument/2006/relationships/image" Target="../media/image370.wmf"/><Relationship Id="rId3" Type="http://schemas.openxmlformats.org/officeDocument/2006/relationships/image" Target="../media/image360.wmf"/><Relationship Id="rId7" Type="http://schemas.openxmlformats.org/officeDocument/2006/relationships/image" Target="../media/image364.emf"/><Relationship Id="rId12" Type="http://schemas.openxmlformats.org/officeDocument/2006/relationships/image" Target="../media/image369.wmf"/><Relationship Id="rId2" Type="http://schemas.openxmlformats.org/officeDocument/2006/relationships/image" Target="../media/image359.wmf"/><Relationship Id="rId1" Type="http://schemas.openxmlformats.org/officeDocument/2006/relationships/image" Target="../media/image358.wmf"/><Relationship Id="rId6" Type="http://schemas.openxmlformats.org/officeDocument/2006/relationships/image" Target="../media/image363.wmf"/><Relationship Id="rId11" Type="http://schemas.openxmlformats.org/officeDocument/2006/relationships/image" Target="../media/image368.wmf"/><Relationship Id="rId5" Type="http://schemas.openxmlformats.org/officeDocument/2006/relationships/image" Target="../media/image362.wmf"/><Relationship Id="rId10" Type="http://schemas.openxmlformats.org/officeDocument/2006/relationships/image" Target="../media/image367.wmf"/><Relationship Id="rId4" Type="http://schemas.openxmlformats.org/officeDocument/2006/relationships/image" Target="../media/image361.wmf"/><Relationship Id="rId9" Type="http://schemas.openxmlformats.org/officeDocument/2006/relationships/image" Target="../media/image366.wmf"/><Relationship Id="rId14" Type="http://schemas.openxmlformats.org/officeDocument/2006/relationships/image" Target="../media/image371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3.wmf"/><Relationship Id="rId13" Type="http://schemas.openxmlformats.org/officeDocument/2006/relationships/image" Target="../media/image382.wmf"/><Relationship Id="rId3" Type="http://schemas.openxmlformats.org/officeDocument/2006/relationships/image" Target="../media/image374.wmf"/><Relationship Id="rId7" Type="http://schemas.openxmlformats.org/officeDocument/2006/relationships/image" Target="../media/image360.wmf"/><Relationship Id="rId12" Type="http://schemas.openxmlformats.org/officeDocument/2006/relationships/image" Target="../media/image381.wmf"/><Relationship Id="rId2" Type="http://schemas.openxmlformats.org/officeDocument/2006/relationships/image" Target="../media/image373.wmf"/><Relationship Id="rId1" Type="http://schemas.openxmlformats.org/officeDocument/2006/relationships/image" Target="../media/image372.wmf"/><Relationship Id="rId6" Type="http://schemas.openxmlformats.org/officeDocument/2006/relationships/image" Target="../media/image377.wmf"/><Relationship Id="rId11" Type="http://schemas.openxmlformats.org/officeDocument/2006/relationships/image" Target="../media/image380.wmf"/><Relationship Id="rId5" Type="http://schemas.openxmlformats.org/officeDocument/2006/relationships/image" Target="../media/image376.wmf"/><Relationship Id="rId10" Type="http://schemas.openxmlformats.org/officeDocument/2006/relationships/image" Target="../media/image379.emf"/><Relationship Id="rId4" Type="http://schemas.openxmlformats.org/officeDocument/2006/relationships/image" Target="../media/image375.wmf"/><Relationship Id="rId9" Type="http://schemas.openxmlformats.org/officeDocument/2006/relationships/image" Target="../media/image378.e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8.emf"/><Relationship Id="rId13" Type="http://schemas.openxmlformats.org/officeDocument/2006/relationships/image" Target="../media/image393.emf"/><Relationship Id="rId18" Type="http://schemas.openxmlformats.org/officeDocument/2006/relationships/image" Target="../media/image398.emf"/><Relationship Id="rId3" Type="http://schemas.openxmlformats.org/officeDocument/2006/relationships/image" Target="../media/image384.wmf"/><Relationship Id="rId21" Type="http://schemas.openxmlformats.org/officeDocument/2006/relationships/image" Target="../media/image401.emf"/><Relationship Id="rId7" Type="http://schemas.openxmlformats.org/officeDocument/2006/relationships/image" Target="../media/image237.wmf"/><Relationship Id="rId12" Type="http://schemas.openxmlformats.org/officeDocument/2006/relationships/image" Target="../media/image392.emf"/><Relationship Id="rId17" Type="http://schemas.openxmlformats.org/officeDocument/2006/relationships/image" Target="../media/image397.wmf"/><Relationship Id="rId2" Type="http://schemas.openxmlformats.org/officeDocument/2006/relationships/image" Target="../media/image383.wmf"/><Relationship Id="rId16" Type="http://schemas.openxmlformats.org/officeDocument/2006/relationships/image" Target="../media/image396.wmf"/><Relationship Id="rId20" Type="http://schemas.openxmlformats.org/officeDocument/2006/relationships/image" Target="../media/image400.emf"/><Relationship Id="rId1" Type="http://schemas.openxmlformats.org/officeDocument/2006/relationships/image" Target="../media/image231.wmf"/><Relationship Id="rId6" Type="http://schemas.openxmlformats.org/officeDocument/2006/relationships/image" Target="../media/image387.wmf"/><Relationship Id="rId11" Type="http://schemas.openxmlformats.org/officeDocument/2006/relationships/image" Target="../media/image391.emf"/><Relationship Id="rId5" Type="http://schemas.openxmlformats.org/officeDocument/2006/relationships/image" Target="../media/image386.wmf"/><Relationship Id="rId15" Type="http://schemas.openxmlformats.org/officeDocument/2006/relationships/image" Target="../media/image395.emf"/><Relationship Id="rId10" Type="http://schemas.openxmlformats.org/officeDocument/2006/relationships/image" Target="../media/image390.wmf"/><Relationship Id="rId19" Type="http://schemas.openxmlformats.org/officeDocument/2006/relationships/image" Target="../media/image399.emf"/><Relationship Id="rId4" Type="http://schemas.openxmlformats.org/officeDocument/2006/relationships/image" Target="../media/image385.wmf"/><Relationship Id="rId9" Type="http://schemas.openxmlformats.org/officeDocument/2006/relationships/image" Target="../media/image389.emf"/><Relationship Id="rId14" Type="http://schemas.openxmlformats.org/officeDocument/2006/relationships/image" Target="../media/image394.e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9.wmf"/><Relationship Id="rId13" Type="http://schemas.openxmlformats.org/officeDocument/2006/relationships/image" Target="../media/image414.wmf"/><Relationship Id="rId18" Type="http://schemas.openxmlformats.org/officeDocument/2006/relationships/image" Target="../media/image419.wmf"/><Relationship Id="rId3" Type="http://schemas.openxmlformats.org/officeDocument/2006/relationships/image" Target="../media/image404.wmf"/><Relationship Id="rId7" Type="http://schemas.openxmlformats.org/officeDocument/2006/relationships/image" Target="../media/image408.wmf"/><Relationship Id="rId12" Type="http://schemas.openxmlformats.org/officeDocument/2006/relationships/image" Target="../media/image413.wmf"/><Relationship Id="rId17" Type="http://schemas.openxmlformats.org/officeDocument/2006/relationships/image" Target="../media/image418.wmf"/><Relationship Id="rId2" Type="http://schemas.openxmlformats.org/officeDocument/2006/relationships/image" Target="../media/image403.wmf"/><Relationship Id="rId16" Type="http://schemas.openxmlformats.org/officeDocument/2006/relationships/image" Target="../media/image417.wmf"/><Relationship Id="rId20" Type="http://schemas.openxmlformats.org/officeDocument/2006/relationships/image" Target="../media/image421.wmf"/><Relationship Id="rId1" Type="http://schemas.openxmlformats.org/officeDocument/2006/relationships/image" Target="../media/image402.wmf"/><Relationship Id="rId6" Type="http://schemas.openxmlformats.org/officeDocument/2006/relationships/image" Target="../media/image407.wmf"/><Relationship Id="rId11" Type="http://schemas.openxmlformats.org/officeDocument/2006/relationships/image" Target="../media/image412.wmf"/><Relationship Id="rId5" Type="http://schemas.openxmlformats.org/officeDocument/2006/relationships/image" Target="../media/image406.wmf"/><Relationship Id="rId15" Type="http://schemas.openxmlformats.org/officeDocument/2006/relationships/image" Target="../media/image416.wmf"/><Relationship Id="rId10" Type="http://schemas.openxmlformats.org/officeDocument/2006/relationships/image" Target="../media/image411.emf"/><Relationship Id="rId19" Type="http://schemas.openxmlformats.org/officeDocument/2006/relationships/image" Target="../media/image420.wmf"/><Relationship Id="rId4" Type="http://schemas.openxmlformats.org/officeDocument/2006/relationships/image" Target="../media/image405.wmf"/><Relationship Id="rId9" Type="http://schemas.openxmlformats.org/officeDocument/2006/relationships/image" Target="../media/image410.wmf"/><Relationship Id="rId14" Type="http://schemas.openxmlformats.org/officeDocument/2006/relationships/image" Target="../media/image415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4.wmf"/><Relationship Id="rId2" Type="http://schemas.openxmlformats.org/officeDocument/2006/relationships/image" Target="../media/image423.wmf"/><Relationship Id="rId1" Type="http://schemas.openxmlformats.org/officeDocument/2006/relationships/image" Target="../media/image422.wmf"/><Relationship Id="rId5" Type="http://schemas.openxmlformats.org/officeDocument/2006/relationships/image" Target="../media/image426.wmf"/><Relationship Id="rId4" Type="http://schemas.openxmlformats.org/officeDocument/2006/relationships/image" Target="../media/image425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5.wmf"/><Relationship Id="rId3" Type="http://schemas.openxmlformats.org/officeDocument/2006/relationships/image" Target="../media/image430.wmf"/><Relationship Id="rId7" Type="http://schemas.openxmlformats.org/officeDocument/2006/relationships/image" Target="../media/image434.emf"/><Relationship Id="rId2" Type="http://schemas.openxmlformats.org/officeDocument/2006/relationships/image" Target="../media/image429.wmf"/><Relationship Id="rId1" Type="http://schemas.openxmlformats.org/officeDocument/2006/relationships/image" Target="../media/image428.wmf"/><Relationship Id="rId6" Type="http://schemas.openxmlformats.org/officeDocument/2006/relationships/image" Target="../media/image433.wmf"/><Relationship Id="rId5" Type="http://schemas.openxmlformats.org/officeDocument/2006/relationships/image" Target="../media/image432.wmf"/><Relationship Id="rId10" Type="http://schemas.openxmlformats.org/officeDocument/2006/relationships/image" Target="../media/image437.emf"/><Relationship Id="rId4" Type="http://schemas.openxmlformats.org/officeDocument/2006/relationships/image" Target="../media/image431.wmf"/><Relationship Id="rId9" Type="http://schemas.openxmlformats.org/officeDocument/2006/relationships/image" Target="../media/image436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13" Type="http://schemas.openxmlformats.org/officeDocument/2006/relationships/image" Target="../media/image39.emf"/><Relationship Id="rId18" Type="http://schemas.openxmlformats.org/officeDocument/2006/relationships/image" Target="../media/image44.wmf"/><Relationship Id="rId3" Type="http://schemas.openxmlformats.org/officeDocument/2006/relationships/image" Target="../media/image29.wmf"/><Relationship Id="rId7" Type="http://schemas.openxmlformats.org/officeDocument/2006/relationships/image" Target="../media/image33.emf"/><Relationship Id="rId12" Type="http://schemas.openxmlformats.org/officeDocument/2006/relationships/image" Target="../media/image38.emf"/><Relationship Id="rId17" Type="http://schemas.openxmlformats.org/officeDocument/2006/relationships/image" Target="../media/image43.wmf"/><Relationship Id="rId2" Type="http://schemas.openxmlformats.org/officeDocument/2006/relationships/image" Target="../media/image28.wmf"/><Relationship Id="rId16" Type="http://schemas.openxmlformats.org/officeDocument/2006/relationships/image" Target="../media/image42.wmf"/><Relationship Id="rId1" Type="http://schemas.openxmlformats.org/officeDocument/2006/relationships/image" Target="../media/image27.wmf"/><Relationship Id="rId6" Type="http://schemas.openxmlformats.org/officeDocument/2006/relationships/image" Target="../media/image32.emf"/><Relationship Id="rId11" Type="http://schemas.openxmlformats.org/officeDocument/2006/relationships/image" Target="../media/image37.emf"/><Relationship Id="rId5" Type="http://schemas.openxmlformats.org/officeDocument/2006/relationships/image" Target="../media/image31.emf"/><Relationship Id="rId15" Type="http://schemas.openxmlformats.org/officeDocument/2006/relationships/image" Target="../media/image41.wmf"/><Relationship Id="rId10" Type="http://schemas.openxmlformats.org/officeDocument/2006/relationships/image" Target="../media/image36.emf"/><Relationship Id="rId19" Type="http://schemas.openxmlformats.org/officeDocument/2006/relationships/image" Target="../media/image45.wmf"/><Relationship Id="rId4" Type="http://schemas.openxmlformats.org/officeDocument/2006/relationships/image" Target="../media/image30.wmf"/><Relationship Id="rId9" Type="http://schemas.openxmlformats.org/officeDocument/2006/relationships/image" Target="../media/image35.emf"/><Relationship Id="rId14" Type="http://schemas.openxmlformats.org/officeDocument/2006/relationships/image" Target="../media/image40.e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wmf"/><Relationship Id="rId7" Type="http://schemas.openxmlformats.org/officeDocument/2006/relationships/image" Target="../media/image444.wmf"/><Relationship Id="rId2" Type="http://schemas.openxmlformats.org/officeDocument/2006/relationships/image" Target="../media/image439.wmf"/><Relationship Id="rId1" Type="http://schemas.openxmlformats.org/officeDocument/2006/relationships/image" Target="../media/image438.wmf"/><Relationship Id="rId6" Type="http://schemas.openxmlformats.org/officeDocument/2006/relationships/image" Target="../media/image443.wmf"/><Relationship Id="rId5" Type="http://schemas.openxmlformats.org/officeDocument/2006/relationships/image" Target="../media/image442.wmf"/><Relationship Id="rId4" Type="http://schemas.openxmlformats.org/officeDocument/2006/relationships/image" Target="../media/image441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2.wmf"/><Relationship Id="rId3" Type="http://schemas.openxmlformats.org/officeDocument/2006/relationships/image" Target="../media/image447.wmf"/><Relationship Id="rId7" Type="http://schemas.openxmlformats.org/officeDocument/2006/relationships/image" Target="../media/image451.wmf"/><Relationship Id="rId12" Type="http://schemas.openxmlformats.org/officeDocument/2006/relationships/image" Target="../media/image456.wmf"/><Relationship Id="rId2" Type="http://schemas.openxmlformats.org/officeDocument/2006/relationships/image" Target="../media/image446.wmf"/><Relationship Id="rId1" Type="http://schemas.openxmlformats.org/officeDocument/2006/relationships/image" Target="../media/image445.wmf"/><Relationship Id="rId6" Type="http://schemas.openxmlformats.org/officeDocument/2006/relationships/image" Target="../media/image450.wmf"/><Relationship Id="rId11" Type="http://schemas.openxmlformats.org/officeDocument/2006/relationships/image" Target="../media/image455.wmf"/><Relationship Id="rId5" Type="http://schemas.openxmlformats.org/officeDocument/2006/relationships/image" Target="../media/image449.wmf"/><Relationship Id="rId10" Type="http://schemas.openxmlformats.org/officeDocument/2006/relationships/image" Target="../media/image454.wmf"/><Relationship Id="rId4" Type="http://schemas.openxmlformats.org/officeDocument/2006/relationships/image" Target="../media/image448.wmf"/><Relationship Id="rId9" Type="http://schemas.openxmlformats.org/officeDocument/2006/relationships/image" Target="../media/image453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1.wmf"/><Relationship Id="rId13" Type="http://schemas.openxmlformats.org/officeDocument/2006/relationships/image" Target="../media/image466.wmf"/><Relationship Id="rId3" Type="http://schemas.openxmlformats.org/officeDocument/2006/relationships/image" Target="../media/image440.wmf"/><Relationship Id="rId7" Type="http://schemas.openxmlformats.org/officeDocument/2006/relationships/image" Target="../media/image460.wmf"/><Relationship Id="rId12" Type="http://schemas.openxmlformats.org/officeDocument/2006/relationships/image" Target="../media/image465.wmf"/><Relationship Id="rId2" Type="http://schemas.openxmlformats.org/officeDocument/2006/relationships/image" Target="../media/image458.wmf"/><Relationship Id="rId1" Type="http://schemas.openxmlformats.org/officeDocument/2006/relationships/image" Target="../media/image457.wmf"/><Relationship Id="rId6" Type="http://schemas.openxmlformats.org/officeDocument/2006/relationships/image" Target="../media/image459.wmf"/><Relationship Id="rId11" Type="http://schemas.openxmlformats.org/officeDocument/2006/relationships/image" Target="../media/image464.wmf"/><Relationship Id="rId5" Type="http://schemas.openxmlformats.org/officeDocument/2006/relationships/image" Target="../media/image442.wmf"/><Relationship Id="rId10" Type="http://schemas.openxmlformats.org/officeDocument/2006/relationships/image" Target="../media/image463.wmf"/><Relationship Id="rId4" Type="http://schemas.openxmlformats.org/officeDocument/2006/relationships/image" Target="../media/image441.wmf"/><Relationship Id="rId9" Type="http://schemas.openxmlformats.org/officeDocument/2006/relationships/image" Target="../media/image462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4.wmf"/><Relationship Id="rId3" Type="http://schemas.openxmlformats.org/officeDocument/2006/relationships/image" Target="../media/image469.wmf"/><Relationship Id="rId7" Type="http://schemas.openxmlformats.org/officeDocument/2006/relationships/image" Target="../media/image473.wmf"/><Relationship Id="rId12" Type="http://schemas.openxmlformats.org/officeDocument/2006/relationships/image" Target="../media/image478.wmf"/><Relationship Id="rId2" Type="http://schemas.openxmlformats.org/officeDocument/2006/relationships/image" Target="../media/image468.wmf"/><Relationship Id="rId1" Type="http://schemas.openxmlformats.org/officeDocument/2006/relationships/image" Target="../media/image467.wmf"/><Relationship Id="rId6" Type="http://schemas.openxmlformats.org/officeDocument/2006/relationships/image" Target="../media/image472.wmf"/><Relationship Id="rId11" Type="http://schemas.openxmlformats.org/officeDocument/2006/relationships/image" Target="../media/image477.wmf"/><Relationship Id="rId5" Type="http://schemas.openxmlformats.org/officeDocument/2006/relationships/image" Target="../media/image471.wmf"/><Relationship Id="rId10" Type="http://schemas.openxmlformats.org/officeDocument/2006/relationships/image" Target="../media/image476.wmf"/><Relationship Id="rId4" Type="http://schemas.openxmlformats.org/officeDocument/2006/relationships/image" Target="../media/image470.wmf"/><Relationship Id="rId9" Type="http://schemas.openxmlformats.org/officeDocument/2006/relationships/image" Target="../media/image475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1.wmf"/><Relationship Id="rId2" Type="http://schemas.openxmlformats.org/officeDocument/2006/relationships/image" Target="../media/image480.wmf"/><Relationship Id="rId1" Type="http://schemas.openxmlformats.org/officeDocument/2006/relationships/image" Target="../media/image479.w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8.wmf"/><Relationship Id="rId13" Type="http://schemas.openxmlformats.org/officeDocument/2006/relationships/image" Target="../media/image493.wmf"/><Relationship Id="rId18" Type="http://schemas.openxmlformats.org/officeDocument/2006/relationships/image" Target="../media/image498.wmf"/><Relationship Id="rId3" Type="http://schemas.openxmlformats.org/officeDocument/2006/relationships/image" Target="../media/image467.wmf"/><Relationship Id="rId7" Type="http://schemas.openxmlformats.org/officeDocument/2006/relationships/image" Target="../media/image487.wmf"/><Relationship Id="rId12" Type="http://schemas.openxmlformats.org/officeDocument/2006/relationships/image" Target="../media/image492.wmf"/><Relationship Id="rId17" Type="http://schemas.openxmlformats.org/officeDocument/2006/relationships/image" Target="../media/image497.wmf"/><Relationship Id="rId2" Type="http://schemas.openxmlformats.org/officeDocument/2006/relationships/image" Target="../media/image483.wmf"/><Relationship Id="rId16" Type="http://schemas.openxmlformats.org/officeDocument/2006/relationships/image" Target="../media/image496.wmf"/><Relationship Id="rId1" Type="http://schemas.openxmlformats.org/officeDocument/2006/relationships/image" Target="../media/image482.wmf"/><Relationship Id="rId6" Type="http://schemas.openxmlformats.org/officeDocument/2006/relationships/image" Target="../media/image486.wmf"/><Relationship Id="rId11" Type="http://schemas.openxmlformats.org/officeDocument/2006/relationships/image" Target="../media/image491.wmf"/><Relationship Id="rId5" Type="http://schemas.openxmlformats.org/officeDocument/2006/relationships/image" Target="../media/image485.wmf"/><Relationship Id="rId15" Type="http://schemas.openxmlformats.org/officeDocument/2006/relationships/image" Target="../media/image495.wmf"/><Relationship Id="rId10" Type="http://schemas.openxmlformats.org/officeDocument/2006/relationships/image" Target="../media/image490.wmf"/><Relationship Id="rId4" Type="http://schemas.openxmlformats.org/officeDocument/2006/relationships/image" Target="../media/image484.wmf"/><Relationship Id="rId9" Type="http://schemas.openxmlformats.org/officeDocument/2006/relationships/image" Target="../media/image489.wmf"/><Relationship Id="rId14" Type="http://schemas.openxmlformats.org/officeDocument/2006/relationships/image" Target="../media/image494.wmf"/></Relationships>
</file>

<file path=ppt/drawings/_rels/vmlDrawing4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6.wmf"/><Relationship Id="rId13" Type="http://schemas.openxmlformats.org/officeDocument/2006/relationships/image" Target="../media/image511.wmf"/><Relationship Id="rId3" Type="http://schemas.openxmlformats.org/officeDocument/2006/relationships/image" Target="../media/image501.wmf"/><Relationship Id="rId7" Type="http://schemas.openxmlformats.org/officeDocument/2006/relationships/image" Target="../media/image505.wmf"/><Relationship Id="rId12" Type="http://schemas.openxmlformats.org/officeDocument/2006/relationships/image" Target="../media/image510.wmf"/><Relationship Id="rId2" Type="http://schemas.openxmlformats.org/officeDocument/2006/relationships/image" Target="../media/image500.wmf"/><Relationship Id="rId1" Type="http://schemas.openxmlformats.org/officeDocument/2006/relationships/image" Target="../media/image499.wmf"/><Relationship Id="rId6" Type="http://schemas.openxmlformats.org/officeDocument/2006/relationships/image" Target="../media/image504.wmf"/><Relationship Id="rId11" Type="http://schemas.openxmlformats.org/officeDocument/2006/relationships/image" Target="../media/image509.wmf"/><Relationship Id="rId5" Type="http://schemas.openxmlformats.org/officeDocument/2006/relationships/image" Target="../media/image503.wmf"/><Relationship Id="rId15" Type="http://schemas.openxmlformats.org/officeDocument/2006/relationships/image" Target="../media/image513.wmf"/><Relationship Id="rId10" Type="http://schemas.openxmlformats.org/officeDocument/2006/relationships/image" Target="../media/image508.wmf"/><Relationship Id="rId4" Type="http://schemas.openxmlformats.org/officeDocument/2006/relationships/image" Target="../media/image502.wmf"/><Relationship Id="rId9" Type="http://schemas.openxmlformats.org/officeDocument/2006/relationships/image" Target="../media/image507.wmf"/><Relationship Id="rId14" Type="http://schemas.openxmlformats.org/officeDocument/2006/relationships/image" Target="../media/image512.wmf"/></Relationships>
</file>

<file path=ppt/drawings/_rels/vmlDrawing4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1.wmf"/><Relationship Id="rId13" Type="http://schemas.openxmlformats.org/officeDocument/2006/relationships/image" Target="../media/image526.wmf"/><Relationship Id="rId3" Type="http://schemas.openxmlformats.org/officeDocument/2006/relationships/image" Target="../media/image516.wmf"/><Relationship Id="rId7" Type="http://schemas.openxmlformats.org/officeDocument/2006/relationships/image" Target="../media/image520.wmf"/><Relationship Id="rId12" Type="http://schemas.openxmlformats.org/officeDocument/2006/relationships/image" Target="../media/image525.wmf"/><Relationship Id="rId2" Type="http://schemas.openxmlformats.org/officeDocument/2006/relationships/image" Target="../media/image515.wmf"/><Relationship Id="rId1" Type="http://schemas.openxmlformats.org/officeDocument/2006/relationships/image" Target="../media/image514.wmf"/><Relationship Id="rId6" Type="http://schemas.openxmlformats.org/officeDocument/2006/relationships/image" Target="../media/image519.wmf"/><Relationship Id="rId11" Type="http://schemas.openxmlformats.org/officeDocument/2006/relationships/image" Target="../media/image524.wmf"/><Relationship Id="rId5" Type="http://schemas.openxmlformats.org/officeDocument/2006/relationships/image" Target="../media/image518.wmf"/><Relationship Id="rId10" Type="http://schemas.openxmlformats.org/officeDocument/2006/relationships/image" Target="../media/image523.wmf"/><Relationship Id="rId4" Type="http://schemas.openxmlformats.org/officeDocument/2006/relationships/image" Target="../media/image517.wmf"/><Relationship Id="rId9" Type="http://schemas.openxmlformats.org/officeDocument/2006/relationships/image" Target="../media/image522.wmf"/><Relationship Id="rId14" Type="http://schemas.openxmlformats.org/officeDocument/2006/relationships/image" Target="../media/image527.wmf"/></Relationships>
</file>

<file path=ppt/drawings/_rels/vmlDrawing4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4.wmf"/><Relationship Id="rId13" Type="http://schemas.openxmlformats.org/officeDocument/2006/relationships/image" Target="../media/image539.wmf"/><Relationship Id="rId3" Type="http://schemas.openxmlformats.org/officeDocument/2006/relationships/image" Target="../media/image467.wmf"/><Relationship Id="rId7" Type="http://schemas.openxmlformats.org/officeDocument/2006/relationships/image" Target="../media/image533.wmf"/><Relationship Id="rId12" Type="http://schemas.openxmlformats.org/officeDocument/2006/relationships/image" Target="../media/image538.wmf"/><Relationship Id="rId2" Type="http://schemas.openxmlformats.org/officeDocument/2006/relationships/image" Target="../media/image529.wmf"/><Relationship Id="rId1" Type="http://schemas.openxmlformats.org/officeDocument/2006/relationships/image" Target="../media/image528.wmf"/><Relationship Id="rId6" Type="http://schemas.openxmlformats.org/officeDocument/2006/relationships/image" Target="../media/image532.wmf"/><Relationship Id="rId11" Type="http://schemas.openxmlformats.org/officeDocument/2006/relationships/image" Target="../media/image537.wmf"/><Relationship Id="rId5" Type="http://schemas.openxmlformats.org/officeDocument/2006/relationships/image" Target="../media/image531.wmf"/><Relationship Id="rId10" Type="http://schemas.openxmlformats.org/officeDocument/2006/relationships/image" Target="../media/image536.wmf"/><Relationship Id="rId4" Type="http://schemas.openxmlformats.org/officeDocument/2006/relationships/image" Target="../media/image530.wmf"/><Relationship Id="rId9" Type="http://schemas.openxmlformats.org/officeDocument/2006/relationships/image" Target="../media/image535.wmf"/><Relationship Id="rId14" Type="http://schemas.openxmlformats.org/officeDocument/2006/relationships/image" Target="../media/image540.wmf"/></Relationships>
</file>

<file path=ppt/drawings/_rels/vmlDrawing4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8.wmf"/><Relationship Id="rId13" Type="http://schemas.openxmlformats.org/officeDocument/2006/relationships/image" Target="../media/image553.wmf"/><Relationship Id="rId18" Type="http://schemas.openxmlformats.org/officeDocument/2006/relationships/image" Target="../media/image558.wmf"/><Relationship Id="rId3" Type="http://schemas.openxmlformats.org/officeDocument/2006/relationships/image" Target="../media/image543.wmf"/><Relationship Id="rId7" Type="http://schemas.openxmlformats.org/officeDocument/2006/relationships/image" Target="../media/image547.wmf"/><Relationship Id="rId12" Type="http://schemas.openxmlformats.org/officeDocument/2006/relationships/image" Target="../media/image552.wmf"/><Relationship Id="rId17" Type="http://schemas.openxmlformats.org/officeDocument/2006/relationships/image" Target="../media/image557.wmf"/><Relationship Id="rId2" Type="http://schemas.openxmlformats.org/officeDocument/2006/relationships/image" Target="../media/image542.wmf"/><Relationship Id="rId16" Type="http://schemas.openxmlformats.org/officeDocument/2006/relationships/image" Target="../media/image556.wmf"/><Relationship Id="rId1" Type="http://schemas.openxmlformats.org/officeDocument/2006/relationships/image" Target="../media/image541.wmf"/><Relationship Id="rId6" Type="http://schemas.openxmlformats.org/officeDocument/2006/relationships/image" Target="../media/image546.wmf"/><Relationship Id="rId11" Type="http://schemas.openxmlformats.org/officeDocument/2006/relationships/image" Target="../media/image551.wmf"/><Relationship Id="rId5" Type="http://schemas.openxmlformats.org/officeDocument/2006/relationships/image" Target="../media/image545.wmf"/><Relationship Id="rId15" Type="http://schemas.openxmlformats.org/officeDocument/2006/relationships/image" Target="../media/image555.wmf"/><Relationship Id="rId10" Type="http://schemas.openxmlformats.org/officeDocument/2006/relationships/image" Target="../media/image550.wmf"/><Relationship Id="rId4" Type="http://schemas.openxmlformats.org/officeDocument/2006/relationships/image" Target="../media/image544.wmf"/><Relationship Id="rId9" Type="http://schemas.openxmlformats.org/officeDocument/2006/relationships/image" Target="../media/image549.wmf"/><Relationship Id="rId14" Type="http://schemas.openxmlformats.org/officeDocument/2006/relationships/image" Target="../media/image55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emf"/><Relationship Id="rId1" Type="http://schemas.openxmlformats.org/officeDocument/2006/relationships/image" Target="../media/image46.emf"/><Relationship Id="rId4" Type="http://schemas.openxmlformats.org/officeDocument/2006/relationships/image" Target="../media/image49.wmf"/></Relationships>
</file>

<file path=ppt/drawings/_rels/vmlDrawing5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5.wmf"/><Relationship Id="rId3" Type="http://schemas.openxmlformats.org/officeDocument/2006/relationships/image" Target="../media/image560.wmf"/><Relationship Id="rId7" Type="http://schemas.openxmlformats.org/officeDocument/2006/relationships/image" Target="../media/image564.wmf"/><Relationship Id="rId12" Type="http://schemas.openxmlformats.org/officeDocument/2006/relationships/image" Target="../media/image569.wmf"/><Relationship Id="rId2" Type="http://schemas.openxmlformats.org/officeDocument/2006/relationships/image" Target="../media/image467.wmf"/><Relationship Id="rId1" Type="http://schemas.openxmlformats.org/officeDocument/2006/relationships/image" Target="../media/image559.wmf"/><Relationship Id="rId6" Type="http://schemas.openxmlformats.org/officeDocument/2006/relationships/image" Target="../media/image563.wmf"/><Relationship Id="rId11" Type="http://schemas.openxmlformats.org/officeDocument/2006/relationships/image" Target="../media/image568.wmf"/><Relationship Id="rId5" Type="http://schemas.openxmlformats.org/officeDocument/2006/relationships/image" Target="../media/image562.wmf"/><Relationship Id="rId10" Type="http://schemas.openxmlformats.org/officeDocument/2006/relationships/image" Target="../media/image567.wmf"/><Relationship Id="rId4" Type="http://schemas.openxmlformats.org/officeDocument/2006/relationships/image" Target="../media/image561.wmf"/><Relationship Id="rId9" Type="http://schemas.openxmlformats.org/officeDocument/2006/relationships/image" Target="../media/image566.wmf"/></Relationships>
</file>

<file path=ppt/drawings/_rels/vmlDrawing5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6.wmf"/><Relationship Id="rId3" Type="http://schemas.openxmlformats.org/officeDocument/2006/relationships/image" Target="../media/image571.wmf"/><Relationship Id="rId7" Type="http://schemas.openxmlformats.org/officeDocument/2006/relationships/image" Target="../media/image575.wmf"/><Relationship Id="rId12" Type="http://schemas.openxmlformats.org/officeDocument/2006/relationships/image" Target="../media/image580.wmf"/><Relationship Id="rId2" Type="http://schemas.openxmlformats.org/officeDocument/2006/relationships/image" Target="../media/image570.wmf"/><Relationship Id="rId1" Type="http://schemas.openxmlformats.org/officeDocument/2006/relationships/image" Target="../media/image467.wmf"/><Relationship Id="rId6" Type="http://schemas.openxmlformats.org/officeDocument/2006/relationships/image" Target="../media/image574.wmf"/><Relationship Id="rId11" Type="http://schemas.openxmlformats.org/officeDocument/2006/relationships/image" Target="../media/image579.wmf"/><Relationship Id="rId5" Type="http://schemas.openxmlformats.org/officeDocument/2006/relationships/image" Target="../media/image573.wmf"/><Relationship Id="rId10" Type="http://schemas.openxmlformats.org/officeDocument/2006/relationships/image" Target="../media/image578.wmf"/><Relationship Id="rId4" Type="http://schemas.openxmlformats.org/officeDocument/2006/relationships/image" Target="../media/image572.wmf"/><Relationship Id="rId9" Type="http://schemas.openxmlformats.org/officeDocument/2006/relationships/image" Target="../media/image577.wmf"/></Relationships>
</file>

<file path=ppt/drawings/_rels/vmlDrawing5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2.wmf"/><Relationship Id="rId1" Type="http://schemas.openxmlformats.org/officeDocument/2006/relationships/image" Target="../media/image581.wmf"/></Relationships>
</file>

<file path=ppt/drawings/_rels/vmlDrawing5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0.wmf"/><Relationship Id="rId3" Type="http://schemas.openxmlformats.org/officeDocument/2006/relationships/image" Target="../media/image585.wmf"/><Relationship Id="rId7" Type="http://schemas.openxmlformats.org/officeDocument/2006/relationships/image" Target="../media/image589.wmf"/><Relationship Id="rId12" Type="http://schemas.openxmlformats.org/officeDocument/2006/relationships/image" Target="../media/image594.wmf"/><Relationship Id="rId2" Type="http://schemas.openxmlformats.org/officeDocument/2006/relationships/image" Target="../media/image584.wmf"/><Relationship Id="rId1" Type="http://schemas.openxmlformats.org/officeDocument/2006/relationships/image" Target="../media/image583.wmf"/><Relationship Id="rId6" Type="http://schemas.openxmlformats.org/officeDocument/2006/relationships/image" Target="../media/image588.wmf"/><Relationship Id="rId11" Type="http://schemas.openxmlformats.org/officeDocument/2006/relationships/image" Target="../media/image593.wmf"/><Relationship Id="rId5" Type="http://schemas.openxmlformats.org/officeDocument/2006/relationships/image" Target="../media/image587.wmf"/><Relationship Id="rId10" Type="http://schemas.openxmlformats.org/officeDocument/2006/relationships/image" Target="../media/image592.wmf"/><Relationship Id="rId4" Type="http://schemas.openxmlformats.org/officeDocument/2006/relationships/image" Target="../media/image586.wmf"/><Relationship Id="rId9" Type="http://schemas.openxmlformats.org/officeDocument/2006/relationships/image" Target="../media/image591.wmf"/></Relationships>
</file>

<file path=ppt/drawings/_rels/vmlDrawing5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2.wmf"/><Relationship Id="rId13" Type="http://schemas.openxmlformats.org/officeDocument/2006/relationships/image" Target="../media/image607.wmf"/><Relationship Id="rId3" Type="http://schemas.openxmlformats.org/officeDocument/2006/relationships/image" Target="../media/image597.wmf"/><Relationship Id="rId7" Type="http://schemas.openxmlformats.org/officeDocument/2006/relationships/image" Target="../media/image601.wmf"/><Relationship Id="rId12" Type="http://schemas.openxmlformats.org/officeDocument/2006/relationships/image" Target="../media/image606.wmf"/><Relationship Id="rId2" Type="http://schemas.openxmlformats.org/officeDocument/2006/relationships/image" Target="../media/image596.wmf"/><Relationship Id="rId16" Type="http://schemas.openxmlformats.org/officeDocument/2006/relationships/image" Target="../media/image610.wmf"/><Relationship Id="rId1" Type="http://schemas.openxmlformats.org/officeDocument/2006/relationships/image" Target="../media/image595.wmf"/><Relationship Id="rId6" Type="http://schemas.openxmlformats.org/officeDocument/2006/relationships/image" Target="../media/image600.wmf"/><Relationship Id="rId11" Type="http://schemas.openxmlformats.org/officeDocument/2006/relationships/image" Target="../media/image605.wmf"/><Relationship Id="rId5" Type="http://schemas.openxmlformats.org/officeDocument/2006/relationships/image" Target="../media/image599.wmf"/><Relationship Id="rId15" Type="http://schemas.openxmlformats.org/officeDocument/2006/relationships/image" Target="../media/image609.wmf"/><Relationship Id="rId10" Type="http://schemas.openxmlformats.org/officeDocument/2006/relationships/image" Target="../media/image604.wmf"/><Relationship Id="rId4" Type="http://schemas.openxmlformats.org/officeDocument/2006/relationships/image" Target="../media/image598.wmf"/><Relationship Id="rId9" Type="http://schemas.openxmlformats.org/officeDocument/2006/relationships/image" Target="../media/image603.wmf"/><Relationship Id="rId14" Type="http://schemas.openxmlformats.org/officeDocument/2006/relationships/image" Target="../media/image608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3.wmf"/><Relationship Id="rId2" Type="http://schemas.openxmlformats.org/officeDocument/2006/relationships/image" Target="../media/image612.wmf"/><Relationship Id="rId1" Type="http://schemas.openxmlformats.org/officeDocument/2006/relationships/image" Target="../media/image611.wmf"/><Relationship Id="rId6" Type="http://schemas.openxmlformats.org/officeDocument/2006/relationships/image" Target="../media/image616.wmf"/><Relationship Id="rId5" Type="http://schemas.openxmlformats.org/officeDocument/2006/relationships/image" Target="../media/image615.wmf"/><Relationship Id="rId4" Type="http://schemas.openxmlformats.org/officeDocument/2006/relationships/image" Target="../media/image614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9.wmf"/><Relationship Id="rId7" Type="http://schemas.openxmlformats.org/officeDocument/2006/relationships/image" Target="../media/image623.wmf"/><Relationship Id="rId2" Type="http://schemas.openxmlformats.org/officeDocument/2006/relationships/image" Target="../media/image618.wmf"/><Relationship Id="rId1" Type="http://schemas.openxmlformats.org/officeDocument/2006/relationships/image" Target="../media/image617.wmf"/><Relationship Id="rId6" Type="http://schemas.openxmlformats.org/officeDocument/2006/relationships/image" Target="../media/image622.wmf"/><Relationship Id="rId5" Type="http://schemas.openxmlformats.org/officeDocument/2006/relationships/image" Target="../media/image621.wmf"/><Relationship Id="rId4" Type="http://schemas.openxmlformats.org/officeDocument/2006/relationships/image" Target="../media/image620.wmf"/></Relationships>
</file>

<file path=ppt/drawings/_rels/vmlDrawing5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1.wmf"/><Relationship Id="rId3" Type="http://schemas.openxmlformats.org/officeDocument/2006/relationships/image" Target="../media/image626.wmf"/><Relationship Id="rId7" Type="http://schemas.openxmlformats.org/officeDocument/2006/relationships/image" Target="../media/image630.wmf"/><Relationship Id="rId2" Type="http://schemas.openxmlformats.org/officeDocument/2006/relationships/image" Target="../media/image625.wmf"/><Relationship Id="rId1" Type="http://schemas.openxmlformats.org/officeDocument/2006/relationships/image" Target="../media/image624.wmf"/><Relationship Id="rId6" Type="http://schemas.openxmlformats.org/officeDocument/2006/relationships/image" Target="../media/image629.wmf"/><Relationship Id="rId5" Type="http://schemas.openxmlformats.org/officeDocument/2006/relationships/image" Target="../media/image628.wmf"/><Relationship Id="rId4" Type="http://schemas.openxmlformats.org/officeDocument/2006/relationships/image" Target="../media/image627.wmf"/></Relationships>
</file>

<file path=ppt/drawings/_rels/vmlDrawing5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9.wmf"/><Relationship Id="rId3" Type="http://schemas.openxmlformats.org/officeDocument/2006/relationships/image" Target="../media/image634.wmf"/><Relationship Id="rId7" Type="http://schemas.openxmlformats.org/officeDocument/2006/relationships/image" Target="../media/image638.wmf"/><Relationship Id="rId2" Type="http://schemas.openxmlformats.org/officeDocument/2006/relationships/image" Target="../media/image633.wmf"/><Relationship Id="rId1" Type="http://schemas.openxmlformats.org/officeDocument/2006/relationships/image" Target="../media/image632.wmf"/><Relationship Id="rId6" Type="http://schemas.openxmlformats.org/officeDocument/2006/relationships/image" Target="../media/image637.wmf"/><Relationship Id="rId5" Type="http://schemas.openxmlformats.org/officeDocument/2006/relationships/image" Target="../media/image636.wmf"/><Relationship Id="rId4" Type="http://schemas.openxmlformats.org/officeDocument/2006/relationships/image" Target="../media/image635.wmf"/><Relationship Id="rId9" Type="http://schemas.openxmlformats.org/officeDocument/2006/relationships/image" Target="../media/image640.wmf"/></Relationships>
</file>

<file path=ppt/drawings/_rels/vmlDrawing5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3.wmf"/><Relationship Id="rId7" Type="http://schemas.openxmlformats.org/officeDocument/2006/relationships/image" Target="../media/image647.wmf"/><Relationship Id="rId2" Type="http://schemas.openxmlformats.org/officeDocument/2006/relationships/image" Target="../media/image642.wmf"/><Relationship Id="rId1" Type="http://schemas.openxmlformats.org/officeDocument/2006/relationships/image" Target="../media/image641.wmf"/><Relationship Id="rId6" Type="http://schemas.openxmlformats.org/officeDocument/2006/relationships/image" Target="../media/image646.wmf"/><Relationship Id="rId5" Type="http://schemas.openxmlformats.org/officeDocument/2006/relationships/image" Target="../media/image645.wmf"/><Relationship Id="rId4" Type="http://schemas.openxmlformats.org/officeDocument/2006/relationships/image" Target="../media/image644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11" Type="http://schemas.openxmlformats.org/officeDocument/2006/relationships/image" Target="../media/image60.wmf"/><Relationship Id="rId5" Type="http://schemas.openxmlformats.org/officeDocument/2006/relationships/image" Target="../media/image54.wmf"/><Relationship Id="rId10" Type="http://schemas.openxmlformats.org/officeDocument/2006/relationships/image" Target="../media/image59.wmf"/><Relationship Id="rId4" Type="http://schemas.openxmlformats.org/officeDocument/2006/relationships/image" Target="../media/image53.wmf"/><Relationship Id="rId9" Type="http://schemas.openxmlformats.org/officeDocument/2006/relationships/image" Target="../media/image58.w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0.wmf"/><Relationship Id="rId2" Type="http://schemas.openxmlformats.org/officeDocument/2006/relationships/image" Target="../media/image649.wmf"/><Relationship Id="rId1" Type="http://schemas.openxmlformats.org/officeDocument/2006/relationships/image" Target="../media/image648.wmf"/><Relationship Id="rId5" Type="http://schemas.openxmlformats.org/officeDocument/2006/relationships/image" Target="../media/image652.wmf"/><Relationship Id="rId4" Type="http://schemas.openxmlformats.org/officeDocument/2006/relationships/image" Target="../media/image651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5.wmf"/><Relationship Id="rId2" Type="http://schemas.openxmlformats.org/officeDocument/2006/relationships/image" Target="../media/image654.wmf"/><Relationship Id="rId1" Type="http://schemas.openxmlformats.org/officeDocument/2006/relationships/image" Target="../media/image653.wmf"/><Relationship Id="rId6" Type="http://schemas.openxmlformats.org/officeDocument/2006/relationships/image" Target="../media/image658.wmf"/><Relationship Id="rId5" Type="http://schemas.openxmlformats.org/officeDocument/2006/relationships/image" Target="../media/image657.wmf"/><Relationship Id="rId4" Type="http://schemas.openxmlformats.org/officeDocument/2006/relationships/image" Target="../media/image656.wmf"/></Relationships>
</file>

<file path=ppt/drawings/_rels/vmlDrawing6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1.wmf"/><Relationship Id="rId2" Type="http://schemas.openxmlformats.org/officeDocument/2006/relationships/image" Target="../media/image660.wmf"/><Relationship Id="rId1" Type="http://schemas.openxmlformats.org/officeDocument/2006/relationships/image" Target="../media/image659.wmf"/><Relationship Id="rId6" Type="http://schemas.openxmlformats.org/officeDocument/2006/relationships/image" Target="../media/image664.wmf"/><Relationship Id="rId5" Type="http://schemas.openxmlformats.org/officeDocument/2006/relationships/image" Target="../media/image663.wmf"/><Relationship Id="rId4" Type="http://schemas.openxmlformats.org/officeDocument/2006/relationships/image" Target="../media/image662.wmf"/></Relationships>
</file>

<file path=ppt/drawings/_rels/vmlDrawing6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2.wmf"/><Relationship Id="rId3" Type="http://schemas.openxmlformats.org/officeDocument/2006/relationships/image" Target="../media/image667.wmf"/><Relationship Id="rId7" Type="http://schemas.openxmlformats.org/officeDocument/2006/relationships/image" Target="../media/image671.wmf"/><Relationship Id="rId2" Type="http://schemas.openxmlformats.org/officeDocument/2006/relationships/image" Target="../media/image666.wmf"/><Relationship Id="rId1" Type="http://schemas.openxmlformats.org/officeDocument/2006/relationships/image" Target="../media/image665.wmf"/><Relationship Id="rId6" Type="http://schemas.openxmlformats.org/officeDocument/2006/relationships/image" Target="../media/image670.wmf"/><Relationship Id="rId5" Type="http://schemas.openxmlformats.org/officeDocument/2006/relationships/image" Target="../media/image669.wmf"/><Relationship Id="rId4" Type="http://schemas.openxmlformats.org/officeDocument/2006/relationships/image" Target="../media/image668.wmf"/><Relationship Id="rId9" Type="http://schemas.openxmlformats.org/officeDocument/2006/relationships/image" Target="../media/image673.wmf"/></Relationships>
</file>

<file path=ppt/drawings/_rels/vmlDrawing6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0.wmf"/><Relationship Id="rId3" Type="http://schemas.openxmlformats.org/officeDocument/2006/relationships/image" Target="../media/image676.wmf"/><Relationship Id="rId7" Type="http://schemas.openxmlformats.org/officeDocument/2006/relationships/image" Target="../media/image679.wmf"/><Relationship Id="rId2" Type="http://schemas.openxmlformats.org/officeDocument/2006/relationships/image" Target="../media/image675.wmf"/><Relationship Id="rId1" Type="http://schemas.openxmlformats.org/officeDocument/2006/relationships/image" Target="../media/image674.wmf"/><Relationship Id="rId6" Type="http://schemas.openxmlformats.org/officeDocument/2006/relationships/image" Target="../media/image467.wmf"/><Relationship Id="rId5" Type="http://schemas.openxmlformats.org/officeDocument/2006/relationships/image" Target="../media/image678.wmf"/><Relationship Id="rId4" Type="http://schemas.openxmlformats.org/officeDocument/2006/relationships/image" Target="../media/image677.wmf"/></Relationships>
</file>

<file path=ppt/drawings/_rels/vmlDrawing6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8.wmf"/><Relationship Id="rId3" Type="http://schemas.openxmlformats.org/officeDocument/2006/relationships/image" Target="../media/image683.wmf"/><Relationship Id="rId7" Type="http://schemas.openxmlformats.org/officeDocument/2006/relationships/image" Target="../media/image687.wmf"/><Relationship Id="rId2" Type="http://schemas.openxmlformats.org/officeDocument/2006/relationships/image" Target="../media/image682.wmf"/><Relationship Id="rId1" Type="http://schemas.openxmlformats.org/officeDocument/2006/relationships/image" Target="../media/image681.wmf"/><Relationship Id="rId6" Type="http://schemas.openxmlformats.org/officeDocument/2006/relationships/image" Target="../media/image686.wmf"/><Relationship Id="rId5" Type="http://schemas.openxmlformats.org/officeDocument/2006/relationships/image" Target="../media/image685.wmf"/><Relationship Id="rId10" Type="http://schemas.openxmlformats.org/officeDocument/2006/relationships/image" Target="../media/image690.wmf"/><Relationship Id="rId4" Type="http://schemas.openxmlformats.org/officeDocument/2006/relationships/image" Target="../media/image684.wmf"/><Relationship Id="rId9" Type="http://schemas.openxmlformats.org/officeDocument/2006/relationships/image" Target="../media/image689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image" Target="../media/image63.wmf"/><Relationship Id="rId7" Type="http://schemas.openxmlformats.org/officeDocument/2006/relationships/image" Target="../media/image66.wmf"/><Relationship Id="rId12" Type="http://schemas.openxmlformats.org/officeDocument/2006/relationships/image" Target="../media/image71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65.wmf"/><Relationship Id="rId11" Type="http://schemas.openxmlformats.org/officeDocument/2006/relationships/image" Target="../media/image70.wmf"/><Relationship Id="rId5" Type="http://schemas.openxmlformats.org/officeDocument/2006/relationships/image" Target="../media/image12.wmf"/><Relationship Id="rId10" Type="http://schemas.openxmlformats.org/officeDocument/2006/relationships/image" Target="../media/image69.wmf"/><Relationship Id="rId4" Type="http://schemas.openxmlformats.org/officeDocument/2006/relationships/image" Target="../media/image64.wmf"/><Relationship Id="rId9" Type="http://schemas.openxmlformats.org/officeDocument/2006/relationships/image" Target="../media/image68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image" Target="../media/image74.wmf"/><Relationship Id="rId7" Type="http://schemas.openxmlformats.org/officeDocument/2006/relationships/image" Target="../media/image78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6" Type="http://schemas.openxmlformats.org/officeDocument/2006/relationships/image" Target="../media/image77.wmf"/><Relationship Id="rId11" Type="http://schemas.openxmlformats.org/officeDocument/2006/relationships/image" Target="../media/image82.wmf"/><Relationship Id="rId5" Type="http://schemas.openxmlformats.org/officeDocument/2006/relationships/image" Target="../media/image76.wmf"/><Relationship Id="rId10" Type="http://schemas.openxmlformats.org/officeDocument/2006/relationships/image" Target="../media/image81.wmf"/><Relationship Id="rId4" Type="http://schemas.openxmlformats.org/officeDocument/2006/relationships/image" Target="../media/image75.wmf"/><Relationship Id="rId9" Type="http://schemas.openxmlformats.org/officeDocument/2006/relationships/image" Target="../media/image80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image" Target="../media/image85.wmf"/><Relationship Id="rId7" Type="http://schemas.openxmlformats.org/officeDocument/2006/relationships/image" Target="../media/image87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86.wmf"/><Relationship Id="rId11" Type="http://schemas.openxmlformats.org/officeDocument/2006/relationships/image" Target="../media/image91.wmf"/><Relationship Id="rId5" Type="http://schemas.openxmlformats.org/officeDocument/2006/relationships/image" Target="../media/image75.wmf"/><Relationship Id="rId10" Type="http://schemas.openxmlformats.org/officeDocument/2006/relationships/image" Target="../media/image90.wmf"/><Relationship Id="rId4" Type="http://schemas.openxmlformats.org/officeDocument/2006/relationships/image" Target="../media/image74.wmf"/><Relationship Id="rId9" Type="http://schemas.openxmlformats.org/officeDocument/2006/relationships/image" Target="../media/image8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ECF6F-3D73-4AD0-834C-03441BC458DA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70CA9-FDBB-41E8-89B6-3C5F63527B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618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70CA9-FDBB-41E8-89B6-3C5F63527BC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319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70CA9-FDBB-41E8-89B6-3C5F63527BC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697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70CA9-FDBB-41E8-89B6-3C5F63527BCE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447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841A-3C36-4C51-965F-D41BE4F087B8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E4D3-46C2-4200-A9A0-79992DD2C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554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841A-3C36-4C51-965F-D41BE4F087B8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E4D3-46C2-4200-A9A0-79992DD2C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104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841A-3C36-4C51-965F-D41BE4F087B8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E4D3-46C2-4200-A9A0-79992DD2C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474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825626"/>
            <a:ext cx="515620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76701"/>
            <a:ext cx="515620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90095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841A-3C36-4C51-965F-D41BE4F087B8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E4D3-46C2-4200-A9A0-79992DD2C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90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841A-3C36-4C51-965F-D41BE4F087B8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E4D3-46C2-4200-A9A0-79992DD2C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855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841A-3C36-4C51-965F-D41BE4F087B8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E4D3-46C2-4200-A9A0-79992DD2C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63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841A-3C36-4C51-965F-D41BE4F087B8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E4D3-46C2-4200-A9A0-79992DD2C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74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841A-3C36-4C51-965F-D41BE4F087B8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E4D3-46C2-4200-A9A0-79992DD2C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66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841A-3C36-4C51-965F-D41BE4F087B8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E4D3-46C2-4200-A9A0-79992DD2C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08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841A-3C36-4C51-965F-D41BE4F087B8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E4D3-46C2-4200-A9A0-79992DD2C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47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841A-3C36-4C51-965F-D41BE4F087B8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E4D3-46C2-4200-A9A0-79992DD2C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061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2841A-3C36-4C51-965F-D41BE4F087B8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5E4D3-46C2-4200-A9A0-79992DD2C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449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oleObject" Target="../embeddings/oleObject90.bin"/><Relationship Id="rId18" Type="http://schemas.openxmlformats.org/officeDocument/2006/relationships/image" Target="../media/image88.wmf"/><Relationship Id="rId3" Type="http://schemas.openxmlformats.org/officeDocument/2006/relationships/oleObject" Target="../embeddings/oleObject85.bin"/><Relationship Id="rId21" Type="http://schemas.openxmlformats.org/officeDocument/2006/relationships/oleObject" Target="../embeddings/oleObject94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75.wmf"/><Relationship Id="rId17" Type="http://schemas.openxmlformats.org/officeDocument/2006/relationships/oleObject" Target="../embeddings/oleObject92.bin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7.wmf"/><Relationship Id="rId20" Type="http://schemas.openxmlformats.org/officeDocument/2006/relationships/image" Target="../media/image89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89.bin"/><Relationship Id="rId24" Type="http://schemas.openxmlformats.org/officeDocument/2006/relationships/image" Target="../media/image91.wmf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1.bin"/><Relationship Id="rId23" Type="http://schemas.openxmlformats.org/officeDocument/2006/relationships/oleObject" Target="../embeddings/oleObject95.bin"/><Relationship Id="rId10" Type="http://schemas.openxmlformats.org/officeDocument/2006/relationships/image" Target="../media/image74.wmf"/><Relationship Id="rId19" Type="http://schemas.openxmlformats.org/officeDocument/2006/relationships/oleObject" Target="../embeddings/oleObject93.bin"/><Relationship Id="rId4" Type="http://schemas.openxmlformats.org/officeDocument/2006/relationships/image" Target="../media/image83.w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86.wmf"/><Relationship Id="rId22" Type="http://schemas.openxmlformats.org/officeDocument/2006/relationships/image" Target="../media/image9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8.bin"/><Relationship Id="rId13" Type="http://schemas.openxmlformats.org/officeDocument/2006/relationships/image" Target="../media/image96.wmf"/><Relationship Id="rId18" Type="http://schemas.openxmlformats.org/officeDocument/2006/relationships/oleObject" Target="../embeddings/oleObject103.bin"/><Relationship Id="rId26" Type="http://schemas.openxmlformats.org/officeDocument/2006/relationships/oleObject" Target="../embeddings/oleObject107.bin"/><Relationship Id="rId3" Type="http://schemas.openxmlformats.org/officeDocument/2006/relationships/image" Target="../media/image1.png"/><Relationship Id="rId21" Type="http://schemas.openxmlformats.org/officeDocument/2006/relationships/image" Target="../media/image100.wmf"/><Relationship Id="rId7" Type="http://schemas.openxmlformats.org/officeDocument/2006/relationships/image" Target="../media/image93.wmf"/><Relationship Id="rId12" Type="http://schemas.openxmlformats.org/officeDocument/2006/relationships/oleObject" Target="../embeddings/oleObject100.bin"/><Relationship Id="rId17" Type="http://schemas.openxmlformats.org/officeDocument/2006/relationships/image" Target="../media/image98.wmf"/><Relationship Id="rId25" Type="http://schemas.openxmlformats.org/officeDocument/2006/relationships/image" Target="../media/image10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2.bin"/><Relationship Id="rId20" Type="http://schemas.openxmlformats.org/officeDocument/2006/relationships/oleObject" Target="../embeddings/oleObject104.bin"/><Relationship Id="rId29" Type="http://schemas.openxmlformats.org/officeDocument/2006/relationships/image" Target="../media/image104.wmf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97.bin"/><Relationship Id="rId11" Type="http://schemas.openxmlformats.org/officeDocument/2006/relationships/image" Target="../media/image95.wmf"/><Relationship Id="rId24" Type="http://schemas.openxmlformats.org/officeDocument/2006/relationships/oleObject" Target="../embeddings/oleObject106.bin"/><Relationship Id="rId5" Type="http://schemas.openxmlformats.org/officeDocument/2006/relationships/image" Target="../media/image92.wmf"/><Relationship Id="rId15" Type="http://schemas.openxmlformats.org/officeDocument/2006/relationships/image" Target="../media/image97.wmf"/><Relationship Id="rId23" Type="http://schemas.openxmlformats.org/officeDocument/2006/relationships/image" Target="../media/image101.wmf"/><Relationship Id="rId28" Type="http://schemas.openxmlformats.org/officeDocument/2006/relationships/oleObject" Target="../embeddings/oleObject108.bin"/><Relationship Id="rId10" Type="http://schemas.openxmlformats.org/officeDocument/2006/relationships/oleObject" Target="../embeddings/oleObject99.bin"/><Relationship Id="rId19" Type="http://schemas.openxmlformats.org/officeDocument/2006/relationships/image" Target="../media/image99.wmf"/><Relationship Id="rId31" Type="http://schemas.openxmlformats.org/officeDocument/2006/relationships/image" Target="../media/image105.wmf"/><Relationship Id="rId4" Type="http://schemas.openxmlformats.org/officeDocument/2006/relationships/oleObject" Target="../embeddings/oleObject96.bin"/><Relationship Id="rId9" Type="http://schemas.openxmlformats.org/officeDocument/2006/relationships/image" Target="../media/image94.wmf"/><Relationship Id="rId14" Type="http://schemas.openxmlformats.org/officeDocument/2006/relationships/oleObject" Target="../embeddings/oleObject101.bin"/><Relationship Id="rId22" Type="http://schemas.openxmlformats.org/officeDocument/2006/relationships/oleObject" Target="../embeddings/oleObject105.bin"/><Relationship Id="rId27" Type="http://schemas.openxmlformats.org/officeDocument/2006/relationships/image" Target="../media/image103.wmf"/><Relationship Id="rId30" Type="http://schemas.openxmlformats.org/officeDocument/2006/relationships/oleObject" Target="../embeddings/oleObject109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oleObject" Target="../embeddings/oleObject115.bin"/><Relationship Id="rId18" Type="http://schemas.openxmlformats.org/officeDocument/2006/relationships/image" Target="../media/image113.wmf"/><Relationship Id="rId26" Type="http://schemas.openxmlformats.org/officeDocument/2006/relationships/image" Target="../media/image115.wmf"/><Relationship Id="rId3" Type="http://schemas.openxmlformats.org/officeDocument/2006/relationships/oleObject" Target="../embeddings/oleObject110.bin"/><Relationship Id="rId21" Type="http://schemas.openxmlformats.org/officeDocument/2006/relationships/oleObject" Target="../embeddings/oleObject119.bin"/><Relationship Id="rId7" Type="http://schemas.openxmlformats.org/officeDocument/2006/relationships/oleObject" Target="../embeddings/oleObject112.bin"/><Relationship Id="rId12" Type="http://schemas.openxmlformats.org/officeDocument/2006/relationships/image" Target="../media/image110.wmf"/><Relationship Id="rId17" Type="http://schemas.openxmlformats.org/officeDocument/2006/relationships/oleObject" Target="../embeddings/oleObject117.bin"/><Relationship Id="rId25" Type="http://schemas.openxmlformats.org/officeDocument/2006/relationships/oleObject" Target="../embeddings/oleObject12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2.wmf"/><Relationship Id="rId20" Type="http://schemas.openxmlformats.org/officeDocument/2006/relationships/image" Target="../media/image114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07.wmf"/><Relationship Id="rId11" Type="http://schemas.openxmlformats.org/officeDocument/2006/relationships/oleObject" Target="../embeddings/oleObject114.bin"/><Relationship Id="rId24" Type="http://schemas.openxmlformats.org/officeDocument/2006/relationships/image" Target="../media/image103.wmf"/><Relationship Id="rId5" Type="http://schemas.openxmlformats.org/officeDocument/2006/relationships/oleObject" Target="../embeddings/oleObject111.bin"/><Relationship Id="rId15" Type="http://schemas.openxmlformats.org/officeDocument/2006/relationships/oleObject" Target="../embeddings/oleObject116.bin"/><Relationship Id="rId23" Type="http://schemas.openxmlformats.org/officeDocument/2006/relationships/oleObject" Target="../embeddings/oleObject120.bin"/><Relationship Id="rId10" Type="http://schemas.openxmlformats.org/officeDocument/2006/relationships/image" Target="../media/image109.wmf"/><Relationship Id="rId19" Type="http://schemas.openxmlformats.org/officeDocument/2006/relationships/oleObject" Target="../embeddings/oleObject118.bin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113.bin"/><Relationship Id="rId14" Type="http://schemas.openxmlformats.org/officeDocument/2006/relationships/image" Target="../media/image111.wmf"/><Relationship Id="rId22" Type="http://schemas.openxmlformats.org/officeDocument/2006/relationships/image" Target="../media/image10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13" Type="http://schemas.openxmlformats.org/officeDocument/2006/relationships/oleObject" Target="../embeddings/oleObject127.bin"/><Relationship Id="rId18" Type="http://schemas.openxmlformats.org/officeDocument/2006/relationships/image" Target="../media/image122.wmf"/><Relationship Id="rId3" Type="http://schemas.openxmlformats.org/officeDocument/2006/relationships/oleObject" Target="../embeddings/oleObject122.bin"/><Relationship Id="rId21" Type="http://schemas.openxmlformats.org/officeDocument/2006/relationships/oleObject" Target="../embeddings/oleObject131.bin"/><Relationship Id="rId7" Type="http://schemas.openxmlformats.org/officeDocument/2006/relationships/oleObject" Target="../embeddings/oleObject124.bin"/><Relationship Id="rId12" Type="http://schemas.openxmlformats.org/officeDocument/2006/relationships/image" Target="../media/image120.wmf"/><Relationship Id="rId17" Type="http://schemas.openxmlformats.org/officeDocument/2006/relationships/oleObject" Target="../embeddings/oleObject129.bin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4.wmf"/><Relationship Id="rId20" Type="http://schemas.openxmlformats.org/officeDocument/2006/relationships/image" Target="../media/image123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17.wmf"/><Relationship Id="rId11" Type="http://schemas.openxmlformats.org/officeDocument/2006/relationships/oleObject" Target="../embeddings/oleObject126.bin"/><Relationship Id="rId24" Type="http://schemas.openxmlformats.org/officeDocument/2006/relationships/image" Target="../media/image125.wmf"/><Relationship Id="rId5" Type="http://schemas.openxmlformats.org/officeDocument/2006/relationships/oleObject" Target="../embeddings/oleObject123.bin"/><Relationship Id="rId15" Type="http://schemas.openxmlformats.org/officeDocument/2006/relationships/oleObject" Target="../embeddings/oleObject128.bin"/><Relationship Id="rId23" Type="http://schemas.openxmlformats.org/officeDocument/2006/relationships/oleObject" Target="../embeddings/oleObject132.bin"/><Relationship Id="rId10" Type="http://schemas.openxmlformats.org/officeDocument/2006/relationships/image" Target="../media/image119.wmf"/><Relationship Id="rId19" Type="http://schemas.openxmlformats.org/officeDocument/2006/relationships/oleObject" Target="../embeddings/oleObject130.bin"/><Relationship Id="rId4" Type="http://schemas.openxmlformats.org/officeDocument/2006/relationships/image" Target="../media/image116.wmf"/><Relationship Id="rId9" Type="http://schemas.openxmlformats.org/officeDocument/2006/relationships/oleObject" Target="../embeddings/oleObject125.bin"/><Relationship Id="rId14" Type="http://schemas.openxmlformats.org/officeDocument/2006/relationships/image" Target="../media/image121.wmf"/><Relationship Id="rId22" Type="http://schemas.openxmlformats.org/officeDocument/2006/relationships/image" Target="../media/image12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5.bin"/><Relationship Id="rId13" Type="http://schemas.openxmlformats.org/officeDocument/2006/relationships/image" Target="../media/image130.wmf"/><Relationship Id="rId18" Type="http://schemas.openxmlformats.org/officeDocument/2006/relationships/oleObject" Target="../embeddings/oleObject140.bin"/><Relationship Id="rId3" Type="http://schemas.openxmlformats.org/officeDocument/2006/relationships/image" Target="../media/image1.png"/><Relationship Id="rId7" Type="http://schemas.openxmlformats.org/officeDocument/2006/relationships/image" Target="../media/image127.wmf"/><Relationship Id="rId12" Type="http://schemas.openxmlformats.org/officeDocument/2006/relationships/oleObject" Target="../embeddings/oleObject137.bin"/><Relationship Id="rId17" Type="http://schemas.openxmlformats.org/officeDocument/2006/relationships/image" Target="../media/image13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9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34.bin"/><Relationship Id="rId11" Type="http://schemas.openxmlformats.org/officeDocument/2006/relationships/image" Target="../media/image129.wmf"/><Relationship Id="rId5" Type="http://schemas.openxmlformats.org/officeDocument/2006/relationships/image" Target="../media/image126.wmf"/><Relationship Id="rId15" Type="http://schemas.openxmlformats.org/officeDocument/2006/relationships/image" Target="../media/image131.wmf"/><Relationship Id="rId10" Type="http://schemas.openxmlformats.org/officeDocument/2006/relationships/oleObject" Target="../embeddings/oleObject136.bin"/><Relationship Id="rId19" Type="http://schemas.openxmlformats.org/officeDocument/2006/relationships/image" Target="../media/image133.wmf"/><Relationship Id="rId4" Type="http://schemas.openxmlformats.org/officeDocument/2006/relationships/oleObject" Target="../embeddings/oleObject133.bin"/><Relationship Id="rId9" Type="http://schemas.openxmlformats.org/officeDocument/2006/relationships/image" Target="../media/image128.wmf"/><Relationship Id="rId14" Type="http://schemas.openxmlformats.org/officeDocument/2006/relationships/oleObject" Target="../embeddings/oleObject13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3.bin"/><Relationship Id="rId13" Type="http://schemas.openxmlformats.org/officeDocument/2006/relationships/image" Target="../media/image138.wmf"/><Relationship Id="rId3" Type="http://schemas.openxmlformats.org/officeDocument/2006/relationships/oleObject" Target="../embeddings/oleObject141.bin"/><Relationship Id="rId7" Type="http://schemas.openxmlformats.org/officeDocument/2006/relationships/image" Target="../media/image1.png"/><Relationship Id="rId12" Type="http://schemas.openxmlformats.org/officeDocument/2006/relationships/oleObject" Target="../embeddings/oleObject145.bin"/><Relationship Id="rId17" Type="http://schemas.openxmlformats.org/officeDocument/2006/relationships/image" Target="../media/image140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7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35.wmf"/><Relationship Id="rId11" Type="http://schemas.openxmlformats.org/officeDocument/2006/relationships/image" Target="../media/image137.wmf"/><Relationship Id="rId5" Type="http://schemas.openxmlformats.org/officeDocument/2006/relationships/oleObject" Target="../embeddings/oleObject142.bin"/><Relationship Id="rId15" Type="http://schemas.openxmlformats.org/officeDocument/2006/relationships/image" Target="../media/image139.wmf"/><Relationship Id="rId10" Type="http://schemas.openxmlformats.org/officeDocument/2006/relationships/oleObject" Target="../embeddings/oleObject144.bin"/><Relationship Id="rId4" Type="http://schemas.openxmlformats.org/officeDocument/2006/relationships/image" Target="../media/image134.wmf"/><Relationship Id="rId9" Type="http://schemas.openxmlformats.org/officeDocument/2006/relationships/image" Target="../media/image136.wmf"/><Relationship Id="rId14" Type="http://schemas.openxmlformats.org/officeDocument/2006/relationships/oleObject" Target="../embeddings/oleObject146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13" Type="http://schemas.openxmlformats.org/officeDocument/2006/relationships/oleObject" Target="../embeddings/oleObject153.bin"/><Relationship Id="rId18" Type="http://schemas.openxmlformats.org/officeDocument/2006/relationships/image" Target="../media/image148.wmf"/><Relationship Id="rId3" Type="http://schemas.openxmlformats.org/officeDocument/2006/relationships/oleObject" Target="../embeddings/oleObject148.bin"/><Relationship Id="rId7" Type="http://schemas.openxmlformats.org/officeDocument/2006/relationships/oleObject" Target="../embeddings/oleObject150.bin"/><Relationship Id="rId12" Type="http://schemas.openxmlformats.org/officeDocument/2006/relationships/image" Target="../media/image145.wmf"/><Relationship Id="rId17" Type="http://schemas.openxmlformats.org/officeDocument/2006/relationships/oleObject" Target="../embeddings/oleObject15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7.wmf"/><Relationship Id="rId20" Type="http://schemas.openxmlformats.org/officeDocument/2006/relationships/image" Target="../media/image149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42.wmf"/><Relationship Id="rId11" Type="http://schemas.openxmlformats.org/officeDocument/2006/relationships/oleObject" Target="../embeddings/oleObject152.bin"/><Relationship Id="rId5" Type="http://schemas.openxmlformats.org/officeDocument/2006/relationships/oleObject" Target="../embeddings/oleObject149.bin"/><Relationship Id="rId15" Type="http://schemas.openxmlformats.org/officeDocument/2006/relationships/oleObject" Target="../embeddings/oleObject154.bin"/><Relationship Id="rId10" Type="http://schemas.openxmlformats.org/officeDocument/2006/relationships/image" Target="../media/image144.wmf"/><Relationship Id="rId19" Type="http://schemas.openxmlformats.org/officeDocument/2006/relationships/oleObject" Target="../embeddings/oleObject156.bin"/><Relationship Id="rId4" Type="http://schemas.openxmlformats.org/officeDocument/2006/relationships/image" Target="../media/image141.wmf"/><Relationship Id="rId9" Type="http://schemas.openxmlformats.org/officeDocument/2006/relationships/oleObject" Target="../embeddings/oleObject151.bin"/><Relationship Id="rId14" Type="http://schemas.openxmlformats.org/officeDocument/2006/relationships/image" Target="../media/image146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13" Type="http://schemas.openxmlformats.org/officeDocument/2006/relationships/oleObject" Target="../embeddings/oleObject162.bin"/><Relationship Id="rId18" Type="http://schemas.openxmlformats.org/officeDocument/2006/relationships/image" Target="../media/image157.wmf"/><Relationship Id="rId3" Type="http://schemas.openxmlformats.org/officeDocument/2006/relationships/oleObject" Target="../embeddings/oleObject157.bin"/><Relationship Id="rId7" Type="http://schemas.openxmlformats.org/officeDocument/2006/relationships/oleObject" Target="../embeddings/oleObject159.bin"/><Relationship Id="rId12" Type="http://schemas.openxmlformats.org/officeDocument/2006/relationships/image" Target="../media/image154.wmf"/><Relationship Id="rId17" Type="http://schemas.openxmlformats.org/officeDocument/2006/relationships/oleObject" Target="../embeddings/oleObject16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6.wmf"/><Relationship Id="rId20" Type="http://schemas.openxmlformats.org/officeDocument/2006/relationships/image" Target="../media/image158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51.wmf"/><Relationship Id="rId11" Type="http://schemas.openxmlformats.org/officeDocument/2006/relationships/oleObject" Target="../embeddings/oleObject161.bin"/><Relationship Id="rId5" Type="http://schemas.openxmlformats.org/officeDocument/2006/relationships/oleObject" Target="../embeddings/oleObject158.bin"/><Relationship Id="rId15" Type="http://schemas.openxmlformats.org/officeDocument/2006/relationships/oleObject" Target="../embeddings/oleObject163.bin"/><Relationship Id="rId10" Type="http://schemas.openxmlformats.org/officeDocument/2006/relationships/image" Target="../media/image153.wmf"/><Relationship Id="rId19" Type="http://schemas.openxmlformats.org/officeDocument/2006/relationships/oleObject" Target="../embeddings/oleObject165.bin"/><Relationship Id="rId4" Type="http://schemas.openxmlformats.org/officeDocument/2006/relationships/image" Target="../media/image150.wmf"/><Relationship Id="rId9" Type="http://schemas.openxmlformats.org/officeDocument/2006/relationships/oleObject" Target="../embeddings/oleObject160.bin"/><Relationship Id="rId14" Type="http://schemas.openxmlformats.org/officeDocument/2006/relationships/image" Target="../media/image155.wmf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71.bin"/><Relationship Id="rId18" Type="http://schemas.openxmlformats.org/officeDocument/2006/relationships/image" Target="../media/image166.wmf"/><Relationship Id="rId26" Type="http://schemas.openxmlformats.org/officeDocument/2006/relationships/image" Target="../media/image170.wmf"/><Relationship Id="rId3" Type="http://schemas.openxmlformats.org/officeDocument/2006/relationships/oleObject" Target="../embeddings/oleObject166.bin"/><Relationship Id="rId21" Type="http://schemas.openxmlformats.org/officeDocument/2006/relationships/oleObject" Target="../embeddings/oleObject175.bin"/><Relationship Id="rId34" Type="http://schemas.openxmlformats.org/officeDocument/2006/relationships/image" Target="../media/image174.wmf"/><Relationship Id="rId7" Type="http://schemas.openxmlformats.org/officeDocument/2006/relationships/oleObject" Target="../embeddings/oleObject168.bin"/><Relationship Id="rId12" Type="http://schemas.openxmlformats.org/officeDocument/2006/relationships/image" Target="../media/image163.wmf"/><Relationship Id="rId17" Type="http://schemas.openxmlformats.org/officeDocument/2006/relationships/oleObject" Target="../embeddings/oleObject173.bin"/><Relationship Id="rId25" Type="http://schemas.openxmlformats.org/officeDocument/2006/relationships/oleObject" Target="../embeddings/oleObject177.bin"/><Relationship Id="rId33" Type="http://schemas.openxmlformats.org/officeDocument/2006/relationships/oleObject" Target="../embeddings/oleObject18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5.wmf"/><Relationship Id="rId20" Type="http://schemas.openxmlformats.org/officeDocument/2006/relationships/image" Target="../media/image167.wmf"/><Relationship Id="rId29" Type="http://schemas.openxmlformats.org/officeDocument/2006/relationships/oleObject" Target="../embeddings/oleObject179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60.emf"/><Relationship Id="rId11" Type="http://schemas.openxmlformats.org/officeDocument/2006/relationships/oleObject" Target="../embeddings/oleObject170.bin"/><Relationship Id="rId24" Type="http://schemas.openxmlformats.org/officeDocument/2006/relationships/image" Target="../media/image169.wmf"/><Relationship Id="rId32" Type="http://schemas.openxmlformats.org/officeDocument/2006/relationships/image" Target="../media/image173.wmf"/><Relationship Id="rId5" Type="http://schemas.openxmlformats.org/officeDocument/2006/relationships/oleObject" Target="../embeddings/oleObject167.bin"/><Relationship Id="rId15" Type="http://schemas.openxmlformats.org/officeDocument/2006/relationships/oleObject" Target="../embeddings/oleObject172.bin"/><Relationship Id="rId23" Type="http://schemas.openxmlformats.org/officeDocument/2006/relationships/oleObject" Target="../embeddings/oleObject176.bin"/><Relationship Id="rId28" Type="http://schemas.openxmlformats.org/officeDocument/2006/relationships/image" Target="../media/image171.wmf"/><Relationship Id="rId36" Type="http://schemas.openxmlformats.org/officeDocument/2006/relationships/image" Target="../media/image175.wmf"/><Relationship Id="rId10" Type="http://schemas.openxmlformats.org/officeDocument/2006/relationships/image" Target="../media/image162.wmf"/><Relationship Id="rId19" Type="http://schemas.openxmlformats.org/officeDocument/2006/relationships/oleObject" Target="../embeddings/oleObject174.bin"/><Relationship Id="rId31" Type="http://schemas.openxmlformats.org/officeDocument/2006/relationships/oleObject" Target="../embeddings/oleObject180.bin"/><Relationship Id="rId4" Type="http://schemas.openxmlformats.org/officeDocument/2006/relationships/image" Target="../media/image159.wmf"/><Relationship Id="rId9" Type="http://schemas.openxmlformats.org/officeDocument/2006/relationships/oleObject" Target="../embeddings/oleObject169.bin"/><Relationship Id="rId14" Type="http://schemas.openxmlformats.org/officeDocument/2006/relationships/image" Target="../media/image164.wmf"/><Relationship Id="rId22" Type="http://schemas.openxmlformats.org/officeDocument/2006/relationships/image" Target="../media/image168.wmf"/><Relationship Id="rId27" Type="http://schemas.openxmlformats.org/officeDocument/2006/relationships/oleObject" Target="../embeddings/oleObject178.bin"/><Relationship Id="rId30" Type="http://schemas.openxmlformats.org/officeDocument/2006/relationships/image" Target="../media/image172.wmf"/><Relationship Id="rId35" Type="http://schemas.openxmlformats.org/officeDocument/2006/relationships/oleObject" Target="../embeddings/oleObject182.bin"/><Relationship Id="rId8" Type="http://schemas.openxmlformats.org/officeDocument/2006/relationships/image" Target="../media/image16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5.bin"/><Relationship Id="rId13" Type="http://schemas.openxmlformats.org/officeDocument/2006/relationships/image" Target="../media/image180.emf"/><Relationship Id="rId3" Type="http://schemas.openxmlformats.org/officeDocument/2006/relationships/image" Target="../media/image1.png"/><Relationship Id="rId7" Type="http://schemas.openxmlformats.org/officeDocument/2006/relationships/image" Target="../media/image177.wmf"/><Relationship Id="rId12" Type="http://schemas.openxmlformats.org/officeDocument/2006/relationships/oleObject" Target="../embeddings/oleObject1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84.bin"/><Relationship Id="rId11" Type="http://schemas.openxmlformats.org/officeDocument/2006/relationships/image" Target="../media/image179.wmf"/><Relationship Id="rId5" Type="http://schemas.openxmlformats.org/officeDocument/2006/relationships/image" Target="../media/image176.wmf"/><Relationship Id="rId15" Type="http://schemas.openxmlformats.org/officeDocument/2006/relationships/image" Target="../media/image181.wmf"/><Relationship Id="rId10" Type="http://schemas.openxmlformats.org/officeDocument/2006/relationships/oleObject" Target="../embeddings/oleObject186.bin"/><Relationship Id="rId4" Type="http://schemas.openxmlformats.org/officeDocument/2006/relationships/oleObject" Target="../embeddings/oleObject183.bin"/><Relationship Id="rId9" Type="http://schemas.openxmlformats.org/officeDocument/2006/relationships/image" Target="../media/image178.wmf"/><Relationship Id="rId14" Type="http://schemas.openxmlformats.org/officeDocument/2006/relationships/oleObject" Target="../embeddings/oleObject188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wmf"/><Relationship Id="rId18" Type="http://schemas.openxmlformats.org/officeDocument/2006/relationships/oleObject" Target="../embeddings/oleObject8.bin"/><Relationship Id="rId3" Type="http://schemas.openxmlformats.org/officeDocument/2006/relationships/image" Target="../media/image1.png"/><Relationship Id="rId7" Type="http://schemas.openxmlformats.org/officeDocument/2006/relationships/image" Target="../media/image3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e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9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6.bin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6.wmf"/><Relationship Id="rId18" Type="http://schemas.openxmlformats.org/officeDocument/2006/relationships/oleObject" Target="../embeddings/oleObject196.bin"/><Relationship Id="rId26" Type="http://schemas.openxmlformats.org/officeDocument/2006/relationships/oleObject" Target="../embeddings/oleObject200.bin"/><Relationship Id="rId39" Type="http://schemas.openxmlformats.org/officeDocument/2006/relationships/image" Target="../media/image199.wmf"/><Relationship Id="rId21" Type="http://schemas.openxmlformats.org/officeDocument/2006/relationships/image" Target="../media/image190.wmf"/><Relationship Id="rId34" Type="http://schemas.openxmlformats.org/officeDocument/2006/relationships/oleObject" Target="../embeddings/oleObject204.bin"/><Relationship Id="rId42" Type="http://schemas.openxmlformats.org/officeDocument/2006/relationships/oleObject" Target="../embeddings/oleObject208.bin"/><Relationship Id="rId47" Type="http://schemas.openxmlformats.org/officeDocument/2006/relationships/oleObject" Target="../embeddings/oleObject211.bin"/><Relationship Id="rId50" Type="http://schemas.openxmlformats.org/officeDocument/2006/relationships/oleObject" Target="../embeddings/oleObject214.bin"/><Relationship Id="rId55" Type="http://schemas.openxmlformats.org/officeDocument/2006/relationships/image" Target="../media/image203.emf"/><Relationship Id="rId7" Type="http://schemas.openxmlformats.org/officeDocument/2006/relationships/image" Target="../media/image18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95.bin"/><Relationship Id="rId29" Type="http://schemas.openxmlformats.org/officeDocument/2006/relationships/image" Target="../media/image194.wmf"/><Relationship Id="rId11" Type="http://schemas.openxmlformats.org/officeDocument/2006/relationships/image" Target="../media/image185.wmf"/><Relationship Id="rId24" Type="http://schemas.openxmlformats.org/officeDocument/2006/relationships/oleObject" Target="../embeddings/oleObject199.bin"/><Relationship Id="rId32" Type="http://schemas.openxmlformats.org/officeDocument/2006/relationships/oleObject" Target="../embeddings/oleObject203.bin"/><Relationship Id="rId37" Type="http://schemas.openxmlformats.org/officeDocument/2006/relationships/image" Target="../media/image198.wmf"/><Relationship Id="rId40" Type="http://schemas.openxmlformats.org/officeDocument/2006/relationships/oleObject" Target="../embeddings/oleObject207.bin"/><Relationship Id="rId45" Type="http://schemas.openxmlformats.org/officeDocument/2006/relationships/image" Target="../media/image202.wmf"/><Relationship Id="rId53" Type="http://schemas.openxmlformats.org/officeDocument/2006/relationships/oleObject" Target="../embeddings/oleObject217.bin"/><Relationship Id="rId5" Type="http://schemas.openxmlformats.org/officeDocument/2006/relationships/image" Target="../media/image182.wmf"/><Relationship Id="rId10" Type="http://schemas.openxmlformats.org/officeDocument/2006/relationships/oleObject" Target="../embeddings/oleObject192.bin"/><Relationship Id="rId19" Type="http://schemas.openxmlformats.org/officeDocument/2006/relationships/image" Target="../media/image189.wmf"/><Relationship Id="rId31" Type="http://schemas.openxmlformats.org/officeDocument/2006/relationships/image" Target="../media/image195.wmf"/><Relationship Id="rId44" Type="http://schemas.openxmlformats.org/officeDocument/2006/relationships/oleObject" Target="../embeddings/oleObject209.bin"/><Relationship Id="rId52" Type="http://schemas.openxmlformats.org/officeDocument/2006/relationships/oleObject" Target="../embeddings/oleObject216.bin"/><Relationship Id="rId4" Type="http://schemas.openxmlformats.org/officeDocument/2006/relationships/oleObject" Target="../embeddings/oleObject189.bin"/><Relationship Id="rId9" Type="http://schemas.openxmlformats.org/officeDocument/2006/relationships/image" Target="../media/image184.wmf"/><Relationship Id="rId14" Type="http://schemas.openxmlformats.org/officeDocument/2006/relationships/oleObject" Target="../embeddings/oleObject194.bin"/><Relationship Id="rId22" Type="http://schemas.openxmlformats.org/officeDocument/2006/relationships/oleObject" Target="../embeddings/oleObject198.bin"/><Relationship Id="rId27" Type="http://schemas.openxmlformats.org/officeDocument/2006/relationships/image" Target="../media/image193.wmf"/><Relationship Id="rId30" Type="http://schemas.openxmlformats.org/officeDocument/2006/relationships/oleObject" Target="../embeddings/oleObject202.bin"/><Relationship Id="rId35" Type="http://schemas.openxmlformats.org/officeDocument/2006/relationships/image" Target="../media/image197.wmf"/><Relationship Id="rId43" Type="http://schemas.openxmlformats.org/officeDocument/2006/relationships/image" Target="../media/image201.wmf"/><Relationship Id="rId48" Type="http://schemas.openxmlformats.org/officeDocument/2006/relationships/oleObject" Target="../embeddings/oleObject212.bin"/><Relationship Id="rId8" Type="http://schemas.openxmlformats.org/officeDocument/2006/relationships/oleObject" Target="../embeddings/oleObject191.bin"/><Relationship Id="rId51" Type="http://schemas.openxmlformats.org/officeDocument/2006/relationships/oleObject" Target="../embeddings/oleObject215.bin"/><Relationship Id="rId3" Type="http://schemas.openxmlformats.org/officeDocument/2006/relationships/image" Target="../media/image1.png"/><Relationship Id="rId12" Type="http://schemas.openxmlformats.org/officeDocument/2006/relationships/oleObject" Target="../embeddings/oleObject193.bin"/><Relationship Id="rId17" Type="http://schemas.openxmlformats.org/officeDocument/2006/relationships/image" Target="../media/image188.wmf"/><Relationship Id="rId25" Type="http://schemas.openxmlformats.org/officeDocument/2006/relationships/image" Target="../media/image192.wmf"/><Relationship Id="rId33" Type="http://schemas.openxmlformats.org/officeDocument/2006/relationships/image" Target="../media/image196.wmf"/><Relationship Id="rId38" Type="http://schemas.openxmlformats.org/officeDocument/2006/relationships/oleObject" Target="../embeddings/oleObject206.bin"/><Relationship Id="rId46" Type="http://schemas.openxmlformats.org/officeDocument/2006/relationships/oleObject" Target="../embeddings/oleObject210.bin"/><Relationship Id="rId20" Type="http://schemas.openxmlformats.org/officeDocument/2006/relationships/oleObject" Target="../embeddings/oleObject197.bin"/><Relationship Id="rId41" Type="http://schemas.openxmlformats.org/officeDocument/2006/relationships/image" Target="../media/image200.wmf"/><Relationship Id="rId54" Type="http://schemas.openxmlformats.org/officeDocument/2006/relationships/oleObject" Target="../embeddings/oleObject218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90.bin"/><Relationship Id="rId15" Type="http://schemas.openxmlformats.org/officeDocument/2006/relationships/image" Target="../media/image187.wmf"/><Relationship Id="rId23" Type="http://schemas.openxmlformats.org/officeDocument/2006/relationships/image" Target="../media/image191.wmf"/><Relationship Id="rId28" Type="http://schemas.openxmlformats.org/officeDocument/2006/relationships/oleObject" Target="../embeddings/oleObject201.bin"/><Relationship Id="rId36" Type="http://schemas.openxmlformats.org/officeDocument/2006/relationships/oleObject" Target="../embeddings/oleObject205.bin"/><Relationship Id="rId49" Type="http://schemas.openxmlformats.org/officeDocument/2006/relationships/oleObject" Target="../embeddings/oleObject213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wmf"/><Relationship Id="rId13" Type="http://schemas.openxmlformats.org/officeDocument/2006/relationships/oleObject" Target="../embeddings/oleObject224.bin"/><Relationship Id="rId18" Type="http://schemas.openxmlformats.org/officeDocument/2006/relationships/oleObject" Target="../embeddings/oleObject227.bin"/><Relationship Id="rId3" Type="http://schemas.openxmlformats.org/officeDocument/2006/relationships/oleObject" Target="../embeddings/oleObject219.bin"/><Relationship Id="rId7" Type="http://schemas.openxmlformats.org/officeDocument/2006/relationships/oleObject" Target="../embeddings/oleObject221.bin"/><Relationship Id="rId12" Type="http://schemas.openxmlformats.org/officeDocument/2006/relationships/image" Target="../media/image208.wmf"/><Relationship Id="rId17" Type="http://schemas.openxmlformats.org/officeDocument/2006/relationships/oleObject" Target="../embeddings/oleObject22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0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05.wmf"/><Relationship Id="rId11" Type="http://schemas.openxmlformats.org/officeDocument/2006/relationships/oleObject" Target="../embeddings/oleObject223.bin"/><Relationship Id="rId5" Type="http://schemas.openxmlformats.org/officeDocument/2006/relationships/oleObject" Target="../embeddings/oleObject220.bin"/><Relationship Id="rId15" Type="http://schemas.openxmlformats.org/officeDocument/2006/relationships/oleObject" Target="../embeddings/oleObject225.bin"/><Relationship Id="rId10" Type="http://schemas.openxmlformats.org/officeDocument/2006/relationships/image" Target="../media/image207.wmf"/><Relationship Id="rId19" Type="http://schemas.openxmlformats.org/officeDocument/2006/relationships/image" Target="../media/image211.wmf"/><Relationship Id="rId4" Type="http://schemas.openxmlformats.org/officeDocument/2006/relationships/image" Target="../media/image204.wmf"/><Relationship Id="rId9" Type="http://schemas.openxmlformats.org/officeDocument/2006/relationships/oleObject" Target="../embeddings/oleObject222.bin"/><Relationship Id="rId14" Type="http://schemas.openxmlformats.org/officeDocument/2006/relationships/image" Target="../media/image209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0.bin"/><Relationship Id="rId13" Type="http://schemas.openxmlformats.org/officeDocument/2006/relationships/image" Target="../media/image216.wmf"/><Relationship Id="rId3" Type="http://schemas.openxmlformats.org/officeDocument/2006/relationships/image" Target="../media/image1.png"/><Relationship Id="rId7" Type="http://schemas.openxmlformats.org/officeDocument/2006/relationships/image" Target="../media/image213.wmf"/><Relationship Id="rId12" Type="http://schemas.openxmlformats.org/officeDocument/2006/relationships/oleObject" Target="../embeddings/oleObject2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29.bin"/><Relationship Id="rId11" Type="http://schemas.openxmlformats.org/officeDocument/2006/relationships/image" Target="../media/image215.wmf"/><Relationship Id="rId5" Type="http://schemas.openxmlformats.org/officeDocument/2006/relationships/image" Target="../media/image212.wmf"/><Relationship Id="rId10" Type="http://schemas.openxmlformats.org/officeDocument/2006/relationships/oleObject" Target="../embeddings/oleObject231.bin"/><Relationship Id="rId4" Type="http://schemas.openxmlformats.org/officeDocument/2006/relationships/oleObject" Target="../embeddings/oleObject228.bin"/><Relationship Id="rId9" Type="http://schemas.openxmlformats.org/officeDocument/2006/relationships/image" Target="../media/image214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9.emf"/><Relationship Id="rId13" Type="http://schemas.openxmlformats.org/officeDocument/2006/relationships/image" Target="../media/image221.wmf"/><Relationship Id="rId18" Type="http://schemas.openxmlformats.org/officeDocument/2006/relationships/oleObject" Target="../embeddings/oleObject240.bin"/><Relationship Id="rId26" Type="http://schemas.openxmlformats.org/officeDocument/2006/relationships/oleObject" Target="../embeddings/oleObject244.bin"/><Relationship Id="rId3" Type="http://schemas.openxmlformats.org/officeDocument/2006/relationships/oleObject" Target="../embeddings/oleObject233.bin"/><Relationship Id="rId21" Type="http://schemas.openxmlformats.org/officeDocument/2006/relationships/image" Target="../media/image225.emf"/><Relationship Id="rId7" Type="http://schemas.openxmlformats.org/officeDocument/2006/relationships/oleObject" Target="../embeddings/oleObject235.bin"/><Relationship Id="rId12" Type="http://schemas.openxmlformats.org/officeDocument/2006/relationships/oleObject" Target="../embeddings/oleObject237.bin"/><Relationship Id="rId17" Type="http://schemas.openxmlformats.org/officeDocument/2006/relationships/image" Target="../media/image223.emf"/><Relationship Id="rId25" Type="http://schemas.openxmlformats.org/officeDocument/2006/relationships/image" Target="../media/image227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39.bin"/><Relationship Id="rId20" Type="http://schemas.openxmlformats.org/officeDocument/2006/relationships/oleObject" Target="../embeddings/oleObject241.bin"/><Relationship Id="rId29" Type="http://schemas.openxmlformats.org/officeDocument/2006/relationships/image" Target="../media/image229.e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18.emf"/><Relationship Id="rId11" Type="http://schemas.openxmlformats.org/officeDocument/2006/relationships/image" Target="../media/image220.emf"/><Relationship Id="rId24" Type="http://schemas.openxmlformats.org/officeDocument/2006/relationships/oleObject" Target="../embeddings/oleObject243.bin"/><Relationship Id="rId5" Type="http://schemas.openxmlformats.org/officeDocument/2006/relationships/oleObject" Target="../embeddings/oleObject234.bin"/><Relationship Id="rId15" Type="http://schemas.openxmlformats.org/officeDocument/2006/relationships/image" Target="../media/image222.wmf"/><Relationship Id="rId23" Type="http://schemas.openxmlformats.org/officeDocument/2006/relationships/image" Target="../media/image226.emf"/><Relationship Id="rId28" Type="http://schemas.openxmlformats.org/officeDocument/2006/relationships/oleObject" Target="../embeddings/oleObject245.bin"/><Relationship Id="rId10" Type="http://schemas.openxmlformats.org/officeDocument/2006/relationships/oleObject" Target="../embeddings/oleObject236.bin"/><Relationship Id="rId19" Type="http://schemas.openxmlformats.org/officeDocument/2006/relationships/image" Target="../media/image224.emf"/><Relationship Id="rId4" Type="http://schemas.openxmlformats.org/officeDocument/2006/relationships/image" Target="../media/image217.emf"/><Relationship Id="rId9" Type="http://schemas.openxmlformats.org/officeDocument/2006/relationships/image" Target="../media/image1.png"/><Relationship Id="rId14" Type="http://schemas.openxmlformats.org/officeDocument/2006/relationships/oleObject" Target="../embeddings/oleObject238.bin"/><Relationship Id="rId22" Type="http://schemas.openxmlformats.org/officeDocument/2006/relationships/oleObject" Target="../embeddings/oleObject242.bin"/><Relationship Id="rId27" Type="http://schemas.openxmlformats.org/officeDocument/2006/relationships/image" Target="../media/image228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wmf"/><Relationship Id="rId13" Type="http://schemas.openxmlformats.org/officeDocument/2006/relationships/oleObject" Target="../embeddings/oleObject250.bin"/><Relationship Id="rId18" Type="http://schemas.openxmlformats.org/officeDocument/2006/relationships/image" Target="../media/image236.wmf"/><Relationship Id="rId3" Type="http://schemas.openxmlformats.org/officeDocument/2006/relationships/notesSlide" Target="../notesSlides/notesSlide2.xml"/><Relationship Id="rId21" Type="http://schemas.openxmlformats.org/officeDocument/2006/relationships/oleObject" Target="../embeddings/oleObject254.bin"/><Relationship Id="rId7" Type="http://schemas.openxmlformats.org/officeDocument/2006/relationships/oleObject" Target="../embeddings/oleObject247.bin"/><Relationship Id="rId12" Type="http://schemas.openxmlformats.org/officeDocument/2006/relationships/image" Target="../media/image233.wmf"/><Relationship Id="rId17" Type="http://schemas.openxmlformats.org/officeDocument/2006/relationships/oleObject" Target="../embeddings/oleObject25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5.wmf"/><Relationship Id="rId20" Type="http://schemas.openxmlformats.org/officeDocument/2006/relationships/image" Target="../media/image237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30.wmf"/><Relationship Id="rId11" Type="http://schemas.openxmlformats.org/officeDocument/2006/relationships/oleObject" Target="../embeddings/oleObject249.bin"/><Relationship Id="rId5" Type="http://schemas.openxmlformats.org/officeDocument/2006/relationships/oleObject" Target="../embeddings/oleObject246.bin"/><Relationship Id="rId15" Type="http://schemas.openxmlformats.org/officeDocument/2006/relationships/oleObject" Target="../embeddings/oleObject251.bin"/><Relationship Id="rId10" Type="http://schemas.openxmlformats.org/officeDocument/2006/relationships/image" Target="../media/image232.wmf"/><Relationship Id="rId19" Type="http://schemas.openxmlformats.org/officeDocument/2006/relationships/oleObject" Target="../embeddings/oleObject253.bin"/><Relationship Id="rId4" Type="http://schemas.openxmlformats.org/officeDocument/2006/relationships/image" Target="../media/image1.png"/><Relationship Id="rId9" Type="http://schemas.openxmlformats.org/officeDocument/2006/relationships/oleObject" Target="../embeddings/oleObject248.bin"/><Relationship Id="rId14" Type="http://schemas.openxmlformats.org/officeDocument/2006/relationships/image" Target="../media/image234.wmf"/><Relationship Id="rId22" Type="http://schemas.openxmlformats.org/officeDocument/2006/relationships/image" Target="../media/image238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wmf"/><Relationship Id="rId13" Type="http://schemas.openxmlformats.org/officeDocument/2006/relationships/image" Target="../media/image1.png"/><Relationship Id="rId18" Type="http://schemas.openxmlformats.org/officeDocument/2006/relationships/oleObject" Target="../embeddings/oleObject262.bin"/><Relationship Id="rId26" Type="http://schemas.openxmlformats.org/officeDocument/2006/relationships/oleObject" Target="../embeddings/oleObject266.bin"/><Relationship Id="rId3" Type="http://schemas.openxmlformats.org/officeDocument/2006/relationships/oleObject" Target="../embeddings/oleObject255.bin"/><Relationship Id="rId21" Type="http://schemas.openxmlformats.org/officeDocument/2006/relationships/image" Target="../media/image247.wmf"/><Relationship Id="rId7" Type="http://schemas.openxmlformats.org/officeDocument/2006/relationships/oleObject" Target="../embeddings/oleObject257.bin"/><Relationship Id="rId12" Type="http://schemas.openxmlformats.org/officeDocument/2006/relationships/image" Target="../media/image243.wmf"/><Relationship Id="rId17" Type="http://schemas.openxmlformats.org/officeDocument/2006/relationships/image" Target="../media/image245.wmf"/><Relationship Id="rId25" Type="http://schemas.openxmlformats.org/officeDocument/2006/relationships/image" Target="../media/image24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61.bin"/><Relationship Id="rId20" Type="http://schemas.openxmlformats.org/officeDocument/2006/relationships/oleObject" Target="../embeddings/oleObject263.bin"/><Relationship Id="rId29" Type="http://schemas.openxmlformats.org/officeDocument/2006/relationships/image" Target="../media/image251.e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40.wmf"/><Relationship Id="rId11" Type="http://schemas.openxmlformats.org/officeDocument/2006/relationships/oleObject" Target="../embeddings/oleObject259.bin"/><Relationship Id="rId24" Type="http://schemas.openxmlformats.org/officeDocument/2006/relationships/oleObject" Target="../embeddings/oleObject265.bin"/><Relationship Id="rId5" Type="http://schemas.openxmlformats.org/officeDocument/2006/relationships/oleObject" Target="../embeddings/oleObject256.bin"/><Relationship Id="rId15" Type="http://schemas.openxmlformats.org/officeDocument/2006/relationships/image" Target="../media/image244.wmf"/><Relationship Id="rId23" Type="http://schemas.openxmlformats.org/officeDocument/2006/relationships/image" Target="../media/image248.wmf"/><Relationship Id="rId28" Type="http://schemas.openxmlformats.org/officeDocument/2006/relationships/oleObject" Target="../embeddings/oleObject267.bin"/><Relationship Id="rId10" Type="http://schemas.openxmlformats.org/officeDocument/2006/relationships/image" Target="../media/image242.wmf"/><Relationship Id="rId19" Type="http://schemas.openxmlformats.org/officeDocument/2006/relationships/image" Target="../media/image246.wmf"/><Relationship Id="rId31" Type="http://schemas.openxmlformats.org/officeDocument/2006/relationships/image" Target="../media/image252.wmf"/><Relationship Id="rId4" Type="http://schemas.openxmlformats.org/officeDocument/2006/relationships/image" Target="../media/image239.wmf"/><Relationship Id="rId9" Type="http://schemas.openxmlformats.org/officeDocument/2006/relationships/oleObject" Target="../embeddings/oleObject258.bin"/><Relationship Id="rId14" Type="http://schemas.openxmlformats.org/officeDocument/2006/relationships/oleObject" Target="../embeddings/oleObject260.bin"/><Relationship Id="rId22" Type="http://schemas.openxmlformats.org/officeDocument/2006/relationships/oleObject" Target="../embeddings/oleObject264.bin"/><Relationship Id="rId27" Type="http://schemas.openxmlformats.org/officeDocument/2006/relationships/image" Target="../media/image250.emf"/><Relationship Id="rId30" Type="http://schemas.openxmlformats.org/officeDocument/2006/relationships/oleObject" Target="../embeddings/oleObject268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wmf"/><Relationship Id="rId13" Type="http://schemas.openxmlformats.org/officeDocument/2006/relationships/oleObject" Target="../embeddings/oleObject274.bin"/><Relationship Id="rId18" Type="http://schemas.openxmlformats.org/officeDocument/2006/relationships/image" Target="../media/image259.wmf"/><Relationship Id="rId3" Type="http://schemas.openxmlformats.org/officeDocument/2006/relationships/oleObject" Target="../embeddings/oleObject269.bin"/><Relationship Id="rId21" Type="http://schemas.openxmlformats.org/officeDocument/2006/relationships/oleObject" Target="../embeddings/oleObject278.bin"/><Relationship Id="rId7" Type="http://schemas.openxmlformats.org/officeDocument/2006/relationships/oleObject" Target="../embeddings/oleObject271.bin"/><Relationship Id="rId12" Type="http://schemas.openxmlformats.org/officeDocument/2006/relationships/image" Target="../media/image256.wmf"/><Relationship Id="rId17" Type="http://schemas.openxmlformats.org/officeDocument/2006/relationships/oleObject" Target="../embeddings/oleObject27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8.wmf"/><Relationship Id="rId20" Type="http://schemas.openxmlformats.org/officeDocument/2006/relationships/image" Target="../media/image260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42.wmf"/><Relationship Id="rId11" Type="http://schemas.openxmlformats.org/officeDocument/2006/relationships/oleObject" Target="../embeddings/oleObject273.bin"/><Relationship Id="rId24" Type="http://schemas.openxmlformats.org/officeDocument/2006/relationships/image" Target="../media/image262.wmf"/><Relationship Id="rId5" Type="http://schemas.openxmlformats.org/officeDocument/2006/relationships/oleObject" Target="../embeddings/oleObject270.bin"/><Relationship Id="rId15" Type="http://schemas.openxmlformats.org/officeDocument/2006/relationships/oleObject" Target="../embeddings/oleObject275.bin"/><Relationship Id="rId23" Type="http://schemas.openxmlformats.org/officeDocument/2006/relationships/oleObject" Target="../embeddings/oleObject279.bin"/><Relationship Id="rId10" Type="http://schemas.openxmlformats.org/officeDocument/2006/relationships/image" Target="../media/image255.wmf"/><Relationship Id="rId19" Type="http://schemas.openxmlformats.org/officeDocument/2006/relationships/oleObject" Target="../embeddings/oleObject277.bin"/><Relationship Id="rId4" Type="http://schemas.openxmlformats.org/officeDocument/2006/relationships/image" Target="../media/image253.wmf"/><Relationship Id="rId9" Type="http://schemas.openxmlformats.org/officeDocument/2006/relationships/oleObject" Target="../embeddings/oleObject272.bin"/><Relationship Id="rId14" Type="http://schemas.openxmlformats.org/officeDocument/2006/relationships/image" Target="../media/image257.wmf"/><Relationship Id="rId22" Type="http://schemas.openxmlformats.org/officeDocument/2006/relationships/image" Target="../media/image261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2.bin"/><Relationship Id="rId13" Type="http://schemas.openxmlformats.org/officeDocument/2006/relationships/image" Target="../media/image267.wmf"/><Relationship Id="rId18" Type="http://schemas.openxmlformats.org/officeDocument/2006/relationships/oleObject" Target="../embeddings/oleObject287.bin"/><Relationship Id="rId3" Type="http://schemas.openxmlformats.org/officeDocument/2006/relationships/image" Target="../media/image1.png"/><Relationship Id="rId21" Type="http://schemas.openxmlformats.org/officeDocument/2006/relationships/image" Target="../media/image271.wmf"/><Relationship Id="rId7" Type="http://schemas.openxmlformats.org/officeDocument/2006/relationships/image" Target="../media/image264.emf"/><Relationship Id="rId12" Type="http://schemas.openxmlformats.org/officeDocument/2006/relationships/oleObject" Target="../embeddings/oleObject284.bin"/><Relationship Id="rId17" Type="http://schemas.openxmlformats.org/officeDocument/2006/relationships/image" Target="../media/image269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86.bin"/><Relationship Id="rId20" Type="http://schemas.openxmlformats.org/officeDocument/2006/relationships/oleObject" Target="../embeddings/oleObject288.bin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281.bin"/><Relationship Id="rId11" Type="http://schemas.openxmlformats.org/officeDocument/2006/relationships/image" Target="../media/image266.wmf"/><Relationship Id="rId5" Type="http://schemas.openxmlformats.org/officeDocument/2006/relationships/image" Target="../media/image263.wmf"/><Relationship Id="rId15" Type="http://schemas.openxmlformats.org/officeDocument/2006/relationships/image" Target="../media/image268.wmf"/><Relationship Id="rId10" Type="http://schemas.openxmlformats.org/officeDocument/2006/relationships/oleObject" Target="../embeddings/oleObject283.bin"/><Relationship Id="rId19" Type="http://schemas.openxmlformats.org/officeDocument/2006/relationships/image" Target="../media/image270.wmf"/><Relationship Id="rId4" Type="http://schemas.openxmlformats.org/officeDocument/2006/relationships/oleObject" Target="../embeddings/oleObject280.bin"/><Relationship Id="rId9" Type="http://schemas.openxmlformats.org/officeDocument/2006/relationships/image" Target="../media/image265.wmf"/><Relationship Id="rId14" Type="http://schemas.openxmlformats.org/officeDocument/2006/relationships/oleObject" Target="../embeddings/oleObject285.bin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6.wmf"/><Relationship Id="rId18" Type="http://schemas.openxmlformats.org/officeDocument/2006/relationships/oleObject" Target="../embeddings/oleObject296.bin"/><Relationship Id="rId26" Type="http://schemas.openxmlformats.org/officeDocument/2006/relationships/oleObject" Target="../embeddings/oleObject300.bin"/><Relationship Id="rId3" Type="http://schemas.openxmlformats.org/officeDocument/2006/relationships/image" Target="../media/image1.png"/><Relationship Id="rId21" Type="http://schemas.openxmlformats.org/officeDocument/2006/relationships/image" Target="../media/image280.wmf"/><Relationship Id="rId7" Type="http://schemas.openxmlformats.org/officeDocument/2006/relationships/image" Target="../media/image273.wmf"/><Relationship Id="rId12" Type="http://schemas.openxmlformats.org/officeDocument/2006/relationships/oleObject" Target="../embeddings/oleObject293.bin"/><Relationship Id="rId17" Type="http://schemas.openxmlformats.org/officeDocument/2006/relationships/image" Target="../media/image278.wmf"/><Relationship Id="rId25" Type="http://schemas.openxmlformats.org/officeDocument/2006/relationships/image" Target="../media/image282.emf"/><Relationship Id="rId33" Type="http://schemas.openxmlformats.org/officeDocument/2006/relationships/image" Target="../media/image28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95.bin"/><Relationship Id="rId20" Type="http://schemas.openxmlformats.org/officeDocument/2006/relationships/oleObject" Target="../embeddings/oleObject297.bin"/><Relationship Id="rId29" Type="http://schemas.openxmlformats.org/officeDocument/2006/relationships/image" Target="../media/image284.emf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290.bin"/><Relationship Id="rId11" Type="http://schemas.openxmlformats.org/officeDocument/2006/relationships/image" Target="../media/image275.wmf"/><Relationship Id="rId24" Type="http://schemas.openxmlformats.org/officeDocument/2006/relationships/oleObject" Target="../embeddings/oleObject299.bin"/><Relationship Id="rId32" Type="http://schemas.openxmlformats.org/officeDocument/2006/relationships/oleObject" Target="../embeddings/oleObject303.bin"/><Relationship Id="rId5" Type="http://schemas.openxmlformats.org/officeDocument/2006/relationships/image" Target="../media/image272.wmf"/><Relationship Id="rId15" Type="http://schemas.openxmlformats.org/officeDocument/2006/relationships/image" Target="../media/image277.emf"/><Relationship Id="rId23" Type="http://schemas.openxmlformats.org/officeDocument/2006/relationships/image" Target="../media/image281.emf"/><Relationship Id="rId28" Type="http://schemas.openxmlformats.org/officeDocument/2006/relationships/oleObject" Target="../embeddings/oleObject301.bin"/><Relationship Id="rId10" Type="http://schemas.openxmlformats.org/officeDocument/2006/relationships/oleObject" Target="../embeddings/oleObject292.bin"/><Relationship Id="rId19" Type="http://schemas.openxmlformats.org/officeDocument/2006/relationships/image" Target="../media/image279.wmf"/><Relationship Id="rId31" Type="http://schemas.openxmlformats.org/officeDocument/2006/relationships/image" Target="../media/image285.wmf"/><Relationship Id="rId4" Type="http://schemas.openxmlformats.org/officeDocument/2006/relationships/oleObject" Target="../embeddings/oleObject289.bin"/><Relationship Id="rId9" Type="http://schemas.openxmlformats.org/officeDocument/2006/relationships/image" Target="../media/image274.wmf"/><Relationship Id="rId14" Type="http://schemas.openxmlformats.org/officeDocument/2006/relationships/oleObject" Target="../embeddings/oleObject294.bin"/><Relationship Id="rId22" Type="http://schemas.openxmlformats.org/officeDocument/2006/relationships/oleObject" Target="../embeddings/oleObject298.bin"/><Relationship Id="rId27" Type="http://schemas.openxmlformats.org/officeDocument/2006/relationships/image" Target="../media/image283.wmf"/><Relationship Id="rId30" Type="http://schemas.openxmlformats.org/officeDocument/2006/relationships/oleObject" Target="../embeddings/oleObject302.bin"/><Relationship Id="rId8" Type="http://schemas.openxmlformats.org/officeDocument/2006/relationships/oleObject" Target="../embeddings/oleObject291.bin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1.wmf"/><Relationship Id="rId18" Type="http://schemas.openxmlformats.org/officeDocument/2006/relationships/oleObject" Target="../embeddings/oleObject311.bin"/><Relationship Id="rId26" Type="http://schemas.openxmlformats.org/officeDocument/2006/relationships/oleObject" Target="../embeddings/oleObject315.bin"/><Relationship Id="rId39" Type="http://schemas.openxmlformats.org/officeDocument/2006/relationships/image" Target="../media/image304.wmf"/><Relationship Id="rId21" Type="http://schemas.openxmlformats.org/officeDocument/2006/relationships/image" Target="../media/image295.wmf"/><Relationship Id="rId34" Type="http://schemas.openxmlformats.org/officeDocument/2006/relationships/oleObject" Target="../embeddings/oleObject319.bin"/><Relationship Id="rId7" Type="http://schemas.openxmlformats.org/officeDocument/2006/relationships/image" Target="../media/image288.wmf"/><Relationship Id="rId12" Type="http://schemas.openxmlformats.org/officeDocument/2006/relationships/oleObject" Target="../embeddings/oleObject308.bin"/><Relationship Id="rId17" Type="http://schemas.openxmlformats.org/officeDocument/2006/relationships/image" Target="../media/image293.emf"/><Relationship Id="rId25" Type="http://schemas.openxmlformats.org/officeDocument/2006/relationships/image" Target="../media/image297.wmf"/><Relationship Id="rId33" Type="http://schemas.openxmlformats.org/officeDocument/2006/relationships/image" Target="../media/image301.wmf"/><Relationship Id="rId38" Type="http://schemas.openxmlformats.org/officeDocument/2006/relationships/oleObject" Target="../embeddings/oleObject32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10.bin"/><Relationship Id="rId20" Type="http://schemas.openxmlformats.org/officeDocument/2006/relationships/oleObject" Target="../embeddings/oleObject312.bin"/><Relationship Id="rId29" Type="http://schemas.openxmlformats.org/officeDocument/2006/relationships/image" Target="../media/image299.wmf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305.bin"/><Relationship Id="rId11" Type="http://schemas.openxmlformats.org/officeDocument/2006/relationships/image" Target="../media/image290.wmf"/><Relationship Id="rId24" Type="http://schemas.openxmlformats.org/officeDocument/2006/relationships/oleObject" Target="../embeddings/oleObject314.bin"/><Relationship Id="rId32" Type="http://schemas.openxmlformats.org/officeDocument/2006/relationships/oleObject" Target="../embeddings/oleObject318.bin"/><Relationship Id="rId37" Type="http://schemas.openxmlformats.org/officeDocument/2006/relationships/image" Target="../media/image303.wmf"/><Relationship Id="rId5" Type="http://schemas.openxmlformats.org/officeDocument/2006/relationships/image" Target="../media/image287.wmf"/><Relationship Id="rId15" Type="http://schemas.openxmlformats.org/officeDocument/2006/relationships/image" Target="../media/image292.wmf"/><Relationship Id="rId23" Type="http://schemas.openxmlformats.org/officeDocument/2006/relationships/image" Target="../media/image296.wmf"/><Relationship Id="rId28" Type="http://schemas.openxmlformats.org/officeDocument/2006/relationships/oleObject" Target="../embeddings/oleObject316.bin"/><Relationship Id="rId36" Type="http://schemas.openxmlformats.org/officeDocument/2006/relationships/oleObject" Target="../embeddings/oleObject320.bin"/><Relationship Id="rId10" Type="http://schemas.openxmlformats.org/officeDocument/2006/relationships/oleObject" Target="../embeddings/oleObject307.bin"/><Relationship Id="rId19" Type="http://schemas.openxmlformats.org/officeDocument/2006/relationships/image" Target="../media/image294.wmf"/><Relationship Id="rId31" Type="http://schemas.openxmlformats.org/officeDocument/2006/relationships/image" Target="../media/image300.wmf"/><Relationship Id="rId4" Type="http://schemas.openxmlformats.org/officeDocument/2006/relationships/oleObject" Target="../embeddings/oleObject304.bin"/><Relationship Id="rId9" Type="http://schemas.openxmlformats.org/officeDocument/2006/relationships/image" Target="../media/image289.wmf"/><Relationship Id="rId14" Type="http://schemas.openxmlformats.org/officeDocument/2006/relationships/oleObject" Target="../embeddings/oleObject309.bin"/><Relationship Id="rId22" Type="http://schemas.openxmlformats.org/officeDocument/2006/relationships/oleObject" Target="../embeddings/oleObject313.bin"/><Relationship Id="rId27" Type="http://schemas.openxmlformats.org/officeDocument/2006/relationships/image" Target="../media/image298.wmf"/><Relationship Id="rId30" Type="http://schemas.openxmlformats.org/officeDocument/2006/relationships/oleObject" Target="../embeddings/oleObject317.bin"/><Relationship Id="rId35" Type="http://schemas.openxmlformats.org/officeDocument/2006/relationships/image" Target="../media/image302.wmf"/><Relationship Id="rId8" Type="http://schemas.openxmlformats.org/officeDocument/2006/relationships/oleObject" Target="../embeddings/oleObject306.bin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4.wmf"/><Relationship Id="rId18" Type="http://schemas.openxmlformats.org/officeDocument/2006/relationships/image" Target="../media/image16.wmf"/><Relationship Id="rId3" Type="http://schemas.openxmlformats.org/officeDocument/2006/relationships/image" Target="../media/image1.png"/><Relationship Id="rId21" Type="http://schemas.openxmlformats.org/officeDocument/2006/relationships/oleObject" Target="../embeddings/oleObject18.bin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3.bin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.bin"/><Relationship Id="rId20" Type="http://schemas.openxmlformats.org/officeDocument/2006/relationships/image" Target="../media/image17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5" Type="http://schemas.openxmlformats.org/officeDocument/2006/relationships/image" Target="../media/image15.wmf"/><Relationship Id="rId10" Type="http://schemas.openxmlformats.org/officeDocument/2006/relationships/oleObject" Target="../embeddings/oleObject12.bin"/><Relationship Id="rId19" Type="http://schemas.openxmlformats.org/officeDocument/2006/relationships/oleObject" Target="../embeddings/oleObject17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14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4.bin"/><Relationship Id="rId13" Type="http://schemas.openxmlformats.org/officeDocument/2006/relationships/image" Target="../media/image309.wmf"/><Relationship Id="rId18" Type="http://schemas.openxmlformats.org/officeDocument/2006/relationships/oleObject" Target="../embeddings/oleObject329.bin"/><Relationship Id="rId3" Type="http://schemas.openxmlformats.org/officeDocument/2006/relationships/oleObject" Target="../embeddings/oleObject322.bin"/><Relationship Id="rId21" Type="http://schemas.openxmlformats.org/officeDocument/2006/relationships/image" Target="../media/image313.wmf"/><Relationship Id="rId7" Type="http://schemas.openxmlformats.org/officeDocument/2006/relationships/image" Target="../media/image306.emf"/><Relationship Id="rId12" Type="http://schemas.openxmlformats.org/officeDocument/2006/relationships/oleObject" Target="../embeddings/oleObject326.bin"/><Relationship Id="rId17" Type="http://schemas.openxmlformats.org/officeDocument/2006/relationships/image" Target="../media/image311.wmf"/><Relationship Id="rId25" Type="http://schemas.openxmlformats.org/officeDocument/2006/relationships/image" Target="../media/image31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28.bin"/><Relationship Id="rId20" Type="http://schemas.openxmlformats.org/officeDocument/2006/relationships/oleObject" Target="../embeddings/oleObject330.bin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323.bin"/><Relationship Id="rId11" Type="http://schemas.openxmlformats.org/officeDocument/2006/relationships/image" Target="../media/image308.wmf"/><Relationship Id="rId24" Type="http://schemas.openxmlformats.org/officeDocument/2006/relationships/oleObject" Target="../embeddings/oleObject332.bin"/><Relationship Id="rId5" Type="http://schemas.openxmlformats.org/officeDocument/2006/relationships/image" Target="../media/image1.png"/><Relationship Id="rId15" Type="http://schemas.openxmlformats.org/officeDocument/2006/relationships/image" Target="../media/image310.wmf"/><Relationship Id="rId23" Type="http://schemas.openxmlformats.org/officeDocument/2006/relationships/image" Target="../media/image314.wmf"/><Relationship Id="rId10" Type="http://schemas.openxmlformats.org/officeDocument/2006/relationships/oleObject" Target="../embeddings/oleObject325.bin"/><Relationship Id="rId19" Type="http://schemas.openxmlformats.org/officeDocument/2006/relationships/image" Target="../media/image312.wmf"/><Relationship Id="rId4" Type="http://schemas.openxmlformats.org/officeDocument/2006/relationships/image" Target="../media/image305.wmf"/><Relationship Id="rId9" Type="http://schemas.openxmlformats.org/officeDocument/2006/relationships/image" Target="../media/image307.wmf"/><Relationship Id="rId14" Type="http://schemas.openxmlformats.org/officeDocument/2006/relationships/oleObject" Target="../embeddings/oleObject327.bin"/><Relationship Id="rId22" Type="http://schemas.openxmlformats.org/officeDocument/2006/relationships/oleObject" Target="../embeddings/oleObject331.bin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0.wmf"/><Relationship Id="rId18" Type="http://schemas.openxmlformats.org/officeDocument/2006/relationships/oleObject" Target="../embeddings/oleObject340.bin"/><Relationship Id="rId26" Type="http://schemas.openxmlformats.org/officeDocument/2006/relationships/oleObject" Target="../embeddings/oleObject344.bin"/><Relationship Id="rId39" Type="http://schemas.openxmlformats.org/officeDocument/2006/relationships/image" Target="../media/image333.wmf"/><Relationship Id="rId21" Type="http://schemas.openxmlformats.org/officeDocument/2006/relationships/image" Target="../media/image324.wmf"/><Relationship Id="rId34" Type="http://schemas.openxmlformats.org/officeDocument/2006/relationships/oleObject" Target="../embeddings/oleObject348.bin"/><Relationship Id="rId7" Type="http://schemas.openxmlformats.org/officeDocument/2006/relationships/oleObject" Target="../embeddings/oleObject335.bin"/><Relationship Id="rId12" Type="http://schemas.openxmlformats.org/officeDocument/2006/relationships/oleObject" Target="../embeddings/oleObject337.bin"/><Relationship Id="rId17" Type="http://schemas.openxmlformats.org/officeDocument/2006/relationships/image" Target="../media/image322.wmf"/><Relationship Id="rId25" Type="http://schemas.openxmlformats.org/officeDocument/2006/relationships/image" Target="../media/image326.emf"/><Relationship Id="rId33" Type="http://schemas.openxmlformats.org/officeDocument/2006/relationships/image" Target="../media/image330.wmf"/><Relationship Id="rId38" Type="http://schemas.openxmlformats.org/officeDocument/2006/relationships/oleObject" Target="../embeddings/oleObject35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39.bin"/><Relationship Id="rId20" Type="http://schemas.openxmlformats.org/officeDocument/2006/relationships/oleObject" Target="../embeddings/oleObject341.bin"/><Relationship Id="rId29" Type="http://schemas.openxmlformats.org/officeDocument/2006/relationships/image" Target="../media/image328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317.wmf"/><Relationship Id="rId11" Type="http://schemas.openxmlformats.org/officeDocument/2006/relationships/image" Target="../media/image319.wmf"/><Relationship Id="rId24" Type="http://schemas.openxmlformats.org/officeDocument/2006/relationships/oleObject" Target="../embeddings/oleObject343.bin"/><Relationship Id="rId32" Type="http://schemas.openxmlformats.org/officeDocument/2006/relationships/oleObject" Target="../embeddings/oleObject347.bin"/><Relationship Id="rId37" Type="http://schemas.openxmlformats.org/officeDocument/2006/relationships/image" Target="../media/image332.wmf"/><Relationship Id="rId5" Type="http://schemas.openxmlformats.org/officeDocument/2006/relationships/oleObject" Target="../embeddings/oleObject334.bin"/><Relationship Id="rId15" Type="http://schemas.openxmlformats.org/officeDocument/2006/relationships/image" Target="../media/image321.wmf"/><Relationship Id="rId23" Type="http://schemas.openxmlformats.org/officeDocument/2006/relationships/image" Target="../media/image325.wmf"/><Relationship Id="rId28" Type="http://schemas.openxmlformats.org/officeDocument/2006/relationships/oleObject" Target="../embeddings/oleObject345.bin"/><Relationship Id="rId36" Type="http://schemas.openxmlformats.org/officeDocument/2006/relationships/oleObject" Target="../embeddings/oleObject349.bin"/><Relationship Id="rId10" Type="http://schemas.openxmlformats.org/officeDocument/2006/relationships/oleObject" Target="../embeddings/oleObject336.bin"/><Relationship Id="rId19" Type="http://schemas.openxmlformats.org/officeDocument/2006/relationships/image" Target="../media/image323.wmf"/><Relationship Id="rId31" Type="http://schemas.openxmlformats.org/officeDocument/2006/relationships/image" Target="../media/image329.wmf"/><Relationship Id="rId4" Type="http://schemas.openxmlformats.org/officeDocument/2006/relationships/image" Target="../media/image316.wmf"/><Relationship Id="rId9" Type="http://schemas.openxmlformats.org/officeDocument/2006/relationships/image" Target="../media/image1.png"/><Relationship Id="rId14" Type="http://schemas.openxmlformats.org/officeDocument/2006/relationships/oleObject" Target="../embeddings/oleObject338.bin"/><Relationship Id="rId22" Type="http://schemas.openxmlformats.org/officeDocument/2006/relationships/oleObject" Target="../embeddings/oleObject342.bin"/><Relationship Id="rId27" Type="http://schemas.openxmlformats.org/officeDocument/2006/relationships/image" Target="../media/image327.wmf"/><Relationship Id="rId30" Type="http://schemas.openxmlformats.org/officeDocument/2006/relationships/oleObject" Target="../embeddings/oleObject346.bin"/><Relationship Id="rId35" Type="http://schemas.openxmlformats.org/officeDocument/2006/relationships/image" Target="../media/image331.wmf"/><Relationship Id="rId8" Type="http://schemas.openxmlformats.org/officeDocument/2006/relationships/image" Target="../media/image318.wmf"/><Relationship Id="rId3" Type="http://schemas.openxmlformats.org/officeDocument/2006/relationships/oleObject" Target="../embeddings/oleObject333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3.bin"/><Relationship Id="rId13" Type="http://schemas.openxmlformats.org/officeDocument/2006/relationships/image" Target="../media/image338.emf"/><Relationship Id="rId18" Type="http://schemas.openxmlformats.org/officeDocument/2006/relationships/oleObject" Target="../embeddings/oleObject358.bin"/><Relationship Id="rId3" Type="http://schemas.openxmlformats.org/officeDocument/2006/relationships/oleObject" Target="../embeddings/oleObject351.bin"/><Relationship Id="rId21" Type="http://schemas.openxmlformats.org/officeDocument/2006/relationships/image" Target="../media/image342.emf"/><Relationship Id="rId7" Type="http://schemas.openxmlformats.org/officeDocument/2006/relationships/image" Target="../media/image335.emf"/><Relationship Id="rId12" Type="http://schemas.openxmlformats.org/officeDocument/2006/relationships/oleObject" Target="../embeddings/oleObject355.bin"/><Relationship Id="rId17" Type="http://schemas.openxmlformats.org/officeDocument/2006/relationships/image" Target="../media/image340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57.bin"/><Relationship Id="rId20" Type="http://schemas.openxmlformats.org/officeDocument/2006/relationships/oleObject" Target="../embeddings/oleObject359.bin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352.bin"/><Relationship Id="rId11" Type="http://schemas.openxmlformats.org/officeDocument/2006/relationships/image" Target="../media/image337.emf"/><Relationship Id="rId5" Type="http://schemas.openxmlformats.org/officeDocument/2006/relationships/image" Target="../media/image1.png"/><Relationship Id="rId15" Type="http://schemas.openxmlformats.org/officeDocument/2006/relationships/image" Target="../media/image339.emf"/><Relationship Id="rId23" Type="http://schemas.openxmlformats.org/officeDocument/2006/relationships/image" Target="../media/image343.wmf"/><Relationship Id="rId10" Type="http://schemas.openxmlformats.org/officeDocument/2006/relationships/oleObject" Target="../embeddings/oleObject354.bin"/><Relationship Id="rId19" Type="http://schemas.openxmlformats.org/officeDocument/2006/relationships/image" Target="../media/image341.emf"/><Relationship Id="rId4" Type="http://schemas.openxmlformats.org/officeDocument/2006/relationships/image" Target="../media/image334.emf"/><Relationship Id="rId9" Type="http://schemas.openxmlformats.org/officeDocument/2006/relationships/image" Target="../media/image336.emf"/><Relationship Id="rId14" Type="http://schemas.openxmlformats.org/officeDocument/2006/relationships/oleObject" Target="../embeddings/oleObject356.bin"/><Relationship Id="rId22" Type="http://schemas.openxmlformats.org/officeDocument/2006/relationships/oleObject" Target="../embeddings/oleObject360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3.bin"/><Relationship Id="rId13" Type="http://schemas.openxmlformats.org/officeDocument/2006/relationships/image" Target="../media/image348.emf"/><Relationship Id="rId3" Type="http://schemas.openxmlformats.org/officeDocument/2006/relationships/image" Target="../media/image1.png"/><Relationship Id="rId7" Type="http://schemas.openxmlformats.org/officeDocument/2006/relationships/image" Target="../media/image345.emf"/><Relationship Id="rId12" Type="http://schemas.openxmlformats.org/officeDocument/2006/relationships/oleObject" Target="../embeddings/oleObject3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362.bin"/><Relationship Id="rId11" Type="http://schemas.openxmlformats.org/officeDocument/2006/relationships/image" Target="../media/image347.emf"/><Relationship Id="rId5" Type="http://schemas.openxmlformats.org/officeDocument/2006/relationships/image" Target="../media/image344.emf"/><Relationship Id="rId15" Type="http://schemas.openxmlformats.org/officeDocument/2006/relationships/image" Target="../media/image349.emf"/><Relationship Id="rId10" Type="http://schemas.openxmlformats.org/officeDocument/2006/relationships/oleObject" Target="../embeddings/oleObject364.bin"/><Relationship Id="rId4" Type="http://schemas.openxmlformats.org/officeDocument/2006/relationships/oleObject" Target="../embeddings/oleObject361.bin"/><Relationship Id="rId9" Type="http://schemas.openxmlformats.org/officeDocument/2006/relationships/image" Target="../media/image346.emf"/><Relationship Id="rId14" Type="http://schemas.openxmlformats.org/officeDocument/2006/relationships/oleObject" Target="../embeddings/oleObject366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9.bin"/><Relationship Id="rId13" Type="http://schemas.openxmlformats.org/officeDocument/2006/relationships/image" Target="../media/image354.wmf"/><Relationship Id="rId18" Type="http://schemas.openxmlformats.org/officeDocument/2006/relationships/oleObject" Target="../embeddings/oleObject374.bin"/><Relationship Id="rId3" Type="http://schemas.openxmlformats.org/officeDocument/2006/relationships/oleObject" Target="../embeddings/oleObject367.bin"/><Relationship Id="rId7" Type="http://schemas.openxmlformats.org/officeDocument/2006/relationships/image" Target="../media/image351.wmf"/><Relationship Id="rId12" Type="http://schemas.openxmlformats.org/officeDocument/2006/relationships/oleObject" Target="../embeddings/oleObject371.bin"/><Relationship Id="rId17" Type="http://schemas.openxmlformats.org/officeDocument/2006/relationships/image" Target="../media/image35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73.bin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368.bin"/><Relationship Id="rId11" Type="http://schemas.openxmlformats.org/officeDocument/2006/relationships/image" Target="../media/image353.wmf"/><Relationship Id="rId5" Type="http://schemas.openxmlformats.org/officeDocument/2006/relationships/image" Target="../media/image1.png"/><Relationship Id="rId15" Type="http://schemas.openxmlformats.org/officeDocument/2006/relationships/image" Target="../media/image355.wmf"/><Relationship Id="rId10" Type="http://schemas.openxmlformats.org/officeDocument/2006/relationships/oleObject" Target="../embeddings/oleObject370.bin"/><Relationship Id="rId19" Type="http://schemas.openxmlformats.org/officeDocument/2006/relationships/image" Target="../media/image357.wmf"/><Relationship Id="rId4" Type="http://schemas.openxmlformats.org/officeDocument/2006/relationships/image" Target="../media/image350.wmf"/><Relationship Id="rId9" Type="http://schemas.openxmlformats.org/officeDocument/2006/relationships/image" Target="../media/image352.wmf"/><Relationship Id="rId14" Type="http://schemas.openxmlformats.org/officeDocument/2006/relationships/oleObject" Target="../embeddings/oleObject372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wmf"/><Relationship Id="rId13" Type="http://schemas.openxmlformats.org/officeDocument/2006/relationships/oleObject" Target="../embeddings/oleObject380.bin"/><Relationship Id="rId18" Type="http://schemas.openxmlformats.org/officeDocument/2006/relationships/image" Target="../media/image365.emf"/><Relationship Id="rId26" Type="http://schemas.openxmlformats.org/officeDocument/2006/relationships/oleObject" Target="../embeddings/oleObject386.bin"/><Relationship Id="rId3" Type="http://schemas.openxmlformats.org/officeDocument/2006/relationships/oleObject" Target="../embeddings/oleObject375.bin"/><Relationship Id="rId21" Type="http://schemas.openxmlformats.org/officeDocument/2006/relationships/oleObject" Target="../embeddings/oleObject384.bin"/><Relationship Id="rId7" Type="http://schemas.openxmlformats.org/officeDocument/2006/relationships/oleObject" Target="../embeddings/oleObject377.bin"/><Relationship Id="rId12" Type="http://schemas.openxmlformats.org/officeDocument/2006/relationships/image" Target="../media/image362.wmf"/><Relationship Id="rId17" Type="http://schemas.openxmlformats.org/officeDocument/2006/relationships/oleObject" Target="../embeddings/oleObject382.bin"/><Relationship Id="rId25" Type="http://schemas.openxmlformats.org/officeDocument/2006/relationships/image" Target="../media/image36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64.emf"/><Relationship Id="rId20" Type="http://schemas.openxmlformats.org/officeDocument/2006/relationships/image" Target="../media/image366.wmf"/><Relationship Id="rId29" Type="http://schemas.openxmlformats.org/officeDocument/2006/relationships/image" Target="../media/image370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359.wmf"/><Relationship Id="rId11" Type="http://schemas.openxmlformats.org/officeDocument/2006/relationships/oleObject" Target="../embeddings/oleObject379.bin"/><Relationship Id="rId24" Type="http://schemas.openxmlformats.org/officeDocument/2006/relationships/oleObject" Target="../embeddings/oleObject385.bin"/><Relationship Id="rId5" Type="http://schemas.openxmlformats.org/officeDocument/2006/relationships/oleObject" Target="../embeddings/oleObject376.bin"/><Relationship Id="rId15" Type="http://schemas.openxmlformats.org/officeDocument/2006/relationships/oleObject" Target="../embeddings/oleObject381.bin"/><Relationship Id="rId23" Type="http://schemas.openxmlformats.org/officeDocument/2006/relationships/image" Target="../media/image1.png"/><Relationship Id="rId28" Type="http://schemas.openxmlformats.org/officeDocument/2006/relationships/oleObject" Target="../embeddings/oleObject387.bin"/><Relationship Id="rId10" Type="http://schemas.openxmlformats.org/officeDocument/2006/relationships/image" Target="../media/image361.wmf"/><Relationship Id="rId19" Type="http://schemas.openxmlformats.org/officeDocument/2006/relationships/oleObject" Target="../embeddings/oleObject383.bin"/><Relationship Id="rId31" Type="http://schemas.openxmlformats.org/officeDocument/2006/relationships/image" Target="../media/image371.wmf"/><Relationship Id="rId4" Type="http://schemas.openxmlformats.org/officeDocument/2006/relationships/image" Target="../media/image358.wmf"/><Relationship Id="rId9" Type="http://schemas.openxmlformats.org/officeDocument/2006/relationships/oleObject" Target="../embeddings/oleObject378.bin"/><Relationship Id="rId14" Type="http://schemas.openxmlformats.org/officeDocument/2006/relationships/image" Target="../media/image363.wmf"/><Relationship Id="rId22" Type="http://schemas.openxmlformats.org/officeDocument/2006/relationships/image" Target="../media/image367.wmf"/><Relationship Id="rId27" Type="http://schemas.openxmlformats.org/officeDocument/2006/relationships/image" Target="../media/image369.wmf"/><Relationship Id="rId30" Type="http://schemas.openxmlformats.org/officeDocument/2006/relationships/oleObject" Target="../embeddings/oleObject388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4.wmf"/><Relationship Id="rId13" Type="http://schemas.openxmlformats.org/officeDocument/2006/relationships/oleObject" Target="../embeddings/oleObject394.bin"/><Relationship Id="rId18" Type="http://schemas.openxmlformats.org/officeDocument/2006/relationships/image" Target="../media/image363.wmf"/><Relationship Id="rId26" Type="http://schemas.openxmlformats.org/officeDocument/2006/relationships/image" Target="../media/image381.wmf"/><Relationship Id="rId3" Type="http://schemas.openxmlformats.org/officeDocument/2006/relationships/oleObject" Target="../embeddings/oleObject389.bin"/><Relationship Id="rId21" Type="http://schemas.openxmlformats.org/officeDocument/2006/relationships/oleObject" Target="../embeddings/oleObject398.bin"/><Relationship Id="rId7" Type="http://schemas.openxmlformats.org/officeDocument/2006/relationships/oleObject" Target="../embeddings/oleObject391.bin"/><Relationship Id="rId12" Type="http://schemas.openxmlformats.org/officeDocument/2006/relationships/image" Target="../media/image376.wmf"/><Relationship Id="rId17" Type="http://schemas.openxmlformats.org/officeDocument/2006/relationships/oleObject" Target="../embeddings/oleObject396.bin"/><Relationship Id="rId25" Type="http://schemas.openxmlformats.org/officeDocument/2006/relationships/oleObject" Target="../embeddings/oleObject40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60.wmf"/><Relationship Id="rId20" Type="http://schemas.openxmlformats.org/officeDocument/2006/relationships/image" Target="../media/image378.e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373.wmf"/><Relationship Id="rId11" Type="http://schemas.openxmlformats.org/officeDocument/2006/relationships/oleObject" Target="../embeddings/oleObject393.bin"/><Relationship Id="rId24" Type="http://schemas.openxmlformats.org/officeDocument/2006/relationships/image" Target="../media/image380.wmf"/><Relationship Id="rId5" Type="http://schemas.openxmlformats.org/officeDocument/2006/relationships/oleObject" Target="../embeddings/oleObject390.bin"/><Relationship Id="rId15" Type="http://schemas.openxmlformats.org/officeDocument/2006/relationships/oleObject" Target="../embeddings/oleObject395.bin"/><Relationship Id="rId23" Type="http://schemas.openxmlformats.org/officeDocument/2006/relationships/oleObject" Target="../embeddings/oleObject399.bin"/><Relationship Id="rId28" Type="http://schemas.openxmlformats.org/officeDocument/2006/relationships/image" Target="../media/image382.wmf"/><Relationship Id="rId10" Type="http://schemas.openxmlformats.org/officeDocument/2006/relationships/image" Target="../media/image375.wmf"/><Relationship Id="rId19" Type="http://schemas.openxmlformats.org/officeDocument/2006/relationships/oleObject" Target="../embeddings/oleObject397.bin"/><Relationship Id="rId4" Type="http://schemas.openxmlformats.org/officeDocument/2006/relationships/image" Target="../media/image372.wmf"/><Relationship Id="rId9" Type="http://schemas.openxmlformats.org/officeDocument/2006/relationships/oleObject" Target="../embeddings/oleObject392.bin"/><Relationship Id="rId14" Type="http://schemas.openxmlformats.org/officeDocument/2006/relationships/image" Target="../media/image377.wmf"/><Relationship Id="rId22" Type="http://schemas.openxmlformats.org/officeDocument/2006/relationships/image" Target="../media/image379.emf"/><Relationship Id="rId27" Type="http://schemas.openxmlformats.org/officeDocument/2006/relationships/oleObject" Target="../embeddings/oleObject401.bin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6.wmf"/><Relationship Id="rId18" Type="http://schemas.openxmlformats.org/officeDocument/2006/relationships/oleObject" Target="../embeddings/oleObject409.bin"/><Relationship Id="rId26" Type="http://schemas.openxmlformats.org/officeDocument/2006/relationships/oleObject" Target="../embeddings/oleObject413.bin"/><Relationship Id="rId39" Type="http://schemas.openxmlformats.org/officeDocument/2006/relationships/image" Target="../media/image398.emf"/><Relationship Id="rId21" Type="http://schemas.openxmlformats.org/officeDocument/2006/relationships/image" Target="../media/image389.emf"/><Relationship Id="rId34" Type="http://schemas.openxmlformats.org/officeDocument/2006/relationships/oleObject" Target="../embeddings/oleObject417.bin"/><Relationship Id="rId42" Type="http://schemas.openxmlformats.org/officeDocument/2006/relationships/oleObject" Target="../embeddings/oleObject421.bin"/><Relationship Id="rId7" Type="http://schemas.openxmlformats.org/officeDocument/2006/relationships/image" Target="../media/image38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08.bin"/><Relationship Id="rId29" Type="http://schemas.openxmlformats.org/officeDocument/2006/relationships/image" Target="../media/image393.emf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403.bin"/><Relationship Id="rId11" Type="http://schemas.openxmlformats.org/officeDocument/2006/relationships/image" Target="../media/image385.wmf"/><Relationship Id="rId24" Type="http://schemas.openxmlformats.org/officeDocument/2006/relationships/oleObject" Target="../embeddings/oleObject412.bin"/><Relationship Id="rId32" Type="http://schemas.openxmlformats.org/officeDocument/2006/relationships/oleObject" Target="../embeddings/oleObject416.bin"/><Relationship Id="rId37" Type="http://schemas.openxmlformats.org/officeDocument/2006/relationships/image" Target="../media/image397.wmf"/><Relationship Id="rId40" Type="http://schemas.openxmlformats.org/officeDocument/2006/relationships/oleObject" Target="../embeddings/oleObject420.bin"/><Relationship Id="rId45" Type="http://schemas.openxmlformats.org/officeDocument/2006/relationships/image" Target="../media/image401.emf"/><Relationship Id="rId5" Type="http://schemas.openxmlformats.org/officeDocument/2006/relationships/image" Target="../media/image231.wmf"/><Relationship Id="rId15" Type="http://schemas.openxmlformats.org/officeDocument/2006/relationships/image" Target="../media/image387.wmf"/><Relationship Id="rId23" Type="http://schemas.openxmlformats.org/officeDocument/2006/relationships/image" Target="../media/image390.wmf"/><Relationship Id="rId28" Type="http://schemas.openxmlformats.org/officeDocument/2006/relationships/oleObject" Target="../embeddings/oleObject414.bin"/><Relationship Id="rId36" Type="http://schemas.openxmlformats.org/officeDocument/2006/relationships/oleObject" Target="../embeddings/oleObject418.bin"/><Relationship Id="rId10" Type="http://schemas.openxmlformats.org/officeDocument/2006/relationships/oleObject" Target="../embeddings/oleObject405.bin"/><Relationship Id="rId19" Type="http://schemas.openxmlformats.org/officeDocument/2006/relationships/image" Target="../media/image388.emf"/><Relationship Id="rId31" Type="http://schemas.openxmlformats.org/officeDocument/2006/relationships/image" Target="../media/image394.emf"/><Relationship Id="rId44" Type="http://schemas.openxmlformats.org/officeDocument/2006/relationships/oleObject" Target="../embeddings/oleObject422.bin"/><Relationship Id="rId4" Type="http://schemas.openxmlformats.org/officeDocument/2006/relationships/oleObject" Target="../embeddings/oleObject402.bin"/><Relationship Id="rId9" Type="http://schemas.openxmlformats.org/officeDocument/2006/relationships/image" Target="../media/image384.wmf"/><Relationship Id="rId14" Type="http://schemas.openxmlformats.org/officeDocument/2006/relationships/oleObject" Target="../embeddings/oleObject407.bin"/><Relationship Id="rId22" Type="http://schemas.openxmlformats.org/officeDocument/2006/relationships/oleObject" Target="../embeddings/oleObject411.bin"/><Relationship Id="rId27" Type="http://schemas.openxmlformats.org/officeDocument/2006/relationships/image" Target="../media/image392.emf"/><Relationship Id="rId30" Type="http://schemas.openxmlformats.org/officeDocument/2006/relationships/oleObject" Target="../embeddings/oleObject415.bin"/><Relationship Id="rId35" Type="http://schemas.openxmlformats.org/officeDocument/2006/relationships/image" Target="../media/image396.wmf"/><Relationship Id="rId43" Type="http://schemas.openxmlformats.org/officeDocument/2006/relationships/image" Target="../media/image400.emf"/><Relationship Id="rId8" Type="http://schemas.openxmlformats.org/officeDocument/2006/relationships/oleObject" Target="../embeddings/oleObject404.bin"/><Relationship Id="rId3" Type="http://schemas.openxmlformats.org/officeDocument/2006/relationships/image" Target="../media/image1.png"/><Relationship Id="rId12" Type="http://schemas.openxmlformats.org/officeDocument/2006/relationships/oleObject" Target="../embeddings/oleObject406.bin"/><Relationship Id="rId17" Type="http://schemas.openxmlformats.org/officeDocument/2006/relationships/image" Target="../media/image237.wmf"/><Relationship Id="rId25" Type="http://schemas.openxmlformats.org/officeDocument/2006/relationships/image" Target="../media/image391.emf"/><Relationship Id="rId33" Type="http://schemas.openxmlformats.org/officeDocument/2006/relationships/image" Target="../media/image395.emf"/><Relationship Id="rId38" Type="http://schemas.openxmlformats.org/officeDocument/2006/relationships/oleObject" Target="../embeddings/oleObject419.bin"/><Relationship Id="rId20" Type="http://schemas.openxmlformats.org/officeDocument/2006/relationships/oleObject" Target="../embeddings/oleObject410.bin"/><Relationship Id="rId41" Type="http://schemas.openxmlformats.org/officeDocument/2006/relationships/image" Target="../media/image399.emf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6.wmf"/><Relationship Id="rId18" Type="http://schemas.openxmlformats.org/officeDocument/2006/relationships/oleObject" Target="../embeddings/oleObject430.bin"/><Relationship Id="rId26" Type="http://schemas.openxmlformats.org/officeDocument/2006/relationships/image" Target="../media/image412.wmf"/><Relationship Id="rId39" Type="http://schemas.openxmlformats.org/officeDocument/2006/relationships/oleObject" Target="../embeddings/oleObject441.bin"/><Relationship Id="rId21" Type="http://schemas.openxmlformats.org/officeDocument/2006/relationships/oleObject" Target="../embeddings/oleObject432.bin"/><Relationship Id="rId34" Type="http://schemas.openxmlformats.org/officeDocument/2006/relationships/image" Target="../media/image416.wmf"/><Relationship Id="rId42" Type="http://schemas.openxmlformats.org/officeDocument/2006/relationships/image" Target="../media/image420.wmf"/><Relationship Id="rId7" Type="http://schemas.openxmlformats.org/officeDocument/2006/relationships/image" Target="../media/image40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29.bin"/><Relationship Id="rId20" Type="http://schemas.openxmlformats.org/officeDocument/2006/relationships/image" Target="../media/image409.wmf"/><Relationship Id="rId29" Type="http://schemas.openxmlformats.org/officeDocument/2006/relationships/oleObject" Target="../embeddings/oleObject436.bin"/><Relationship Id="rId41" Type="http://schemas.openxmlformats.org/officeDocument/2006/relationships/oleObject" Target="../embeddings/oleObject442.bin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424.bin"/><Relationship Id="rId11" Type="http://schemas.openxmlformats.org/officeDocument/2006/relationships/image" Target="../media/image405.wmf"/><Relationship Id="rId24" Type="http://schemas.openxmlformats.org/officeDocument/2006/relationships/image" Target="../media/image411.emf"/><Relationship Id="rId32" Type="http://schemas.openxmlformats.org/officeDocument/2006/relationships/image" Target="../media/image415.wmf"/><Relationship Id="rId37" Type="http://schemas.openxmlformats.org/officeDocument/2006/relationships/oleObject" Target="../embeddings/oleObject440.bin"/><Relationship Id="rId40" Type="http://schemas.openxmlformats.org/officeDocument/2006/relationships/image" Target="../media/image419.wmf"/><Relationship Id="rId5" Type="http://schemas.openxmlformats.org/officeDocument/2006/relationships/image" Target="../media/image402.wmf"/><Relationship Id="rId15" Type="http://schemas.openxmlformats.org/officeDocument/2006/relationships/image" Target="../media/image407.wmf"/><Relationship Id="rId23" Type="http://schemas.openxmlformats.org/officeDocument/2006/relationships/oleObject" Target="../embeddings/oleObject433.bin"/><Relationship Id="rId28" Type="http://schemas.openxmlformats.org/officeDocument/2006/relationships/image" Target="../media/image413.wmf"/><Relationship Id="rId36" Type="http://schemas.openxmlformats.org/officeDocument/2006/relationships/image" Target="../media/image417.wmf"/><Relationship Id="rId10" Type="http://schemas.openxmlformats.org/officeDocument/2006/relationships/oleObject" Target="../embeddings/oleObject426.bin"/><Relationship Id="rId19" Type="http://schemas.openxmlformats.org/officeDocument/2006/relationships/oleObject" Target="../embeddings/oleObject431.bin"/><Relationship Id="rId31" Type="http://schemas.openxmlformats.org/officeDocument/2006/relationships/oleObject" Target="../embeddings/oleObject437.bin"/><Relationship Id="rId44" Type="http://schemas.openxmlformats.org/officeDocument/2006/relationships/image" Target="../media/image421.wmf"/><Relationship Id="rId4" Type="http://schemas.openxmlformats.org/officeDocument/2006/relationships/oleObject" Target="../embeddings/oleObject423.bin"/><Relationship Id="rId9" Type="http://schemas.openxmlformats.org/officeDocument/2006/relationships/image" Target="../media/image404.wmf"/><Relationship Id="rId14" Type="http://schemas.openxmlformats.org/officeDocument/2006/relationships/oleObject" Target="../embeddings/oleObject428.bin"/><Relationship Id="rId22" Type="http://schemas.openxmlformats.org/officeDocument/2006/relationships/image" Target="../media/image410.wmf"/><Relationship Id="rId27" Type="http://schemas.openxmlformats.org/officeDocument/2006/relationships/oleObject" Target="../embeddings/oleObject435.bin"/><Relationship Id="rId30" Type="http://schemas.openxmlformats.org/officeDocument/2006/relationships/image" Target="../media/image414.wmf"/><Relationship Id="rId35" Type="http://schemas.openxmlformats.org/officeDocument/2006/relationships/oleObject" Target="../embeddings/oleObject439.bin"/><Relationship Id="rId43" Type="http://schemas.openxmlformats.org/officeDocument/2006/relationships/oleObject" Target="../embeddings/oleObject443.bin"/><Relationship Id="rId8" Type="http://schemas.openxmlformats.org/officeDocument/2006/relationships/oleObject" Target="../embeddings/oleObject425.bin"/><Relationship Id="rId3" Type="http://schemas.openxmlformats.org/officeDocument/2006/relationships/image" Target="../media/image1.png"/><Relationship Id="rId12" Type="http://schemas.openxmlformats.org/officeDocument/2006/relationships/oleObject" Target="../embeddings/oleObject427.bin"/><Relationship Id="rId17" Type="http://schemas.openxmlformats.org/officeDocument/2006/relationships/image" Target="../media/image408.wmf"/><Relationship Id="rId25" Type="http://schemas.openxmlformats.org/officeDocument/2006/relationships/oleObject" Target="../embeddings/oleObject434.bin"/><Relationship Id="rId33" Type="http://schemas.openxmlformats.org/officeDocument/2006/relationships/oleObject" Target="../embeddings/oleObject438.bin"/><Relationship Id="rId38" Type="http://schemas.openxmlformats.org/officeDocument/2006/relationships/image" Target="../media/image418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25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.wmf"/><Relationship Id="rId20" Type="http://schemas.openxmlformats.org/officeDocument/2006/relationships/image" Target="../media/image26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27.bin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3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4.wmf"/><Relationship Id="rId13" Type="http://schemas.openxmlformats.org/officeDocument/2006/relationships/oleObject" Target="../embeddings/oleObject449.bin"/><Relationship Id="rId3" Type="http://schemas.openxmlformats.org/officeDocument/2006/relationships/oleObject" Target="../embeddings/oleObject444.bin"/><Relationship Id="rId7" Type="http://schemas.openxmlformats.org/officeDocument/2006/relationships/oleObject" Target="../embeddings/oleObject446.bin"/><Relationship Id="rId12" Type="http://schemas.openxmlformats.org/officeDocument/2006/relationships/oleObject" Target="../embeddings/oleObject448.bin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451.bin"/><Relationship Id="rId1" Type="http://schemas.openxmlformats.org/officeDocument/2006/relationships/vmlDrawing" Target="../drawings/vmlDrawing38.vml"/><Relationship Id="rId6" Type="http://schemas.openxmlformats.org/officeDocument/2006/relationships/image" Target="../media/image423.wmf"/><Relationship Id="rId11" Type="http://schemas.openxmlformats.org/officeDocument/2006/relationships/image" Target="../media/image425.wmf"/><Relationship Id="rId5" Type="http://schemas.openxmlformats.org/officeDocument/2006/relationships/oleObject" Target="../embeddings/oleObject445.bin"/><Relationship Id="rId15" Type="http://schemas.openxmlformats.org/officeDocument/2006/relationships/oleObject" Target="../embeddings/oleObject450.bin"/><Relationship Id="rId10" Type="http://schemas.openxmlformats.org/officeDocument/2006/relationships/oleObject" Target="../embeddings/oleObject447.bin"/><Relationship Id="rId4" Type="http://schemas.openxmlformats.org/officeDocument/2006/relationships/image" Target="../media/image422.wmf"/><Relationship Id="rId9" Type="http://schemas.openxmlformats.org/officeDocument/2006/relationships/image" Target="../media/image1.png"/><Relationship Id="rId14" Type="http://schemas.openxmlformats.org/officeDocument/2006/relationships/image" Target="../media/image426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wmf"/><Relationship Id="rId13" Type="http://schemas.openxmlformats.org/officeDocument/2006/relationships/oleObject" Target="../embeddings/oleObject457.bin"/><Relationship Id="rId18" Type="http://schemas.openxmlformats.org/officeDocument/2006/relationships/image" Target="../media/image435.wmf"/><Relationship Id="rId3" Type="http://schemas.openxmlformats.org/officeDocument/2006/relationships/oleObject" Target="../embeddings/oleObject452.bin"/><Relationship Id="rId21" Type="http://schemas.openxmlformats.org/officeDocument/2006/relationships/oleObject" Target="../embeddings/oleObject461.bin"/><Relationship Id="rId7" Type="http://schemas.openxmlformats.org/officeDocument/2006/relationships/oleObject" Target="../embeddings/oleObject454.bin"/><Relationship Id="rId12" Type="http://schemas.openxmlformats.org/officeDocument/2006/relationships/image" Target="../media/image432.wmf"/><Relationship Id="rId17" Type="http://schemas.openxmlformats.org/officeDocument/2006/relationships/oleObject" Target="../embeddings/oleObject45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34.emf"/><Relationship Id="rId20" Type="http://schemas.openxmlformats.org/officeDocument/2006/relationships/image" Target="../media/image436.wmf"/><Relationship Id="rId1" Type="http://schemas.openxmlformats.org/officeDocument/2006/relationships/vmlDrawing" Target="../drawings/vmlDrawing39.vml"/><Relationship Id="rId6" Type="http://schemas.openxmlformats.org/officeDocument/2006/relationships/image" Target="../media/image429.wmf"/><Relationship Id="rId11" Type="http://schemas.openxmlformats.org/officeDocument/2006/relationships/oleObject" Target="../embeddings/oleObject456.bin"/><Relationship Id="rId5" Type="http://schemas.openxmlformats.org/officeDocument/2006/relationships/oleObject" Target="../embeddings/oleObject453.bin"/><Relationship Id="rId15" Type="http://schemas.openxmlformats.org/officeDocument/2006/relationships/oleObject" Target="../embeddings/oleObject458.bin"/><Relationship Id="rId10" Type="http://schemas.openxmlformats.org/officeDocument/2006/relationships/image" Target="../media/image431.wmf"/><Relationship Id="rId19" Type="http://schemas.openxmlformats.org/officeDocument/2006/relationships/oleObject" Target="../embeddings/oleObject460.bin"/><Relationship Id="rId4" Type="http://schemas.openxmlformats.org/officeDocument/2006/relationships/image" Target="../media/image428.wmf"/><Relationship Id="rId9" Type="http://schemas.openxmlformats.org/officeDocument/2006/relationships/oleObject" Target="../embeddings/oleObject455.bin"/><Relationship Id="rId14" Type="http://schemas.openxmlformats.org/officeDocument/2006/relationships/image" Target="../media/image433.wmf"/><Relationship Id="rId22" Type="http://schemas.openxmlformats.org/officeDocument/2006/relationships/image" Target="../media/image437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0.wmf"/><Relationship Id="rId13" Type="http://schemas.openxmlformats.org/officeDocument/2006/relationships/oleObject" Target="../embeddings/oleObject467.bin"/><Relationship Id="rId3" Type="http://schemas.openxmlformats.org/officeDocument/2006/relationships/oleObject" Target="../embeddings/oleObject462.bin"/><Relationship Id="rId7" Type="http://schemas.openxmlformats.org/officeDocument/2006/relationships/oleObject" Target="../embeddings/oleObject464.bin"/><Relationship Id="rId12" Type="http://schemas.openxmlformats.org/officeDocument/2006/relationships/image" Target="../media/image44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44.wmf"/><Relationship Id="rId1" Type="http://schemas.openxmlformats.org/officeDocument/2006/relationships/vmlDrawing" Target="../drawings/vmlDrawing40.vml"/><Relationship Id="rId6" Type="http://schemas.openxmlformats.org/officeDocument/2006/relationships/image" Target="../media/image439.wmf"/><Relationship Id="rId11" Type="http://schemas.openxmlformats.org/officeDocument/2006/relationships/oleObject" Target="../embeddings/oleObject466.bin"/><Relationship Id="rId5" Type="http://schemas.openxmlformats.org/officeDocument/2006/relationships/oleObject" Target="../embeddings/oleObject463.bin"/><Relationship Id="rId15" Type="http://schemas.openxmlformats.org/officeDocument/2006/relationships/oleObject" Target="../embeddings/oleObject468.bin"/><Relationship Id="rId10" Type="http://schemas.openxmlformats.org/officeDocument/2006/relationships/image" Target="../media/image441.wmf"/><Relationship Id="rId4" Type="http://schemas.openxmlformats.org/officeDocument/2006/relationships/image" Target="../media/image438.wmf"/><Relationship Id="rId9" Type="http://schemas.openxmlformats.org/officeDocument/2006/relationships/oleObject" Target="../embeddings/oleObject465.bin"/><Relationship Id="rId14" Type="http://schemas.openxmlformats.org/officeDocument/2006/relationships/image" Target="../media/image443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7.wmf"/><Relationship Id="rId13" Type="http://schemas.openxmlformats.org/officeDocument/2006/relationships/oleObject" Target="../embeddings/oleObject474.bin"/><Relationship Id="rId18" Type="http://schemas.openxmlformats.org/officeDocument/2006/relationships/image" Target="../media/image452.wmf"/><Relationship Id="rId26" Type="http://schemas.openxmlformats.org/officeDocument/2006/relationships/image" Target="../media/image456.wmf"/><Relationship Id="rId3" Type="http://schemas.openxmlformats.org/officeDocument/2006/relationships/oleObject" Target="../embeddings/oleObject469.bin"/><Relationship Id="rId21" Type="http://schemas.openxmlformats.org/officeDocument/2006/relationships/oleObject" Target="../embeddings/oleObject478.bin"/><Relationship Id="rId7" Type="http://schemas.openxmlformats.org/officeDocument/2006/relationships/oleObject" Target="../embeddings/oleObject471.bin"/><Relationship Id="rId12" Type="http://schemas.openxmlformats.org/officeDocument/2006/relationships/image" Target="../media/image449.wmf"/><Relationship Id="rId17" Type="http://schemas.openxmlformats.org/officeDocument/2006/relationships/oleObject" Target="../embeddings/oleObject476.bin"/><Relationship Id="rId25" Type="http://schemas.openxmlformats.org/officeDocument/2006/relationships/oleObject" Target="../embeddings/oleObject48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51.wmf"/><Relationship Id="rId20" Type="http://schemas.openxmlformats.org/officeDocument/2006/relationships/image" Target="../media/image453.wmf"/><Relationship Id="rId1" Type="http://schemas.openxmlformats.org/officeDocument/2006/relationships/vmlDrawing" Target="../drawings/vmlDrawing41.vml"/><Relationship Id="rId6" Type="http://schemas.openxmlformats.org/officeDocument/2006/relationships/image" Target="../media/image446.wmf"/><Relationship Id="rId11" Type="http://schemas.openxmlformats.org/officeDocument/2006/relationships/oleObject" Target="../embeddings/oleObject473.bin"/><Relationship Id="rId24" Type="http://schemas.openxmlformats.org/officeDocument/2006/relationships/image" Target="../media/image455.wmf"/><Relationship Id="rId5" Type="http://schemas.openxmlformats.org/officeDocument/2006/relationships/oleObject" Target="../embeddings/oleObject470.bin"/><Relationship Id="rId15" Type="http://schemas.openxmlformats.org/officeDocument/2006/relationships/oleObject" Target="../embeddings/oleObject475.bin"/><Relationship Id="rId23" Type="http://schemas.openxmlformats.org/officeDocument/2006/relationships/oleObject" Target="../embeddings/oleObject479.bin"/><Relationship Id="rId10" Type="http://schemas.openxmlformats.org/officeDocument/2006/relationships/image" Target="../media/image448.wmf"/><Relationship Id="rId19" Type="http://schemas.openxmlformats.org/officeDocument/2006/relationships/oleObject" Target="../embeddings/oleObject477.bin"/><Relationship Id="rId4" Type="http://schemas.openxmlformats.org/officeDocument/2006/relationships/image" Target="../media/image445.wmf"/><Relationship Id="rId9" Type="http://schemas.openxmlformats.org/officeDocument/2006/relationships/oleObject" Target="../embeddings/oleObject472.bin"/><Relationship Id="rId14" Type="http://schemas.openxmlformats.org/officeDocument/2006/relationships/image" Target="../media/image450.wmf"/><Relationship Id="rId22" Type="http://schemas.openxmlformats.org/officeDocument/2006/relationships/image" Target="../media/image454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0.wmf"/><Relationship Id="rId13" Type="http://schemas.openxmlformats.org/officeDocument/2006/relationships/oleObject" Target="../embeddings/oleObject486.bin"/><Relationship Id="rId18" Type="http://schemas.openxmlformats.org/officeDocument/2006/relationships/image" Target="../media/image461.wmf"/><Relationship Id="rId26" Type="http://schemas.openxmlformats.org/officeDocument/2006/relationships/image" Target="../media/image465.wmf"/><Relationship Id="rId3" Type="http://schemas.openxmlformats.org/officeDocument/2006/relationships/oleObject" Target="../embeddings/oleObject481.bin"/><Relationship Id="rId21" Type="http://schemas.openxmlformats.org/officeDocument/2006/relationships/oleObject" Target="../embeddings/oleObject490.bin"/><Relationship Id="rId7" Type="http://schemas.openxmlformats.org/officeDocument/2006/relationships/oleObject" Target="../embeddings/oleObject483.bin"/><Relationship Id="rId12" Type="http://schemas.openxmlformats.org/officeDocument/2006/relationships/image" Target="../media/image442.wmf"/><Relationship Id="rId17" Type="http://schemas.openxmlformats.org/officeDocument/2006/relationships/oleObject" Target="../embeddings/oleObject488.bin"/><Relationship Id="rId25" Type="http://schemas.openxmlformats.org/officeDocument/2006/relationships/oleObject" Target="../embeddings/oleObject49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60.wmf"/><Relationship Id="rId20" Type="http://schemas.openxmlformats.org/officeDocument/2006/relationships/image" Target="../media/image462.wmf"/><Relationship Id="rId1" Type="http://schemas.openxmlformats.org/officeDocument/2006/relationships/vmlDrawing" Target="../drawings/vmlDrawing42.vml"/><Relationship Id="rId6" Type="http://schemas.openxmlformats.org/officeDocument/2006/relationships/image" Target="../media/image458.wmf"/><Relationship Id="rId11" Type="http://schemas.openxmlformats.org/officeDocument/2006/relationships/oleObject" Target="../embeddings/oleObject485.bin"/><Relationship Id="rId24" Type="http://schemas.openxmlformats.org/officeDocument/2006/relationships/image" Target="../media/image464.wmf"/><Relationship Id="rId5" Type="http://schemas.openxmlformats.org/officeDocument/2006/relationships/oleObject" Target="../embeddings/oleObject482.bin"/><Relationship Id="rId15" Type="http://schemas.openxmlformats.org/officeDocument/2006/relationships/oleObject" Target="../embeddings/oleObject487.bin"/><Relationship Id="rId23" Type="http://schemas.openxmlformats.org/officeDocument/2006/relationships/oleObject" Target="../embeddings/oleObject491.bin"/><Relationship Id="rId28" Type="http://schemas.openxmlformats.org/officeDocument/2006/relationships/image" Target="../media/image466.wmf"/><Relationship Id="rId10" Type="http://schemas.openxmlformats.org/officeDocument/2006/relationships/image" Target="../media/image441.wmf"/><Relationship Id="rId19" Type="http://schemas.openxmlformats.org/officeDocument/2006/relationships/oleObject" Target="../embeddings/oleObject489.bin"/><Relationship Id="rId4" Type="http://schemas.openxmlformats.org/officeDocument/2006/relationships/image" Target="../media/image457.wmf"/><Relationship Id="rId9" Type="http://schemas.openxmlformats.org/officeDocument/2006/relationships/oleObject" Target="../embeddings/oleObject484.bin"/><Relationship Id="rId14" Type="http://schemas.openxmlformats.org/officeDocument/2006/relationships/image" Target="../media/image459.wmf"/><Relationship Id="rId22" Type="http://schemas.openxmlformats.org/officeDocument/2006/relationships/image" Target="../media/image463.wmf"/><Relationship Id="rId27" Type="http://schemas.openxmlformats.org/officeDocument/2006/relationships/oleObject" Target="../embeddings/oleObject493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9.wmf"/><Relationship Id="rId13" Type="http://schemas.openxmlformats.org/officeDocument/2006/relationships/oleObject" Target="../embeddings/oleObject499.bin"/><Relationship Id="rId18" Type="http://schemas.openxmlformats.org/officeDocument/2006/relationships/image" Target="../media/image474.wmf"/><Relationship Id="rId26" Type="http://schemas.openxmlformats.org/officeDocument/2006/relationships/image" Target="../media/image478.wmf"/><Relationship Id="rId3" Type="http://schemas.openxmlformats.org/officeDocument/2006/relationships/oleObject" Target="../embeddings/oleObject494.bin"/><Relationship Id="rId21" Type="http://schemas.openxmlformats.org/officeDocument/2006/relationships/oleObject" Target="../embeddings/oleObject503.bin"/><Relationship Id="rId7" Type="http://schemas.openxmlformats.org/officeDocument/2006/relationships/oleObject" Target="../embeddings/oleObject496.bin"/><Relationship Id="rId12" Type="http://schemas.openxmlformats.org/officeDocument/2006/relationships/image" Target="../media/image471.wmf"/><Relationship Id="rId17" Type="http://schemas.openxmlformats.org/officeDocument/2006/relationships/oleObject" Target="../embeddings/oleObject501.bin"/><Relationship Id="rId25" Type="http://schemas.openxmlformats.org/officeDocument/2006/relationships/oleObject" Target="../embeddings/oleObject50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73.wmf"/><Relationship Id="rId20" Type="http://schemas.openxmlformats.org/officeDocument/2006/relationships/image" Target="../media/image475.wmf"/><Relationship Id="rId1" Type="http://schemas.openxmlformats.org/officeDocument/2006/relationships/vmlDrawing" Target="../drawings/vmlDrawing43.vml"/><Relationship Id="rId6" Type="http://schemas.openxmlformats.org/officeDocument/2006/relationships/image" Target="../media/image468.wmf"/><Relationship Id="rId11" Type="http://schemas.openxmlformats.org/officeDocument/2006/relationships/oleObject" Target="../embeddings/oleObject498.bin"/><Relationship Id="rId24" Type="http://schemas.openxmlformats.org/officeDocument/2006/relationships/image" Target="../media/image477.wmf"/><Relationship Id="rId5" Type="http://schemas.openxmlformats.org/officeDocument/2006/relationships/oleObject" Target="../embeddings/oleObject495.bin"/><Relationship Id="rId15" Type="http://schemas.openxmlformats.org/officeDocument/2006/relationships/oleObject" Target="../embeddings/oleObject500.bin"/><Relationship Id="rId23" Type="http://schemas.openxmlformats.org/officeDocument/2006/relationships/oleObject" Target="../embeddings/oleObject504.bin"/><Relationship Id="rId10" Type="http://schemas.openxmlformats.org/officeDocument/2006/relationships/image" Target="../media/image470.wmf"/><Relationship Id="rId19" Type="http://schemas.openxmlformats.org/officeDocument/2006/relationships/oleObject" Target="../embeddings/oleObject502.bin"/><Relationship Id="rId4" Type="http://schemas.openxmlformats.org/officeDocument/2006/relationships/image" Target="../media/image467.wmf"/><Relationship Id="rId9" Type="http://schemas.openxmlformats.org/officeDocument/2006/relationships/oleObject" Target="../embeddings/oleObject497.bin"/><Relationship Id="rId14" Type="http://schemas.openxmlformats.org/officeDocument/2006/relationships/image" Target="../media/image472.wmf"/><Relationship Id="rId22" Type="http://schemas.openxmlformats.org/officeDocument/2006/relationships/image" Target="../media/image476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1.wmf"/><Relationship Id="rId3" Type="http://schemas.openxmlformats.org/officeDocument/2006/relationships/oleObject" Target="../embeddings/oleObject506.bin"/><Relationship Id="rId7" Type="http://schemas.openxmlformats.org/officeDocument/2006/relationships/oleObject" Target="../embeddings/oleObject50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480.wmf"/><Relationship Id="rId5" Type="http://schemas.openxmlformats.org/officeDocument/2006/relationships/oleObject" Target="../embeddings/oleObject507.bin"/><Relationship Id="rId4" Type="http://schemas.openxmlformats.org/officeDocument/2006/relationships/image" Target="../media/image479.wmf"/></Relationships>
</file>

<file path=ppt/slides/_rels/slide4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14.bin"/><Relationship Id="rId18" Type="http://schemas.openxmlformats.org/officeDocument/2006/relationships/image" Target="../media/image488.wmf"/><Relationship Id="rId26" Type="http://schemas.openxmlformats.org/officeDocument/2006/relationships/image" Target="../media/image492.wmf"/><Relationship Id="rId21" Type="http://schemas.openxmlformats.org/officeDocument/2006/relationships/oleObject" Target="../embeddings/oleObject518.bin"/><Relationship Id="rId34" Type="http://schemas.openxmlformats.org/officeDocument/2006/relationships/image" Target="../media/image496.wmf"/><Relationship Id="rId7" Type="http://schemas.openxmlformats.org/officeDocument/2006/relationships/oleObject" Target="../embeddings/oleObject511.bin"/><Relationship Id="rId12" Type="http://schemas.openxmlformats.org/officeDocument/2006/relationships/image" Target="../media/image485.wmf"/><Relationship Id="rId17" Type="http://schemas.openxmlformats.org/officeDocument/2006/relationships/oleObject" Target="../embeddings/oleObject516.bin"/><Relationship Id="rId25" Type="http://schemas.openxmlformats.org/officeDocument/2006/relationships/oleObject" Target="../embeddings/oleObject520.bin"/><Relationship Id="rId33" Type="http://schemas.openxmlformats.org/officeDocument/2006/relationships/oleObject" Target="../embeddings/oleObject524.bin"/><Relationship Id="rId38" Type="http://schemas.openxmlformats.org/officeDocument/2006/relationships/image" Target="../media/image49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87.wmf"/><Relationship Id="rId20" Type="http://schemas.openxmlformats.org/officeDocument/2006/relationships/image" Target="../media/image489.wmf"/><Relationship Id="rId29" Type="http://schemas.openxmlformats.org/officeDocument/2006/relationships/oleObject" Target="../embeddings/oleObject522.bin"/><Relationship Id="rId1" Type="http://schemas.openxmlformats.org/officeDocument/2006/relationships/vmlDrawing" Target="../drawings/vmlDrawing45.vml"/><Relationship Id="rId6" Type="http://schemas.openxmlformats.org/officeDocument/2006/relationships/image" Target="../media/image483.wmf"/><Relationship Id="rId11" Type="http://schemas.openxmlformats.org/officeDocument/2006/relationships/oleObject" Target="../embeddings/oleObject513.bin"/><Relationship Id="rId24" Type="http://schemas.openxmlformats.org/officeDocument/2006/relationships/image" Target="../media/image491.wmf"/><Relationship Id="rId32" Type="http://schemas.openxmlformats.org/officeDocument/2006/relationships/image" Target="../media/image495.wmf"/><Relationship Id="rId37" Type="http://schemas.openxmlformats.org/officeDocument/2006/relationships/oleObject" Target="../embeddings/oleObject526.bin"/><Relationship Id="rId5" Type="http://schemas.openxmlformats.org/officeDocument/2006/relationships/oleObject" Target="../embeddings/oleObject510.bin"/><Relationship Id="rId15" Type="http://schemas.openxmlformats.org/officeDocument/2006/relationships/oleObject" Target="../embeddings/oleObject515.bin"/><Relationship Id="rId23" Type="http://schemas.openxmlformats.org/officeDocument/2006/relationships/oleObject" Target="../embeddings/oleObject519.bin"/><Relationship Id="rId28" Type="http://schemas.openxmlformats.org/officeDocument/2006/relationships/image" Target="../media/image493.wmf"/><Relationship Id="rId36" Type="http://schemas.openxmlformats.org/officeDocument/2006/relationships/image" Target="../media/image497.wmf"/><Relationship Id="rId10" Type="http://schemas.openxmlformats.org/officeDocument/2006/relationships/image" Target="../media/image484.wmf"/><Relationship Id="rId19" Type="http://schemas.openxmlformats.org/officeDocument/2006/relationships/oleObject" Target="../embeddings/oleObject517.bin"/><Relationship Id="rId31" Type="http://schemas.openxmlformats.org/officeDocument/2006/relationships/oleObject" Target="../embeddings/oleObject523.bin"/><Relationship Id="rId4" Type="http://schemas.openxmlformats.org/officeDocument/2006/relationships/image" Target="../media/image482.wmf"/><Relationship Id="rId9" Type="http://schemas.openxmlformats.org/officeDocument/2006/relationships/oleObject" Target="../embeddings/oleObject512.bin"/><Relationship Id="rId14" Type="http://schemas.openxmlformats.org/officeDocument/2006/relationships/image" Target="../media/image486.wmf"/><Relationship Id="rId22" Type="http://schemas.openxmlformats.org/officeDocument/2006/relationships/image" Target="../media/image490.wmf"/><Relationship Id="rId27" Type="http://schemas.openxmlformats.org/officeDocument/2006/relationships/oleObject" Target="../embeddings/oleObject521.bin"/><Relationship Id="rId30" Type="http://schemas.openxmlformats.org/officeDocument/2006/relationships/image" Target="../media/image494.wmf"/><Relationship Id="rId35" Type="http://schemas.openxmlformats.org/officeDocument/2006/relationships/oleObject" Target="../embeddings/oleObject525.bin"/><Relationship Id="rId8" Type="http://schemas.openxmlformats.org/officeDocument/2006/relationships/image" Target="../media/image467.wmf"/><Relationship Id="rId3" Type="http://schemas.openxmlformats.org/officeDocument/2006/relationships/oleObject" Target="../embeddings/oleObject509.bin"/></Relationships>
</file>

<file path=ppt/slides/_rels/slide4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32.bin"/><Relationship Id="rId18" Type="http://schemas.openxmlformats.org/officeDocument/2006/relationships/image" Target="../media/image506.wmf"/><Relationship Id="rId26" Type="http://schemas.openxmlformats.org/officeDocument/2006/relationships/image" Target="../media/image510.wmf"/><Relationship Id="rId3" Type="http://schemas.openxmlformats.org/officeDocument/2006/relationships/oleObject" Target="../embeddings/oleObject527.bin"/><Relationship Id="rId21" Type="http://schemas.openxmlformats.org/officeDocument/2006/relationships/oleObject" Target="../embeddings/oleObject536.bin"/><Relationship Id="rId7" Type="http://schemas.openxmlformats.org/officeDocument/2006/relationships/oleObject" Target="../embeddings/oleObject529.bin"/><Relationship Id="rId12" Type="http://schemas.openxmlformats.org/officeDocument/2006/relationships/image" Target="../media/image503.wmf"/><Relationship Id="rId17" Type="http://schemas.openxmlformats.org/officeDocument/2006/relationships/oleObject" Target="../embeddings/oleObject534.bin"/><Relationship Id="rId25" Type="http://schemas.openxmlformats.org/officeDocument/2006/relationships/oleObject" Target="../embeddings/oleObject538.bin"/><Relationship Id="rId33" Type="http://schemas.openxmlformats.org/officeDocument/2006/relationships/image" Target="../media/image51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05.wmf"/><Relationship Id="rId20" Type="http://schemas.openxmlformats.org/officeDocument/2006/relationships/image" Target="../media/image507.wmf"/><Relationship Id="rId29" Type="http://schemas.openxmlformats.org/officeDocument/2006/relationships/oleObject" Target="../embeddings/oleObject540.bin"/><Relationship Id="rId1" Type="http://schemas.openxmlformats.org/officeDocument/2006/relationships/vmlDrawing" Target="../drawings/vmlDrawing46.vml"/><Relationship Id="rId6" Type="http://schemas.openxmlformats.org/officeDocument/2006/relationships/image" Target="../media/image500.wmf"/><Relationship Id="rId11" Type="http://schemas.openxmlformats.org/officeDocument/2006/relationships/oleObject" Target="../embeddings/oleObject531.bin"/><Relationship Id="rId24" Type="http://schemas.openxmlformats.org/officeDocument/2006/relationships/image" Target="../media/image509.wmf"/><Relationship Id="rId32" Type="http://schemas.openxmlformats.org/officeDocument/2006/relationships/oleObject" Target="../embeddings/oleObject542.bin"/><Relationship Id="rId5" Type="http://schemas.openxmlformats.org/officeDocument/2006/relationships/oleObject" Target="../embeddings/oleObject528.bin"/><Relationship Id="rId15" Type="http://schemas.openxmlformats.org/officeDocument/2006/relationships/oleObject" Target="../embeddings/oleObject533.bin"/><Relationship Id="rId23" Type="http://schemas.openxmlformats.org/officeDocument/2006/relationships/oleObject" Target="../embeddings/oleObject537.bin"/><Relationship Id="rId28" Type="http://schemas.openxmlformats.org/officeDocument/2006/relationships/image" Target="../media/image511.wmf"/><Relationship Id="rId10" Type="http://schemas.openxmlformats.org/officeDocument/2006/relationships/image" Target="../media/image502.wmf"/><Relationship Id="rId19" Type="http://schemas.openxmlformats.org/officeDocument/2006/relationships/oleObject" Target="../embeddings/oleObject535.bin"/><Relationship Id="rId31" Type="http://schemas.openxmlformats.org/officeDocument/2006/relationships/image" Target="../media/image512.wmf"/><Relationship Id="rId4" Type="http://schemas.openxmlformats.org/officeDocument/2006/relationships/image" Target="../media/image499.wmf"/><Relationship Id="rId9" Type="http://schemas.openxmlformats.org/officeDocument/2006/relationships/oleObject" Target="../embeddings/oleObject530.bin"/><Relationship Id="rId14" Type="http://schemas.openxmlformats.org/officeDocument/2006/relationships/image" Target="../media/image504.wmf"/><Relationship Id="rId22" Type="http://schemas.openxmlformats.org/officeDocument/2006/relationships/image" Target="../media/image508.wmf"/><Relationship Id="rId27" Type="http://schemas.openxmlformats.org/officeDocument/2006/relationships/oleObject" Target="../embeddings/oleObject539.bin"/><Relationship Id="rId30" Type="http://schemas.openxmlformats.org/officeDocument/2006/relationships/oleObject" Target="../embeddings/oleObject541.bin"/><Relationship Id="rId8" Type="http://schemas.openxmlformats.org/officeDocument/2006/relationships/image" Target="../media/image501.wmf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.emf"/><Relationship Id="rId18" Type="http://schemas.openxmlformats.org/officeDocument/2006/relationships/oleObject" Target="../embeddings/oleObject35.bin"/><Relationship Id="rId26" Type="http://schemas.openxmlformats.org/officeDocument/2006/relationships/oleObject" Target="../embeddings/oleObject39.bin"/><Relationship Id="rId39" Type="http://schemas.openxmlformats.org/officeDocument/2006/relationships/image" Target="../media/image44.wmf"/><Relationship Id="rId21" Type="http://schemas.openxmlformats.org/officeDocument/2006/relationships/image" Target="../media/image35.emf"/><Relationship Id="rId34" Type="http://schemas.openxmlformats.org/officeDocument/2006/relationships/oleObject" Target="../embeddings/oleObject43.bin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4.bin"/><Relationship Id="rId20" Type="http://schemas.openxmlformats.org/officeDocument/2006/relationships/oleObject" Target="../embeddings/oleObject36.bin"/><Relationship Id="rId29" Type="http://schemas.openxmlformats.org/officeDocument/2006/relationships/image" Target="../media/image39.emf"/><Relationship Id="rId41" Type="http://schemas.openxmlformats.org/officeDocument/2006/relationships/image" Target="../media/image45.w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30.wmf"/><Relationship Id="rId24" Type="http://schemas.openxmlformats.org/officeDocument/2006/relationships/oleObject" Target="../embeddings/oleObject38.bin"/><Relationship Id="rId32" Type="http://schemas.openxmlformats.org/officeDocument/2006/relationships/oleObject" Target="../embeddings/oleObject42.bin"/><Relationship Id="rId37" Type="http://schemas.openxmlformats.org/officeDocument/2006/relationships/image" Target="../media/image43.wmf"/><Relationship Id="rId40" Type="http://schemas.openxmlformats.org/officeDocument/2006/relationships/oleObject" Target="../embeddings/oleObject46.bin"/><Relationship Id="rId5" Type="http://schemas.openxmlformats.org/officeDocument/2006/relationships/image" Target="../media/image1.png"/><Relationship Id="rId15" Type="http://schemas.openxmlformats.org/officeDocument/2006/relationships/image" Target="../media/image32.emf"/><Relationship Id="rId23" Type="http://schemas.openxmlformats.org/officeDocument/2006/relationships/image" Target="../media/image36.emf"/><Relationship Id="rId28" Type="http://schemas.openxmlformats.org/officeDocument/2006/relationships/oleObject" Target="../embeddings/oleObject40.bin"/><Relationship Id="rId36" Type="http://schemas.openxmlformats.org/officeDocument/2006/relationships/oleObject" Target="../embeddings/oleObject44.bin"/><Relationship Id="rId10" Type="http://schemas.openxmlformats.org/officeDocument/2006/relationships/oleObject" Target="../embeddings/oleObject31.bin"/><Relationship Id="rId19" Type="http://schemas.openxmlformats.org/officeDocument/2006/relationships/image" Target="../media/image34.emf"/><Relationship Id="rId31" Type="http://schemas.openxmlformats.org/officeDocument/2006/relationships/image" Target="../media/image40.emf"/><Relationship Id="rId4" Type="http://schemas.openxmlformats.org/officeDocument/2006/relationships/image" Target="../media/image27.wmf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33.bin"/><Relationship Id="rId22" Type="http://schemas.openxmlformats.org/officeDocument/2006/relationships/oleObject" Target="../embeddings/oleObject37.bin"/><Relationship Id="rId27" Type="http://schemas.openxmlformats.org/officeDocument/2006/relationships/image" Target="../media/image38.emf"/><Relationship Id="rId30" Type="http://schemas.openxmlformats.org/officeDocument/2006/relationships/oleObject" Target="../embeddings/oleObject41.bin"/><Relationship Id="rId35" Type="http://schemas.openxmlformats.org/officeDocument/2006/relationships/image" Target="../media/image42.wmf"/><Relationship Id="rId8" Type="http://schemas.openxmlformats.org/officeDocument/2006/relationships/oleObject" Target="../embeddings/oleObject30.bin"/><Relationship Id="rId3" Type="http://schemas.openxmlformats.org/officeDocument/2006/relationships/oleObject" Target="../embeddings/oleObject28.bin"/><Relationship Id="rId12" Type="http://schemas.openxmlformats.org/officeDocument/2006/relationships/oleObject" Target="../embeddings/oleObject32.bin"/><Relationship Id="rId17" Type="http://schemas.openxmlformats.org/officeDocument/2006/relationships/image" Target="../media/image33.emf"/><Relationship Id="rId25" Type="http://schemas.openxmlformats.org/officeDocument/2006/relationships/image" Target="../media/image37.emf"/><Relationship Id="rId33" Type="http://schemas.openxmlformats.org/officeDocument/2006/relationships/image" Target="../media/image41.wmf"/><Relationship Id="rId38" Type="http://schemas.openxmlformats.org/officeDocument/2006/relationships/oleObject" Target="../embeddings/oleObject45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6.wmf"/><Relationship Id="rId13" Type="http://schemas.openxmlformats.org/officeDocument/2006/relationships/oleObject" Target="../embeddings/oleObject548.bin"/><Relationship Id="rId18" Type="http://schemas.openxmlformats.org/officeDocument/2006/relationships/image" Target="../media/image521.wmf"/><Relationship Id="rId26" Type="http://schemas.openxmlformats.org/officeDocument/2006/relationships/image" Target="../media/image525.wmf"/><Relationship Id="rId3" Type="http://schemas.openxmlformats.org/officeDocument/2006/relationships/oleObject" Target="../embeddings/oleObject543.bin"/><Relationship Id="rId21" Type="http://schemas.openxmlformats.org/officeDocument/2006/relationships/oleObject" Target="../embeddings/oleObject552.bin"/><Relationship Id="rId7" Type="http://schemas.openxmlformats.org/officeDocument/2006/relationships/oleObject" Target="../embeddings/oleObject545.bin"/><Relationship Id="rId12" Type="http://schemas.openxmlformats.org/officeDocument/2006/relationships/image" Target="../media/image518.wmf"/><Relationship Id="rId17" Type="http://schemas.openxmlformats.org/officeDocument/2006/relationships/oleObject" Target="../embeddings/oleObject550.bin"/><Relationship Id="rId25" Type="http://schemas.openxmlformats.org/officeDocument/2006/relationships/oleObject" Target="../embeddings/oleObject55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20.wmf"/><Relationship Id="rId20" Type="http://schemas.openxmlformats.org/officeDocument/2006/relationships/image" Target="../media/image522.wmf"/><Relationship Id="rId29" Type="http://schemas.openxmlformats.org/officeDocument/2006/relationships/oleObject" Target="../embeddings/oleObject556.bin"/><Relationship Id="rId1" Type="http://schemas.openxmlformats.org/officeDocument/2006/relationships/vmlDrawing" Target="../drawings/vmlDrawing47.vml"/><Relationship Id="rId6" Type="http://schemas.openxmlformats.org/officeDocument/2006/relationships/image" Target="../media/image515.wmf"/><Relationship Id="rId11" Type="http://schemas.openxmlformats.org/officeDocument/2006/relationships/oleObject" Target="../embeddings/oleObject547.bin"/><Relationship Id="rId24" Type="http://schemas.openxmlformats.org/officeDocument/2006/relationships/image" Target="../media/image524.wmf"/><Relationship Id="rId5" Type="http://schemas.openxmlformats.org/officeDocument/2006/relationships/oleObject" Target="../embeddings/oleObject544.bin"/><Relationship Id="rId15" Type="http://schemas.openxmlformats.org/officeDocument/2006/relationships/oleObject" Target="../embeddings/oleObject549.bin"/><Relationship Id="rId23" Type="http://schemas.openxmlformats.org/officeDocument/2006/relationships/oleObject" Target="../embeddings/oleObject553.bin"/><Relationship Id="rId28" Type="http://schemas.openxmlformats.org/officeDocument/2006/relationships/image" Target="../media/image526.wmf"/><Relationship Id="rId10" Type="http://schemas.openxmlformats.org/officeDocument/2006/relationships/image" Target="../media/image517.wmf"/><Relationship Id="rId19" Type="http://schemas.openxmlformats.org/officeDocument/2006/relationships/oleObject" Target="../embeddings/oleObject551.bin"/><Relationship Id="rId4" Type="http://schemas.openxmlformats.org/officeDocument/2006/relationships/image" Target="../media/image514.wmf"/><Relationship Id="rId9" Type="http://schemas.openxmlformats.org/officeDocument/2006/relationships/oleObject" Target="../embeddings/oleObject546.bin"/><Relationship Id="rId14" Type="http://schemas.openxmlformats.org/officeDocument/2006/relationships/image" Target="../media/image519.wmf"/><Relationship Id="rId22" Type="http://schemas.openxmlformats.org/officeDocument/2006/relationships/image" Target="../media/image523.wmf"/><Relationship Id="rId27" Type="http://schemas.openxmlformats.org/officeDocument/2006/relationships/oleObject" Target="../embeddings/oleObject555.bin"/><Relationship Id="rId30" Type="http://schemas.openxmlformats.org/officeDocument/2006/relationships/image" Target="../media/image527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7.wmf"/><Relationship Id="rId13" Type="http://schemas.openxmlformats.org/officeDocument/2006/relationships/oleObject" Target="../embeddings/oleObject562.bin"/><Relationship Id="rId18" Type="http://schemas.openxmlformats.org/officeDocument/2006/relationships/image" Target="../media/image534.wmf"/><Relationship Id="rId26" Type="http://schemas.openxmlformats.org/officeDocument/2006/relationships/image" Target="../media/image538.wmf"/><Relationship Id="rId3" Type="http://schemas.openxmlformats.org/officeDocument/2006/relationships/oleObject" Target="../embeddings/oleObject557.bin"/><Relationship Id="rId21" Type="http://schemas.openxmlformats.org/officeDocument/2006/relationships/oleObject" Target="../embeddings/oleObject566.bin"/><Relationship Id="rId7" Type="http://schemas.openxmlformats.org/officeDocument/2006/relationships/oleObject" Target="../embeddings/oleObject559.bin"/><Relationship Id="rId12" Type="http://schemas.openxmlformats.org/officeDocument/2006/relationships/image" Target="../media/image531.wmf"/><Relationship Id="rId17" Type="http://schemas.openxmlformats.org/officeDocument/2006/relationships/oleObject" Target="../embeddings/oleObject564.bin"/><Relationship Id="rId25" Type="http://schemas.openxmlformats.org/officeDocument/2006/relationships/oleObject" Target="../embeddings/oleObject56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33.wmf"/><Relationship Id="rId20" Type="http://schemas.openxmlformats.org/officeDocument/2006/relationships/image" Target="../media/image535.wmf"/><Relationship Id="rId29" Type="http://schemas.openxmlformats.org/officeDocument/2006/relationships/oleObject" Target="../embeddings/oleObject570.bin"/><Relationship Id="rId1" Type="http://schemas.openxmlformats.org/officeDocument/2006/relationships/vmlDrawing" Target="../drawings/vmlDrawing48.vml"/><Relationship Id="rId6" Type="http://schemas.openxmlformats.org/officeDocument/2006/relationships/image" Target="../media/image529.wmf"/><Relationship Id="rId11" Type="http://schemas.openxmlformats.org/officeDocument/2006/relationships/oleObject" Target="../embeddings/oleObject561.bin"/><Relationship Id="rId24" Type="http://schemas.openxmlformats.org/officeDocument/2006/relationships/image" Target="../media/image537.wmf"/><Relationship Id="rId5" Type="http://schemas.openxmlformats.org/officeDocument/2006/relationships/oleObject" Target="../embeddings/oleObject558.bin"/><Relationship Id="rId15" Type="http://schemas.openxmlformats.org/officeDocument/2006/relationships/oleObject" Target="../embeddings/oleObject563.bin"/><Relationship Id="rId23" Type="http://schemas.openxmlformats.org/officeDocument/2006/relationships/oleObject" Target="../embeddings/oleObject567.bin"/><Relationship Id="rId28" Type="http://schemas.openxmlformats.org/officeDocument/2006/relationships/image" Target="../media/image539.wmf"/><Relationship Id="rId10" Type="http://schemas.openxmlformats.org/officeDocument/2006/relationships/image" Target="../media/image530.wmf"/><Relationship Id="rId19" Type="http://schemas.openxmlformats.org/officeDocument/2006/relationships/oleObject" Target="../embeddings/oleObject565.bin"/><Relationship Id="rId4" Type="http://schemas.openxmlformats.org/officeDocument/2006/relationships/image" Target="../media/image528.wmf"/><Relationship Id="rId9" Type="http://schemas.openxmlformats.org/officeDocument/2006/relationships/oleObject" Target="../embeddings/oleObject560.bin"/><Relationship Id="rId14" Type="http://schemas.openxmlformats.org/officeDocument/2006/relationships/image" Target="../media/image532.wmf"/><Relationship Id="rId22" Type="http://schemas.openxmlformats.org/officeDocument/2006/relationships/image" Target="../media/image536.wmf"/><Relationship Id="rId27" Type="http://schemas.openxmlformats.org/officeDocument/2006/relationships/oleObject" Target="../embeddings/oleObject569.bin"/><Relationship Id="rId30" Type="http://schemas.openxmlformats.org/officeDocument/2006/relationships/image" Target="../media/image540.wmf"/></Relationships>
</file>

<file path=ppt/slides/_rels/slide5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76.bin"/><Relationship Id="rId18" Type="http://schemas.openxmlformats.org/officeDocument/2006/relationships/image" Target="../media/image548.wmf"/><Relationship Id="rId26" Type="http://schemas.openxmlformats.org/officeDocument/2006/relationships/image" Target="../media/image552.wmf"/><Relationship Id="rId21" Type="http://schemas.openxmlformats.org/officeDocument/2006/relationships/oleObject" Target="../embeddings/oleObject580.bin"/><Relationship Id="rId34" Type="http://schemas.openxmlformats.org/officeDocument/2006/relationships/image" Target="../media/image556.wmf"/><Relationship Id="rId7" Type="http://schemas.openxmlformats.org/officeDocument/2006/relationships/oleObject" Target="../embeddings/oleObject573.bin"/><Relationship Id="rId12" Type="http://schemas.openxmlformats.org/officeDocument/2006/relationships/image" Target="../media/image545.wmf"/><Relationship Id="rId17" Type="http://schemas.openxmlformats.org/officeDocument/2006/relationships/oleObject" Target="../embeddings/oleObject578.bin"/><Relationship Id="rId25" Type="http://schemas.openxmlformats.org/officeDocument/2006/relationships/oleObject" Target="../embeddings/oleObject582.bin"/><Relationship Id="rId33" Type="http://schemas.openxmlformats.org/officeDocument/2006/relationships/oleObject" Target="../embeddings/oleObject586.bin"/><Relationship Id="rId38" Type="http://schemas.openxmlformats.org/officeDocument/2006/relationships/image" Target="../media/image55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47.wmf"/><Relationship Id="rId20" Type="http://schemas.openxmlformats.org/officeDocument/2006/relationships/image" Target="../media/image549.wmf"/><Relationship Id="rId29" Type="http://schemas.openxmlformats.org/officeDocument/2006/relationships/oleObject" Target="../embeddings/oleObject584.bin"/><Relationship Id="rId1" Type="http://schemas.openxmlformats.org/officeDocument/2006/relationships/vmlDrawing" Target="../drawings/vmlDrawing49.vml"/><Relationship Id="rId6" Type="http://schemas.openxmlformats.org/officeDocument/2006/relationships/image" Target="../media/image542.wmf"/><Relationship Id="rId11" Type="http://schemas.openxmlformats.org/officeDocument/2006/relationships/oleObject" Target="../embeddings/oleObject575.bin"/><Relationship Id="rId24" Type="http://schemas.openxmlformats.org/officeDocument/2006/relationships/image" Target="../media/image551.wmf"/><Relationship Id="rId32" Type="http://schemas.openxmlformats.org/officeDocument/2006/relationships/image" Target="../media/image555.wmf"/><Relationship Id="rId37" Type="http://schemas.openxmlformats.org/officeDocument/2006/relationships/oleObject" Target="../embeddings/oleObject588.bin"/><Relationship Id="rId5" Type="http://schemas.openxmlformats.org/officeDocument/2006/relationships/oleObject" Target="../embeddings/oleObject572.bin"/><Relationship Id="rId15" Type="http://schemas.openxmlformats.org/officeDocument/2006/relationships/oleObject" Target="../embeddings/oleObject577.bin"/><Relationship Id="rId23" Type="http://schemas.openxmlformats.org/officeDocument/2006/relationships/oleObject" Target="../embeddings/oleObject581.bin"/><Relationship Id="rId28" Type="http://schemas.openxmlformats.org/officeDocument/2006/relationships/image" Target="../media/image553.wmf"/><Relationship Id="rId36" Type="http://schemas.openxmlformats.org/officeDocument/2006/relationships/image" Target="../media/image557.wmf"/><Relationship Id="rId10" Type="http://schemas.openxmlformats.org/officeDocument/2006/relationships/image" Target="../media/image544.wmf"/><Relationship Id="rId19" Type="http://schemas.openxmlformats.org/officeDocument/2006/relationships/oleObject" Target="../embeddings/oleObject579.bin"/><Relationship Id="rId31" Type="http://schemas.openxmlformats.org/officeDocument/2006/relationships/oleObject" Target="../embeddings/oleObject585.bin"/><Relationship Id="rId4" Type="http://schemas.openxmlformats.org/officeDocument/2006/relationships/image" Target="../media/image541.wmf"/><Relationship Id="rId9" Type="http://schemas.openxmlformats.org/officeDocument/2006/relationships/oleObject" Target="../embeddings/oleObject574.bin"/><Relationship Id="rId14" Type="http://schemas.openxmlformats.org/officeDocument/2006/relationships/image" Target="../media/image546.wmf"/><Relationship Id="rId22" Type="http://schemas.openxmlformats.org/officeDocument/2006/relationships/image" Target="../media/image550.wmf"/><Relationship Id="rId27" Type="http://schemas.openxmlformats.org/officeDocument/2006/relationships/oleObject" Target="../embeddings/oleObject583.bin"/><Relationship Id="rId30" Type="http://schemas.openxmlformats.org/officeDocument/2006/relationships/image" Target="../media/image554.wmf"/><Relationship Id="rId35" Type="http://schemas.openxmlformats.org/officeDocument/2006/relationships/oleObject" Target="../embeddings/oleObject587.bin"/><Relationship Id="rId8" Type="http://schemas.openxmlformats.org/officeDocument/2006/relationships/image" Target="../media/image543.wmf"/><Relationship Id="rId3" Type="http://schemas.openxmlformats.org/officeDocument/2006/relationships/oleObject" Target="../embeddings/oleObject571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0.wmf"/><Relationship Id="rId13" Type="http://schemas.openxmlformats.org/officeDocument/2006/relationships/oleObject" Target="../embeddings/oleObject594.bin"/><Relationship Id="rId18" Type="http://schemas.openxmlformats.org/officeDocument/2006/relationships/image" Target="../media/image565.wmf"/><Relationship Id="rId26" Type="http://schemas.openxmlformats.org/officeDocument/2006/relationships/image" Target="../media/image569.wmf"/><Relationship Id="rId3" Type="http://schemas.openxmlformats.org/officeDocument/2006/relationships/oleObject" Target="../embeddings/oleObject589.bin"/><Relationship Id="rId21" Type="http://schemas.openxmlformats.org/officeDocument/2006/relationships/oleObject" Target="../embeddings/oleObject598.bin"/><Relationship Id="rId7" Type="http://schemas.openxmlformats.org/officeDocument/2006/relationships/oleObject" Target="../embeddings/oleObject591.bin"/><Relationship Id="rId12" Type="http://schemas.openxmlformats.org/officeDocument/2006/relationships/image" Target="../media/image562.wmf"/><Relationship Id="rId17" Type="http://schemas.openxmlformats.org/officeDocument/2006/relationships/oleObject" Target="../embeddings/oleObject596.bin"/><Relationship Id="rId25" Type="http://schemas.openxmlformats.org/officeDocument/2006/relationships/oleObject" Target="../embeddings/oleObject60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64.wmf"/><Relationship Id="rId20" Type="http://schemas.openxmlformats.org/officeDocument/2006/relationships/image" Target="../media/image566.wmf"/><Relationship Id="rId1" Type="http://schemas.openxmlformats.org/officeDocument/2006/relationships/vmlDrawing" Target="../drawings/vmlDrawing50.vml"/><Relationship Id="rId6" Type="http://schemas.openxmlformats.org/officeDocument/2006/relationships/image" Target="../media/image467.wmf"/><Relationship Id="rId11" Type="http://schemas.openxmlformats.org/officeDocument/2006/relationships/oleObject" Target="../embeddings/oleObject593.bin"/><Relationship Id="rId24" Type="http://schemas.openxmlformats.org/officeDocument/2006/relationships/image" Target="../media/image568.wmf"/><Relationship Id="rId5" Type="http://schemas.openxmlformats.org/officeDocument/2006/relationships/oleObject" Target="../embeddings/oleObject590.bin"/><Relationship Id="rId15" Type="http://schemas.openxmlformats.org/officeDocument/2006/relationships/oleObject" Target="../embeddings/oleObject595.bin"/><Relationship Id="rId23" Type="http://schemas.openxmlformats.org/officeDocument/2006/relationships/oleObject" Target="../embeddings/oleObject599.bin"/><Relationship Id="rId10" Type="http://schemas.openxmlformats.org/officeDocument/2006/relationships/image" Target="../media/image561.wmf"/><Relationship Id="rId19" Type="http://schemas.openxmlformats.org/officeDocument/2006/relationships/oleObject" Target="../embeddings/oleObject597.bin"/><Relationship Id="rId4" Type="http://schemas.openxmlformats.org/officeDocument/2006/relationships/image" Target="../media/image559.wmf"/><Relationship Id="rId9" Type="http://schemas.openxmlformats.org/officeDocument/2006/relationships/oleObject" Target="../embeddings/oleObject592.bin"/><Relationship Id="rId14" Type="http://schemas.openxmlformats.org/officeDocument/2006/relationships/image" Target="../media/image563.wmf"/><Relationship Id="rId22" Type="http://schemas.openxmlformats.org/officeDocument/2006/relationships/image" Target="../media/image567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1.wmf"/><Relationship Id="rId13" Type="http://schemas.openxmlformats.org/officeDocument/2006/relationships/oleObject" Target="../embeddings/oleObject606.bin"/><Relationship Id="rId18" Type="http://schemas.openxmlformats.org/officeDocument/2006/relationships/image" Target="../media/image576.wmf"/><Relationship Id="rId26" Type="http://schemas.openxmlformats.org/officeDocument/2006/relationships/image" Target="../media/image580.wmf"/><Relationship Id="rId3" Type="http://schemas.openxmlformats.org/officeDocument/2006/relationships/oleObject" Target="../embeddings/oleObject601.bin"/><Relationship Id="rId21" Type="http://schemas.openxmlformats.org/officeDocument/2006/relationships/oleObject" Target="../embeddings/oleObject610.bin"/><Relationship Id="rId7" Type="http://schemas.openxmlformats.org/officeDocument/2006/relationships/oleObject" Target="../embeddings/oleObject603.bin"/><Relationship Id="rId12" Type="http://schemas.openxmlformats.org/officeDocument/2006/relationships/image" Target="../media/image573.wmf"/><Relationship Id="rId17" Type="http://schemas.openxmlformats.org/officeDocument/2006/relationships/oleObject" Target="../embeddings/oleObject608.bin"/><Relationship Id="rId25" Type="http://schemas.openxmlformats.org/officeDocument/2006/relationships/oleObject" Target="../embeddings/oleObject6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75.wmf"/><Relationship Id="rId20" Type="http://schemas.openxmlformats.org/officeDocument/2006/relationships/image" Target="../media/image577.wmf"/><Relationship Id="rId1" Type="http://schemas.openxmlformats.org/officeDocument/2006/relationships/vmlDrawing" Target="../drawings/vmlDrawing51.vml"/><Relationship Id="rId6" Type="http://schemas.openxmlformats.org/officeDocument/2006/relationships/image" Target="../media/image570.wmf"/><Relationship Id="rId11" Type="http://schemas.openxmlformats.org/officeDocument/2006/relationships/oleObject" Target="../embeddings/oleObject605.bin"/><Relationship Id="rId24" Type="http://schemas.openxmlformats.org/officeDocument/2006/relationships/image" Target="../media/image579.wmf"/><Relationship Id="rId5" Type="http://schemas.openxmlformats.org/officeDocument/2006/relationships/oleObject" Target="../embeddings/oleObject602.bin"/><Relationship Id="rId15" Type="http://schemas.openxmlformats.org/officeDocument/2006/relationships/oleObject" Target="../embeddings/oleObject607.bin"/><Relationship Id="rId23" Type="http://schemas.openxmlformats.org/officeDocument/2006/relationships/oleObject" Target="../embeddings/oleObject611.bin"/><Relationship Id="rId10" Type="http://schemas.openxmlformats.org/officeDocument/2006/relationships/image" Target="../media/image572.wmf"/><Relationship Id="rId19" Type="http://schemas.openxmlformats.org/officeDocument/2006/relationships/oleObject" Target="../embeddings/oleObject609.bin"/><Relationship Id="rId4" Type="http://schemas.openxmlformats.org/officeDocument/2006/relationships/image" Target="../media/image467.wmf"/><Relationship Id="rId9" Type="http://schemas.openxmlformats.org/officeDocument/2006/relationships/oleObject" Target="../embeddings/oleObject604.bin"/><Relationship Id="rId14" Type="http://schemas.openxmlformats.org/officeDocument/2006/relationships/image" Target="../media/image574.wmf"/><Relationship Id="rId22" Type="http://schemas.openxmlformats.org/officeDocument/2006/relationships/image" Target="../media/image578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582.wmf"/><Relationship Id="rId5" Type="http://schemas.openxmlformats.org/officeDocument/2006/relationships/oleObject" Target="../embeddings/oleObject614.bin"/><Relationship Id="rId4" Type="http://schemas.openxmlformats.org/officeDocument/2006/relationships/image" Target="../media/image581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5.wmf"/><Relationship Id="rId13" Type="http://schemas.openxmlformats.org/officeDocument/2006/relationships/oleObject" Target="../embeddings/oleObject620.bin"/><Relationship Id="rId18" Type="http://schemas.openxmlformats.org/officeDocument/2006/relationships/image" Target="../media/image590.wmf"/><Relationship Id="rId26" Type="http://schemas.openxmlformats.org/officeDocument/2006/relationships/image" Target="../media/image594.wmf"/><Relationship Id="rId3" Type="http://schemas.openxmlformats.org/officeDocument/2006/relationships/oleObject" Target="../embeddings/oleObject615.bin"/><Relationship Id="rId21" Type="http://schemas.openxmlformats.org/officeDocument/2006/relationships/oleObject" Target="../embeddings/oleObject624.bin"/><Relationship Id="rId7" Type="http://schemas.openxmlformats.org/officeDocument/2006/relationships/oleObject" Target="../embeddings/oleObject617.bin"/><Relationship Id="rId12" Type="http://schemas.openxmlformats.org/officeDocument/2006/relationships/image" Target="../media/image587.wmf"/><Relationship Id="rId17" Type="http://schemas.openxmlformats.org/officeDocument/2006/relationships/oleObject" Target="../embeddings/oleObject622.bin"/><Relationship Id="rId25" Type="http://schemas.openxmlformats.org/officeDocument/2006/relationships/oleObject" Target="../embeddings/oleObject62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89.wmf"/><Relationship Id="rId20" Type="http://schemas.openxmlformats.org/officeDocument/2006/relationships/image" Target="../media/image591.wmf"/><Relationship Id="rId1" Type="http://schemas.openxmlformats.org/officeDocument/2006/relationships/vmlDrawing" Target="../drawings/vmlDrawing53.vml"/><Relationship Id="rId6" Type="http://schemas.openxmlformats.org/officeDocument/2006/relationships/image" Target="../media/image584.wmf"/><Relationship Id="rId11" Type="http://schemas.openxmlformats.org/officeDocument/2006/relationships/oleObject" Target="../embeddings/oleObject619.bin"/><Relationship Id="rId24" Type="http://schemas.openxmlformats.org/officeDocument/2006/relationships/image" Target="../media/image593.wmf"/><Relationship Id="rId5" Type="http://schemas.openxmlformats.org/officeDocument/2006/relationships/oleObject" Target="../embeddings/oleObject616.bin"/><Relationship Id="rId15" Type="http://schemas.openxmlformats.org/officeDocument/2006/relationships/oleObject" Target="../embeddings/oleObject621.bin"/><Relationship Id="rId23" Type="http://schemas.openxmlformats.org/officeDocument/2006/relationships/oleObject" Target="../embeddings/oleObject625.bin"/><Relationship Id="rId10" Type="http://schemas.openxmlformats.org/officeDocument/2006/relationships/image" Target="../media/image586.wmf"/><Relationship Id="rId19" Type="http://schemas.openxmlformats.org/officeDocument/2006/relationships/oleObject" Target="../embeddings/oleObject623.bin"/><Relationship Id="rId4" Type="http://schemas.openxmlformats.org/officeDocument/2006/relationships/image" Target="../media/image583.wmf"/><Relationship Id="rId9" Type="http://schemas.openxmlformats.org/officeDocument/2006/relationships/oleObject" Target="../embeddings/oleObject618.bin"/><Relationship Id="rId14" Type="http://schemas.openxmlformats.org/officeDocument/2006/relationships/image" Target="../media/image588.wmf"/><Relationship Id="rId22" Type="http://schemas.openxmlformats.org/officeDocument/2006/relationships/image" Target="../media/image592.wmf"/></Relationships>
</file>

<file path=ppt/slides/_rels/slide5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32.bin"/><Relationship Id="rId18" Type="http://schemas.openxmlformats.org/officeDocument/2006/relationships/image" Target="../media/image602.wmf"/><Relationship Id="rId26" Type="http://schemas.openxmlformats.org/officeDocument/2006/relationships/image" Target="../media/image606.wmf"/><Relationship Id="rId3" Type="http://schemas.openxmlformats.org/officeDocument/2006/relationships/oleObject" Target="../embeddings/oleObject627.bin"/><Relationship Id="rId21" Type="http://schemas.openxmlformats.org/officeDocument/2006/relationships/oleObject" Target="../embeddings/oleObject636.bin"/><Relationship Id="rId34" Type="http://schemas.openxmlformats.org/officeDocument/2006/relationships/image" Target="../media/image610.wmf"/><Relationship Id="rId7" Type="http://schemas.openxmlformats.org/officeDocument/2006/relationships/oleObject" Target="../embeddings/oleObject629.bin"/><Relationship Id="rId12" Type="http://schemas.openxmlformats.org/officeDocument/2006/relationships/image" Target="../media/image599.wmf"/><Relationship Id="rId17" Type="http://schemas.openxmlformats.org/officeDocument/2006/relationships/oleObject" Target="../embeddings/oleObject634.bin"/><Relationship Id="rId25" Type="http://schemas.openxmlformats.org/officeDocument/2006/relationships/oleObject" Target="../embeddings/oleObject638.bin"/><Relationship Id="rId33" Type="http://schemas.openxmlformats.org/officeDocument/2006/relationships/oleObject" Target="../embeddings/oleObject64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01.wmf"/><Relationship Id="rId20" Type="http://schemas.openxmlformats.org/officeDocument/2006/relationships/image" Target="../media/image603.wmf"/><Relationship Id="rId29" Type="http://schemas.openxmlformats.org/officeDocument/2006/relationships/oleObject" Target="../embeddings/oleObject640.bin"/><Relationship Id="rId1" Type="http://schemas.openxmlformats.org/officeDocument/2006/relationships/vmlDrawing" Target="../drawings/vmlDrawing54.vml"/><Relationship Id="rId6" Type="http://schemas.openxmlformats.org/officeDocument/2006/relationships/image" Target="../media/image596.wmf"/><Relationship Id="rId11" Type="http://schemas.openxmlformats.org/officeDocument/2006/relationships/oleObject" Target="../embeddings/oleObject631.bin"/><Relationship Id="rId24" Type="http://schemas.openxmlformats.org/officeDocument/2006/relationships/image" Target="../media/image605.wmf"/><Relationship Id="rId32" Type="http://schemas.openxmlformats.org/officeDocument/2006/relationships/image" Target="../media/image609.wmf"/><Relationship Id="rId5" Type="http://schemas.openxmlformats.org/officeDocument/2006/relationships/oleObject" Target="../embeddings/oleObject628.bin"/><Relationship Id="rId15" Type="http://schemas.openxmlformats.org/officeDocument/2006/relationships/oleObject" Target="../embeddings/oleObject633.bin"/><Relationship Id="rId23" Type="http://schemas.openxmlformats.org/officeDocument/2006/relationships/oleObject" Target="../embeddings/oleObject637.bin"/><Relationship Id="rId28" Type="http://schemas.openxmlformats.org/officeDocument/2006/relationships/image" Target="../media/image607.wmf"/><Relationship Id="rId10" Type="http://schemas.openxmlformats.org/officeDocument/2006/relationships/image" Target="../media/image598.wmf"/><Relationship Id="rId19" Type="http://schemas.openxmlformats.org/officeDocument/2006/relationships/oleObject" Target="../embeddings/oleObject635.bin"/><Relationship Id="rId31" Type="http://schemas.openxmlformats.org/officeDocument/2006/relationships/oleObject" Target="../embeddings/oleObject641.bin"/><Relationship Id="rId4" Type="http://schemas.openxmlformats.org/officeDocument/2006/relationships/image" Target="../media/image595.wmf"/><Relationship Id="rId9" Type="http://schemas.openxmlformats.org/officeDocument/2006/relationships/oleObject" Target="../embeddings/oleObject630.bin"/><Relationship Id="rId14" Type="http://schemas.openxmlformats.org/officeDocument/2006/relationships/image" Target="../media/image600.wmf"/><Relationship Id="rId22" Type="http://schemas.openxmlformats.org/officeDocument/2006/relationships/image" Target="../media/image604.wmf"/><Relationship Id="rId27" Type="http://schemas.openxmlformats.org/officeDocument/2006/relationships/oleObject" Target="../embeddings/oleObject639.bin"/><Relationship Id="rId30" Type="http://schemas.openxmlformats.org/officeDocument/2006/relationships/image" Target="../media/image608.wmf"/><Relationship Id="rId8" Type="http://schemas.openxmlformats.org/officeDocument/2006/relationships/image" Target="../media/image597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3.wmf"/><Relationship Id="rId13" Type="http://schemas.openxmlformats.org/officeDocument/2006/relationships/oleObject" Target="../embeddings/oleObject648.bin"/><Relationship Id="rId3" Type="http://schemas.openxmlformats.org/officeDocument/2006/relationships/oleObject" Target="../embeddings/oleObject643.bin"/><Relationship Id="rId7" Type="http://schemas.openxmlformats.org/officeDocument/2006/relationships/oleObject" Target="../embeddings/oleObject645.bin"/><Relationship Id="rId12" Type="http://schemas.openxmlformats.org/officeDocument/2006/relationships/image" Target="../media/image6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612.wmf"/><Relationship Id="rId11" Type="http://schemas.openxmlformats.org/officeDocument/2006/relationships/oleObject" Target="../embeddings/oleObject647.bin"/><Relationship Id="rId5" Type="http://schemas.openxmlformats.org/officeDocument/2006/relationships/oleObject" Target="../embeddings/oleObject644.bin"/><Relationship Id="rId10" Type="http://schemas.openxmlformats.org/officeDocument/2006/relationships/image" Target="../media/image614.wmf"/><Relationship Id="rId4" Type="http://schemas.openxmlformats.org/officeDocument/2006/relationships/image" Target="../media/image611.wmf"/><Relationship Id="rId9" Type="http://schemas.openxmlformats.org/officeDocument/2006/relationships/oleObject" Target="../embeddings/oleObject646.bin"/><Relationship Id="rId14" Type="http://schemas.openxmlformats.org/officeDocument/2006/relationships/image" Target="../media/image616.w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9.wmf"/><Relationship Id="rId13" Type="http://schemas.openxmlformats.org/officeDocument/2006/relationships/oleObject" Target="../embeddings/oleObject654.bin"/><Relationship Id="rId3" Type="http://schemas.openxmlformats.org/officeDocument/2006/relationships/oleObject" Target="../embeddings/oleObject649.bin"/><Relationship Id="rId7" Type="http://schemas.openxmlformats.org/officeDocument/2006/relationships/oleObject" Target="../embeddings/oleObject651.bin"/><Relationship Id="rId12" Type="http://schemas.openxmlformats.org/officeDocument/2006/relationships/image" Target="../media/image62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23.wmf"/><Relationship Id="rId1" Type="http://schemas.openxmlformats.org/officeDocument/2006/relationships/vmlDrawing" Target="../drawings/vmlDrawing56.vml"/><Relationship Id="rId6" Type="http://schemas.openxmlformats.org/officeDocument/2006/relationships/image" Target="../media/image618.wmf"/><Relationship Id="rId11" Type="http://schemas.openxmlformats.org/officeDocument/2006/relationships/oleObject" Target="../embeddings/oleObject653.bin"/><Relationship Id="rId5" Type="http://schemas.openxmlformats.org/officeDocument/2006/relationships/oleObject" Target="../embeddings/oleObject650.bin"/><Relationship Id="rId15" Type="http://schemas.openxmlformats.org/officeDocument/2006/relationships/oleObject" Target="../embeddings/oleObject655.bin"/><Relationship Id="rId10" Type="http://schemas.openxmlformats.org/officeDocument/2006/relationships/image" Target="../media/image620.wmf"/><Relationship Id="rId4" Type="http://schemas.openxmlformats.org/officeDocument/2006/relationships/image" Target="../media/image617.wmf"/><Relationship Id="rId9" Type="http://schemas.openxmlformats.org/officeDocument/2006/relationships/oleObject" Target="../embeddings/oleObject652.bin"/><Relationship Id="rId14" Type="http://schemas.openxmlformats.org/officeDocument/2006/relationships/image" Target="../media/image62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7.emf"/><Relationship Id="rId11" Type="http://schemas.openxmlformats.org/officeDocument/2006/relationships/image" Target="../media/image1.png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49.wmf"/><Relationship Id="rId4" Type="http://schemas.openxmlformats.org/officeDocument/2006/relationships/image" Target="../media/image46.emf"/><Relationship Id="rId9" Type="http://schemas.openxmlformats.org/officeDocument/2006/relationships/oleObject" Target="../embeddings/oleObject50.bin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6.wmf"/><Relationship Id="rId13" Type="http://schemas.openxmlformats.org/officeDocument/2006/relationships/oleObject" Target="../embeddings/oleObject661.bin"/><Relationship Id="rId18" Type="http://schemas.openxmlformats.org/officeDocument/2006/relationships/image" Target="../media/image631.wmf"/><Relationship Id="rId3" Type="http://schemas.openxmlformats.org/officeDocument/2006/relationships/oleObject" Target="../embeddings/oleObject656.bin"/><Relationship Id="rId7" Type="http://schemas.openxmlformats.org/officeDocument/2006/relationships/oleObject" Target="../embeddings/oleObject658.bin"/><Relationship Id="rId12" Type="http://schemas.openxmlformats.org/officeDocument/2006/relationships/image" Target="../media/image628.wmf"/><Relationship Id="rId17" Type="http://schemas.openxmlformats.org/officeDocument/2006/relationships/oleObject" Target="../embeddings/oleObject66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30.wmf"/><Relationship Id="rId1" Type="http://schemas.openxmlformats.org/officeDocument/2006/relationships/vmlDrawing" Target="../drawings/vmlDrawing57.vml"/><Relationship Id="rId6" Type="http://schemas.openxmlformats.org/officeDocument/2006/relationships/image" Target="../media/image625.wmf"/><Relationship Id="rId11" Type="http://schemas.openxmlformats.org/officeDocument/2006/relationships/oleObject" Target="../embeddings/oleObject660.bin"/><Relationship Id="rId5" Type="http://schemas.openxmlformats.org/officeDocument/2006/relationships/oleObject" Target="../embeddings/oleObject657.bin"/><Relationship Id="rId15" Type="http://schemas.openxmlformats.org/officeDocument/2006/relationships/oleObject" Target="../embeddings/oleObject662.bin"/><Relationship Id="rId10" Type="http://schemas.openxmlformats.org/officeDocument/2006/relationships/image" Target="../media/image627.wmf"/><Relationship Id="rId4" Type="http://schemas.openxmlformats.org/officeDocument/2006/relationships/image" Target="../media/image624.wmf"/><Relationship Id="rId9" Type="http://schemas.openxmlformats.org/officeDocument/2006/relationships/oleObject" Target="../embeddings/oleObject659.bin"/><Relationship Id="rId14" Type="http://schemas.openxmlformats.org/officeDocument/2006/relationships/image" Target="../media/image629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4.wmf"/><Relationship Id="rId13" Type="http://schemas.openxmlformats.org/officeDocument/2006/relationships/oleObject" Target="../embeddings/oleObject669.bin"/><Relationship Id="rId18" Type="http://schemas.openxmlformats.org/officeDocument/2006/relationships/image" Target="../media/image639.wmf"/><Relationship Id="rId3" Type="http://schemas.openxmlformats.org/officeDocument/2006/relationships/oleObject" Target="../embeddings/oleObject664.bin"/><Relationship Id="rId7" Type="http://schemas.openxmlformats.org/officeDocument/2006/relationships/oleObject" Target="../embeddings/oleObject666.bin"/><Relationship Id="rId12" Type="http://schemas.openxmlformats.org/officeDocument/2006/relationships/image" Target="../media/image636.wmf"/><Relationship Id="rId17" Type="http://schemas.openxmlformats.org/officeDocument/2006/relationships/oleObject" Target="../embeddings/oleObject67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38.wmf"/><Relationship Id="rId20" Type="http://schemas.openxmlformats.org/officeDocument/2006/relationships/image" Target="../media/image640.wmf"/><Relationship Id="rId1" Type="http://schemas.openxmlformats.org/officeDocument/2006/relationships/vmlDrawing" Target="../drawings/vmlDrawing58.vml"/><Relationship Id="rId6" Type="http://schemas.openxmlformats.org/officeDocument/2006/relationships/image" Target="../media/image633.wmf"/><Relationship Id="rId11" Type="http://schemas.openxmlformats.org/officeDocument/2006/relationships/oleObject" Target="../embeddings/oleObject668.bin"/><Relationship Id="rId5" Type="http://schemas.openxmlformats.org/officeDocument/2006/relationships/oleObject" Target="../embeddings/oleObject665.bin"/><Relationship Id="rId15" Type="http://schemas.openxmlformats.org/officeDocument/2006/relationships/oleObject" Target="../embeddings/oleObject670.bin"/><Relationship Id="rId10" Type="http://schemas.openxmlformats.org/officeDocument/2006/relationships/image" Target="../media/image635.wmf"/><Relationship Id="rId19" Type="http://schemas.openxmlformats.org/officeDocument/2006/relationships/oleObject" Target="../embeddings/oleObject672.bin"/><Relationship Id="rId4" Type="http://schemas.openxmlformats.org/officeDocument/2006/relationships/image" Target="../media/image632.wmf"/><Relationship Id="rId9" Type="http://schemas.openxmlformats.org/officeDocument/2006/relationships/oleObject" Target="../embeddings/oleObject667.bin"/><Relationship Id="rId14" Type="http://schemas.openxmlformats.org/officeDocument/2006/relationships/image" Target="../media/image637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3.wmf"/><Relationship Id="rId13" Type="http://schemas.openxmlformats.org/officeDocument/2006/relationships/oleObject" Target="../embeddings/oleObject678.bin"/><Relationship Id="rId3" Type="http://schemas.openxmlformats.org/officeDocument/2006/relationships/oleObject" Target="../embeddings/oleObject673.bin"/><Relationship Id="rId7" Type="http://schemas.openxmlformats.org/officeDocument/2006/relationships/oleObject" Target="../embeddings/oleObject675.bin"/><Relationship Id="rId12" Type="http://schemas.openxmlformats.org/officeDocument/2006/relationships/image" Target="../media/image64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47.wmf"/><Relationship Id="rId1" Type="http://schemas.openxmlformats.org/officeDocument/2006/relationships/vmlDrawing" Target="../drawings/vmlDrawing59.vml"/><Relationship Id="rId6" Type="http://schemas.openxmlformats.org/officeDocument/2006/relationships/image" Target="../media/image642.wmf"/><Relationship Id="rId11" Type="http://schemas.openxmlformats.org/officeDocument/2006/relationships/oleObject" Target="../embeddings/oleObject677.bin"/><Relationship Id="rId5" Type="http://schemas.openxmlformats.org/officeDocument/2006/relationships/oleObject" Target="../embeddings/oleObject674.bin"/><Relationship Id="rId15" Type="http://schemas.openxmlformats.org/officeDocument/2006/relationships/oleObject" Target="../embeddings/oleObject679.bin"/><Relationship Id="rId10" Type="http://schemas.openxmlformats.org/officeDocument/2006/relationships/image" Target="../media/image644.wmf"/><Relationship Id="rId4" Type="http://schemas.openxmlformats.org/officeDocument/2006/relationships/image" Target="../media/image641.wmf"/><Relationship Id="rId9" Type="http://schemas.openxmlformats.org/officeDocument/2006/relationships/oleObject" Target="../embeddings/oleObject676.bin"/><Relationship Id="rId14" Type="http://schemas.openxmlformats.org/officeDocument/2006/relationships/image" Target="../media/image646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2.bin"/><Relationship Id="rId13" Type="http://schemas.openxmlformats.org/officeDocument/2006/relationships/image" Target="../media/image652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49.wmf"/><Relationship Id="rId12" Type="http://schemas.openxmlformats.org/officeDocument/2006/relationships/oleObject" Target="../embeddings/oleObject6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0.vml"/><Relationship Id="rId6" Type="http://schemas.openxmlformats.org/officeDocument/2006/relationships/oleObject" Target="../embeddings/oleObject681.bin"/><Relationship Id="rId11" Type="http://schemas.openxmlformats.org/officeDocument/2006/relationships/image" Target="../media/image651.wmf"/><Relationship Id="rId5" Type="http://schemas.openxmlformats.org/officeDocument/2006/relationships/image" Target="../media/image648.wmf"/><Relationship Id="rId10" Type="http://schemas.openxmlformats.org/officeDocument/2006/relationships/oleObject" Target="../embeddings/oleObject683.bin"/><Relationship Id="rId4" Type="http://schemas.openxmlformats.org/officeDocument/2006/relationships/oleObject" Target="../embeddings/oleObject680.bin"/><Relationship Id="rId9" Type="http://schemas.openxmlformats.org/officeDocument/2006/relationships/image" Target="../media/image650.w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5.wmf"/><Relationship Id="rId13" Type="http://schemas.openxmlformats.org/officeDocument/2006/relationships/oleObject" Target="../embeddings/oleObject690.bin"/><Relationship Id="rId3" Type="http://schemas.openxmlformats.org/officeDocument/2006/relationships/oleObject" Target="../embeddings/oleObject685.bin"/><Relationship Id="rId7" Type="http://schemas.openxmlformats.org/officeDocument/2006/relationships/oleObject" Target="../embeddings/oleObject687.bin"/><Relationship Id="rId12" Type="http://schemas.openxmlformats.org/officeDocument/2006/relationships/image" Target="../media/image65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654.wmf"/><Relationship Id="rId11" Type="http://schemas.openxmlformats.org/officeDocument/2006/relationships/oleObject" Target="../embeddings/oleObject689.bin"/><Relationship Id="rId5" Type="http://schemas.openxmlformats.org/officeDocument/2006/relationships/oleObject" Target="../embeddings/oleObject686.bin"/><Relationship Id="rId10" Type="http://schemas.openxmlformats.org/officeDocument/2006/relationships/image" Target="../media/image656.wmf"/><Relationship Id="rId4" Type="http://schemas.openxmlformats.org/officeDocument/2006/relationships/image" Target="../media/image653.wmf"/><Relationship Id="rId9" Type="http://schemas.openxmlformats.org/officeDocument/2006/relationships/oleObject" Target="../embeddings/oleObject688.bin"/><Relationship Id="rId14" Type="http://schemas.openxmlformats.org/officeDocument/2006/relationships/image" Target="../media/image658.w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1.wmf"/><Relationship Id="rId13" Type="http://schemas.openxmlformats.org/officeDocument/2006/relationships/oleObject" Target="../embeddings/oleObject696.bin"/><Relationship Id="rId3" Type="http://schemas.openxmlformats.org/officeDocument/2006/relationships/oleObject" Target="../embeddings/oleObject691.bin"/><Relationship Id="rId7" Type="http://schemas.openxmlformats.org/officeDocument/2006/relationships/oleObject" Target="../embeddings/oleObject693.bin"/><Relationship Id="rId12" Type="http://schemas.openxmlformats.org/officeDocument/2006/relationships/image" Target="../media/image66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2.vml"/><Relationship Id="rId6" Type="http://schemas.openxmlformats.org/officeDocument/2006/relationships/image" Target="../media/image660.wmf"/><Relationship Id="rId11" Type="http://schemas.openxmlformats.org/officeDocument/2006/relationships/oleObject" Target="../embeddings/oleObject695.bin"/><Relationship Id="rId5" Type="http://schemas.openxmlformats.org/officeDocument/2006/relationships/oleObject" Target="../embeddings/oleObject692.bin"/><Relationship Id="rId10" Type="http://schemas.openxmlformats.org/officeDocument/2006/relationships/image" Target="../media/image662.wmf"/><Relationship Id="rId4" Type="http://schemas.openxmlformats.org/officeDocument/2006/relationships/image" Target="../media/image659.wmf"/><Relationship Id="rId9" Type="http://schemas.openxmlformats.org/officeDocument/2006/relationships/oleObject" Target="../embeddings/oleObject694.bin"/><Relationship Id="rId14" Type="http://schemas.openxmlformats.org/officeDocument/2006/relationships/image" Target="../media/image664.w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7.wmf"/><Relationship Id="rId13" Type="http://schemas.openxmlformats.org/officeDocument/2006/relationships/oleObject" Target="../embeddings/oleObject702.bin"/><Relationship Id="rId18" Type="http://schemas.openxmlformats.org/officeDocument/2006/relationships/image" Target="../media/image672.wmf"/><Relationship Id="rId3" Type="http://schemas.openxmlformats.org/officeDocument/2006/relationships/oleObject" Target="../embeddings/oleObject697.bin"/><Relationship Id="rId7" Type="http://schemas.openxmlformats.org/officeDocument/2006/relationships/oleObject" Target="../embeddings/oleObject699.bin"/><Relationship Id="rId12" Type="http://schemas.openxmlformats.org/officeDocument/2006/relationships/image" Target="../media/image669.wmf"/><Relationship Id="rId17" Type="http://schemas.openxmlformats.org/officeDocument/2006/relationships/oleObject" Target="../embeddings/oleObject70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71.wmf"/><Relationship Id="rId20" Type="http://schemas.openxmlformats.org/officeDocument/2006/relationships/image" Target="../media/image673.wmf"/><Relationship Id="rId1" Type="http://schemas.openxmlformats.org/officeDocument/2006/relationships/vmlDrawing" Target="../drawings/vmlDrawing63.vml"/><Relationship Id="rId6" Type="http://schemas.openxmlformats.org/officeDocument/2006/relationships/image" Target="../media/image666.wmf"/><Relationship Id="rId11" Type="http://schemas.openxmlformats.org/officeDocument/2006/relationships/oleObject" Target="../embeddings/oleObject701.bin"/><Relationship Id="rId5" Type="http://schemas.openxmlformats.org/officeDocument/2006/relationships/oleObject" Target="../embeddings/oleObject698.bin"/><Relationship Id="rId15" Type="http://schemas.openxmlformats.org/officeDocument/2006/relationships/oleObject" Target="../embeddings/oleObject703.bin"/><Relationship Id="rId10" Type="http://schemas.openxmlformats.org/officeDocument/2006/relationships/image" Target="../media/image668.wmf"/><Relationship Id="rId19" Type="http://schemas.openxmlformats.org/officeDocument/2006/relationships/oleObject" Target="../embeddings/oleObject705.bin"/><Relationship Id="rId4" Type="http://schemas.openxmlformats.org/officeDocument/2006/relationships/image" Target="../media/image665.wmf"/><Relationship Id="rId9" Type="http://schemas.openxmlformats.org/officeDocument/2006/relationships/oleObject" Target="../embeddings/oleObject700.bin"/><Relationship Id="rId14" Type="http://schemas.openxmlformats.org/officeDocument/2006/relationships/image" Target="../media/image670.w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6.wmf"/><Relationship Id="rId13" Type="http://schemas.openxmlformats.org/officeDocument/2006/relationships/oleObject" Target="../embeddings/oleObject711.bin"/><Relationship Id="rId18" Type="http://schemas.openxmlformats.org/officeDocument/2006/relationships/image" Target="../media/image680.wmf"/><Relationship Id="rId3" Type="http://schemas.openxmlformats.org/officeDocument/2006/relationships/oleObject" Target="../embeddings/oleObject706.bin"/><Relationship Id="rId7" Type="http://schemas.openxmlformats.org/officeDocument/2006/relationships/oleObject" Target="../embeddings/oleObject708.bin"/><Relationship Id="rId12" Type="http://schemas.openxmlformats.org/officeDocument/2006/relationships/image" Target="../media/image678.wmf"/><Relationship Id="rId17" Type="http://schemas.openxmlformats.org/officeDocument/2006/relationships/oleObject" Target="../embeddings/oleObject71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79.wmf"/><Relationship Id="rId1" Type="http://schemas.openxmlformats.org/officeDocument/2006/relationships/vmlDrawing" Target="../drawings/vmlDrawing64.vml"/><Relationship Id="rId6" Type="http://schemas.openxmlformats.org/officeDocument/2006/relationships/image" Target="../media/image675.wmf"/><Relationship Id="rId11" Type="http://schemas.openxmlformats.org/officeDocument/2006/relationships/oleObject" Target="../embeddings/oleObject710.bin"/><Relationship Id="rId5" Type="http://schemas.openxmlformats.org/officeDocument/2006/relationships/oleObject" Target="../embeddings/oleObject707.bin"/><Relationship Id="rId15" Type="http://schemas.openxmlformats.org/officeDocument/2006/relationships/oleObject" Target="../embeddings/oleObject712.bin"/><Relationship Id="rId10" Type="http://schemas.openxmlformats.org/officeDocument/2006/relationships/image" Target="../media/image677.wmf"/><Relationship Id="rId4" Type="http://schemas.openxmlformats.org/officeDocument/2006/relationships/image" Target="../media/image674.wmf"/><Relationship Id="rId9" Type="http://schemas.openxmlformats.org/officeDocument/2006/relationships/oleObject" Target="../embeddings/oleObject709.bin"/><Relationship Id="rId14" Type="http://schemas.openxmlformats.org/officeDocument/2006/relationships/image" Target="../media/image467.wmf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3.wmf"/><Relationship Id="rId13" Type="http://schemas.openxmlformats.org/officeDocument/2006/relationships/oleObject" Target="../embeddings/oleObject719.bin"/><Relationship Id="rId18" Type="http://schemas.openxmlformats.org/officeDocument/2006/relationships/image" Target="../media/image688.wmf"/><Relationship Id="rId3" Type="http://schemas.openxmlformats.org/officeDocument/2006/relationships/oleObject" Target="../embeddings/oleObject714.bin"/><Relationship Id="rId21" Type="http://schemas.openxmlformats.org/officeDocument/2006/relationships/oleObject" Target="../embeddings/oleObject723.bin"/><Relationship Id="rId7" Type="http://schemas.openxmlformats.org/officeDocument/2006/relationships/oleObject" Target="../embeddings/oleObject716.bin"/><Relationship Id="rId12" Type="http://schemas.openxmlformats.org/officeDocument/2006/relationships/image" Target="../media/image685.wmf"/><Relationship Id="rId17" Type="http://schemas.openxmlformats.org/officeDocument/2006/relationships/oleObject" Target="../embeddings/oleObject72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87.wmf"/><Relationship Id="rId20" Type="http://schemas.openxmlformats.org/officeDocument/2006/relationships/image" Target="../media/image689.wmf"/><Relationship Id="rId1" Type="http://schemas.openxmlformats.org/officeDocument/2006/relationships/vmlDrawing" Target="../drawings/vmlDrawing65.vml"/><Relationship Id="rId6" Type="http://schemas.openxmlformats.org/officeDocument/2006/relationships/image" Target="../media/image682.wmf"/><Relationship Id="rId11" Type="http://schemas.openxmlformats.org/officeDocument/2006/relationships/oleObject" Target="../embeddings/oleObject718.bin"/><Relationship Id="rId5" Type="http://schemas.openxmlformats.org/officeDocument/2006/relationships/oleObject" Target="../embeddings/oleObject715.bin"/><Relationship Id="rId15" Type="http://schemas.openxmlformats.org/officeDocument/2006/relationships/oleObject" Target="../embeddings/oleObject720.bin"/><Relationship Id="rId10" Type="http://schemas.openxmlformats.org/officeDocument/2006/relationships/image" Target="../media/image684.wmf"/><Relationship Id="rId19" Type="http://schemas.openxmlformats.org/officeDocument/2006/relationships/oleObject" Target="../embeddings/oleObject722.bin"/><Relationship Id="rId4" Type="http://schemas.openxmlformats.org/officeDocument/2006/relationships/image" Target="../media/image681.wmf"/><Relationship Id="rId9" Type="http://schemas.openxmlformats.org/officeDocument/2006/relationships/oleObject" Target="../embeddings/oleObject717.bin"/><Relationship Id="rId14" Type="http://schemas.openxmlformats.org/officeDocument/2006/relationships/image" Target="../media/image686.wmf"/><Relationship Id="rId22" Type="http://schemas.openxmlformats.org/officeDocument/2006/relationships/image" Target="../media/image69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13" Type="http://schemas.openxmlformats.org/officeDocument/2006/relationships/image" Target="../media/image54.wmf"/><Relationship Id="rId18" Type="http://schemas.openxmlformats.org/officeDocument/2006/relationships/oleObject" Target="../embeddings/oleObject58.bin"/><Relationship Id="rId3" Type="http://schemas.openxmlformats.org/officeDocument/2006/relationships/image" Target="../media/image1.png"/><Relationship Id="rId21" Type="http://schemas.openxmlformats.org/officeDocument/2006/relationships/image" Target="../media/image58.wmf"/><Relationship Id="rId7" Type="http://schemas.openxmlformats.org/officeDocument/2006/relationships/image" Target="../media/image51.wmf"/><Relationship Id="rId12" Type="http://schemas.openxmlformats.org/officeDocument/2006/relationships/oleObject" Target="../embeddings/oleObject55.bin"/><Relationship Id="rId17" Type="http://schemas.openxmlformats.org/officeDocument/2006/relationships/image" Target="../media/image56.wmf"/><Relationship Id="rId25" Type="http://schemas.openxmlformats.org/officeDocument/2006/relationships/image" Target="../media/image6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7.bin"/><Relationship Id="rId20" Type="http://schemas.openxmlformats.org/officeDocument/2006/relationships/oleObject" Target="../embeddings/oleObject59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53.wmf"/><Relationship Id="rId24" Type="http://schemas.openxmlformats.org/officeDocument/2006/relationships/oleObject" Target="../embeddings/oleObject61.bin"/><Relationship Id="rId5" Type="http://schemas.openxmlformats.org/officeDocument/2006/relationships/image" Target="../media/image50.wmf"/><Relationship Id="rId15" Type="http://schemas.openxmlformats.org/officeDocument/2006/relationships/image" Target="../media/image55.wmf"/><Relationship Id="rId23" Type="http://schemas.openxmlformats.org/officeDocument/2006/relationships/image" Target="../media/image59.wmf"/><Relationship Id="rId10" Type="http://schemas.openxmlformats.org/officeDocument/2006/relationships/oleObject" Target="../embeddings/oleObject54.bin"/><Relationship Id="rId19" Type="http://schemas.openxmlformats.org/officeDocument/2006/relationships/image" Target="../media/image57.wmf"/><Relationship Id="rId4" Type="http://schemas.openxmlformats.org/officeDocument/2006/relationships/oleObject" Target="../embeddings/oleObject51.bin"/><Relationship Id="rId9" Type="http://schemas.openxmlformats.org/officeDocument/2006/relationships/image" Target="../media/image52.wmf"/><Relationship Id="rId14" Type="http://schemas.openxmlformats.org/officeDocument/2006/relationships/oleObject" Target="../embeddings/oleObject56.bin"/><Relationship Id="rId22" Type="http://schemas.openxmlformats.org/officeDocument/2006/relationships/oleObject" Target="../embeddings/oleObject6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13" Type="http://schemas.openxmlformats.org/officeDocument/2006/relationships/image" Target="../media/image12.wmf"/><Relationship Id="rId18" Type="http://schemas.openxmlformats.org/officeDocument/2006/relationships/oleObject" Target="../embeddings/oleObject69.bin"/><Relationship Id="rId26" Type="http://schemas.openxmlformats.org/officeDocument/2006/relationships/oleObject" Target="../embeddings/oleObject73.bin"/><Relationship Id="rId3" Type="http://schemas.openxmlformats.org/officeDocument/2006/relationships/image" Target="../media/image1.png"/><Relationship Id="rId21" Type="http://schemas.openxmlformats.org/officeDocument/2006/relationships/image" Target="../media/image68.wmf"/><Relationship Id="rId7" Type="http://schemas.openxmlformats.org/officeDocument/2006/relationships/image" Target="../media/image62.wmf"/><Relationship Id="rId12" Type="http://schemas.openxmlformats.org/officeDocument/2006/relationships/oleObject" Target="../embeddings/oleObject66.bin"/><Relationship Id="rId17" Type="http://schemas.openxmlformats.org/officeDocument/2006/relationships/image" Target="../media/image66.wmf"/><Relationship Id="rId25" Type="http://schemas.openxmlformats.org/officeDocument/2006/relationships/image" Target="../media/image7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8.bin"/><Relationship Id="rId20" Type="http://schemas.openxmlformats.org/officeDocument/2006/relationships/oleObject" Target="../embeddings/oleObject70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63.bin"/><Relationship Id="rId11" Type="http://schemas.openxmlformats.org/officeDocument/2006/relationships/image" Target="../media/image64.wmf"/><Relationship Id="rId24" Type="http://schemas.openxmlformats.org/officeDocument/2006/relationships/oleObject" Target="../embeddings/oleObject72.bin"/><Relationship Id="rId5" Type="http://schemas.openxmlformats.org/officeDocument/2006/relationships/image" Target="../media/image61.wmf"/><Relationship Id="rId15" Type="http://schemas.openxmlformats.org/officeDocument/2006/relationships/image" Target="../media/image65.wmf"/><Relationship Id="rId23" Type="http://schemas.openxmlformats.org/officeDocument/2006/relationships/image" Target="../media/image69.wmf"/><Relationship Id="rId10" Type="http://schemas.openxmlformats.org/officeDocument/2006/relationships/oleObject" Target="../embeddings/oleObject65.bin"/><Relationship Id="rId19" Type="http://schemas.openxmlformats.org/officeDocument/2006/relationships/image" Target="../media/image67.wmf"/><Relationship Id="rId4" Type="http://schemas.openxmlformats.org/officeDocument/2006/relationships/oleObject" Target="../embeddings/oleObject62.bin"/><Relationship Id="rId9" Type="http://schemas.openxmlformats.org/officeDocument/2006/relationships/image" Target="../media/image63.wmf"/><Relationship Id="rId14" Type="http://schemas.openxmlformats.org/officeDocument/2006/relationships/oleObject" Target="../embeddings/oleObject67.bin"/><Relationship Id="rId22" Type="http://schemas.openxmlformats.org/officeDocument/2006/relationships/oleObject" Target="../embeddings/oleObject71.bin"/><Relationship Id="rId27" Type="http://schemas.openxmlformats.org/officeDocument/2006/relationships/image" Target="../media/image7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oleObject" Target="../embeddings/oleObject78.bin"/><Relationship Id="rId18" Type="http://schemas.openxmlformats.org/officeDocument/2006/relationships/image" Target="../media/image78.wmf"/><Relationship Id="rId26" Type="http://schemas.openxmlformats.org/officeDocument/2006/relationships/image" Target="../media/image82.wmf"/><Relationship Id="rId3" Type="http://schemas.openxmlformats.org/officeDocument/2006/relationships/notesSlide" Target="../notesSlides/notesSlide1.xml"/><Relationship Id="rId21" Type="http://schemas.openxmlformats.org/officeDocument/2006/relationships/oleObject" Target="../embeddings/oleObject82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75.wmf"/><Relationship Id="rId17" Type="http://schemas.openxmlformats.org/officeDocument/2006/relationships/oleObject" Target="../embeddings/oleObject80.bin"/><Relationship Id="rId25" Type="http://schemas.openxmlformats.org/officeDocument/2006/relationships/oleObject" Target="../embeddings/oleObject8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7.wmf"/><Relationship Id="rId20" Type="http://schemas.openxmlformats.org/officeDocument/2006/relationships/image" Target="../media/image79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png"/><Relationship Id="rId11" Type="http://schemas.openxmlformats.org/officeDocument/2006/relationships/oleObject" Target="../embeddings/oleObject77.bin"/><Relationship Id="rId24" Type="http://schemas.openxmlformats.org/officeDocument/2006/relationships/image" Target="../media/image81.wmf"/><Relationship Id="rId5" Type="http://schemas.openxmlformats.org/officeDocument/2006/relationships/image" Target="../media/image72.wmf"/><Relationship Id="rId15" Type="http://schemas.openxmlformats.org/officeDocument/2006/relationships/oleObject" Target="../embeddings/oleObject79.bin"/><Relationship Id="rId23" Type="http://schemas.openxmlformats.org/officeDocument/2006/relationships/oleObject" Target="../embeddings/oleObject83.bin"/><Relationship Id="rId10" Type="http://schemas.openxmlformats.org/officeDocument/2006/relationships/image" Target="../media/image74.wmf"/><Relationship Id="rId19" Type="http://schemas.openxmlformats.org/officeDocument/2006/relationships/oleObject" Target="../embeddings/oleObject81.bin"/><Relationship Id="rId4" Type="http://schemas.openxmlformats.org/officeDocument/2006/relationships/oleObject" Target="../embeddings/oleObject74.bin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76.wmf"/><Relationship Id="rId22" Type="http://schemas.openxmlformats.org/officeDocument/2006/relationships/image" Target="../media/image8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04250" y="2576945"/>
            <a:ext cx="4330460" cy="830489"/>
          </a:xfrm>
          <a:noFill/>
          <a:ln w="53975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4000" dirty="0"/>
              <a:t>    </a:t>
            </a:r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§5</a:t>
            </a:r>
            <a:r>
              <a:rPr lang="zh-CN" altLang="en-US" sz="4000" b="1" dirty="0">
                <a:solidFill>
                  <a:srgbClr val="FF0000"/>
                </a:solidFill>
              </a:rPr>
              <a:t>、幂级数</a:t>
            </a:r>
          </a:p>
        </p:txBody>
      </p:sp>
      <p:sp>
        <p:nvSpPr>
          <p:cNvPr id="717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916058-08A5-4A3A-A4E8-84EFD74E9F9C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ADE599C-8448-4D2F-AF8C-37FA2839B48A}"/>
              </a:ext>
            </a:extLst>
          </p:cNvPr>
          <p:cNvSpPr txBox="1"/>
          <p:nvPr/>
        </p:nvSpPr>
        <p:spPr>
          <a:xfrm>
            <a:off x="10321101" y="197025"/>
            <a:ext cx="1636826" cy="707886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latin typeface="Palace Script MT" panose="030303020206070C0B05" pitchFamily="66" charset="0"/>
              </a:rPr>
              <a:t>Chapter12</a:t>
            </a:r>
            <a:endParaRPr lang="zh-CN" altLang="en-US" sz="4000" b="1">
              <a:solidFill>
                <a:srgbClr val="FF0000"/>
              </a:solidFill>
              <a:latin typeface="Palace Script MT" panose="030303020206070C0B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95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733943"/>
              </p:ext>
            </p:extLst>
          </p:nvPr>
        </p:nvGraphicFramePr>
        <p:xfrm>
          <a:off x="2363788" y="1221878"/>
          <a:ext cx="25273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99" name="公式" r:id="rId3" imgW="2527300" imgH="444500" progId="Equation.3">
                  <p:embed/>
                </p:oleObj>
              </mc:Choice>
              <mc:Fallback>
                <p:oleObj name="公式" r:id="rId3" imgW="25273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3788" y="1221878"/>
                        <a:ext cx="25273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6632218"/>
              </p:ext>
            </p:extLst>
          </p:nvPr>
        </p:nvGraphicFramePr>
        <p:xfrm>
          <a:off x="5407025" y="1272679"/>
          <a:ext cx="11684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00" name="公式" r:id="rId5" imgW="1167893" imgH="393529" progId="Equation.3">
                  <p:embed/>
                </p:oleObj>
              </mc:Choice>
              <mc:Fallback>
                <p:oleObj name="公式" r:id="rId5" imgW="1167893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7025" y="1272679"/>
                        <a:ext cx="11684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774243"/>
              </p:ext>
            </p:extLst>
          </p:nvPr>
        </p:nvGraphicFramePr>
        <p:xfrm>
          <a:off x="2459038" y="1748590"/>
          <a:ext cx="3962400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01" name="公式" r:id="rId7" imgW="3962400" imgH="1143000" progId="Equation.3">
                  <p:embed/>
                </p:oleObj>
              </mc:Choice>
              <mc:Fallback>
                <p:oleObj name="公式" r:id="rId7" imgW="396240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9038" y="1748590"/>
                        <a:ext cx="3962400" cy="1141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8276397"/>
              </p:ext>
            </p:extLst>
          </p:nvPr>
        </p:nvGraphicFramePr>
        <p:xfrm>
          <a:off x="6575425" y="1843046"/>
          <a:ext cx="3614738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02" name="公式" r:id="rId9" imgW="3543300" imgH="952500" progId="Equation.3">
                  <p:embed/>
                </p:oleObj>
              </mc:Choice>
              <mc:Fallback>
                <p:oleObj name="公式" r:id="rId9" imgW="35433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5425" y="1843046"/>
                        <a:ext cx="3614738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2873732"/>
              </p:ext>
            </p:extLst>
          </p:nvPr>
        </p:nvGraphicFramePr>
        <p:xfrm>
          <a:off x="2468155" y="2725853"/>
          <a:ext cx="4779962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03" name="公式" r:id="rId11" imgW="4686300" imgH="952500" progId="Equation.3">
                  <p:embed/>
                </p:oleObj>
              </mc:Choice>
              <mc:Fallback>
                <p:oleObj name="公式" r:id="rId11" imgW="46863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155" y="2725853"/>
                        <a:ext cx="4779962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4136562"/>
              </p:ext>
            </p:extLst>
          </p:nvPr>
        </p:nvGraphicFramePr>
        <p:xfrm>
          <a:off x="7171508" y="2967400"/>
          <a:ext cx="2895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04" name="公式" r:id="rId13" imgW="2895600" imgH="457200" progId="Equation.3">
                  <p:embed/>
                </p:oleObj>
              </mc:Choice>
              <mc:Fallback>
                <p:oleObj name="公式" r:id="rId13" imgW="2895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1508" y="2967400"/>
                        <a:ext cx="2895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5491030"/>
              </p:ext>
            </p:extLst>
          </p:nvPr>
        </p:nvGraphicFramePr>
        <p:xfrm>
          <a:off x="2484438" y="3704865"/>
          <a:ext cx="28448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05" name="公式" r:id="rId15" imgW="2844800" imgH="444500" progId="Equation.3">
                  <p:embed/>
                </p:oleObj>
              </mc:Choice>
              <mc:Fallback>
                <p:oleObj name="公式" r:id="rId15" imgW="28448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704865"/>
                        <a:ext cx="28448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7803829"/>
              </p:ext>
            </p:extLst>
          </p:nvPr>
        </p:nvGraphicFramePr>
        <p:xfrm>
          <a:off x="2459038" y="4435929"/>
          <a:ext cx="11684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06" name="公式" r:id="rId17" imgW="1167893" imgH="393529" progId="Equation.3">
                  <p:embed/>
                </p:oleObj>
              </mc:Choice>
              <mc:Fallback>
                <p:oleObj name="公式" r:id="rId17" imgW="1167893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9038" y="4435929"/>
                        <a:ext cx="11684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088371"/>
              </p:ext>
            </p:extLst>
          </p:nvPr>
        </p:nvGraphicFramePr>
        <p:xfrm>
          <a:off x="3906838" y="4129725"/>
          <a:ext cx="3627437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07" name="公式" r:id="rId19" imgW="3556000" imgH="952500" progId="Equation.3">
                  <p:embed/>
                </p:oleObj>
              </mc:Choice>
              <mc:Fallback>
                <p:oleObj name="公式" r:id="rId19" imgW="35560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6838" y="4129725"/>
                        <a:ext cx="3627437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3938900"/>
              </p:ext>
            </p:extLst>
          </p:nvPr>
        </p:nvGraphicFramePr>
        <p:xfrm>
          <a:off x="2498725" y="4913314"/>
          <a:ext cx="7891463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08" name="公式" r:id="rId21" imgW="7734300" imgH="952500" progId="Equation.3">
                  <p:embed/>
                </p:oleObj>
              </mc:Choice>
              <mc:Fallback>
                <p:oleObj name="公式" r:id="rId21" imgW="77343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8725" y="4913314"/>
                        <a:ext cx="7891463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5117200"/>
              </p:ext>
            </p:extLst>
          </p:nvPr>
        </p:nvGraphicFramePr>
        <p:xfrm>
          <a:off x="2484438" y="5873750"/>
          <a:ext cx="2578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09" name="公式" r:id="rId23" imgW="2578100" imgH="457200" progId="Equation.3">
                  <p:embed/>
                </p:oleObj>
              </mc:Choice>
              <mc:Fallback>
                <p:oleObj name="公式" r:id="rId23" imgW="25781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873750"/>
                        <a:ext cx="2578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5" name="Text Box 13"/>
          <p:cNvSpPr txBox="1">
            <a:spLocks noChangeArrowheads="1"/>
          </p:cNvSpPr>
          <p:nvPr/>
        </p:nvSpPr>
        <p:spPr bwMode="auto">
          <a:xfrm>
            <a:off x="7881257" y="5873750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定理证毕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310809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899421" y="892310"/>
            <a:ext cx="601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求下列幂级数的收敛域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2050593" y="3478146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graphicFrame>
        <p:nvGraphicFramePr>
          <p:cNvPr id="501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2827780"/>
              </p:ext>
            </p:extLst>
          </p:nvPr>
        </p:nvGraphicFramePr>
        <p:xfrm>
          <a:off x="2682202" y="3548067"/>
          <a:ext cx="442913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89" name="公式" r:id="rId4" imgW="444114" imgH="406048" progId="Equation.3">
                  <p:embed/>
                </p:oleObj>
              </mc:Choice>
              <mc:Fallback>
                <p:oleObj name="公式" r:id="rId4" imgW="444114" imgH="406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202" y="3548067"/>
                        <a:ext cx="442913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7158881"/>
              </p:ext>
            </p:extLst>
          </p:nvPr>
        </p:nvGraphicFramePr>
        <p:xfrm>
          <a:off x="3277394" y="3143180"/>
          <a:ext cx="21971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90" name="公式" r:id="rId6" imgW="2197100" imgH="1066800" progId="Equation.3">
                  <p:embed/>
                </p:oleObj>
              </mc:Choice>
              <mc:Fallback>
                <p:oleObj name="公式" r:id="rId6" imgW="2197100" imgH="1066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7394" y="3143180"/>
                        <a:ext cx="21971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544707"/>
              </p:ext>
            </p:extLst>
          </p:nvPr>
        </p:nvGraphicFramePr>
        <p:xfrm>
          <a:off x="5540867" y="3188747"/>
          <a:ext cx="1676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91" name="公式" r:id="rId8" imgW="1676400" imgH="889000" progId="Equation.3">
                  <p:embed/>
                </p:oleObj>
              </mc:Choice>
              <mc:Fallback>
                <p:oleObj name="公式" r:id="rId8" imgW="16764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867" y="3188747"/>
                        <a:ext cx="1676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9435048"/>
              </p:ext>
            </p:extLst>
          </p:nvPr>
        </p:nvGraphicFramePr>
        <p:xfrm>
          <a:off x="7257906" y="3475291"/>
          <a:ext cx="493713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92" name="公式" r:id="rId10" imgW="494870" imgH="317225" progId="Equation.3">
                  <p:embed/>
                </p:oleObj>
              </mc:Choice>
              <mc:Fallback>
                <p:oleObj name="公式" r:id="rId10" imgW="494870" imgH="3172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7906" y="3475291"/>
                        <a:ext cx="493713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5002887"/>
              </p:ext>
            </p:extLst>
          </p:nvPr>
        </p:nvGraphicFramePr>
        <p:xfrm>
          <a:off x="7919221" y="3471595"/>
          <a:ext cx="11684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93" name="公式" r:id="rId12" imgW="1167893" imgH="406224" progId="Equation.3">
                  <p:embed/>
                </p:oleObj>
              </mc:Choice>
              <mc:Fallback>
                <p:oleObj name="公式" r:id="rId12" imgW="1167893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9221" y="3471595"/>
                        <a:ext cx="11684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7390124"/>
              </p:ext>
            </p:extLst>
          </p:nvPr>
        </p:nvGraphicFramePr>
        <p:xfrm>
          <a:off x="2114020" y="4474106"/>
          <a:ext cx="142875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94" name="公式" r:id="rId14" imgW="1586811" imgH="444307" progId="Equation.3">
                  <p:embed/>
                </p:oleObj>
              </mc:Choice>
              <mc:Fallback>
                <p:oleObj name="公式" r:id="rId14" imgW="1586811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020" y="4474106"/>
                        <a:ext cx="142875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651647"/>
              </p:ext>
            </p:extLst>
          </p:nvPr>
        </p:nvGraphicFramePr>
        <p:xfrm>
          <a:off x="2148268" y="5362769"/>
          <a:ext cx="164465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95" name="公式" r:id="rId16" imgW="1828800" imgH="444500" progId="Equation.3">
                  <p:embed/>
                </p:oleObj>
              </mc:Choice>
              <mc:Fallback>
                <p:oleObj name="公式" r:id="rId16" imgW="18288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8268" y="5362769"/>
                        <a:ext cx="164465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3671917"/>
              </p:ext>
            </p:extLst>
          </p:nvPr>
        </p:nvGraphicFramePr>
        <p:xfrm>
          <a:off x="4013201" y="4148402"/>
          <a:ext cx="2551113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96" name="公式" r:id="rId18" imgW="2590800" imgH="1028700" progId="Equation.3">
                  <p:embed/>
                </p:oleObj>
              </mc:Choice>
              <mc:Fallback>
                <p:oleObj name="公式" r:id="rId18" imgW="2590800" imgH="1028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3201" y="4148402"/>
                        <a:ext cx="2551113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1661224"/>
              </p:ext>
            </p:extLst>
          </p:nvPr>
        </p:nvGraphicFramePr>
        <p:xfrm>
          <a:off x="4013201" y="5092100"/>
          <a:ext cx="210502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97" name="公式" r:id="rId20" imgW="1955800" imgH="1016000" progId="Equation.3">
                  <p:embed/>
                </p:oleObj>
              </mc:Choice>
              <mc:Fallback>
                <p:oleObj name="公式" r:id="rId20" imgW="1955800" imgH="1016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3201" y="5092100"/>
                        <a:ext cx="2105025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9" name="Text Box 13"/>
          <p:cNvSpPr txBox="1">
            <a:spLocks noChangeArrowheads="1"/>
          </p:cNvSpPr>
          <p:nvPr/>
        </p:nvSpPr>
        <p:spPr bwMode="auto">
          <a:xfrm>
            <a:off x="7034745" y="4374621"/>
            <a:ext cx="21478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该级数收敛</a:t>
            </a:r>
          </a:p>
        </p:txBody>
      </p:sp>
      <p:sp>
        <p:nvSpPr>
          <p:cNvPr id="50190" name="Text Box 14"/>
          <p:cNvSpPr txBox="1">
            <a:spLocks noChangeArrowheads="1"/>
          </p:cNvSpPr>
          <p:nvPr/>
        </p:nvSpPr>
        <p:spPr bwMode="auto">
          <a:xfrm>
            <a:off x="7095596" y="5231070"/>
            <a:ext cx="22240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该级数发散</a:t>
            </a:r>
          </a:p>
        </p:txBody>
      </p:sp>
      <p:graphicFrame>
        <p:nvGraphicFramePr>
          <p:cNvPr id="1742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5486816"/>
              </p:ext>
            </p:extLst>
          </p:nvPr>
        </p:nvGraphicFramePr>
        <p:xfrm>
          <a:off x="2082006" y="1462455"/>
          <a:ext cx="2293938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98" name="公式" r:id="rId22" imgW="2400300" imgH="977900" progId="Equation.3">
                  <p:embed/>
                </p:oleObj>
              </mc:Choice>
              <mc:Fallback>
                <p:oleObj name="公式" r:id="rId22" imgW="2400300" imgH="977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006" y="1462455"/>
                        <a:ext cx="2293938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0049271"/>
              </p:ext>
            </p:extLst>
          </p:nvPr>
        </p:nvGraphicFramePr>
        <p:xfrm>
          <a:off x="5036374" y="1417223"/>
          <a:ext cx="2087563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99" name="公式" r:id="rId24" imgW="2184400" imgH="952500" progId="Equation.3">
                  <p:embed/>
                </p:oleObj>
              </mc:Choice>
              <mc:Fallback>
                <p:oleObj name="公式" r:id="rId24" imgW="21844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6374" y="1417223"/>
                        <a:ext cx="2087563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334219"/>
              </p:ext>
            </p:extLst>
          </p:nvPr>
        </p:nvGraphicFramePr>
        <p:xfrm>
          <a:off x="2082006" y="2335580"/>
          <a:ext cx="1455737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00" name="公式" r:id="rId26" imgW="1524000" imgH="977900" progId="Equation.3">
                  <p:embed/>
                </p:oleObj>
              </mc:Choice>
              <mc:Fallback>
                <p:oleObj name="公式" r:id="rId26" imgW="1524000" imgH="977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006" y="2335580"/>
                        <a:ext cx="1455737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9632050"/>
              </p:ext>
            </p:extLst>
          </p:nvPr>
        </p:nvGraphicFramePr>
        <p:xfrm>
          <a:off x="5008033" y="2292184"/>
          <a:ext cx="35687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01" name="公式" r:id="rId28" imgW="3733800" imgH="977900" progId="Equation.3">
                  <p:embed/>
                </p:oleObj>
              </mc:Choice>
              <mc:Fallback>
                <p:oleObj name="公式" r:id="rId28" imgW="3733800" imgH="977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8033" y="2292184"/>
                        <a:ext cx="3568700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2042320" y="5910192"/>
            <a:ext cx="2813446" cy="523220"/>
            <a:chOff x="0" y="-33010"/>
            <a:chExt cx="2813446" cy="523220"/>
          </a:xfrm>
        </p:grpSpPr>
        <p:sp>
          <p:nvSpPr>
            <p:cNvPr id="2" name="Rectangle 279"/>
            <p:cNvSpPr>
              <a:spLocks noChangeArrowheads="1"/>
            </p:cNvSpPr>
            <p:nvPr/>
          </p:nvSpPr>
          <p:spPr bwMode="auto">
            <a:xfrm>
              <a:off x="0" y="-33010"/>
              <a:ext cx="25146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故收敛</a:t>
              </a:r>
              <a:r>
                <a:rPr kumimoji="0" lang="zh-CN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域</a:t>
              </a:r>
              <a:r>
                <a: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是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9530873"/>
                </p:ext>
              </p:extLst>
            </p:nvPr>
          </p:nvGraphicFramePr>
          <p:xfrm>
            <a:off x="1853802" y="58870"/>
            <a:ext cx="959644" cy="431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202" name="Equation" r:id="rId30" imgW="457200" imgH="203040" progId="Equation.DSMT4">
                    <p:embed/>
                  </p:oleObj>
                </mc:Choice>
                <mc:Fallback>
                  <p:oleObj name="Equation" r:id="rId30" imgW="457200" imgH="203040" progId="Equation.DSMT4">
                    <p:embed/>
                    <p:pic>
                      <p:nvPicPr>
                        <p:cNvPr id="0" name="Object 2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3802" y="58870"/>
                          <a:ext cx="959644" cy="43134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70477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autoUpdateAnimBg="0"/>
      <p:bldP spid="50189" grpId="0" autoUpdateAnimBg="0"/>
      <p:bldP spid="5019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0413307"/>
              </p:ext>
            </p:extLst>
          </p:nvPr>
        </p:nvGraphicFramePr>
        <p:xfrm>
          <a:off x="3185663" y="2086576"/>
          <a:ext cx="2283459" cy="77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5" name="Equation" r:id="rId3" imgW="977760" imgH="330120" progId="Equation.DSMT4">
                  <p:embed/>
                </p:oleObj>
              </mc:Choice>
              <mc:Fallback>
                <p:oleObj name="Equation" r:id="rId3" imgW="9777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5663" y="2086576"/>
                        <a:ext cx="2283459" cy="7710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0242"/>
              </p:ext>
            </p:extLst>
          </p:nvPr>
        </p:nvGraphicFramePr>
        <p:xfrm>
          <a:off x="5421014" y="2208916"/>
          <a:ext cx="11430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6" name="公式" r:id="rId5" imgW="1143000" imgH="596900" progId="Equation.3">
                  <p:embed/>
                </p:oleObj>
              </mc:Choice>
              <mc:Fallback>
                <p:oleObj name="公式" r:id="rId5" imgW="1143000" imgH="59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1014" y="2208916"/>
                        <a:ext cx="11430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112265"/>
              </p:ext>
            </p:extLst>
          </p:nvPr>
        </p:nvGraphicFramePr>
        <p:xfrm>
          <a:off x="6658862" y="2308916"/>
          <a:ext cx="939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7" name="公式" r:id="rId7" imgW="939392" imgH="330057" progId="Equation.3">
                  <p:embed/>
                </p:oleObj>
              </mc:Choice>
              <mc:Fallback>
                <p:oleObj name="公式" r:id="rId7" imgW="939392" imgH="3300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8862" y="2308916"/>
                        <a:ext cx="939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6" name="Object 6"/>
          <p:cNvGraphicFramePr>
            <a:graphicFrameLocks noChangeAspect="1"/>
          </p:cNvGraphicFramePr>
          <p:nvPr/>
        </p:nvGraphicFramePr>
        <p:xfrm>
          <a:off x="8007350" y="4608513"/>
          <a:ext cx="16129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8" name="公式" r:id="rId9" imgW="1612900" imgH="406400" progId="Equation.3">
                  <p:embed/>
                </p:oleObj>
              </mc:Choice>
              <mc:Fallback>
                <p:oleObj name="公式" r:id="rId9" imgW="16129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7350" y="4608513"/>
                        <a:ext cx="16129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3158088"/>
              </p:ext>
            </p:extLst>
          </p:nvPr>
        </p:nvGraphicFramePr>
        <p:xfrm>
          <a:off x="3157402" y="2909415"/>
          <a:ext cx="428625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9" name="文档" r:id="rId11" imgW="4254947" imgH="597347" progId="Word.Document.8">
                  <p:embed/>
                </p:oleObj>
              </mc:Choice>
              <mc:Fallback>
                <p:oleObj name="文档" r:id="rId11" imgW="4254947" imgH="59734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7402" y="2909415"/>
                        <a:ext cx="4286250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9169308"/>
              </p:ext>
            </p:extLst>
          </p:nvPr>
        </p:nvGraphicFramePr>
        <p:xfrm>
          <a:off x="3157402" y="4205227"/>
          <a:ext cx="2267815" cy="1119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0" name="Equation" r:id="rId13" imgW="977760" imgH="482400" progId="Equation.DSMT4">
                  <p:embed/>
                </p:oleObj>
              </mc:Choice>
              <mc:Fallback>
                <p:oleObj name="Equation" r:id="rId13" imgW="9777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7402" y="4205227"/>
                        <a:ext cx="2267815" cy="11191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228909"/>
              </p:ext>
            </p:extLst>
          </p:nvPr>
        </p:nvGraphicFramePr>
        <p:xfrm>
          <a:off x="5438180" y="4304833"/>
          <a:ext cx="1539240" cy="816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1" name="公式" r:id="rId15" imgW="1676400" imgH="889000" progId="Equation.3">
                  <p:embed/>
                </p:oleObj>
              </mc:Choice>
              <mc:Fallback>
                <p:oleObj name="公式" r:id="rId15" imgW="16764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8180" y="4304833"/>
                        <a:ext cx="1539240" cy="8162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1013718"/>
              </p:ext>
            </p:extLst>
          </p:nvPr>
        </p:nvGraphicFramePr>
        <p:xfrm>
          <a:off x="6977420" y="4561513"/>
          <a:ext cx="621242" cy="45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2" name="Equation" r:id="rId17" imgW="279360" imgH="203040" progId="Equation.DSMT4">
                  <p:embed/>
                </p:oleObj>
              </mc:Choice>
              <mc:Fallback>
                <p:oleObj name="Equation" r:id="rId17" imgW="2793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7420" y="4561513"/>
                        <a:ext cx="621242" cy="45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618961"/>
              </p:ext>
            </p:extLst>
          </p:nvPr>
        </p:nvGraphicFramePr>
        <p:xfrm>
          <a:off x="7891992" y="2248695"/>
          <a:ext cx="1219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3" name="公式" r:id="rId19" imgW="1219200" imgH="368300" progId="Equation.3">
                  <p:embed/>
                </p:oleObj>
              </mc:Choice>
              <mc:Fallback>
                <p:oleObj name="公式" r:id="rId19" imgW="12192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1992" y="2248695"/>
                        <a:ext cx="1219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9319717"/>
              </p:ext>
            </p:extLst>
          </p:nvPr>
        </p:nvGraphicFramePr>
        <p:xfrm>
          <a:off x="2438400" y="1258760"/>
          <a:ext cx="2179637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4" name="公式" r:id="rId21" imgW="2184400" imgH="952500" progId="Equation.3">
                  <p:embed/>
                </p:oleObj>
              </mc:Choice>
              <mc:Fallback>
                <p:oleObj name="公式" r:id="rId21" imgW="21844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258760"/>
                        <a:ext cx="2179637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4" name="Object 14"/>
          <p:cNvGraphicFramePr>
            <a:graphicFrameLocks noChangeAspect="1"/>
          </p:cNvGraphicFramePr>
          <p:nvPr/>
        </p:nvGraphicFramePr>
        <p:xfrm>
          <a:off x="2438400" y="3429000"/>
          <a:ext cx="160020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5" name="公式" r:id="rId23" imgW="1524000" imgH="977900" progId="Equation.3">
                  <p:embed/>
                </p:oleObj>
              </mc:Choice>
              <mc:Fallback>
                <p:oleObj name="公式" r:id="rId23" imgW="1524000" imgH="977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429000"/>
                        <a:ext cx="1600200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3060700" y="5425486"/>
            <a:ext cx="2734491" cy="523220"/>
            <a:chOff x="0" y="-33010"/>
            <a:chExt cx="2734491" cy="523220"/>
          </a:xfrm>
        </p:grpSpPr>
        <p:sp>
          <p:nvSpPr>
            <p:cNvPr id="2" name="Rectangle 283"/>
            <p:cNvSpPr>
              <a:spLocks noChangeArrowheads="1"/>
            </p:cNvSpPr>
            <p:nvPr/>
          </p:nvSpPr>
          <p:spPr bwMode="auto">
            <a:xfrm>
              <a:off x="0" y="-33010"/>
              <a:ext cx="126669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收敛</a:t>
              </a:r>
              <a:r>
                <a:rPr kumimoji="0" lang="zh-CN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域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31708428"/>
                </p:ext>
              </p:extLst>
            </p:nvPr>
          </p:nvGraphicFramePr>
          <p:xfrm>
            <a:off x="1158443" y="-6879"/>
            <a:ext cx="1576048" cy="4970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76" name="Equation" r:id="rId25" imgW="647640" imgH="203040" progId="Equation.DSMT4">
                    <p:embed/>
                  </p:oleObj>
                </mc:Choice>
                <mc:Fallback>
                  <p:oleObj name="Equation" r:id="rId25" imgW="647640" imgH="203040" progId="Equation.DSMT4">
                    <p:embed/>
                    <p:pic>
                      <p:nvPicPr>
                        <p:cNvPr id="0" name="Object 2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8443" y="-6879"/>
                          <a:ext cx="1576048" cy="49708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84707138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985958"/>
              </p:ext>
            </p:extLst>
          </p:nvPr>
        </p:nvGraphicFramePr>
        <p:xfrm>
          <a:off x="2743860" y="2164894"/>
          <a:ext cx="2351315" cy="1160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38" name="Equation" r:id="rId3" imgW="977760" imgH="482400" progId="Equation.DSMT4">
                  <p:embed/>
                </p:oleObj>
              </mc:Choice>
              <mc:Fallback>
                <p:oleObj name="Equation" r:id="rId3" imgW="9777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860" y="2164894"/>
                        <a:ext cx="2351315" cy="11603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5670980"/>
              </p:ext>
            </p:extLst>
          </p:nvPr>
        </p:nvGraphicFramePr>
        <p:xfrm>
          <a:off x="5079592" y="2272060"/>
          <a:ext cx="1943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39" name="公式" r:id="rId5" imgW="1943100" imgH="927100" progId="Equation.3">
                  <p:embed/>
                </p:oleObj>
              </mc:Choice>
              <mc:Fallback>
                <p:oleObj name="公式" r:id="rId5" imgW="19431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9592" y="2272060"/>
                        <a:ext cx="19431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0126374"/>
              </p:ext>
            </p:extLst>
          </p:nvPr>
        </p:nvGraphicFramePr>
        <p:xfrm>
          <a:off x="7109799" y="2577653"/>
          <a:ext cx="531813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40" name="公式" r:id="rId7" imgW="532937" imgH="317225" progId="Equation.3">
                  <p:embed/>
                </p:oleObj>
              </mc:Choice>
              <mc:Fallback>
                <p:oleObj name="公式" r:id="rId7" imgW="532937" imgH="3172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9799" y="2577653"/>
                        <a:ext cx="531813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079664"/>
              </p:ext>
            </p:extLst>
          </p:nvPr>
        </p:nvGraphicFramePr>
        <p:xfrm>
          <a:off x="8317411" y="2272060"/>
          <a:ext cx="1358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41" name="公式" r:id="rId9" imgW="1358900" imgH="889000" progId="Equation.3">
                  <p:embed/>
                </p:oleObj>
              </mc:Choice>
              <mc:Fallback>
                <p:oleObj name="公式" r:id="rId9" imgW="13589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7411" y="2272060"/>
                        <a:ext cx="13589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2540229"/>
              </p:ext>
            </p:extLst>
          </p:nvPr>
        </p:nvGraphicFramePr>
        <p:xfrm>
          <a:off x="3009900" y="3280630"/>
          <a:ext cx="2857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42" name="公式" r:id="rId11" imgW="2857500" imgH="965200" progId="Equation.3">
                  <p:embed/>
                </p:oleObj>
              </mc:Choice>
              <mc:Fallback>
                <p:oleObj name="公式" r:id="rId11" imgW="28575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3280630"/>
                        <a:ext cx="28575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1986528"/>
              </p:ext>
            </p:extLst>
          </p:nvPr>
        </p:nvGraphicFramePr>
        <p:xfrm>
          <a:off x="6418658" y="3534630"/>
          <a:ext cx="2209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43" name="公式" r:id="rId13" imgW="2209800" imgH="457200" progId="Equation.3">
                  <p:embed/>
                </p:oleObj>
              </mc:Choice>
              <mc:Fallback>
                <p:oleObj name="公式" r:id="rId13" imgW="2209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8658" y="3534630"/>
                        <a:ext cx="2209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822694"/>
              </p:ext>
            </p:extLst>
          </p:nvPr>
        </p:nvGraphicFramePr>
        <p:xfrm>
          <a:off x="2553322" y="1309436"/>
          <a:ext cx="3810000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44" name="公式" r:id="rId15" imgW="3733800" imgH="977900" progId="Equation.3">
                  <p:embed/>
                </p:oleObj>
              </mc:Choice>
              <mc:Fallback>
                <p:oleObj name="公式" r:id="rId15" imgW="3733800" imgH="977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3322" y="1309436"/>
                        <a:ext cx="3810000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1274980"/>
              </p:ext>
            </p:extLst>
          </p:nvPr>
        </p:nvGraphicFramePr>
        <p:xfrm>
          <a:off x="2985160" y="4245830"/>
          <a:ext cx="16129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45" name="公式" r:id="rId17" imgW="1612900" imgH="444500" progId="Equation.3">
                  <p:embed/>
                </p:oleObj>
              </mc:Choice>
              <mc:Fallback>
                <p:oleObj name="公式" r:id="rId17" imgW="16129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5160" y="4245830"/>
                        <a:ext cx="16129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3846983"/>
              </p:ext>
            </p:extLst>
          </p:nvPr>
        </p:nvGraphicFramePr>
        <p:xfrm>
          <a:off x="5213350" y="3951570"/>
          <a:ext cx="2222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46" name="公式" r:id="rId19" imgW="2222500" imgH="1016000" progId="Equation.3">
                  <p:embed/>
                </p:oleObj>
              </mc:Choice>
              <mc:Fallback>
                <p:oleObj name="公式" r:id="rId19" imgW="2222500" imgH="1016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3350" y="3951570"/>
                        <a:ext cx="22225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0975716"/>
              </p:ext>
            </p:extLst>
          </p:nvPr>
        </p:nvGraphicFramePr>
        <p:xfrm>
          <a:off x="3009900" y="5217497"/>
          <a:ext cx="15875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47" name="公式" r:id="rId21" imgW="1586811" imgH="444307" progId="Equation.3">
                  <p:embed/>
                </p:oleObj>
              </mc:Choice>
              <mc:Fallback>
                <p:oleObj name="公式" r:id="rId21" imgW="1586811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5217497"/>
                        <a:ext cx="15875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8088327"/>
              </p:ext>
            </p:extLst>
          </p:nvPr>
        </p:nvGraphicFramePr>
        <p:xfrm>
          <a:off x="5125642" y="4967570"/>
          <a:ext cx="25908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48" name="公式" r:id="rId23" imgW="2590800" imgH="1028700" progId="Equation.3">
                  <p:embed/>
                </p:oleObj>
              </mc:Choice>
              <mc:Fallback>
                <p:oleObj name="公式" r:id="rId23" imgW="2590800" imgH="1028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5642" y="4967570"/>
                        <a:ext cx="25908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7" name="Text Box 13"/>
          <p:cNvSpPr txBox="1">
            <a:spLocks noChangeArrowheads="1"/>
          </p:cNvSpPr>
          <p:nvPr/>
        </p:nvSpPr>
        <p:spPr bwMode="auto">
          <a:xfrm>
            <a:off x="8356781" y="4192249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发散</a:t>
            </a:r>
          </a:p>
        </p:txBody>
      </p:sp>
      <p:sp>
        <p:nvSpPr>
          <p:cNvPr id="52238" name="Text Box 14"/>
          <p:cNvSpPr txBox="1">
            <a:spLocks noChangeArrowheads="1"/>
          </p:cNvSpPr>
          <p:nvPr/>
        </p:nvSpPr>
        <p:spPr bwMode="auto">
          <a:xfrm>
            <a:off x="8356781" y="5179397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收敛</a:t>
            </a:r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2867050" y="5880168"/>
            <a:ext cx="342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故收敛域为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(0,1].</a:t>
            </a:r>
          </a:p>
        </p:txBody>
      </p:sp>
    </p:spTree>
    <p:extLst>
      <p:ext uri="{BB962C8B-B14F-4D97-AF65-F5344CB8AC3E}">
        <p14:creationId xmlns:p14="http://schemas.microsoft.com/office/powerpoint/2010/main" val="127763036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7" grpId="0" autoUpdateAnimBg="0"/>
      <p:bldP spid="52238" grpId="0" autoUpdateAnimBg="0"/>
      <p:bldP spid="5223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2543235" y="2747016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graphicFrame>
        <p:nvGraphicFramePr>
          <p:cNvPr id="532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983151"/>
              </p:ext>
            </p:extLst>
          </p:nvPr>
        </p:nvGraphicFramePr>
        <p:xfrm>
          <a:off x="3365500" y="2542490"/>
          <a:ext cx="40259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76" name="公式" r:id="rId4" imgW="4025900" imgH="939800" progId="Equation.3">
                  <p:embed/>
                </p:oleObj>
              </mc:Choice>
              <mc:Fallback>
                <p:oleObj name="公式" r:id="rId4" imgW="40259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0" y="2542490"/>
                        <a:ext cx="40259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7451665" y="2774001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缺少偶次幂的项</a:t>
            </a:r>
          </a:p>
        </p:txBody>
      </p:sp>
      <p:graphicFrame>
        <p:nvGraphicFramePr>
          <p:cNvPr id="532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387397"/>
              </p:ext>
            </p:extLst>
          </p:nvPr>
        </p:nvGraphicFramePr>
        <p:xfrm>
          <a:off x="2660469" y="3608191"/>
          <a:ext cx="39608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77" name="公式" r:id="rId6" imgW="3886200" imgH="457200" progId="Equation.3">
                  <p:embed/>
                </p:oleObj>
              </mc:Choice>
              <mc:Fallback>
                <p:oleObj name="公式" r:id="rId6" imgW="3886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0469" y="3608191"/>
                        <a:ext cx="39608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8249937"/>
              </p:ext>
            </p:extLst>
          </p:nvPr>
        </p:nvGraphicFramePr>
        <p:xfrm>
          <a:off x="3187700" y="4230406"/>
          <a:ext cx="18161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78" name="公式" r:id="rId8" imgW="1816100" imgH="1066800" progId="Equation.3">
                  <p:embed/>
                </p:oleObj>
              </mc:Choice>
              <mc:Fallback>
                <p:oleObj name="公式" r:id="rId8" imgW="1816100" imgH="1066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700" y="4230406"/>
                        <a:ext cx="18161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7690593"/>
              </p:ext>
            </p:extLst>
          </p:nvPr>
        </p:nvGraphicFramePr>
        <p:xfrm>
          <a:off x="5168900" y="3981962"/>
          <a:ext cx="24638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79" name="公式" r:id="rId10" imgW="2463800" imgH="1574800" progId="Equation.3">
                  <p:embed/>
                </p:oleObj>
              </mc:Choice>
              <mc:Fallback>
                <p:oleObj name="公式" r:id="rId10" imgW="2463800" imgH="157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900" y="3981962"/>
                        <a:ext cx="2463800" cy="157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9058507"/>
              </p:ext>
            </p:extLst>
          </p:nvPr>
        </p:nvGraphicFramePr>
        <p:xfrm>
          <a:off x="7797800" y="4319306"/>
          <a:ext cx="1168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80" name="公式" r:id="rId12" imgW="1168400" imgH="889000" progId="Equation.3">
                  <p:embed/>
                </p:oleObj>
              </mc:Choice>
              <mc:Fallback>
                <p:oleObj name="公式" r:id="rId12" imgW="11684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7800" y="4319306"/>
                        <a:ext cx="1168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7391400" y="5589055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级数收敛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graphicFrame>
        <p:nvGraphicFramePr>
          <p:cNvPr id="5325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2322001"/>
              </p:ext>
            </p:extLst>
          </p:nvPr>
        </p:nvGraphicFramePr>
        <p:xfrm>
          <a:off x="3352800" y="5339885"/>
          <a:ext cx="1527359" cy="906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81" name="Equation" r:id="rId14" imgW="812520" imgH="406080" progId="Equation.DSMT4">
                  <p:embed/>
                </p:oleObj>
              </mc:Choice>
              <mc:Fallback>
                <p:oleObj name="Equation" r:id="rId14" imgW="8125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339885"/>
                        <a:ext cx="1527359" cy="9069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223320"/>
              </p:ext>
            </p:extLst>
          </p:nvPr>
        </p:nvGraphicFramePr>
        <p:xfrm>
          <a:off x="5256371" y="5568810"/>
          <a:ext cx="1907177" cy="608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82" name="Equation" r:id="rId16" imgW="939600" imgH="253800" progId="Equation.DSMT4">
                  <p:embed/>
                </p:oleObj>
              </mc:Choice>
              <mc:Fallback>
                <p:oleObj name="Equation" r:id="rId16" imgW="9396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6371" y="5568810"/>
                        <a:ext cx="1907177" cy="6081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38"/>
          <p:cNvSpPr>
            <a:spLocks noChangeArrowheads="1"/>
          </p:cNvSpPr>
          <p:nvPr/>
        </p:nvSpPr>
        <p:spPr bwMode="auto">
          <a:xfrm>
            <a:off x="2497703" y="1592031"/>
            <a:ext cx="25230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例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求幂级数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5729546"/>
              </p:ext>
            </p:extLst>
          </p:nvPr>
        </p:nvGraphicFramePr>
        <p:xfrm>
          <a:off x="4891608" y="1350817"/>
          <a:ext cx="13430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83" name="Equation" r:id="rId18" imgW="1346200" imgH="1028700" progId="Equation.DSMT4">
                  <p:embed/>
                </p:oleObj>
              </mc:Choice>
              <mc:Fallback>
                <p:oleObj name="Equation" r:id="rId18" imgW="1346200" imgH="1028700" progId="Equation.DSMT4">
                  <p:embed/>
                  <p:pic>
                    <p:nvPicPr>
                      <p:cNvPr id="0" name="Object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1608" y="1350817"/>
                        <a:ext cx="1343025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39"/>
          <p:cNvSpPr>
            <a:spLocks noChangeArrowheads="1"/>
          </p:cNvSpPr>
          <p:nvPr/>
        </p:nvSpPr>
        <p:spPr bwMode="auto">
          <a:xfrm>
            <a:off x="6234633" y="1592031"/>
            <a:ext cx="18578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的收敛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域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31100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autoUpdateAnimBg="0"/>
      <p:bldP spid="53253" grpId="0" autoUpdateAnimBg="0"/>
      <p:bldP spid="5325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891452"/>
              </p:ext>
            </p:extLst>
          </p:nvPr>
        </p:nvGraphicFramePr>
        <p:xfrm>
          <a:off x="2562817" y="1803078"/>
          <a:ext cx="1251537" cy="764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44" name="公式" r:id="rId3" imgW="1727200" imgH="889000" progId="Equation.3">
                  <p:embed/>
                </p:oleObj>
              </mc:Choice>
              <mc:Fallback>
                <p:oleObj name="公式" r:id="rId3" imgW="17272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2817" y="1803078"/>
                        <a:ext cx="1251537" cy="7643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4510617"/>
              </p:ext>
            </p:extLst>
          </p:nvPr>
        </p:nvGraphicFramePr>
        <p:xfrm>
          <a:off x="4491900" y="1803078"/>
          <a:ext cx="1795689" cy="576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45" name="Equation" r:id="rId5" imgW="939600" imgH="253800" progId="Equation.DSMT4">
                  <p:embed/>
                </p:oleObj>
              </mc:Choice>
              <mc:Fallback>
                <p:oleObj name="Equation" r:id="rId5" imgW="9396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1900" y="1803078"/>
                        <a:ext cx="1795689" cy="5761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6781800" y="1803078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级数发散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endParaRPr lang="en-US" altLang="zh-CN" sz="24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542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7264423"/>
              </p:ext>
            </p:extLst>
          </p:nvPr>
        </p:nvGraphicFramePr>
        <p:xfrm>
          <a:off x="2449740" y="2861535"/>
          <a:ext cx="1927770" cy="554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46" name="Equation" r:id="rId8" imgW="838080" imgH="241200" progId="Equation.DSMT4">
                  <p:embed/>
                </p:oleObj>
              </mc:Choice>
              <mc:Fallback>
                <p:oleObj name="Equation" r:id="rId8" imgW="8380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9740" y="2861535"/>
                        <a:ext cx="1927770" cy="5549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9531991"/>
              </p:ext>
            </p:extLst>
          </p:nvPr>
        </p:nvGraphicFramePr>
        <p:xfrm>
          <a:off x="4651565" y="2702160"/>
          <a:ext cx="1992067" cy="873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47" name="公式" r:id="rId10" imgW="2171700" imgH="952500" progId="Equation.3">
                  <p:embed/>
                </p:oleObj>
              </mc:Choice>
              <mc:Fallback>
                <p:oleObj name="公式" r:id="rId10" imgW="21717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565" y="2702160"/>
                        <a:ext cx="1992067" cy="8737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7624304"/>
              </p:ext>
            </p:extLst>
          </p:nvPr>
        </p:nvGraphicFramePr>
        <p:xfrm>
          <a:off x="2453736" y="3851016"/>
          <a:ext cx="2038164" cy="530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48" name="Equation" r:id="rId12" imgW="927000" imgH="241200" progId="Equation.DSMT4">
                  <p:embed/>
                </p:oleObj>
              </mc:Choice>
              <mc:Fallback>
                <p:oleObj name="Equation" r:id="rId12" imgW="927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3736" y="3851016"/>
                        <a:ext cx="2038164" cy="5304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108979"/>
              </p:ext>
            </p:extLst>
          </p:nvPr>
        </p:nvGraphicFramePr>
        <p:xfrm>
          <a:off x="4721234" y="3645510"/>
          <a:ext cx="2060566" cy="95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49" name="公式" r:id="rId14" imgW="2197100" imgH="1016000" progId="Equation.3">
                  <p:embed/>
                </p:oleObj>
              </mc:Choice>
              <mc:Fallback>
                <p:oleObj name="公式" r:id="rId14" imgW="2197100" imgH="1016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1234" y="3645510"/>
                        <a:ext cx="2060566" cy="952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7048500" y="2879460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级数发散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7086600" y="3862385"/>
            <a:ext cx="289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级数发散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2449740" y="4791820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原级数的收敛域为</a:t>
            </a:r>
          </a:p>
        </p:txBody>
      </p:sp>
      <p:graphicFrame>
        <p:nvGraphicFramePr>
          <p:cNvPr id="5428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0016587"/>
              </p:ext>
            </p:extLst>
          </p:nvPr>
        </p:nvGraphicFramePr>
        <p:xfrm>
          <a:off x="5449389" y="4841033"/>
          <a:ext cx="1676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50" name="公式" r:id="rId16" imgW="1628708" imgH="419007" progId="Equation.3">
                  <p:embed/>
                </p:oleObj>
              </mc:Choice>
              <mc:Fallback>
                <p:oleObj name="公式" r:id="rId16" imgW="1628708" imgH="4190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9389" y="4841033"/>
                        <a:ext cx="1676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742046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 autoUpdateAnimBg="0"/>
      <p:bldP spid="54281" grpId="0" autoUpdateAnimBg="0"/>
      <p:bldP spid="54282" grpId="0" autoUpdateAnimBg="0"/>
      <p:bldP spid="5428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411166"/>
              </p:ext>
            </p:extLst>
          </p:nvPr>
        </p:nvGraphicFramePr>
        <p:xfrm>
          <a:off x="3624583" y="963819"/>
          <a:ext cx="2270398" cy="933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82" name="Equation" r:id="rId3" imgW="1091880" imgH="444240" progId="Equation.DSMT4">
                  <p:embed/>
                </p:oleObj>
              </mc:Choice>
              <mc:Fallback>
                <p:oleObj name="Equation" r:id="rId3" imgW="1091880" imgH="4442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4583" y="963819"/>
                        <a:ext cx="2270398" cy="9336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2593570"/>
              </p:ext>
            </p:extLst>
          </p:nvPr>
        </p:nvGraphicFramePr>
        <p:xfrm>
          <a:off x="2249653" y="2317020"/>
          <a:ext cx="6556590" cy="1348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83" name="Equation" r:id="rId5" imgW="3149280" imgH="647640" progId="Equation.DSMT4">
                  <p:embed/>
                </p:oleObj>
              </mc:Choice>
              <mc:Fallback>
                <p:oleObj name="Equation" r:id="rId5" imgW="3149280" imgH="647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9653" y="2317020"/>
                        <a:ext cx="6556590" cy="13483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16365" y="1175925"/>
            <a:ext cx="16717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求幂级数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377488" y="3519520"/>
            <a:ext cx="3233345" cy="523220"/>
            <a:chOff x="992777" y="3388273"/>
            <a:chExt cx="3233345" cy="523220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47486403"/>
                </p:ext>
              </p:extLst>
            </p:nvPr>
          </p:nvGraphicFramePr>
          <p:xfrm>
            <a:off x="3176163" y="3448593"/>
            <a:ext cx="1049959" cy="440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784" name="Equation" r:id="rId7" imgW="431640" imgH="177480" progId="Equation.DSMT4">
                    <p:embed/>
                  </p:oleObj>
                </mc:Choice>
                <mc:Fallback>
                  <p:oleObj name="Equation" r:id="rId7" imgW="431640" imgH="17748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6163" y="3448593"/>
                          <a:ext cx="1049959" cy="44005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992777" y="3388273"/>
              <a:ext cx="270836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于是收敛半径</a:t>
              </a:r>
              <a:endPara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887891" y="1250785"/>
            <a:ext cx="4873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收敛区间，并讨论该区间端点</a:t>
            </a:r>
            <a:endParaRPr lang="zh-CN" altLang="en-US" sz="280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4752692" y="3518606"/>
            <a:ext cx="3076980" cy="523220"/>
            <a:chOff x="4350544" y="3388273"/>
            <a:chExt cx="3076980" cy="523220"/>
          </a:xfrm>
        </p:grpSpPr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55611867"/>
                </p:ext>
              </p:extLst>
            </p:nvPr>
          </p:nvGraphicFramePr>
          <p:xfrm>
            <a:off x="6338589" y="3460158"/>
            <a:ext cx="1088935" cy="451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785" name="Equation" r:id="rId9" imgW="482400" imgH="203040" progId="Equation.DSMT4">
                    <p:embed/>
                  </p:oleObj>
                </mc:Choice>
                <mc:Fallback>
                  <p:oleObj name="Equation" r:id="rId9" imgW="482400" imgH="203040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38589" y="3460158"/>
                          <a:ext cx="1088935" cy="45133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矩形 10"/>
            <p:cNvSpPr/>
            <p:nvPr/>
          </p:nvSpPr>
          <p:spPr>
            <a:xfrm>
              <a:off x="4350544" y="3388273"/>
              <a:ext cx="198804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收敛区间为</a:t>
              </a:r>
              <a:endParaRPr lang="zh-CN" altLang="zh-CN" sz="2800" b="1" dirty="0">
                <a:latin typeface="Arial" panose="020B0604020202020204" pitchFamily="34" charset="0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269033" y="1872643"/>
            <a:ext cx="2077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处的收敛性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295388" y="1209563"/>
            <a:ext cx="724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800" dirty="0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033443"/>
              </p:ext>
            </p:extLst>
          </p:nvPr>
        </p:nvGraphicFramePr>
        <p:xfrm>
          <a:off x="5333436" y="3989664"/>
          <a:ext cx="2343486" cy="9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86" name="Equation" r:id="rId11" imgW="1117440" imgH="444240" progId="Equation.DSMT4">
                  <p:embed/>
                </p:oleObj>
              </mc:Choice>
              <mc:Fallback>
                <p:oleObj name="Equation" r:id="rId11" imgW="1117440" imgH="44424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3436" y="3989664"/>
                        <a:ext cx="2343486" cy="941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727239"/>
              </p:ext>
            </p:extLst>
          </p:nvPr>
        </p:nvGraphicFramePr>
        <p:xfrm>
          <a:off x="1409712" y="4879132"/>
          <a:ext cx="3227421" cy="941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87" name="Equation" r:id="rId13" imgW="1536480" imgH="444240" progId="Equation.DSMT4">
                  <p:embed/>
                </p:oleObj>
              </mc:Choice>
              <mc:Fallback>
                <p:oleObj name="Equation" r:id="rId13" imgW="1536480" imgH="4442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12" y="4879132"/>
                        <a:ext cx="3227421" cy="9410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0" y="10858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1346046" y="4225877"/>
            <a:ext cx="3983489" cy="523220"/>
            <a:chOff x="1166136" y="4854867"/>
            <a:chExt cx="3983489" cy="523220"/>
          </a:xfrm>
        </p:grpSpPr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68236267"/>
                </p:ext>
              </p:extLst>
            </p:nvPr>
          </p:nvGraphicFramePr>
          <p:xfrm>
            <a:off x="1739019" y="4930144"/>
            <a:ext cx="778022" cy="3726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788" name="Equation" r:id="rId15" imgW="380880" imgH="177480" progId="Equation.DSMT4">
                    <p:embed/>
                  </p:oleObj>
                </mc:Choice>
                <mc:Fallback>
                  <p:oleObj name="Equation" r:id="rId15" imgW="380880" imgH="17748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9019" y="4930144"/>
                          <a:ext cx="778022" cy="37266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文本框 24"/>
            <p:cNvSpPr txBox="1"/>
            <p:nvPr/>
          </p:nvSpPr>
          <p:spPr>
            <a:xfrm>
              <a:off x="1166136" y="4854867"/>
              <a:ext cx="6703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当</a:t>
              </a:r>
              <a:endParaRPr lang="zh-CN" altLang="en-US" sz="2800" b="1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451450" y="4854867"/>
              <a:ext cx="26981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时是正项级数：</a:t>
              </a:r>
              <a:endParaRPr lang="zh-CN" altLang="en-US" sz="2800" b="1" dirty="0"/>
            </a:p>
          </p:txBody>
        </p:sp>
      </p:grp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974981"/>
              </p:ext>
            </p:extLst>
          </p:nvPr>
        </p:nvGraphicFramePr>
        <p:xfrm>
          <a:off x="4759782" y="4880986"/>
          <a:ext cx="3735904" cy="1016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89" name="Equation" r:id="rId17" imgW="1650960" imgH="444240" progId="Equation.DSMT4">
                  <p:embed/>
                </p:oleObj>
              </mc:Choice>
              <mc:Fallback>
                <p:oleObj name="Equation" r:id="rId17" imgW="16509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9782" y="4880986"/>
                        <a:ext cx="3735904" cy="10162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文本框 28"/>
          <p:cNvSpPr txBox="1"/>
          <p:nvPr/>
        </p:nvSpPr>
        <p:spPr>
          <a:xfrm>
            <a:off x="1385156" y="2616835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331041" y="5846151"/>
            <a:ext cx="4396781" cy="525424"/>
            <a:chOff x="5409482" y="5059054"/>
            <a:chExt cx="4396781" cy="525424"/>
          </a:xfrm>
        </p:grpSpPr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5409482" y="5061258"/>
              <a:ext cx="50304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即</a:t>
              </a:r>
              <a:endPara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aphicFrame>
          <p:nvGraphicFramePr>
            <p:cNvPr id="32" name="对象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9111450"/>
                </p:ext>
              </p:extLst>
            </p:nvPr>
          </p:nvGraphicFramePr>
          <p:xfrm>
            <a:off x="5991931" y="5132079"/>
            <a:ext cx="796925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790" name="Equation" r:id="rId19" imgW="380880" imgH="177480" progId="Equation.DSMT4">
                    <p:embed/>
                  </p:oleObj>
                </mc:Choice>
                <mc:Fallback>
                  <p:oleObj name="Equation" r:id="rId19" imgW="3808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91931" y="5132079"/>
                          <a:ext cx="796925" cy="3810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6867754" y="5059054"/>
              <a:ext cx="293850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时原幂级数收敛</a:t>
              </a:r>
              <a:r>
                <a:rPr kumimoji="0" lang="en-US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r>
                <a:rPr kumimoji="0" lang="zh-CN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658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2172510"/>
              </p:ext>
            </p:extLst>
          </p:nvPr>
        </p:nvGraphicFramePr>
        <p:xfrm>
          <a:off x="1284216" y="1964449"/>
          <a:ext cx="6072328" cy="996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65" name="Equation" r:id="rId3" imgW="2730240" imgH="444240" progId="Equation.DSMT4">
                  <p:embed/>
                </p:oleObj>
              </mc:Choice>
              <mc:Fallback>
                <p:oleObj name="Equation" r:id="rId3" imgW="2730240" imgH="4442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4216" y="1964449"/>
                        <a:ext cx="6072328" cy="9965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4222016"/>
              </p:ext>
            </p:extLst>
          </p:nvPr>
        </p:nvGraphicFramePr>
        <p:xfrm>
          <a:off x="7356544" y="1988593"/>
          <a:ext cx="3342259" cy="998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66" name="Equation" r:id="rId5" imgW="1498320" imgH="444240" progId="Equation.DSMT4">
                  <p:embed/>
                </p:oleObj>
              </mc:Choice>
              <mc:Fallback>
                <p:oleObj name="Equation" r:id="rId5" imgW="1498320" imgH="4442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6544" y="1988593"/>
                        <a:ext cx="3342259" cy="9984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1137165" y="1387525"/>
            <a:ext cx="8961146" cy="524996"/>
            <a:chOff x="1228455" y="745991"/>
            <a:chExt cx="8961146" cy="524996"/>
          </a:xfrm>
        </p:grpSpPr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38227418"/>
                </p:ext>
              </p:extLst>
            </p:nvPr>
          </p:nvGraphicFramePr>
          <p:xfrm>
            <a:off x="1772194" y="789102"/>
            <a:ext cx="1098180" cy="4377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767" name="Equation" r:id="rId7" imgW="457200" imgH="177480" progId="Equation.DSMT4">
                    <p:embed/>
                  </p:oleObj>
                </mc:Choice>
                <mc:Fallback>
                  <p:oleObj name="Equation" r:id="rId7" imgW="457200" imgH="17748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2194" y="789102"/>
                          <a:ext cx="1098180" cy="43773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文本框 7"/>
            <p:cNvSpPr txBox="1"/>
            <p:nvPr/>
          </p:nvSpPr>
          <p:spPr>
            <a:xfrm>
              <a:off x="1228455" y="747767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当</a:t>
              </a:r>
              <a:endParaRPr lang="zh-CN" altLang="en-US" sz="2800" b="1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823482" y="745991"/>
              <a:ext cx="73661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时是变号级数，我们用分解法讨论它的敛发散</a:t>
              </a:r>
              <a:endParaRPr lang="zh-CN" altLang="en-US" sz="2800" b="1" dirty="0"/>
            </a:p>
          </p:txBody>
        </p:sp>
      </p:grp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-25745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1137165" y="2854164"/>
            <a:ext cx="6557261" cy="1833976"/>
            <a:chOff x="1281721" y="2076416"/>
            <a:chExt cx="6557261" cy="1833976"/>
          </a:xfrm>
        </p:grpSpPr>
        <p:sp>
          <p:nvSpPr>
            <p:cNvPr id="11" name="文本框 10"/>
            <p:cNvSpPr txBox="1"/>
            <p:nvPr/>
          </p:nvSpPr>
          <p:spPr>
            <a:xfrm>
              <a:off x="1281721" y="2901469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2800" b="1" dirty="0"/>
                <a:t>因</a:t>
              </a:r>
              <a:endParaRPr lang="zh-CN" altLang="en-US" sz="2800" b="1" dirty="0"/>
            </a:p>
          </p:txBody>
        </p:sp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24214682"/>
                </p:ext>
              </p:extLst>
            </p:nvPr>
          </p:nvGraphicFramePr>
          <p:xfrm>
            <a:off x="1911275" y="2076416"/>
            <a:ext cx="5927707" cy="18339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768" name="Equation" r:id="rId9" imgW="2679480" imgH="825480" progId="Equation.DSMT4">
                    <p:embed/>
                  </p:oleObj>
                </mc:Choice>
                <mc:Fallback>
                  <p:oleObj name="Equation" r:id="rId9" imgW="2679480" imgH="82548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1275" y="2076416"/>
                          <a:ext cx="5927707" cy="183397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173547"/>
              </p:ext>
            </p:extLst>
          </p:nvPr>
        </p:nvGraphicFramePr>
        <p:xfrm>
          <a:off x="7822443" y="3363711"/>
          <a:ext cx="2546628" cy="977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69" name="Equation" r:id="rId11" imgW="1130040" imgH="431640" progId="Equation.DSMT4">
                  <p:embed/>
                </p:oleObj>
              </mc:Choice>
              <mc:Fallback>
                <p:oleObj name="Equation" r:id="rId11" imgW="11300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2443" y="3363711"/>
                        <a:ext cx="2546628" cy="9773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2997116"/>
              </p:ext>
            </p:extLst>
          </p:nvPr>
        </p:nvGraphicFramePr>
        <p:xfrm>
          <a:off x="1273362" y="4564859"/>
          <a:ext cx="3935413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70" name="Equation" r:id="rId13" imgW="1688760" imgH="444240" progId="Equation.DSMT4">
                  <p:embed/>
                </p:oleObj>
              </mc:Choice>
              <mc:Fallback>
                <p:oleObj name="Equation" r:id="rId13" imgW="1688760" imgH="4442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362" y="4564859"/>
                        <a:ext cx="3935413" cy="10398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7780215"/>
              </p:ext>
            </p:extLst>
          </p:nvPr>
        </p:nvGraphicFramePr>
        <p:xfrm>
          <a:off x="5208775" y="4605972"/>
          <a:ext cx="2886168" cy="1015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71" name="Equation" r:id="rId15" imgW="1155600" imgH="444240" progId="Equation.DSMT4">
                  <p:embed/>
                </p:oleObj>
              </mc:Choice>
              <mc:Fallback>
                <p:oleObj name="Equation" r:id="rId15" imgW="1155600" imgH="4442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8775" y="4605972"/>
                        <a:ext cx="2886168" cy="10157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257290"/>
              </p:ext>
            </p:extLst>
          </p:nvPr>
        </p:nvGraphicFramePr>
        <p:xfrm>
          <a:off x="1273362" y="5482979"/>
          <a:ext cx="3466159" cy="995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72" name="Equation" r:id="rId17" imgW="1562040" imgH="444240" progId="Equation.DSMT4">
                  <p:embed/>
                </p:oleObj>
              </mc:Choice>
              <mc:Fallback>
                <p:oleObj name="Equation" r:id="rId17" imgW="1562040" imgH="44424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362" y="5482979"/>
                        <a:ext cx="3466159" cy="9953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组合 23"/>
          <p:cNvGrpSpPr/>
          <p:nvPr/>
        </p:nvGrpSpPr>
        <p:grpSpPr>
          <a:xfrm>
            <a:off x="4894917" y="5755474"/>
            <a:ext cx="4396781" cy="525424"/>
            <a:chOff x="5409482" y="5059054"/>
            <a:chExt cx="4396781" cy="525424"/>
          </a:xfrm>
        </p:grpSpPr>
        <p:sp>
          <p:nvSpPr>
            <p:cNvPr id="21" name="Rectangle 29"/>
            <p:cNvSpPr>
              <a:spLocks noChangeArrowheads="1"/>
            </p:cNvSpPr>
            <p:nvPr/>
          </p:nvSpPr>
          <p:spPr bwMode="auto">
            <a:xfrm>
              <a:off x="5409482" y="5061258"/>
              <a:ext cx="50304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即</a:t>
              </a:r>
              <a:endPara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aphicFrame>
          <p:nvGraphicFramePr>
            <p:cNvPr id="22" name="对象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7420602"/>
                </p:ext>
              </p:extLst>
            </p:nvPr>
          </p:nvGraphicFramePr>
          <p:xfrm>
            <a:off x="5912528" y="5132491"/>
            <a:ext cx="955226" cy="3807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773" name="Equation" r:id="rId19" imgW="457200" imgH="177480" progId="Equation.DSMT4">
                    <p:embed/>
                  </p:oleObj>
                </mc:Choice>
                <mc:Fallback>
                  <p:oleObj name="Equation" r:id="rId19" imgW="457200" imgH="177480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12528" y="5132491"/>
                          <a:ext cx="955226" cy="38075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Rectangle 30"/>
            <p:cNvSpPr>
              <a:spLocks noChangeArrowheads="1"/>
            </p:cNvSpPr>
            <p:nvPr/>
          </p:nvSpPr>
          <p:spPr bwMode="auto">
            <a:xfrm>
              <a:off x="6867754" y="5059054"/>
              <a:ext cx="293850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时原幂级数收敛</a:t>
              </a:r>
              <a:r>
                <a:rPr kumimoji="0" lang="en-US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r>
                <a:rPr kumimoji="0" lang="zh-CN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587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446059" y="699158"/>
            <a:ext cx="27735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解题方法流程图</a:t>
            </a:r>
            <a:r>
              <a:rPr lang="zh-CN" altLang="en-US" sz="1800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5888039" y="234951"/>
            <a:ext cx="1963737" cy="3857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1"/>
              <a:t>求幂级数收敛域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2024064" y="3149600"/>
            <a:ext cx="1862137" cy="660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     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b="1"/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5972175" y="838200"/>
            <a:ext cx="1828800" cy="36933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 dirty="0"/>
              <a:t>判别幂级数类型</a:t>
            </a:r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>
            <a:off x="6200775" y="69215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1751" name="Group 7"/>
          <p:cNvGrpSpPr>
            <a:grpSpLocks/>
          </p:cNvGrpSpPr>
          <p:nvPr/>
        </p:nvGrpSpPr>
        <p:grpSpPr bwMode="auto">
          <a:xfrm>
            <a:off x="2085975" y="6019801"/>
            <a:ext cx="1676400" cy="593725"/>
            <a:chOff x="288" y="3792"/>
            <a:chExt cx="1056" cy="374"/>
          </a:xfrm>
        </p:grpSpPr>
        <p:sp>
          <p:nvSpPr>
            <p:cNvPr id="30809" name="Text Box 8"/>
            <p:cNvSpPr txBox="1">
              <a:spLocks noChangeArrowheads="1"/>
            </p:cNvSpPr>
            <p:nvPr/>
          </p:nvSpPr>
          <p:spPr bwMode="auto">
            <a:xfrm>
              <a:off x="288" y="3933"/>
              <a:ext cx="1056" cy="23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  </a:t>
              </a:r>
              <a:r>
                <a:rPr lang="zh-CN" altLang="en-US" sz="1800" b="1"/>
                <a:t>收敛域</a:t>
              </a:r>
            </a:p>
          </p:txBody>
        </p:sp>
        <p:sp>
          <p:nvSpPr>
            <p:cNvPr id="30810" name="Line 9"/>
            <p:cNvSpPr>
              <a:spLocks noChangeShapeType="1"/>
            </p:cNvSpPr>
            <p:nvPr/>
          </p:nvSpPr>
          <p:spPr bwMode="auto">
            <a:xfrm>
              <a:off x="816" y="379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754" name="Group 10"/>
          <p:cNvGrpSpPr>
            <a:grpSpLocks/>
          </p:cNvGrpSpPr>
          <p:nvPr/>
        </p:nvGrpSpPr>
        <p:grpSpPr bwMode="auto">
          <a:xfrm>
            <a:off x="6081713" y="4672013"/>
            <a:ext cx="1676400" cy="722312"/>
            <a:chOff x="2805" y="2943"/>
            <a:chExt cx="1056" cy="455"/>
          </a:xfrm>
        </p:grpSpPr>
        <p:sp>
          <p:nvSpPr>
            <p:cNvPr id="30807" name="Text Box 11"/>
            <p:cNvSpPr txBox="1">
              <a:spLocks noChangeArrowheads="1"/>
            </p:cNvSpPr>
            <p:nvPr/>
          </p:nvSpPr>
          <p:spPr bwMode="auto">
            <a:xfrm>
              <a:off x="2805" y="3165"/>
              <a:ext cx="1056" cy="23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  </a:t>
              </a:r>
              <a:r>
                <a:rPr lang="zh-CN" altLang="en-US" sz="1800" b="1"/>
                <a:t>收敛域   </a:t>
              </a:r>
            </a:p>
          </p:txBody>
        </p:sp>
        <p:sp>
          <p:nvSpPr>
            <p:cNvPr id="30808" name="Line 12"/>
            <p:cNvSpPr>
              <a:spLocks noChangeShapeType="1"/>
            </p:cNvSpPr>
            <p:nvPr/>
          </p:nvSpPr>
          <p:spPr bwMode="auto">
            <a:xfrm>
              <a:off x="3339" y="2943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757" name="Group 13"/>
          <p:cNvGrpSpPr>
            <a:grpSpLocks/>
          </p:cNvGrpSpPr>
          <p:nvPr/>
        </p:nvGrpSpPr>
        <p:grpSpPr bwMode="auto">
          <a:xfrm>
            <a:off x="8667750" y="1631951"/>
            <a:ext cx="1447800" cy="506413"/>
            <a:chOff x="4434" y="1028"/>
            <a:chExt cx="912" cy="319"/>
          </a:xfrm>
        </p:grpSpPr>
        <p:sp>
          <p:nvSpPr>
            <p:cNvPr id="30805" name="Text Box 14"/>
            <p:cNvSpPr txBox="1">
              <a:spLocks noChangeArrowheads="1"/>
            </p:cNvSpPr>
            <p:nvPr/>
          </p:nvSpPr>
          <p:spPr bwMode="auto">
            <a:xfrm>
              <a:off x="4434" y="1053"/>
              <a:ext cx="912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/>
                <a:t>                            </a:t>
              </a:r>
            </a:p>
          </p:txBody>
        </p:sp>
        <p:graphicFrame>
          <p:nvGraphicFramePr>
            <p:cNvPr id="30806" name="Object 15"/>
            <p:cNvGraphicFramePr>
              <a:graphicFrameLocks noChangeAspect="1"/>
            </p:cNvGraphicFramePr>
            <p:nvPr/>
          </p:nvGraphicFramePr>
          <p:xfrm>
            <a:off x="4545" y="1028"/>
            <a:ext cx="751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368" name="Equation" r:id="rId3" imgW="927100" imgH="431800" progId="Equation.DSMT4">
                    <p:embed/>
                  </p:oleObj>
                </mc:Choice>
                <mc:Fallback>
                  <p:oleObj name="Equation" r:id="rId3" imgW="927100" imgH="431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5" y="1028"/>
                          <a:ext cx="751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760" name="Group 16"/>
          <p:cNvGrpSpPr>
            <a:grpSpLocks/>
          </p:cNvGrpSpPr>
          <p:nvPr/>
        </p:nvGrpSpPr>
        <p:grpSpPr bwMode="auto">
          <a:xfrm>
            <a:off x="8667750" y="2085976"/>
            <a:ext cx="1460500" cy="773113"/>
            <a:chOff x="4434" y="1314"/>
            <a:chExt cx="920" cy="487"/>
          </a:xfrm>
        </p:grpSpPr>
        <p:sp>
          <p:nvSpPr>
            <p:cNvPr id="30802" name="Text Box 17"/>
            <p:cNvSpPr txBox="1">
              <a:spLocks noChangeArrowheads="1"/>
            </p:cNvSpPr>
            <p:nvPr/>
          </p:nvSpPr>
          <p:spPr bwMode="auto">
            <a:xfrm>
              <a:off x="4434" y="1539"/>
              <a:ext cx="920" cy="262"/>
            </a:xfrm>
            <a:prstGeom prst="rect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solidFill>
                    <a:schemeClr val="bg1"/>
                  </a:solidFill>
                </a:rPr>
                <a:t>令</a:t>
              </a:r>
              <a:r>
                <a:rPr lang="zh-CN" altLang="en-US" sz="2000" b="1"/>
                <a:t>                     </a:t>
              </a:r>
            </a:p>
          </p:txBody>
        </p:sp>
        <p:sp>
          <p:nvSpPr>
            <p:cNvPr id="30803" name="Line 18"/>
            <p:cNvSpPr>
              <a:spLocks noChangeShapeType="1"/>
            </p:cNvSpPr>
            <p:nvPr/>
          </p:nvSpPr>
          <p:spPr bwMode="auto">
            <a:xfrm>
              <a:off x="4899" y="1314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804" name="Object 19"/>
            <p:cNvGraphicFramePr>
              <a:graphicFrameLocks noChangeAspect="1"/>
            </p:cNvGraphicFramePr>
            <p:nvPr/>
          </p:nvGraphicFramePr>
          <p:xfrm>
            <a:off x="4655" y="1556"/>
            <a:ext cx="645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369" name="Equation" r:id="rId5" imgW="599918" imgH="209683" progId="Equation.DSMT4">
                    <p:embed/>
                  </p:oleObj>
                </mc:Choice>
                <mc:Fallback>
                  <p:oleObj name="Equation" r:id="rId5" imgW="599918" imgH="20968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5" y="1556"/>
                          <a:ext cx="645" cy="238"/>
                        </a:xfrm>
                        <a:prstGeom prst="rect">
                          <a:avLst/>
                        </a:prstGeom>
                        <a:solidFill>
                          <a:srgbClr val="0066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764" name="Group 20"/>
          <p:cNvGrpSpPr>
            <a:grpSpLocks/>
          </p:cNvGrpSpPr>
          <p:nvPr/>
        </p:nvGrpSpPr>
        <p:grpSpPr bwMode="auto">
          <a:xfrm>
            <a:off x="8672513" y="2843214"/>
            <a:ext cx="1447800" cy="873125"/>
            <a:chOff x="4437" y="1791"/>
            <a:chExt cx="912" cy="550"/>
          </a:xfrm>
        </p:grpSpPr>
        <p:sp>
          <p:nvSpPr>
            <p:cNvPr id="30799" name="Line 21"/>
            <p:cNvSpPr>
              <a:spLocks noChangeShapeType="1"/>
            </p:cNvSpPr>
            <p:nvPr/>
          </p:nvSpPr>
          <p:spPr bwMode="auto">
            <a:xfrm>
              <a:off x="4896" y="1791"/>
              <a:ext cx="0" cy="2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0" name="Text Box 22"/>
            <p:cNvSpPr txBox="1">
              <a:spLocks noChangeArrowheads="1"/>
            </p:cNvSpPr>
            <p:nvPr/>
          </p:nvSpPr>
          <p:spPr bwMode="auto">
            <a:xfrm>
              <a:off x="4437" y="2059"/>
              <a:ext cx="912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/>
                <a:t>　　      </a:t>
              </a:r>
            </a:p>
          </p:txBody>
        </p:sp>
        <p:graphicFrame>
          <p:nvGraphicFramePr>
            <p:cNvPr id="30801" name="Object 23"/>
            <p:cNvGraphicFramePr>
              <a:graphicFrameLocks noChangeAspect="1"/>
            </p:cNvGraphicFramePr>
            <p:nvPr/>
          </p:nvGraphicFramePr>
          <p:xfrm>
            <a:off x="4695" y="2027"/>
            <a:ext cx="498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370" name="Equation" r:id="rId7" imgW="495085" imgH="431613" progId="Equation.DSMT4">
                    <p:embed/>
                  </p:oleObj>
                </mc:Choice>
                <mc:Fallback>
                  <p:oleObj name="Equation" r:id="rId7" imgW="495085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5" y="2027"/>
                          <a:ext cx="498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768" name="Group 24"/>
          <p:cNvGrpSpPr>
            <a:grpSpLocks/>
          </p:cNvGrpSpPr>
          <p:nvPr/>
        </p:nvGrpSpPr>
        <p:grpSpPr bwMode="auto">
          <a:xfrm>
            <a:off x="5724525" y="3906839"/>
            <a:ext cx="2389188" cy="739775"/>
            <a:chOff x="2580" y="2461"/>
            <a:chExt cx="1505" cy="466"/>
          </a:xfrm>
        </p:grpSpPr>
        <p:sp>
          <p:nvSpPr>
            <p:cNvPr id="30796" name="Text Box 25"/>
            <p:cNvSpPr txBox="1">
              <a:spLocks noChangeArrowheads="1"/>
            </p:cNvSpPr>
            <p:nvPr/>
          </p:nvSpPr>
          <p:spPr bwMode="auto">
            <a:xfrm>
              <a:off x="2580" y="2694"/>
              <a:ext cx="1505" cy="23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/>
                <a:t>讨论         处的敛散性</a:t>
              </a:r>
            </a:p>
          </p:txBody>
        </p:sp>
        <p:sp>
          <p:nvSpPr>
            <p:cNvPr id="30797" name="Line 26"/>
            <p:cNvSpPr>
              <a:spLocks noChangeShapeType="1"/>
            </p:cNvSpPr>
            <p:nvPr/>
          </p:nvSpPr>
          <p:spPr bwMode="auto">
            <a:xfrm>
              <a:off x="3333" y="2461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798" name="Object 27"/>
            <p:cNvGraphicFramePr>
              <a:graphicFrameLocks noChangeAspect="1"/>
            </p:cNvGraphicFramePr>
            <p:nvPr/>
          </p:nvGraphicFramePr>
          <p:xfrm>
            <a:off x="2910" y="2744"/>
            <a:ext cx="405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371" name="Equation" r:id="rId9" imgW="494870" imgH="177646" progId="Equation.DSMT4">
                    <p:embed/>
                  </p:oleObj>
                </mc:Choice>
                <mc:Fallback>
                  <p:oleObj name="Equation" r:id="rId9" imgW="494870" imgH="17764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0" y="2744"/>
                          <a:ext cx="405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772" name="Group 28"/>
          <p:cNvGrpSpPr>
            <a:grpSpLocks/>
          </p:cNvGrpSpPr>
          <p:nvPr/>
        </p:nvGrpSpPr>
        <p:grpSpPr bwMode="auto">
          <a:xfrm>
            <a:off x="2314575" y="1638300"/>
            <a:ext cx="2922588" cy="457200"/>
            <a:chOff x="432" y="1032"/>
            <a:chExt cx="1841" cy="288"/>
          </a:xfrm>
        </p:grpSpPr>
        <p:sp>
          <p:nvSpPr>
            <p:cNvPr id="30792" name="Text Box 29"/>
            <p:cNvSpPr txBox="1">
              <a:spLocks noChangeArrowheads="1"/>
            </p:cNvSpPr>
            <p:nvPr/>
          </p:nvSpPr>
          <p:spPr bwMode="auto">
            <a:xfrm>
              <a:off x="432" y="1057"/>
              <a:ext cx="1824" cy="23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         </a:t>
              </a:r>
              <a:r>
                <a:rPr lang="zh-CN" altLang="en-US" sz="1800" b="1"/>
                <a:t>，         ，其它         </a:t>
              </a:r>
            </a:p>
          </p:txBody>
        </p:sp>
        <p:graphicFrame>
          <p:nvGraphicFramePr>
            <p:cNvPr id="30793" name="Object 30"/>
            <p:cNvGraphicFramePr>
              <a:graphicFrameLocks noChangeAspect="1"/>
            </p:cNvGraphicFramePr>
            <p:nvPr/>
          </p:nvGraphicFramePr>
          <p:xfrm>
            <a:off x="438" y="1032"/>
            <a:ext cx="48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372" name="Equation" r:id="rId11" imgW="583947" imgH="431613" progId="Equation.DSMT4">
                    <p:embed/>
                  </p:oleObj>
                </mc:Choice>
                <mc:Fallback>
                  <p:oleObj name="Equation" r:id="rId11" imgW="583947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" y="1032"/>
                          <a:ext cx="485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94" name="Object 31"/>
            <p:cNvGraphicFramePr>
              <a:graphicFrameLocks noChangeAspect="1"/>
            </p:cNvGraphicFramePr>
            <p:nvPr/>
          </p:nvGraphicFramePr>
          <p:xfrm>
            <a:off x="892" y="1032"/>
            <a:ext cx="57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373" name="Equation" r:id="rId13" imgW="685800" imgH="431800" progId="Equation.DSMT4">
                    <p:embed/>
                  </p:oleObj>
                </mc:Choice>
                <mc:Fallback>
                  <p:oleObj name="Equation" r:id="rId13" imgW="685800" imgH="431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2" y="1032"/>
                          <a:ext cx="57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95" name="Object 32"/>
            <p:cNvGraphicFramePr>
              <a:graphicFrameLocks noChangeAspect="1"/>
            </p:cNvGraphicFramePr>
            <p:nvPr/>
          </p:nvGraphicFramePr>
          <p:xfrm>
            <a:off x="1760" y="1032"/>
            <a:ext cx="513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374" name="Equation" r:id="rId15" imgW="583947" imgH="431613" progId="Equation.DSMT4">
                    <p:embed/>
                  </p:oleObj>
                </mc:Choice>
                <mc:Fallback>
                  <p:oleObj name="Equation" r:id="rId15" imgW="583947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0" y="1032"/>
                          <a:ext cx="513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777" name="Line 33"/>
          <p:cNvSpPr>
            <a:spLocks noChangeShapeType="1"/>
          </p:cNvSpPr>
          <p:nvPr/>
        </p:nvSpPr>
        <p:spPr bwMode="auto">
          <a:xfrm>
            <a:off x="6886575" y="609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1778" name="Group 34"/>
          <p:cNvGrpSpPr>
            <a:grpSpLocks/>
          </p:cNvGrpSpPr>
          <p:nvPr/>
        </p:nvGrpSpPr>
        <p:grpSpPr bwMode="auto">
          <a:xfrm>
            <a:off x="3686175" y="1219200"/>
            <a:ext cx="5715000" cy="457200"/>
            <a:chOff x="1296" y="768"/>
            <a:chExt cx="3600" cy="288"/>
          </a:xfrm>
        </p:grpSpPr>
        <p:sp>
          <p:nvSpPr>
            <p:cNvPr id="30787" name="Line 35"/>
            <p:cNvSpPr>
              <a:spLocks noChangeShapeType="1"/>
            </p:cNvSpPr>
            <p:nvPr/>
          </p:nvSpPr>
          <p:spPr bwMode="auto">
            <a:xfrm>
              <a:off x="1296" y="912"/>
              <a:ext cx="3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8" name="Line 36"/>
            <p:cNvSpPr>
              <a:spLocks noChangeShapeType="1"/>
            </p:cNvSpPr>
            <p:nvPr/>
          </p:nvSpPr>
          <p:spPr bwMode="auto">
            <a:xfrm>
              <a:off x="3312" y="768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9" name="Line 37"/>
            <p:cNvSpPr>
              <a:spLocks noChangeShapeType="1"/>
            </p:cNvSpPr>
            <p:nvPr/>
          </p:nvSpPr>
          <p:spPr bwMode="auto">
            <a:xfrm>
              <a:off x="3312" y="912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0" name="Line 38"/>
            <p:cNvSpPr>
              <a:spLocks noChangeShapeType="1"/>
            </p:cNvSpPr>
            <p:nvPr/>
          </p:nvSpPr>
          <p:spPr bwMode="auto">
            <a:xfrm>
              <a:off x="4896" y="912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1" name="Line 39"/>
            <p:cNvSpPr>
              <a:spLocks noChangeShapeType="1"/>
            </p:cNvSpPr>
            <p:nvPr/>
          </p:nvSpPr>
          <p:spPr bwMode="auto">
            <a:xfrm>
              <a:off x="1296" y="912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784" name="Group 40"/>
          <p:cNvGrpSpPr>
            <a:grpSpLocks/>
          </p:cNvGrpSpPr>
          <p:nvPr/>
        </p:nvGrpSpPr>
        <p:grpSpPr bwMode="auto">
          <a:xfrm>
            <a:off x="1704975" y="5410201"/>
            <a:ext cx="2452688" cy="593725"/>
            <a:chOff x="48" y="3408"/>
            <a:chExt cx="1545" cy="374"/>
          </a:xfrm>
        </p:grpSpPr>
        <p:sp>
          <p:nvSpPr>
            <p:cNvPr id="30784" name="Text Box 41"/>
            <p:cNvSpPr txBox="1">
              <a:spLocks noChangeArrowheads="1"/>
            </p:cNvSpPr>
            <p:nvPr/>
          </p:nvSpPr>
          <p:spPr bwMode="auto">
            <a:xfrm>
              <a:off x="48" y="3549"/>
              <a:ext cx="1545" cy="23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/>
                <a:t>讨论         处的敛散性 </a:t>
              </a:r>
            </a:p>
          </p:txBody>
        </p:sp>
        <p:graphicFrame>
          <p:nvGraphicFramePr>
            <p:cNvPr id="30785" name="Object 42"/>
            <p:cNvGraphicFramePr>
              <a:graphicFrameLocks noChangeAspect="1"/>
            </p:cNvGraphicFramePr>
            <p:nvPr/>
          </p:nvGraphicFramePr>
          <p:xfrm>
            <a:off x="374" y="3599"/>
            <a:ext cx="405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375" name="Equation" r:id="rId17" imgW="494870" imgH="177646" progId="Equation.DSMT4">
                    <p:embed/>
                  </p:oleObj>
                </mc:Choice>
                <mc:Fallback>
                  <p:oleObj name="Equation" r:id="rId17" imgW="494870" imgH="17764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" y="3599"/>
                          <a:ext cx="405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86" name="Line 43"/>
            <p:cNvSpPr>
              <a:spLocks noChangeShapeType="1"/>
            </p:cNvSpPr>
            <p:nvPr/>
          </p:nvSpPr>
          <p:spPr bwMode="auto">
            <a:xfrm>
              <a:off x="816" y="3408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788" name="Group 44"/>
          <p:cNvGrpSpPr>
            <a:grpSpLocks/>
          </p:cNvGrpSpPr>
          <p:nvPr/>
        </p:nvGrpSpPr>
        <p:grpSpPr bwMode="auto">
          <a:xfrm>
            <a:off x="2073275" y="4800600"/>
            <a:ext cx="1676400" cy="654050"/>
            <a:chOff x="280" y="3024"/>
            <a:chExt cx="1056" cy="412"/>
          </a:xfrm>
        </p:grpSpPr>
        <p:sp>
          <p:nvSpPr>
            <p:cNvPr id="30781" name="Text Box 45"/>
            <p:cNvSpPr txBox="1">
              <a:spLocks noChangeArrowheads="1"/>
            </p:cNvSpPr>
            <p:nvPr/>
          </p:nvSpPr>
          <p:spPr bwMode="auto">
            <a:xfrm>
              <a:off x="280" y="3165"/>
              <a:ext cx="1056" cy="23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           </a:t>
              </a:r>
            </a:p>
          </p:txBody>
        </p:sp>
        <p:graphicFrame>
          <p:nvGraphicFramePr>
            <p:cNvPr id="30782" name="Object 46"/>
            <p:cNvGraphicFramePr>
              <a:graphicFrameLocks noChangeAspect="1"/>
            </p:cNvGraphicFramePr>
            <p:nvPr/>
          </p:nvGraphicFramePr>
          <p:xfrm>
            <a:off x="607" y="3165"/>
            <a:ext cx="452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376" name="Equation" r:id="rId19" imgW="571500" imgH="457200" progId="Equation.DSMT4">
                    <p:embed/>
                  </p:oleObj>
                </mc:Choice>
                <mc:Fallback>
                  <p:oleObj name="Equation" r:id="rId19" imgW="57150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7" y="3165"/>
                          <a:ext cx="452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83" name="Line 47"/>
            <p:cNvSpPr>
              <a:spLocks noChangeShapeType="1"/>
            </p:cNvSpPr>
            <p:nvPr/>
          </p:nvSpPr>
          <p:spPr bwMode="auto">
            <a:xfrm>
              <a:off x="816" y="3024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792" name="Group 48"/>
          <p:cNvGrpSpPr>
            <a:grpSpLocks/>
          </p:cNvGrpSpPr>
          <p:nvPr/>
        </p:nvGrpSpPr>
        <p:grpSpPr bwMode="auto">
          <a:xfrm>
            <a:off x="2035175" y="3810000"/>
            <a:ext cx="1758950" cy="1035050"/>
            <a:chOff x="256" y="2400"/>
            <a:chExt cx="1108" cy="652"/>
          </a:xfrm>
        </p:grpSpPr>
        <p:sp>
          <p:nvSpPr>
            <p:cNvPr id="30777" name="Text Box 49"/>
            <p:cNvSpPr txBox="1">
              <a:spLocks noChangeArrowheads="1"/>
            </p:cNvSpPr>
            <p:nvPr/>
          </p:nvSpPr>
          <p:spPr bwMode="auto">
            <a:xfrm>
              <a:off x="256" y="2538"/>
              <a:ext cx="1108" cy="48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/>
                <a:t>当          时收敛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/>
                <a:t>当          时发散</a:t>
              </a:r>
            </a:p>
          </p:txBody>
        </p:sp>
        <p:graphicFrame>
          <p:nvGraphicFramePr>
            <p:cNvPr id="30778" name="Object 50"/>
            <p:cNvGraphicFramePr>
              <a:graphicFrameLocks noChangeAspect="1"/>
            </p:cNvGraphicFramePr>
            <p:nvPr/>
          </p:nvGraphicFramePr>
          <p:xfrm>
            <a:off x="468" y="2524"/>
            <a:ext cx="39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377" name="Equation" r:id="rId21" imgW="622300" imgH="457200" progId="Equation.DSMT4">
                    <p:embed/>
                  </p:oleObj>
                </mc:Choice>
                <mc:Fallback>
                  <p:oleObj name="Equation" r:id="rId21" imgW="62230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" y="2524"/>
                          <a:ext cx="39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79" name="Object 51"/>
            <p:cNvGraphicFramePr>
              <a:graphicFrameLocks noChangeAspect="1"/>
            </p:cNvGraphicFramePr>
            <p:nvPr/>
          </p:nvGraphicFramePr>
          <p:xfrm>
            <a:off x="468" y="2764"/>
            <a:ext cx="39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378" name="Equation" r:id="rId23" imgW="622300" imgH="457200" progId="Equation.DSMT4">
                    <p:embed/>
                  </p:oleObj>
                </mc:Choice>
                <mc:Fallback>
                  <p:oleObj name="Equation" r:id="rId23" imgW="62230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" y="2764"/>
                          <a:ext cx="39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80" name="Line 52"/>
            <p:cNvSpPr>
              <a:spLocks noChangeShapeType="1"/>
            </p:cNvSpPr>
            <p:nvPr/>
          </p:nvSpPr>
          <p:spPr bwMode="auto">
            <a:xfrm>
              <a:off x="816" y="2400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797" name="Group 53"/>
          <p:cNvGrpSpPr>
            <a:grpSpLocks/>
          </p:cNvGrpSpPr>
          <p:nvPr/>
        </p:nvGrpSpPr>
        <p:grpSpPr bwMode="auto">
          <a:xfrm>
            <a:off x="2039939" y="2913064"/>
            <a:ext cx="1838325" cy="896937"/>
            <a:chOff x="259" y="1835"/>
            <a:chExt cx="1158" cy="565"/>
          </a:xfrm>
        </p:grpSpPr>
        <p:graphicFrame>
          <p:nvGraphicFramePr>
            <p:cNvPr id="30775" name="Object 54"/>
            <p:cNvGraphicFramePr>
              <a:graphicFrameLocks noChangeAspect="1"/>
            </p:cNvGraphicFramePr>
            <p:nvPr/>
          </p:nvGraphicFramePr>
          <p:xfrm>
            <a:off x="259" y="1995"/>
            <a:ext cx="1158" cy="4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379" name="Equation" r:id="rId25" imgW="1358310" imgH="482391" progId="Equation.DSMT4">
                    <p:embed/>
                  </p:oleObj>
                </mc:Choice>
                <mc:Fallback>
                  <p:oleObj name="Equation" r:id="rId25" imgW="1358310" imgH="48239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" y="1995"/>
                          <a:ext cx="1158" cy="4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76" name="Line 55"/>
            <p:cNvSpPr>
              <a:spLocks noChangeShapeType="1"/>
            </p:cNvSpPr>
            <p:nvPr/>
          </p:nvSpPr>
          <p:spPr bwMode="auto">
            <a:xfrm>
              <a:off x="800" y="1835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800" name="Group 56"/>
          <p:cNvGrpSpPr>
            <a:grpSpLocks/>
          </p:cNvGrpSpPr>
          <p:nvPr/>
        </p:nvGrpSpPr>
        <p:grpSpPr bwMode="auto">
          <a:xfrm>
            <a:off x="4219575" y="2895601"/>
            <a:ext cx="1143000" cy="804863"/>
            <a:chOff x="1632" y="1824"/>
            <a:chExt cx="720" cy="507"/>
          </a:xfrm>
        </p:grpSpPr>
        <p:sp>
          <p:nvSpPr>
            <p:cNvPr id="30772" name="Text Box 57"/>
            <p:cNvSpPr txBox="1">
              <a:spLocks noChangeArrowheads="1"/>
            </p:cNvSpPr>
            <p:nvPr/>
          </p:nvSpPr>
          <p:spPr bwMode="auto">
            <a:xfrm>
              <a:off x="1632" y="2061"/>
              <a:ext cx="720" cy="23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             </a:t>
              </a:r>
            </a:p>
          </p:txBody>
        </p:sp>
        <p:graphicFrame>
          <p:nvGraphicFramePr>
            <p:cNvPr id="30773" name="Object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97164043"/>
                </p:ext>
              </p:extLst>
            </p:nvPr>
          </p:nvGraphicFramePr>
          <p:xfrm>
            <a:off x="1786" y="2019"/>
            <a:ext cx="452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380" name="Equation" r:id="rId27" imgW="533160" imgH="431640" progId="Equation.DSMT4">
                    <p:embed/>
                  </p:oleObj>
                </mc:Choice>
                <mc:Fallback>
                  <p:oleObj name="Equation" r:id="rId27" imgW="53316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6" y="2019"/>
                          <a:ext cx="452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74" name="Line 59"/>
            <p:cNvSpPr>
              <a:spLocks noChangeShapeType="1"/>
            </p:cNvSpPr>
            <p:nvPr/>
          </p:nvSpPr>
          <p:spPr bwMode="auto">
            <a:xfrm>
              <a:off x="1968" y="182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804" name="Group 60"/>
          <p:cNvGrpSpPr>
            <a:grpSpLocks/>
          </p:cNvGrpSpPr>
          <p:nvPr/>
        </p:nvGrpSpPr>
        <p:grpSpPr bwMode="auto">
          <a:xfrm>
            <a:off x="2085975" y="2071689"/>
            <a:ext cx="2667000" cy="808037"/>
            <a:chOff x="288" y="1305"/>
            <a:chExt cx="1680" cy="509"/>
          </a:xfrm>
        </p:grpSpPr>
        <p:sp>
          <p:nvSpPr>
            <p:cNvPr id="30768" name="Text Box 61"/>
            <p:cNvSpPr txBox="1">
              <a:spLocks noChangeArrowheads="1"/>
            </p:cNvSpPr>
            <p:nvPr/>
          </p:nvSpPr>
          <p:spPr bwMode="auto">
            <a:xfrm>
              <a:off x="288" y="1581"/>
              <a:ext cx="1056" cy="23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/>
                <a:t>用比值法</a:t>
              </a:r>
            </a:p>
          </p:txBody>
        </p:sp>
        <p:sp>
          <p:nvSpPr>
            <p:cNvPr id="30769" name="Line 62"/>
            <p:cNvSpPr>
              <a:spLocks noChangeShapeType="1"/>
            </p:cNvSpPr>
            <p:nvPr/>
          </p:nvSpPr>
          <p:spPr bwMode="auto">
            <a:xfrm>
              <a:off x="816" y="1440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0" name="Line 63"/>
            <p:cNvSpPr>
              <a:spLocks noChangeShapeType="1"/>
            </p:cNvSpPr>
            <p:nvPr/>
          </p:nvSpPr>
          <p:spPr bwMode="auto">
            <a:xfrm>
              <a:off x="1344" y="1305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1" name="Line 64"/>
            <p:cNvSpPr>
              <a:spLocks noChangeShapeType="1"/>
            </p:cNvSpPr>
            <p:nvPr/>
          </p:nvSpPr>
          <p:spPr bwMode="auto">
            <a:xfrm>
              <a:off x="816" y="1440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809" name="Group 65"/>
          <p:cNvGrpSpPr>
            <a:grpSpLocks/>
          </p:cNvGrpSpPr>
          <p:nvPr/>
        </p:nvGrpSpPr>
        <p:grpSpPr bwMode="auto">
          <a:xfrm>
            <a:off x="4143375" y="2286001"/>
            <a:ext cx="1219200" cy="593725"/>
            <a:chOff x="1584" y="1440"/>
            <a:chExt cx="768" cy="374"/>
          </a:xfrm>
        </p:grpSpPr>
        <p:sp>
          <p:nvSpPr>
            <p:cNvPr id="30765" name="Text Box 66"/>
            <p:cNvSpPr txBox="1">
              <a:spLocks noChangeArrowheads="1"/>
            </p:cNvSpPr>
            <p:nvPr/>
          </p:nvSpPr>
          <p:spPr bwMode="auto">
            <a:xfrm>
              <a:off x="1584" y="1581"/>
              <a:ext cx="768" cy="23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  </a:t>
              </a:r>
              <a:r>
                <a:rPr lang="zh-CN" altLang="en-US" sz="1800" b="1"/>
                <a:t>令          </a:t>
              </a:r>
            </a:p>
          </p:txBody>
        </p:sp>
        <p:graphicFrame>
          <p:nvGraphicFramePr>
            <p:cNvPr id="30766" name="Object 67"/>
            <p:cNvGraphicFramePr>
              <a:graphicFrameLocks noChangeAspect="1"/>
            </p:cNvGraphicFramePr>
            <p:nvPr/>
          </p:nvGraphicFramePr>
          <p:xfrm>
            <a:off x="1859" y="1562"/>
            <a:ext cx="459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381" name="Equation" r:id="rId29" imgW="444307" imgH="228501" progId="Equation.DSMT4">
                    <p:embed/>
                  </p:oleObj>
                </mc:Choice>
                <mc:Fallback>
                  <p:oleObj name="Equation" r:id="rId29" imgW="444307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9" y="1562"/>
                          <a:ext cx="459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67" name="Line 68"/>
            <p:cNvSpPr>
              <a:spLocks noChangeShapeType="1"/>
            </p:cNvSpPr>
            <p:nvPr/>
          </p:nvSpPr>
          <p:spPr bwMode="auto">
            <a:xfrm>
              <a:off x="1968" y="1440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813" name="Group 69"/>
          <p:cNvGrpSpPr>
            <a:grpSpLocks/>
          </p:cNvGrpSpPr>
          <p:nvPr/>
        </p:nvGrpSpPr>
        <p:grpSpPr bwMode="auto">
          <a:xfrm>
            <a:off x="5362575" y="1828800"/>
            <a:ext cx="838200" cy="1600200"/>
            <a:chOff x="2352" y="1152"/>
            <a:chExt cx="528" cy="1008"/>
          </a:xfrm>
        </p:grpSpPr>
        <p:sp>
          <p:nvSpPr>
            <p:cNvPr id="30762" name="Line 70"/>
            <p:cNvSpPr>
              <a:spLocks noChangeShapeType="1"/>
            </p:cNvSpPr>
            <p:nvPr/>
          </p:nvSpPr>
          <p:spPr bwMode="auto">
            <a:xfrm>
              <a:off x="2352" y="216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3" name="Line 71"/>
            <p:cNvSpPr>
              <a:spLocks noChangeShapeType="1"/>
            </p:cNvSpPr>
            <p:nvPr/>
          </p:nvSpPr>
          <p:spPr bwMode="auto">
            <a:xfrm flipV="1">
              <a:off x="2544" y="1152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4" name="Line 72"/>
            <p:cNvSpPr>
              <a:spLocks noChangeShapeType="1"/>
            </p:cNvSpPr>
            <p:nvPr/>
          </p:nvSpPr>
          <p:spPr bwMode="auto">
            <a:xfrm>
              <a:off x="2544" y="1152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817" name="Group 73"/>
          <p:cNvGrpSpPr>
            <a:grpSpLocks/>
          </p:cNvGrpSpPr>
          <p:nvPr/>
        </p:nvGrpSpPr>
        <p:grpSpPr bwMode="auto">
          <a:xfrm>
            <a:off x="6200775" y="1633538"/>
            <a:ext cx="1447800" cy="500062"/>
            <a:chOff x="2880" y="1029"/>
            <a:chExt cx="912" cy="315"/>
          </a:xfrm>
        </p:grpSpPr>
        <p:sp>
          <p:nvSpPr>
            <p:cNvPr id="30760" name="Text Box 74"/>
            <p:cNvSpPr txBox="1">
              <a:spLocks noChangeArrowheads="1"/>
            </p:cNvSpPr>
            <p:nvPr/>
          </p:nvSpPr>
          <p:spPr bwMode="auto">
            <a:xfrm>
              <a:off x="2880" y="1056"/>
              <a:ext cx="912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/>
                <a:t>            </a:t>
              </a:r>
            </a:p>
          </p:txBody>
        </p:sp>
        <p:graphicFrame>
          <p:nvGraphicFramePr>
            <p:cNvPr id="30761" name="Object 75"/>
            <p:cNvGraphicFramePr>
              <a:graphicFrameLocks noChangeAspect="1"/>
            </p:cNvGraphicFramePr>
            <p:nvPr/>
          </p:nvGraphicFramePr>
          <p:xfrm>
            <a:off x="3108" y="1029"/>
            <a:ext cx="504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382" name="Equation" r:id="rId31" imgW="533169" imgH="431613" progId="Equation.DSMT4">
                    <p:embed/>
                  </p:oleObj>
                </mc:Choice>
                <mc:Fallback>
                  <p:oleObj name="Equation" r:id="rId31" imgW="533169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8" y="1029"/>
                          <a:ext cx="504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820" name="Group 76"/>
          <p:cNvGrpSpPr>
            <a:grpSpLocks/>
          </p:cNvGrpSpPr>
          <p:nvPr/>
        </p:nvGrpSpPr>
        <p:grpSpPr bwMode="auto">
          <a:xfrm>
            <a:off x="6229350" y="2105025"/>
            <a:ext cx="1371600" cy="1066800"/>
            <a:chOff x="2898" y="1326"/>
            <a:chExt cx="864" cy="672"/>
          </a:xfrm>
        </p:grpSpPr>
        <p:sp>
          <p:nvSpPr>
            <p:cNvPr id="30757" name="Text Box 77"/>
            <p:cNvSpPr txBox="1">
              <a:spLocks noChangeArrowheads="1"/>
            </p:cNvSpPr>
            <p:nvPr/>
          </p:nvSpPr>
          <p:spPr bwMode="auto">
            <a:xfrm>
              <a:off x="2898" y="1570"/>
              <a:ext cx="864" cy="4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                   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1800" b="1"/>
            </a:p>
          </p:txBody>
        </p:sp>
        <p:sp>
          <p:nvSpPr>
            <p:cNvPr id="30758" name="Line 78"/>
            <p:cNvSpPr>
              <a:spLocks noChangeShapeType="1"/>
            </p:cNvSpPr>
            <p:nvPr/>
          </p:nvSpPr>
          <p:spPr bwMode="auto">
            <a:xfrm>
              <a:off x="3336" y="1326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759" name="Object 79"/>
            <p:cNvGraphicFramePr>
              <a:graphicFrameLocks noChangeAspect="1"/>
            </p:cNvGraphicFramePr>
            <p:nvPr/>
          </p:nvGraphicFramePr>
          <p:xfrm>
            <a:off x="2922" y="1556"/>
            <a:ext cx="780" cy="4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383" name="Equation" r:id="rId33" imgW="837836" imgH="482391" progId="Equation.DSMT4">
                    <p:embed/>
                  </p:oleObj>
                </mc:Choice>
                <mc:Fallback>
                  <p:oleObj name="Equation" r:id="rId33" imgW="837836" imgH="48239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2" y="1556"/>
                          <a:ext cx="780" cy="4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824" name="Group 80"/>
          <p:cNvGrpSpPr>
            <a:grpSpLocks/>
          </p:cNvGrpSpPr>
          <p:nvPr/>
        </p:nvGrpSpPr>
        <p:grpSpPr bwMode="auto">
          <a:xfrm>
            <a:off x="7648575" y="1828800"/>
            <a:ext cx="990600" cy="1600200"/>
            <a:chOff x="3792" y="1152"/>
            <a:chExt cx="624" cy="1008"/>
          </a:xfrm>
        </p:grpSpPr>
        <p:sp>
          <p:nvSpPr>
            <p:cNvPr id="30754" name="Line 81"/>
            <p:cNvSpPr>
              <a:spLocks noChangeShapeType="1"/>
            </p:cNvSpPr>
            <p:nvPr/>
          </p:nvSpPr>
          <p:spPr bwMode="auto">
            <a:xfrm flipV="1">
              <a:off x="4224" y="1152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5" name="Line 82"/>
            <p:cNvSpPr>
              <a:spLocks noChangeShapeType="1"/>
            </p:cNvSpPr>
            <p:nvPr/>
          </p:nvSpPr>
          <p:spPr bwMode="auto">
            <a:xfrm flipH="1">
              <a:off x="3792" y="1152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6" name="Line 83"/>
            <p:cNvSpPr>
              <a:spLocks noChangeShapeType="1"/>
            </p:cNvSpPr>
            <p:nvPr/>
          </p:nvSpPr>
          <p:spPr bwMode="auto">
            <a:xfrm>
              <a:off x="4224" y="216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828" name="Group 84"/>
          <p:cNvGrpSpPr>
            <a:grpSpLocks/>
          </p:cNvGrpSpPr>
          <p:nvPr/>
        </p:nvGrpSpPr>
        <p:grpSpPr bwMode="auto">
          <a:xfrm>
            <a:off x="6219825" y="3152775"/>
            <a:ext cx="1371600" cy="769938"/>
            <a:chOff x="2892" y="1986"/>
            <a:chExt cx="864" cy="485"/>
          </a:xfrm>
        </p:grpSpPr>
        <p:sp>
          <p:nvSpPr>
            <p:cNvPr id="30751" name="Text Box 85"/>
            <p:cNvSpPr txBox="1">
              <a:spLocks noChangeArrowheads="1"/>
            </p:cNvSpPr>
            <p:nvPr/>
          </p:nvSpPr>
          <p:spPr bwMode="auto">
            <a:xfrm>
              <a:off x="2892" y="2211"/>
              <a:ext cx="864" cy="23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             </a:t>
              </a:r>
            </a:p>
          </p:txBody>
        </p:sp>
        <p:graphicFrame>
          <p:nvGraphicFramePr>
            <p:cNvPr id="30752" name="Object 86"/>
            <p:cNvGraphicFramePr>
              <a:graphicFrameLocks noChangeAspect="1"/>
            </p:cNvGraphicFramePr>
            <p:nvPr/>
          </p:nvGraphicFramePr>
          <p:xfrm>
            <a:off x="3127" y="2205"/>
            <a:ext cx="388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384" name="Equation" r:id="rId35" imgW="444307" imgH="431613" progId="Equation.DSMT4">
                    <p:embed/>
                  </p:oleObj>
                </mc:Choice>
                <mc:Fallback>
                  <p:oleObj name="Equation" r:id="rId35" imgW="444307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7" y="2205"/>
                          <a:ext cx="388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53" name="Line 87"/>
            <p:cNvSpPr>
              <a:spLocks noChangeShapeType="1"/>
            </p:cNvSpPr>
            <p:nvPr/>
          </p:nvSpPr>
          <p:spPr bwMode="auto">
            <a:xfrm>
              <a:off x="3330" y="1986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6900863" y="1362076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9421813" y="1362076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805238" y="1362076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8989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31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10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3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31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31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0"/>
                                        <p:tgtEl>
                                          <p:spTgt spid="31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1000"/>
                                        <p:tgtEl>
                                          <p:spTgt spid="31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10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10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1000"/>
                                        <p:tgtEl>
                                          <p:spTgt spid="31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10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10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10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1000"/>
                                        <p:tgtEl>
                                          <p:spTgt spid="31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1000"/>
                                        <p:tgtEl>
                                          <p:spTgt spid="31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1000"/>
                                        <p:tgtEl>
                                          <p:spTgt spid="3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1000"/>
                                        <p:tgtEl>
                                          <p:spTgt spid="3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1000"/>
                                        <p:tgtEl>
                                          <p:spTgt spid="3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10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1000"/>
                                        <p:tgtEl>
                                          <p:spTgt spid="31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1000"/>
                                        <p:tgtEl>
                                          <p:spTgt spid="31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1000"/>
                                        <p:tgtEl>
                                          <p:spTgt spid="3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10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1000"/>
                                        <p:tgtEl>
                                          <p:spTgt spid="3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1000"/>
                                        <p:tgtEl>
                                          <p:spTgt spid="3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1000"/>
                                        <p:tgtEl>
                                          <p:spTgt spid="31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animBg="1"/>
      <p:bldP spid="31748" grpId="0" animBg="1"/>
      <p:bldP spid="31749" grpId="0" animBg="1"/>
      <p:bldP spid="31777" grpId="0" animBg="1"/>
      <p:bldP spid="31832" grpId="0"/>
      <p:bldP spid="31833" grpId="0"/>
      <p:bldP spid="318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Text Box 2"/>
          <p:cNvSpPr txBox="1">
            <a:spLocks noChangeArrowheads="1"/>
          </p:cNvSpPr>
          <p:nvPr/>
        </p:nvSpPr>
        <p:spPr bwMode="auto">
          <a:xfrm>
            <a:off x="1435191" y="1908828"/>
            <a:ext cx="3733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rgbClr val="0000CC"/>
                </a:solidFill>
                <a:ea typeface="黑体" panose="02010609060101010101" pitchFamily="49" charset="-122"/>
              </a:rPr>
              <a:t>1.</a:t>
            </a:r>
            <a:r>
              <a:rPr lang="en-US" altLang="zh-CN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代数运算性质</a:t>
            </a:r>
            <a:endParaRPr lang="en-US" altLang="zh-CN" sz="3200" b="1" dirty="0">
              <a:solidFill>
                <a:srgbClr val="0000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4355" name="Text Box 3"/>
          <p:cNvSpPr txBox="1">
            <a:spLocks noChangeArrowheads="1"/>
          </p:cNvSpPr>
          <p:nvPr/>
        </p:nvSpPr>
        <p:spPr bwMode="auto">
          <a:xfrm>
            <a:off x="2549616" y="4102100"/>
            <a:ext cx="2209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(1) 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加减法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843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796022"/>
              </p:ext>
            </p:extLst>
          </p:nvPr>
        </p:nvGraphicFramePr>
        <p:xfrm>
          <a:off x="2628900" y="4648200"/>
          <a:ext cx="2844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1" name="公式" r:id="rId4" imgW="2844800" imgH="1016000" progId="Equation.3">
                  <p:embed/>
                </p:oleObj>
              </mc:Choice>
              <mc:Fallback>
                <p:oleObj name="公式" r:id="rId4" imgW="2844800" imgH="1016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4648200"/>
                        <a:ext cx="28448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43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8538518"/>
              </p:ext>
            </p:extLst>
          </p:nvPr>
        </p:nvGraphicFramePr>
        <p:xfrm>
          <a:off x="5613400" y="4607265"/>
          <a:ext cx="1422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2" name="Equation" r:id="rId6" imgW="1422400" imgH="952500" progId="Equation.3">
                  <p:embed/>
                </p:oleObj>
              </mc:Choice>
              <mc:Fallback>
                <p:oleObj name="Equation" r:id="rId6" imgW="14224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4607265"/>
                        <a:ext cx="14224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4358" name="Text Box 6"/>
          <p:cNvSpPr txBox="1">
            <a:spLocks noChangeArrowheads="1"/>
          </p:cNvSpPr>
          <p:nvPr/>
        </p:nvSpPr>
        <p:spPr bwMode="auto">
          <a:xfrm>
            <a:off x="6254931" y="5624060"/>
            <a:ext cx="2743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其中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843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4275859"/>
              </p:ext>
            </p:extLst>
          </p:nvPr>
        </p:nvGraphicFramePr>
        <p:xfrm>
          <a:off x="2743200" y="3610462"/>
          <a:ext cx="2362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3" name="公式" r:id="rId8" imgW="2578100" imgH="457200" progId="Equation.3">
                  <p:embed/>
                </p:oleObj>
              </mc:Choice>
              <mc:Fallback>
                <p:oleObj name="公式" r:id="rId8" imgW="25781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610462"/>
                        <a:ext cx="2362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43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6193355"/>
              </p:ext>
            </p:extLst>
          </p:nvPr>
        </p:nvGraphicFramePr>
        <p:xfrm>
          <a:off x="7406640" y="5664200"/>
          <a:ext cx="212725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4" name="公式" r:id="rId10" imgW="1930400" imgH="457200" progId="Equation.3">
                  <p:embed/>
                </p:oleObj>
              </mc:Choice>
              <mc:Fallback>
                <p:oleObj name="公式" r:id="rId10" imgW="1930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6640" y="5664200"/>
                        <a:ext cx="212725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43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9649009"/>
              </p:ext>
            </p:extLst>
          </p:nvPr>
        </p:nvGraphicFramePr>
        <p:xfrm>
          <a:off x="7406640" y="4960144"/>
          <a:ext cx="17145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5" name="Equation" r:id="rId12" imgW="1666718" imgH="343019" progId="Equation.3">
                  <p:embed/>
                </p:oleObj>
              </mc:Choice>
              <mc:Fallback>
                <p:oleObj name="Equation" r:id="rId12" imgW="1666718" imgH="3430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6640" y="4960144"/>
                        <a:ext cx="17145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436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799941"/>
              </p:ext>
            </p:extLst>
          </p:nvPr>
        </p:nvGraphicFramePr>
        <p:xfrm>
          <a:off x="2956016" y="2321495"/>
          <a:ext cx="36068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6" name="公式" r:id="rId14" imgW="1447800" imgH="520700" progId="Equation.3">
                  <p:embed/>
                </p:oleObj>
              </mc:Choice>
              <mc:Fallback>
                <p:oleObj name="公式" r:id="rId14" imgW="14478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6016" y="2321495"/>
                        <a:ext cx="36068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1561011" y="1056163"/>
            <a:ext cx="8534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5.2</a:t>
            </a:r>
            <a:r>
              <a:rPr lang="zh-CN" altLang="en-US" sz="360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3600" b="1" dirty="0">
                <a:solidFill>
                  <a:srgbClr val="FF0000"/>
                </a:solidFill>
                <a:latin typeface="+mn-ea"/>
                <a:ea typeface="+mn-ea"/>
              </a:rPr>
              <a:t>幂级数的运算与性质</a:t>
            </a:r>
            <a:endParaRPr lang="en-US" altLang="zh-CN" sz="36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84364" name="Text Box 12"/>
          <p:cNvSpPr txBox="1">
            <a:spLocks noChangeArrowheads="1"/>
          </p:cNvSpPr>
          <p:nvPr/>
        </p:nvSpPr>
        <p:spPr bwMode="auto">
          <a:xfrm>
            <a:off x="6426926" y="2679476"/>
            <a:ext cx="4800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的收敛半径为</a:t>
            </a:r>
            <a:r>
              <a:rPr lang="en-US" altLang="zh-CN" sz="3200" b="1" i="1" dirty="0">
                <a:solidFill>
                  <a:schemeClr val="tx1"/>
                </a:solidFill>
                <a:ea typeface="宋体" panose="02010600030101010101" pitchFamily="2" charset="-122"/>
              </a:rPr>
              <a:t>R</a:t>
            </a:r>
            <a:r>
              <a:rPr lang="en-US" altLang="zh-CN" sz="3200" b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和</a:t>
            </a:r>
            <a:r>
              <a:rPr lang="en-US" altLang="zh-CN" sz="3200" b="1" i="1" dirty="0">
                <a:solidFill>
                  <a:schemeClr val="tx1"/>
                </a:solidFill>
                <a:ea typeface="宋体" panose="02010600030101010101" pitchFamily="2" charset="-122"/>
              </a:rPr>
              <a:t>R</a:t>
            </a:r>
            <a:r>
              <a:rPr lang="en-US" altLang="zh-CN" sz="3200" b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2 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39949" name="Text Box 13"/>
          <p:cNvSpPr txBox="1">
            <a:spLocks noChangeArrowheads="1"/>
          </p:cNvSpPr>
          <p:nvPr/>
        </p:nvSpPr>
        <p:spPr bwMode="auto">
          <a:xfrm>
            <a:off x="1435191" y="2716943"/>
            <a:ext cx="15208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ea typeface="宋体" panose="02010600030101010101" pitchFamily="2" charset="-122"/>
              </a:rPr>
              <a:t>定理</a:t>
            </a:r>
            <a:r>
              <a:rPr lang="en-US" altLang="zh-CN" sz="3200" b="1" dirty="0">
                <a:solidFill>
                  <a:srgbClr val="FF0000"/>
                </a:solidFill>
                <a:ea typeface="宋体" panose="02010600030101010101" pitchFamily="2" charset="-122"/>
              </a:rPr>
              <a:t>5.3</a:t>
            </a:r>
          </a:p>
        </p:txBody>
      </p:sp>
    </p:spTree>
    <p:extLst>
      <p:ext uri="{BB962C8B-B14F-4D97-AF65-F5344CB8AC3E}">
        <p14:creationId xmlns:p14="http://schemas.microsoft.com/office/powerpoint/2010/main" val="303350716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48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48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48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8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4" grpId="0"/>
      <p:bldP spid="484355" grpId="0" autoUpdateAnimBg="0"/>
      <p:bldP spid="484358" grpId="0" autoUpdateAnimBg="0"/>
      <p:bldP spid="484364" grpId="0" autoUpdateAnimBg="0"/>
      <p:bldP spid="3994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279" y="1066627"/>
            <a:ext cx="6520452" cy="575405"/>
          </a:xfr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anchor="t">
            <a:normAutofit fontScale="90000"/>
          </a:bodyPr>
          <a:lstStyle/>
          <a:p>
            <a:pPr algn="l">
              <a:defRPr/>
            </a:pP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5.1.</a:t>
            </a:r>
            <a:r>
              <a:rPr lang="zh-CN" altLang="en-US" sz="3600" b="1" dirty="0">
                <a:solidFill>
                  <a:srgbClr val="FF0000"/>
                </a:solidFill>
              </a:rPr>
              <a:t>幂级数的收敛半径与收敛域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2111239" y="1799748"/>
            <a:ext cx="1486989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b="1" dirty="0">
                <a:solidFill>
                  <a:srgbClr val="0000FF"/>
                </a:solidFill>
                <a:latin typeface="+mn-ea"/>
                <a:ea typeface="+mn-ea"/>
              </a:rPr>
              <a:t>定义</a:t>
            </a:r>
            <a:r>
              <a:rPr lang="en-US" altLang="zh-CN" b="1" dirty="0">
                <a:solidFill>
                  <a:srgbClr val="0000FF"/>
                </a:solidFill>
                <a:latin typeface="+mn-ea"/>
                <a:ea typeface="+mn-ea"/>
              </a:rPr>
              <a:t>:</a:t>
            </a:r>
          </a:p>
        </p:txBody>
      </p:sp>
      <p:graphicFrame>
        <p:nvGraphicFramePr>
          <p:cNvPr id="553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7757530"/>
              </p:ext>
            </p:extLst>
          </p:nvPr>
        </p:nvGraphicFramePr>
        <p:xfrm>
          <a:off x="2369457" y="2697205"/>
          <a:ext cx="3378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59" name="Equation" r:id="rId4" imgW="3333795" imgH="905041" progId="Equation.DSMT4">
                  <p:embed/>
                </p:oleObj>
              </mc:Choice>
              <mc:Fallback>
                <p:oleObj name="Equation" r:id="rId4" imgW="3333795" imgH="90504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9457" y="2697205"/>
                        <a:ext cx="33782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1924957" y="3642675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b="1" dirty="0">
                <a:solidFill>
                  <a:srgbClr val="0000FF"/>
                </a:solidFill>
                <a:latin typeface="+mn-ea"/>
                <a:ea typeface="+mn-ea"/>
              </a:rPr>
              <a:t>收敛性</a:t>
            </a:r>
            <a:r>
              <a:rPr lang="en-US" altLang="zh-CN" b="1" dirty="0">
                <a:solidFill>
                  <a:srgbClr val="0000FF"/>
                </a:solidFill>
                <a:latin typeface="+mn-ea"/>
                <a:ea typeface="+mn-ea"/>
              </a:rPr>
              <a:t>:</a:t>
            </a:r>
          </a:p>
        </p:txBody>
      </p:sp>
      <p:graphicFrame>
        <p:nvGraphicFramePr>
          <p:cNvPr id="553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387154"/>
              </p:ext>
            </p:extLst>
          </p:nvPr>
        </p:nvGraphicFramePr>
        <p:xfrm>
          <a:off x="2781300" y="4097894"/>
          <a:ext cx="5156200" cy="89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60" name="Equation" r:id="rId6" imgW="5461000" imgH="952500" progId="Equation.DSMT4">
                  <p:embed/>
                </p:oleObj>
              </mc:Choice>
              <mc:Fallback>
                <p:oleObj name="Equation" r:id="rId6" imgW="5461000" imgH="952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0" y="4097894"/>
                        <a:ext cx="5156200" cy="899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2457795"/>
              </p:ext>
            </p:extLst>
          </p:nvPr>
        </p:nvGraphicFramePr>
        <p:xfrm>
          <a:off x="2781300" y="5144349"/>
          <a:ext cx="2378891" cy="43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61" name="公式" r:id="rId8" imgW="2616200" imgH="482600" progId="Equation.3">
                  <p:embed/>
                </p:oleObj>
              </mc:Choice>
              <mc:Fallback>
                <p:oleObj name="公式" r:id="rId8" imgW="26162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0" y="5144349"/>
                        <a:ext cx="2378891" cy="4373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2338343"/>
              </p:ext>
            </p:extLst>
          </p:nvPr>
        </p:nvGraphicFramePr>
        <p:xfrm>
          <a:off x="5359400" y="5169568"/>
          <a:ext cx="2241731" cy="41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62" name="公式" r:id="rId10" imgW="2616200" imgH="482600" progId="Equation.3">
                  <p:embed/>
                </p:oleObj>
              </mc:Choice>
              <mc:Fallback>
                <p:oleObj name="公式" r:id="rId10" imgW="26162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9400" y="5169568"/>
                        <a:ext cx="2241731" cy="41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1559460"/>
              </p:ext>
            </p:extLst>
          </p:nvPr>
        </p:nvGraphicFramePr>
        <p:xfrm>
          <a:off x="2781300" y="5819310"/>
          <a:ext cx="2078083" cy="432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63" name="公式" r:id="rId12" imgW="2197100" imgH="457200" progId="Equation.3">
                  <p:embed/>
                </p:oleObj>
              </mc:Choice>
              <mc:Fallback>
                <p:oleObj name="公式" r:id="rId12" imgW="21971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0" y="5819310"/>
                        <a:ext cx="2078083" cy="4324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8875717"/>
              </p:ext>
            </p:extLst>
          </p:nvPr>
        </p:nvGraphicFramePr>
        <p:xfrm>
          <a:off x="5047751" y="5866215"/>
          <a:ext cx="3613785" cy="418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64" name="公式" r:id="rId14" imgW="3949700" imgH="457200" progId="Equation.3">
                  <p:embed/>
                </p:oleObj>
              </mc:Choice>
              <mc:Fallback>
                <p:oleObj name="公式" r:id="rId14" imgW="39497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7751" y="5866215"/>
                        <a:ext cx="3613785" cy="4183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5829033"/>
              </p:ext>
            </p:extLst>
          </p:nvPr>
        </p:nvGraphicFramePr>
        <p:xfrm>
          <a:off x="3599475" y="1628995"/>
          <a:ext cx="4460875" cy="968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65" name="Equation" r:id="rId16" imgW="1993680" imgH="431640" progId="Equation.DSMT4">
                  <p:embed/>
                </p:oleObj>
              </mc:Choice>
              <mc:Fallback>
                <p:oleObj name="Equation" r:id="rId16" imgW="1993680" imgH="4316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9475" y="1628995"/>
                        <a:ext cx="4460875" cy="9680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937500" y="1814369"/>
            <a:ext cx="15510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sng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+mn-ea"/>
                <a:cs typeface="Times New Roman" panose="02020603050405020304" pitchFamily="18" charset="0"/>
              </a:rPr>
              <a:t>幂级数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+mn-ea"/>
                <a:cs typeface="Times New Roman" panose="02020603050405020304" pitchFamily="18" charset="0"/>
              </a:rPr>
              <a:t>.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979161" y="2977357"/>
            <a:ext cx="3617685" cy="527511"/>
            <a:chOff x="6067879" y="2516198"/>
            <a:chExt cx="3617685" cy="527511"/>
          </a:xfrm>
        </p:grpSpPr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08484892"/>
                </p:ext>
              </p:extLst>
            </p:nvPr>
          </p:nvGraphicFramePr>
          <p:xfrm>
            <a:off x="6067879" y="2554092"/>
            <a:ext cx="1482452" cy="4896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566" name="Equation" r:id="rId18" imgW="685800" imgH="228600" progId="Equation.DSMT4">
                    <p:embed/>
                  </p:oleObj>
                </mc:Choice>
                <mc:Fallback>
                  <p:oleObj name="Equation" r:id="rId18" imgW="685800" imgH="2286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67879" y="2554092"/>
                          <a:ext cx="1482452" cy="48961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Rectangle 14"/>
            <p:cNvSpPr>
              <a:spLocks noChangeArrowheads="1"/>
            </p:cNvSpPr>
            <p:nvPr/>
          </p:nvSpPr>
          <p:spPr bwMode="auto">
            <a:xfrm>
              <a:off x="7421335" y="2516198"/>
              <a:ext cx="226422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sng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幂级数系数</a:t>
              </a:r>
              <a:r>
                <a:rPr kumimoji="0" lang="en-US" altLang="zh-CN" sz="28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endPara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258084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5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autoUpdateAnimBg="0"/>
      <p:bldP spid="55303" grpId="0" autoUpdateAnimBg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2438400" y="926308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(2)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乘法</a:t>
            </a:r>
          </a:p>
        </p:txBody>
      </p:sp>
      <p:graphicFrame>
        <p:nvGraphicFramePr>
          <p:cNvPr id="563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182535"/>
              </p:ext>
            </p:extLst>
          </p:nvPr>
        </p:nvGraphicFramePr>
        <p:xfrm>
          <a:off x="2539524" y="1465264"/>
          <a:ext cx="32131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429" name="公式" r:id="rId4" imgW="3213100" imgH="1016000" progId="Equation.3">
                  <p:embed/>
                </p:oleObj>
              </mc:Choice>
              <mc:Fallback>
                <p:oleObj name="公式" r:id="rId4" imgW="3213100" imgH="1016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9524" y="1465264"/>
                        <a:ext cx="32131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4045285"/>
              </p:ext>
            </p:extLst>
          </p:nvPr>
        </p:nvGraphicFramePr>
        <p:xfrm>
          <a:off x="5746750" y="1455039"/>
          <a:ext cx="1574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430" name="公式" r:id="rId6" imgW="1574800" imgH="952500" progId="Equation.3">
                  <p:embed/>
                </p:oleObj>
              </mc:Choice>
              <mc:Fallback>
                <p:oleObj name="公式" r:id="rId6" imgW="15748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0" y="1455039"/>
                        <a:ext cx="15748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0038072"/>
              </p:ext>
            </p:extLst>
          </p:nvPr>
        </p:nvGraphicFramePr>
        <p:xfrm>
          <a:off x="7680235" y="1715294"/>
          <a:ext cx="18796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431" name="公式" r:id="rId8" imgW="1879600" imgH="431800" progId="Equation.3">
                  <p:embed/>
                </p:oleObj>
              </mc:Choice>
              <mc:Fallback>
                <p:oleObj name="公式" r:id="rId8" imgW="1879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0235" y="1715294"/>
                        <a:ext cx="18796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2941638" y="2514601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b="1">
                <a:solidFill>
                  <a:schemeClr val="tx1"/>
                </a:solidFill>
                <a:ea typeface="宋体" panose="02010600030101010101" pitchFamily="2" charset="-122"/>
              </a:rPr>
              <a:t>(其中</a:t>
            </a:r>
            <a:endParaRPr lang="zh-CN" altLang="en-US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563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488248"/>
              </p:ext>
            </p:extLst>
          </p:nvPr>
        </p:nvGraphicFramePr>
        <p:xfrm>
          <a:off x="3943713" y="2566195"/>
          <a:ext cx="5105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432" name="公式" r:id="rId10" imgW="5105400" imgH="457200" progId="Equation.3">
                  <p:embed/>
                </p:oleObj>
              </mc:Choice>
              <mc:Fallback>
                <p:oleObj name="公式" r:id="rId10" imgW="5105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3713" y="2566195"/>
                        <a:ext cx="5105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505200" y="3481388"/>
            <a:ext cx="4648200" cy="2767012"/>
            <a:chOff x="1728" y="1056"/>
            <a:chExt cx="2928" cy="1743"/>
          </a:xfrm>
        </p:grpSpPr>
        <p:graphicFrame>
          <p:nvGraphicFramePr>
            <p:cNvPr id="23575" name="Object 9"/>
            <p:cNvGraphicFramePr>
              <a:graphicFrameLocks noChangeAspect="1"/>
            </p:cNvGraphicFramePr>
            <p:nvPr/>
          </p:nvGraphicFramePr>
          <p:xfrm>
            <a:off x="1776" y="1056"/>
            <a:ext cx="41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433" name="公式" r:id="rId12" imgW="660400" imgH="457200" progId="Equation.3">
                    <p:embed/>
                  </p:oleObj>
                </mc:Choice>
                <mc:Fallback>
                  <p:oleObj name="公式" r:id="rId12" imgW="6604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1056"/>
                          <a:ext cx="41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6" name="Object 10"/>
            <p:cNvGraphicFramePr>
              <a:graphicFrameLocks noChangeAspect="1"/>
            </p:cNvGraphicFramePr>
            <p:nvPr/>
          </p:nvGraphicFramePr>
          <p:xfrm>
            <a:off x="2504" y="1056"/>
            <a:ext cx="39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434" name="公式" r:id="rId14" imgW="634725" imgH="457002" progId="Equation.3">
                    <p:embed/>
                  </p:oleObj>
                </mc:Choice>
                <mc:Fallback>
                  <p:oleObj name="公式" r:id="rId14" imgW="634725" imgH="45700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4" y="1056"/>
                          <a:ext cx="399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7" name="Object 11"/>
            <p:cNvGraphicFramePr>
              <a:graphicFrameLocks noChangeAspect="1"/>
            </p:cNvGraphicFramePr>
            <p:nvPr/>
          </p:nvGraphicFramePr>
          <p:xfrm>
            <a:off x="3168" y="1056"/>
            <a:ext cx="41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435" name="公式" r:id="rId16" imgW="660400" imgH="457200" progId="Equation.3">
                    <p:embed/>
                  </p:oleObj>
                </mc:Choice>
                <mc:Fallback>
                  <p:oleObj name="公式" r:id="rId16" imgW="6604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1056"/>
                          <a:ext cx="41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8" name="Object 12"/>
            <p:cNvGraphicFramePr>
              <a:graphicFrameLocks noChangeAspect="1"/>
            </p:cNvGraphicFramePr>
            <p:nvPr/>
          </p:nvGraphicFramePr>
          <p:xfrm>
            <a:off x="3792" y="1056"/>
            <a:ext cx="41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436" name="公式" r:id="rId18" imgW="660400" imgH="457200" progId="Equation.3">
                    <p:embed/>
                  </p:oleObj>
                </mc:Choice>
                <mc:Fallback>
                  <p:oleObj name="公式" r:id="rId18" imgW="6604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1056"/>
                          <a:ext cx="41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9" name="Object 13"/>
            <p:cNvGraphicFramePr>
              <a:graphicFrameLocks noChangeAspect="1"/>
            </p:cNvGraphicFramePr>
            <p:nvPr/>
          </p:nvGraphicFramePr>
          <p:xfrm>
            <a:off x="1752" y="1488"/>
            <a:ext cx="39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437" name="公式" r:id="rId20" imgW="634725" imgH="457002" progId="Equation.3">
                    <p:embed/>
                  </p:oleObj>
                </mc:Choice>
                <mc:Fallback>
                  <p:oleObj name="公式" r:id="rId20" imgW="634725" imgH="45700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2" y="1488"/>
                          <a:ext cx="399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80" name="Object 14"/>
            <p:cNvGraphicFramePr>
              <a:graphicFrameLocks noChangeAspect="1"/>
            </p:cNvGraphicFramePr>
            <p:nvPr/>
          </p:nvGraphicFramePr>
          <p:xfrm>
            <a:off x="2508" y="1488"/>
            <a:ext cx="39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438" name="公式" r:id="rId22" imgW="622300" imgH="457200" progId="Equation.3">
                    <p:embed/>
                  </p:oleObj>
                </mc:Choice>
                <mc:Fallback>
                  <p:oleObj name="公式" r:id="rId22" imgW="6223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8" y="1488"/>
                          <a:ext cx="391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81" name="Object 15"/>
            <p:cNvGraphicFramePr>
              <a:graphicFrameLocks noChangeAspect="1"/>
            </p:cNvGraphicFramePr>
            <p:nvPr/>
          </p:nvGraphicFramePr>
          <p:xfrm>
            <a:off x="3124" y="1488"/>
            <a:ext cx="40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439" name="公式" r:id="rId24" imgW="647700" imgH="457200" progId="Equation.3">
                    <p:embed/>
                  </p:oleObj>
                </mc:Choice>
                <mc:Fallback>
                  <p:oleObj name="公式" r:id="rId24" imgW="6477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4" y="1488"/>
                          <a:ext cx="40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82" name="Object 16"/>
            <p:cNvGraphicFramePr>
              <a:graphicFrameLocks noChangeAspect="1"/>
            </p:cNvGraphicFramePr>
            <p:nvPr/>
          </p:nvGraphicFramePr>
          <p:xfrm>
            <a:off x="3796" y="1488"/>
            <a:ext cx="40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440" name="公式" r:id="rId26" imgW="647700" imgH="457200" progId="Equation.3">
                    <p:embed/>
                  </p:oleObj>
                </mc:Choice>
                <mc:Fallback>
                  <p:oleObj name="公式" r:id="rId26" imgW="6477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6" y="1488"/>
                          <a:ext cx="40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83" name="Object 17"/>
            <p:cNvGraphicFramePr>
              <a:graphicFrameLocks noChangeAspect="1"/>
            </p:cNvGraphicFramePr>
            <p:nvPr/>
          </p:nvGraphicFramePr>
          <p:xfrm>
            <a:off x="1728" y="1872"/>
            <a:ext cx="41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441" name="公式" r:id="rId28" imgW="660400" imgH="457200" progId="Equation.3">
                    <p:embed/>
                  </p:oleObj>
                </mc:Choice>
                <mc:Fallback>
                  <p:oleObj name="公式" r:id="rId28" imgW="6604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1872"/>
                          <a:ext cx="41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84" name="Object 18"/>
            <p:cNvGraphicFramePr>
              <a:graphicFrameLocks noChangeAspect="1"/>
            </p:cNvGraphicFramePr>
            <p:nvPr/>
          </p:nvGraphicFramePr>
          <p:xfrm>
            <a:off x="2500" y="1872"/>
            <a:ext cx="40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442" name="公式" r:id="rId30" imgW="647700" imgH="457200" progId="Equation.3">
                    <p:embed/>
                  </p:oleObj>
                </mc:Choice>
                <mc:Fallback>
                  <p:oleObj name="公式" r:id="rId30" imgW="6477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0" y="1872"/>
                          <a:ext cx="40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85" name="Object 19"/>
            <p:cNvGraphicFramePr>
              <a:graphicFrameLocks noChangeAspect="1"/>
            </p:cNvGraphicFramePr>
            <p:nvPr/>
          </p:nvGraphicFramePr>
          <p:xfrm>
            <a:off x="3120" y="1872"/>
            <a:ext cx="41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443" name="公式" r:id="rId32" imgW="660400" imgH="457200" progId="Equation.3">
                    <p:embed/>
                  </p:oleObj>
                </mc:Choice>
                <mc:Fallback>
                  <p:oleObj name="公式" r:id="rId32" imgW="6604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1872"/>
                          <a:ext cx="41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86" name="Object 20"/>
            <p:cNvGraphicFramePr>
              <a:graphicFrameLocks noChangeAspect="1"/>
            </p:cNvGraphicFramePr>
            <p:nvPr/>
          </p:nvGraphicFramePr>
          <p:xfrm>
            <a:off x="3792" y="1872"/>
            <a:ext cx="41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444" name="公式" r:id="rId34" imgW="660400" imgH="457200" progId="Equation.3">
                    <p:embed/>
                  </p:oleObj>
                </mc:Choice>
                <mc:Fallback>
                  <p:oleObj name="公式" r:id="rId34" imgW="6604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1872"/>
                          <a:ext cx="41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87" name="Object 21"/>
            <p:cNvGraphicFramePr>
              <a:graphicFrameLocks noChangeAspect="1"/>
            </p:cNvGraphicFramePr>
            <p:nvPr/>
          </p:nvGraphicFramePr>
          <p:xfrm>
            <a:off x="1728" y="2256"/>
            <a:ext cx="41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445" name="公式" r:id="rId36" imgW="660400" imgH="457200" progId="Equation.3">
                    <p:embed/>
                  </p:oleObj>
                </mc:Choice>
                <mc:Fallback>
                  <p:oleObj name="公式" r:id="rId36" imgW="6604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2256"/>
                          <a:ext cx="41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88" name="Object 22"/>
            <p:cNvGraphicFramePr>
              <a:graphicFrameLocks noChangeAspect="1"/>
            </p:cNvGraphicFramePr>
            <p:nvPr/>
          </p:nvGraphicFramePr>
          <p:xfrm>
            <a:off x="2500" y="2256"/>
            <a:ext cx="40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446" name="公式" r:id="rId38" imgW="647700" imgH="457200" progId="Equation.3">
                    <p:embed/>
                  </p:oleObj>
                </mc:Choice>
                <mc:Fallback>
                  <p:oleObj name="公式" r:id="rId38" imgW="6477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0" y="2256"/>
                          <a:ext cx="40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89" name="Object 23"/>
            <p:cNvGraphicFramePr>
              <a:graphicFrameLocks noChangeAspect="1"/>
            </p:cNvGraphicFramePr>
            <p:nvPr/>
          </p:nvGraphicFramePr>
          <p:xfrm>
            <a:off x="3120" y="2256"/>
            <a:ext cx="41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447" name="公式" r:id="rId40" imgW="660400" imgH="457200" progId="Equation.3">
                    <p:embed/>
                  </p:oleObj>
                </mc:Choice>
                <mc:Fallback>
                  <p:oleObj name="公式" r:id="rId40" imgW="6604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2256"/>
                          <a:ext cx="41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90" name="Object 24"/>
            <p:cNvGraphicFramePr>
              <a:graphicFrameLocks noChangeAspect="1"/>
            </p:cNvGraphicFramePr>
            <p:nvPr/>
          </p:nvGraphicFramePr>
          <p:xfrm>
            <a:off x="3760" y="2304"/>
            <a:ext cx="41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448" name="公式" r:id="rId42" imgW="660400" imgH="457200" progId="Equation.3">
                    <p:embed/>
                  </p:oleObj>
                </mc:Choice>
                <mc:Fallback>
                  <p:oleObj name="公式" r:id="rId42" imgW="6604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0" y="2304"/>
                          <a:ext cx="41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91" name="Object 25"/>
            <p:cNvGraphicFramePr>
              <a:graphicFrameLocks noChangeAspect="1"/>
            </p:cNvGraphicFramePr>
            <p:nvPr/>
          </p:nvGraphicFramePr>
          <p:xfrm>
            <a:off x="4416" y="1200"/>
            <a:ext cx="223" cy="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449" name="公式" r:id="rId44" imgW="355292" imgH="101512" progId="Equation.3">
                    <p:embed/>
                  </p:oleObj>
                </mc:Choice>
                <mc:Fallback>
                  <p:oleObj name="公式" r:id="rId44" imgW="355292" imgH="1015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1200"/>
                          <a:ext cx="223" cy="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92" name="Object 26"/>
            <p:cNvGraphicFramePr>
              <a:graphicFrameLocks noChangeAspect="1"/>
            </p:cNvGraphicFramePr>
            <p:nvPr/>
          </p:nvGraphicFramePr>
          <p:xfrm>
            <a:off x="4433" y="2016"/>
            <a:ext cx="223" cy="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450" name="公式" r:id="rId46" imgW="355292" imgH="101512" progId="Equation.3">
                    <p:embed/>
                  </p:oleObj>
                </mc:Choice>
                <mc:Fallback>
                  <p:oleObj name="公式" r:id="rId46" imgW="355292" imgH="1015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3" y="2016"/>
                          <a:ext cx="223" cy="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93" name="Object 27"/>
            <p:cNvGraphicFramePr>
              <a:graphicFrameLocks noChangeAspect="1"/>
            </p:cNvGraphicFramePr>
            <p:nvPr/>
          </p:nvGraphicFramePr>
          <p:xfrm>
            <a:off x="3857" y="2736"/>
            <a:ext cx="223" cy="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451" name="公式" r:id="rId47" imgW="355292" imgH="101512" progId="Equation.3">
                    <p:embed/>
                  </p:oleObj>
                </mc:Choice>
                <mc:Fallback>
                  <p:oleObj name="公式" r:id="rId47" imgW="355292" imgH="1015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7" y="2736"/>
                          <a:ext cx="223" cy="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94" name="Object 28"/>
            <p:cNvGraphicFramePr>
              <a:graphicFrameLocks noChangeAspect="1"/>
            </p:cNvGraphicFramePr>
            <p:nvPr/>
          </p:nvGraphicFramePr>
          <p:xfrm>
            <a:off x="3216" y="2736"/>
            <a:ext cx="223" cy="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452" name="公式" r:id="rId48" imgW="355292" imgH="101512" progId="Equation.3">
                    <p:embed/>
                  </p:oleObj>
                </mc:Choice>
                <mc:Fallback>
                  <p:oleObj name="公式" r:id="rId48" imgW="355292" imgH="1015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736"/>
                          <a:ext cx="223" cy="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95" name="Object 29"/>
            <p:cNvGraphicFramePr>
              <a:graphicFrameLocks noChangeAspect="1"/>
            </p:cNvGraphicFramePr>
            <p:nvPr/>
          </p:nvGraphicFramePr>
          <p:xfrm>
            <a:off x="2561" y="2736"/>
            <a:ext cx="223" cy="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453" name="公式" r:id="rId49" imgW="355292" imgH="101512" progId="Equation.3">
                    <p:embed/>
                  </p:oleObj>
                </mc:Choice>
                <mc:Fallback>
                  <p:oleObj name="公式" r:id="rId49" imgW="355292" imgH="1015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1" y="2736"/>
                          <a:ext cx="223" cy="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96" name="Object 30"/>
            <p:cNvGraphicFramePr>
              <a:graphicFrameLocks noChangeAspect="1"/>
            </p:cNvGraphicFramePr>
            <p:nvPr/>
          </p:nvGraphicFramePr>
          <p:xfrm>
            <a:off x="1824" y="2736"/>
            <a:ext cx="223" cy="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454" name="公式" r:id="rId50" imgW="355292" imgH="101512" progId="Equation.3">
                    <p:embed/>
                  </p:oleObj>
                </mc:Choice>
                <mc:Fallback>
                  <p:oleObj name="公式" r:id="rId50" imgW="355292" imgH="1015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736"/>
                          <a:ext cx="223" cy="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97" name="Object 31"/>
            <p:cNvGraphicFramePr>
              <a:graphicFrameLocks noChangeAspect="1"/>
            </p:cNvGraphicFramePr>
            <p:nvPr/>
          </p:nvGraphicFramePr>
          <p:xfrm>
            <a:off x="4433" y="1632"/>
            <a:ext cx="223" cy="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455" name="公式" r:id="rId51" imgW="355292" imgH="101512" progId="Equation.3">
                    <p:embed/>
                  </p:oleObj>
                </mc:Choice>
                <mc:Fallback>
                  <p:oleObj name="公式" r:id="rId51" imgW="355292" imgH="1015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3" y="1632"/>
                          <a:ext cx="223" cy="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98" name="Object 32"/>
            <p:cNvGraphicFramePr>
              <a:graphicFrameLocks noChangeAspect="1"/>
            </p:cNvGraphicFramePr>
            <p:nvPr/>
          </p:nvGraphicFramePr>
          <p:xfrm>
            <a:off x="4416" y="2400"/>
            <a:ext cx="223" cy="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456" name="公式" r:id="rId52" imgW="355292" imgH="101512" progId="Equation.3">
                    <p:embed/>
                  </p:oleObj>
                </mc:Choice>
                <mc:Fallback>
                  <p:oleObj name="公式" r:id="rId52" imgW="355292" imgH="1015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400"/>
                          <a:ext cx="223" cy="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99" name="Object 33"/>
            <p:cNvGraphicFramePr>
              <a:graphicFrameLocks noChangeAspect="1"/>
            </p:cNvGraphicFramePr>
            <p:nvPr/>
          </p:nvGraphicFramePr>
          <p:xfrm>
            <a:off x="4433" y="2736"/>
            <a:ext cx="223" cy="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457" name="公式" r:id="rId53" imgW="355292" imgH="101512" progId="Equation.3">
                    <p:embed/>
                  </p:oleObj>
                </mc:Choice>
                <mc:Fallback>
                  <p:oleObj name="公式" r:id="rId53" imgW="355292" imgH="1015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3" y="2736"/>
                          <a:ext cx="223" cy="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4038600" y="3810001"/>
            <a:ext cx="2743200" cy="2289175"/>
            <a:chOff x="2112" y="1296"/>
            <a:chExt cx="1728" cy="1442"/>
          </a:xfrm>
        </p:grpSpPr>
        <p:sp>
          <p:nvSpPr>
            <p:cNvPr id="23564" name="Line 35"/>
            <p:cNvSpPr>
              <a:spLocks noChangeShapeType="1"/>
            </p:cNvSpPr>
            <p:nvPr/>
          </p:nvSpPr>
          <p:spPr bwMode="auto">
            <a:xfrm flipH="1">
              <a:off x="2160" y="1344"/>
              <a:ext cx="336" cy="19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5" name="Line 36"/>
            <p:cNvSpPr>
              <a:spLocks noChangeShapeType="1"/>
            </p:cNvSpPr>
            <p:nvPr/>
          </p:nvSpPr>
          <p:spPr bwMode="auto">
            <a:xfrm flipH="1">
              <a:off x="2832" y="1344"/>
              <a:ext cx="336" cy="19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6" name="Line 37"/>
            <p:cNvSpPr>
              <a:spLocks noChangeShapeType="1"/>
            </p:cNvSpPr>
            <p:nvPr/>
          </p:nvSpPr>
          <p:spPr bwMode="auto">
            <a:xfrm flipH="1">
              <a:off x="2112" y="1776"/>
              <a:ext cx="336" cy="19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7" name="Line 38"/>
            <p:cNvSpPr>
              <a:spLocks noChangeShapeType="1"/>
            </p:cNvSpPr>
            <p:nvPr/>
          </p:nvSpPr>
          <p:spPr bwMode="auto">
            <a:xfrm flipH="1">
              <a:off x="3504" y="1296"/>
              <a:ext cx="336" cy="19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8" name="Line 39"/>
            <p:cNvSpPr>
              <a:spLocks noChangeShapeType="1"/>
            </p:cNvSpPr>
            <p:nvPr/>
          </p:nvSpPr>
          <p:spPr bwMode="auto">
            <a:xfrm flipH="1">
              <a:off x="2160" y="2160"/>
              <a:ext cx="336" cy="19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9" name="Line 40"/>
            <p:cNvSpPr>
              <a:spLocks noChangeShapeType="1"/>
            </p:cNvSpPr>
            <p:nvPr/>
          </p:nvSpPr>
          <p:spPr bwMode="auto">
            <a:xfrm flipH="1">
              <a:off x="2832" y="1774"/>
              <a:ext cx="336" cy="19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0" name="Line 41"/>
            <p:cNvSpPr>
              <a:spLocks noChangeShapeType="1"/>
            </p:cNvSpPr>
            <p:nvPr/>
          </p:nvSpPr>
          <p:spPr bwMode="auto">
            <a:xfrm flipH="1">
              <a:off x="3504" y="2160"/>
              <a:ext cx="336" cy="19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1" name="Line 42"/>
            <p:cNvSpPr>
              <a:spLocks noChangeShapeType="1"/>
            </p:cNvSpPr>
            <p:nvPr/>
          </p:nvSpPr>
          <p:spPr bwMode="auto">
            <a:xfrm flipH="1">
              <a:off x="2832" y="2158"/>
              <a:ext cx="336" cy="19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2" name="Line 43"/>
            <p:cNvSpPr>
              <a:spLocks noChangeShapeType="1"/>
            </p:cNvSpPr>
            <p:nvPr/>
          </p:nvSpPr>
          <p:spPr bwMode="auto">
            <a:xfrm flipH="1">
              <a:off x="3504" y="1728"/>
              <a:ext cx="336" cy="19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3" name="Line 44"/>
            <p:cNvSpPr>
              <a:spLocks noChangeShapeType="1"/>
            </p:cNvSpPr>
            <p:nvPr/>
          </p:nvSpPr>
          <p:spPr bwMode="auto">
            <a:xfrm flipH="1">
              <a:off x="2112" y="2542"/>
              <a:ext cx="336" cy="19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4" name="Line 45"/>
            <p:cNvSpPr>
              <a:spLocks noChangeShapeType="1"/>
            </p:cNvSpPr>
            <p:nvPr/>
          </p:nvSpPr>
          <p:spPr bwMode="auto">
            <a:xfrm flipH="1">
              <a:off x="2832" y="2544"/>
              <a:ext cx="336" cy="19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6366" name="Text Box 46"/>
          <p:cNvSpPr txBox="1">
            <a:spLocks noChangeArrowheads="1"/>
          </p:cNvSpPr>
          <p:nvPr/>
        </p:nvSpPr>
        <p:spPr bwMode="auto">
          <a:xfrm>
            <a:off x="2514600" y="3581401"/>
            <a:ext cx="6096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ea typeface="宋体" panose="02010600030101010101" pitchFamily="2" charset="-122"/>
              </a:rPr>
              <a:t>柯西乘积</a:t>
            </a:r>
            <a:endParaRPr lang="zh-CN" altLang="en-US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56367" name="Object 47"/>
          <p:cNvGraphicFramePr>
            <a:graphicFrameLocks noChangeAspect="1"/>
          </p:cNvGraphicFramePr>
          <p:nvPr/>
        </p:nvGraphicFramePr>
        <p:xfrm>
          <a:off x="3924300" y="3048001"/>
          <a:ext cx="41529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458" name="公式" r:id="rId54" imgW="4105118" imgH="447682" progId="Equation.3">
                  <p:embed/>
                </p:oleObj>
              </mc:Choice>
              <mc:Fallback>
                <p:oleObj name="公式" r:id="rId54" imgW="4105118" imgH="4476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3048001"/>
                        <a:ext cx="41529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684993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6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6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6" grpId="0" autoUpdateAnimBg="0"/>
      <p:bldP spid="56366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"/>
          <p:cNvGrpSpPr>
            <a:grpSpLocks/>
          </p:cNvGrpSpPr>
          <p:nvPr/>
        </p:nvGrpSpPr>
        <p:grpSpPr bwMode="auto">
          <a:xfrm>
            <a:off x="881651" y="1143797"/>
            <a:ext cx="10265321" cy="5117666"/>
            <a:chOff x="469" y="480"/>
            <a:chExt cx="5341" cy="4118"/>
          </a:xfrm>
        </p:grpSpPr>
        <p:sp>
          <p:nvSpPr>
            <p:cNvPr id="29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/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" name="Rectangle 4"/>
            <p:cNvSpPr>
              <a:spLocks noChangeArrowheads="1"/>
            </p:cNvSpPr>
            <p:nvPr/>
          </p:nvSpPr>
          <p:spPr bwMode="auto">
            <a:xfrm>
              <a:off x="625" y="694"/>
              <a:ext cx="5023" cy="3711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356011" y="1356446"/>
            <a:ext cx="8973144" cy="1244880"/>
            <a:chOff x="1156278" y="521280"/>
            <a:chExt cx="8973144" cy="1244880"/>
          </a:xfrm>
        </p:grpSpPr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35496689"/>
                </p:ext>
              </p:extLst>
            </p:nvPr>
          </p:nvGraphicFramePr>
          <p:xfrm>
            <a:off x="7083978" y="521280"/>
            <a:ext cx="1139673" cy="9206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60" name="Equation" r:id="rId3" imgW="533160" imgH="431640" progId="Equation.DSMT4">
                    <p:embed/>
                  </p:oleObj>
                </mc:Choice>
                <mc:Fallback>
                  <p:oleObj name="Equation" r:id="rId3" imgW="533160" imgH="43164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83978" y="521280"/>
                          <a:ext cx="1139673" cy="92066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7744355"/>
                </p:ext>
              </p:extLst>
            </p:nvPr>
          </p:nvGraphicFramePr>
          <p:xfrm>
            <a:off x="2012334" y="1293969"/>
            <a:ext cx="1074737" cy="449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61" name="Equation" r:id="rId5" imgW="431640" imgH="177480" progId="Equation.DSMT4">
                    <p:embed/>
                  </p:oleObj>
                </mc:Choice>
                <mc:Fallback>
                  <p:oleObj name="Equation" r:id="rId5" imgW="431640" imgH="17748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2334" y="1293969"/>
                          <a:ext cx="1074737" cy="44926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Rectangle 17"/>
            <p:cNvSpPr>
              <a:spLocks noChangeArrowheads="1"/>
            </p:cNvSpPr>
            <p:nvPr/>
          </p:nvSpPr>
          <p:spPr bwMode="auto">
            <a:xfrm>
              <a:off x="1156278" y="741485"/>
              <a:ext cx="604364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定理</a:t>
              </a:r>
              <a:r>
                <a:rPr kumimoji="0" lang="en-US" altLang="zh-CN" sz="28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5.4</a:t>
              </a:r>
              <a:r>
                <a:rPr kumimoji="0" lang="zh-CN" altLang="en-US" sz="28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（内闭一致收敛性）</a:t>
              </a:r>
              <a:r>
                <a:rPr kumimoji="0" lang="zh-CN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若幂级数</a:t>
              </a: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Rectangle 18"/>
            <p:cNvSpPr>
              <a:spLocks noChangeArrowheads="1"/>
            </p:cNvSpPr>
            <p:nvPr/>
          </p:nvSpPr>
          <p:spPr bwMode="auto">
            <a:xfrm>
              <a:off x="8141377" y="681915"/>
              <a:ext cx="198804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的收敛半径</a:t>
              </a:r>
              <a:endPara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Rectangle 19"/>
            <p:cNvSpPr>
              <a:spLocks noChangeArrowheads="1"/>
            </p:cNvSpPr>
            <p:nvPr/>
          </p:nvSpPr>
          <p:spPr bwMode="auto">
            <a:xfrm>
              <a:off x="3108230" y="1242940"/>
              <a:ext cx="60791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则</a:t>
              </a:r>
              <a:endPara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362397" y="2592268"/>
            <a:ext cx="8966758" cy="565292"/>
            <a:chOff x="1111895" y="1842907"/>
            <a:chExt cx="8966758" cy="565292"/>
          </a:xfrm>
        </p:grpSpPr>
        <p:sp>
          <p:nvSpPr>
            <p:cNvPr id="7" name="Rectangle 21"/>
            <p:cNvSpPr>
              <a:spLocks noChangeArrowheads="1"/>
            </p:cNvSpPr>
            <p:nvPr/>
          </p:nvSpPr>
          <p:spPr bwMode="auto">
            <a:xfrm>
              <a:off x="1111895" y="1884979"/>
              <a:ext cx="385073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(1)</a:t>
              </a:r>
              <a:r>
                <a:rPr kumimoji="0" lang="zh-CN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幂级数在任意闭区间</a:t>
              </a: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2686395"/>
                </p:ext>
              </p:extLst>
            </p:nvPr>
          </p:nvGraphicFramePr>
          <p:xfrm>
            <a:off x="5113323" y="1908334"/>
            <a:ext cx="2540491" cy="448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62" name="Equation" r:id="rId7" imgW="1129810" imgH="203112" progId="Equation.DSMT4">
                    <p:embed/>
                  </p:oleObj>
                </mc:Choice>
                <mc:Fallback>
                  <p:oleObj name="Equation" r:id="rId7" imgW="1129810" imgH="203112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3323" y="1908334"/>
                          <a:ext cx="2540491" cy="44832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Rectangle 22"/>
            <p:cNvSpPr>
              <a:spLocks noChangeArrowheads="1"/>
            </p:cNvSpPr>
            <p:nvPr/>
          </p:nvSpPr>
          <p:spPr bwMode="auto">
            <a:xfrm>
              <a:off x="7176576" y="1842907"/>
              <a:ext cx="290207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indent="4587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458788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上都一致收敛</a:t>
              </a:r>
              <a:r>
                <a:rPr kumimoji="0" lang="en-US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endPara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362397" y="3043118"/>
            <a:ext cx="8716256" cy="1044133"/>
            <a:chOff x="1102201" y="2665752"/>
            <a:chExt cx="8716256" cy="1044133"/>
          </a:xfrm>
        </p:grpSpPr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8212076"/>
                </p:ext>
              </p:extLst>
            </p:nvPr>
          </p:nvGraphicFramePr>
          <p:xfrm>
            <a:off x="2121607" y="2745214"/>
            <a:ext cx="1221916" cy="9646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63" name="Equation" r:id="rId9" imgW="545863" imgH="431613" progId="Equation.DSMT4">
                    <p:embed/>
                  </p:oleObj>
                </mc:Choice>
                <mc:Fallback>
                  <p:oleObj name="Equation" r:id="rId9" imgW="545863" imgH="431613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1607" y="2745214"/>
                          <a:ext cx="1221916" cy="96467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41276670"/>
                </p:ext>
              </p:extLst>
            </p:nvPr>
          </p:nvGraphicFramePr>
          <p:xfrm>
            <a:off x="5962850" y="2665752"/>
            <a:ext cx="1196008" cy="1044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64" name="Equation" r:id="rId11" imgW="596900" imgH="520700" progId="Equation.DSMT4">
                    <p:embed/>
                  </p:oleObj>
                </mc:Choice>
                <mc:Fallback>
                  <p:oleObj name="Equation" r:id="rId11" imgW="596900" imgH="52070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62850" y="2665752"/>
                          <a:ext cx="1196008" cy="104413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4728382"/>
                </p:ext>
              </p:extLst>
            </p:nvPr>
          </p:nvGraphicFramePr>
          <p:xfrm>
            <a:off x="8837314" y="2969780"/>
            <a:ext cx="981143" cy="438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65" name="Equation" r:id="rId13" imgW="444307" imgH="203112" progId="Equation.DSMT4">
                    <p:embed/>
                  </p:oleObj>
                </mc:Choice>
                <mc:Fallback>
                  <p:oleObj name="Equation" r:id="rId13" imgW="444307" imgH="203112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37314" y="2969780"/>
                          <a:ext cx="981143" cy="43838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Rectangle 26"/>
            <p:cNvSpPr>
              <a:spLocks noChangeArrowheads="1"/>
            </p:cNvSpPr>
            <p:nvPr/>
          </p:nvSpPr>
          <p:spPr bwMode="auto">
            <a:xfrm>
              <a:off x="1102201" y="2978450"/>
              <a:ext cx="96532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kumimoji="0" lang="en-US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2)</a:t>
              </a:r>
              <a:r>
                <a:rPr kumimoji="0" lang="zh-CN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若</a:t>
              </a: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27"/>
            <p:cNvSpPr>
              <a:spLocks noChangeArrowheads="1"/>
            </p:cNvSpPr>
            <p:nvPr/>
          </p:nvSpPr>
          <p:spPr bwMode="auto">
            <a:xfrm>
              <a:off x="3380766" y="2952725"/>
              <a:ext cx="270939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收敛，则幂级数</a:t>
              </a:r>
              <a:endPara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28"/>
            <p:cNvSpPr>
              <a:spLocks noChangeArrowheads="1"/>
            </p:cNvSpPr>
            <p:nvPr/>
          </p:nvSpPr>
          <p:spPr bwMode="auto">
            <a:xfrm>
              <a:off x="6727409" y="2910231"/>
              <a:ext cx="201401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indent="382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382588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在闭区间</a:t>
              </a:r>
              <a:endPara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16" name="Rectangle 29"/>
          <p:cNvSpPr>
            <a:spLocks noChangeArrowheads="1"/>
          </p:cNvSpPr>
          <p:nvPr/>
        </p:nvSpPr>
        <p:spPr bwMode="auto">
          <a:xfrm>
            <a:off x="1253583" y="4010897"/>
            <a:ext cx="24644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825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上一致收敛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395660" y="4438037"/>
            <a:ext cx="9139783" cy="1075061"/>
            <a:chOff x="1156278" y="4439775"/>
            <a:chExt cx="9139783" cy="1075061"/>
          </a:xfrm>
        </p:grpSpPr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89682783"/>
                </p:ext>
              </p:extLst>
            </p:nvPr>
          </p:nvGraphicFramePr>
          <p:xfrm>
            <a:off x="2198219" y="4534296"/>
            <a:ext cx="1743182" cy="9805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66" name="Equation" r:id="rId15" imgW="761669" imgH="431613" progId="Equation.DSMT4">
                    <p:embed/>
                  </p:oleObj>
                </mc:Choice>
                <mc:Fallback>
                  <p:oleObj name="Equation" r:id="rId15" imgW="761669" imgH="431613" progId="Equation.DSMT4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8219" y="4534296"/>
                          <a:ext cx="1743182" cy="98054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73111904"/>
                </p:ext>
              </p:extLst>
            </p:nvPr>
          </p:nvGraphicFramePr>
          <p:xfrm>
            <a:off x="6554051" y="4439775"/>
            <a:ext cx="1180364" cy="10304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67" name="Equation" r:id="rId17" imgW="596900" imgH="520700" progId="Equation.DSMT4">
                    <p:embed/>
                  </p:oleObj>
                </mc:Choice>
                <mc:Fallback>
                  <p:oleObj name="Equation" r:id="rId17" imgW="596900" imgH="520700" progId="Equation.DSMT4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54051" y="4439775"/>
                          <a:ext cx="1180364" cy="103047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66767372"/>
                </p:ext>
              </p:extLst>
            </p:nvPr>
          </p:nvGraphicFramePr>
          <p:xfrm>
            <a:off x="9203524" y="4762956"/>
            <a:ext cx="1092537" cy="468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68" name="Equation" r:id="rId18" imgW="469696" imgH="203112" progId="Equation.DSMT4">
                    <p:embed/>
                  </p:oleObj>
                </mc:Choice>
                <mc:Fallback>
                  <p:oleObj name="Equation" r:id="rId18" imgW="469696" imgH="203112" progId="Equation.DSMT4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03524" y="4762956"/>
                          <a:ext cx="1092537" cy="46823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Rectangle 40"/>
            <p:cNvSpPr>
              <a:spLocks noChangeArrowheads="1"/>
            </p:cNvSpPr>
            <p:nvPr/>
          </p:nvSpPr>
          <p:spPr bwMode="auto">
            <a:xfrm>
              <a:off x="1156278" y="4762956"/>
              <a:ext cx="96532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(3)</a:t>
              </a:r>
              <a:r>
                <a:rPr kumimoji="0" lang="zh-CN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若</a:t>
              </a: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41"/>
            <p:cNvSpPr>
              <a:spLocks noChangeArrowheads="1"/>
            </p:cNvSpPr>
            <p:nvPr/>
          </p:nvSpPr>
          <p:spPr bwMode="auto">
            <a:xfrm>
              <a:off x="3881478" y="4762956"/>
              <a:ext cx="270939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收敛，则幂级数</a:t>
              </a:r>
              <a:endPara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42"/>
            <p:cNvSpPr>
              <a:spLocks noChangeArrowheads="1"/>
            </p:cNvSpPr>
            <p:nvPr/>
          </p:nvSpPr>
          <p:spPr bwMode="auto">
            <a:xfrm>
              <a:off x="7240515" y="4762956"/>
              <a:ext cx="201401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indent="382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382588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在闭区间</a:t>
              </a:r>
              <a:endPara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23" name="Rectangle 43"/>
          <p:cNvSpPr>
            <a:spLocks noChangeArrowheads="1"/>
          </p:cNvSpPr>
          <p:nvPr/>
        </p:nvSpPr>
        <p:spPr bwMode="auto">
          <a:xfrm>
            <a:off x="1111895" y="5497772"/>
            <a:ext cx="24644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825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上一致收敛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18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2176463" y="1021098"/>
            <a:ext cx="6007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定理</a:t>
            </a:r>
            <a:r>
              <a:rPr lang="en-US" altLang="zh-CN" sz="3200" b="1" dirty="0">
                <a:solidFill>
                  <a:srgbClr val="FF0000"/>
                </a:solidFill>
                <a:ea typeface="黑体" panose="02010609060101010101" pitchFamily="49" charset="-122"/>
              </a:rPr>
              <a:t>5.5</a:t>
            </a:r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幂级数的分析性质</a:t>
            </a:r>
            <a:r>
              <a:rPr lang="en-US" altLang="zh-CN" sz="3200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48640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83461"/>
              </p:ext>
            </p:extLst>
          </p:nvPr>
        </p:nvGraphicFramePr>
        <p:xfrm>
          <a:off x="2218604" y="1609935"/>
          <a:ext cx="6285028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1" name="公式" r:id="rId4" imgW="2247900" imgH="431800" progId="Equation.3">
                  <p:embed/>
                </p:oleObj>
              </mc:Choice>
              <mc:Fallback>
                <p:oleObj name="公式" r:id="rId4" imgW="2247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8604" y="1609935"/>
                        <a:ext cx="6285028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640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5780769"/>
              </p:ext>
            </p:extLst>
          </p:nvPr>
        </p:nvGraphicFramePr>
        <p:xfrm>
          <a:off x="2175399" y="2734770"/>
          <a:ext cx="5622923" cy="546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2" name="公式" r:id="rId6" imgW="2209800" imgH="215900" progId="Equation.3">
                  <p:embed/>
                </p:oleObj>
              </mc:Choice>
              <mc:Fallback>
                <p:oleObj name="公式" r:id="rId6" imgW="22098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5399" y="2734770"/>
                        <a:ext cx="5622923" cy="5463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640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25746"/>
              </p:ext>
            </p:extLst>
          </p:nvPr>
        </p:nvGraphicFramePr>
        <p:xfrm>
          <a:off x="2218604" y="3909819"/>
          <a:ext cx="5922818" cy="1129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3" name="公式" r:id="rId8" imgW="2260600" imgH="431800" progId="Equation.3">
                  <p:embed/>
                </p:oleObj>
              </mc:Choice>
              <mc:Fallback>
                <p:oleObj name="公式" r:id="rId8" imgW="2260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8604" y="3909819"/>
                        <a:ext cx="5922818" cy="11291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640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84971"/>
              </p:ext>
            </p:extLst>
          </p:nvPr>
        </p:nvGraphicFramePr>
        <p:xfrm>
          <a:off x="2260600" y="4963782"/>
          <a:ext cx="6910858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4" name="公式" r:id="rId10" imgW="2514600" imgH="215900" progId="Equation.3">
                  <p:embed/>
                </p:oleObj>
              </mc:Choice>
              <mc:Fallback>
                <p:oleObj name="公式" r:id="rId10" imgW="25146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4963782"/>
                        <a:ext cx="6910858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6407" name="Text Box 7"/>
          <p:cNvSpPr txBox="1">
            <a:spLocks noChangeArrowheads="1"/>
          </p:cNvSpPr>
          <p:nvPr/>
        </p:nvSpPr>
        <p:spPr bwMode="auto">
          <a:xfrm>
            <a:off x="5488853" y="5614227"/>
            <a:ext cx="2438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可逐项积分</a:t>
            </a:r>
            <a:r>
              <a:rPr lang="en-US" altLang="zh-CN" sz="3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48640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7920284"/>
              </p:ext>
            </p:extLst>
          </p:nvPr>
        </p:nvGraphicFramePr>
        <p:xfrm>
          <a:off x="2260600" y="5626928"/>
          <a:ext cx="3228253" cy="590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5" name="公式" r:id="rId12" imgW="1180588" imgH="215806" progId="Equation.3">
                  <p:embed/>
                </p:oleObj>
              </mc:Choice>
              <mc:Fallback>
                <p:oleObj name="公式" r:id="rId12" imgW="1180588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5626928"/>
                        <a:ext cx="3228253" cy="5901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6409" name="Text Box 9"/>
          <p:cNvSpPr txBox="1">
            <a:spLocks noChangeArrowheads="1"/>
          </p:cNvSpPr>
          <p:nvPr/>
        </p:nvSpPr>
        <p:spPr bwMode="auto">
          <a:xfrm>
            <a:off x="8503632" y="1874253"/>
            <a:ext cx="1066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则其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6410" name="Text Box 10"/>
          <p:cNvSpPr txBox="1">
            <a:spLocks noChangeArrowheads="1"/>
          </p:cNvSpPr>
          <p:nvPr/>
        </p:nvSpPr>
        <p:spPr bwMode="auto">
          <a:xfrm>
            <a:off x="7786802" y="2678849"/>
            <a:ext cx="2590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在端点收敛</a:t>
            </a:r>
            <a:r>
              <a:rPr lang="en-US" altLang="zh-CN" sz="3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486411" name="Text Box 11"/>
          <p:cNvSpPr txBox="1">
            <a:spLocks noChangeArrowheads="1"/>
          </p:cNvSpPr>
          <p:nvPr/>
        </p:nvSpPr>
        <p:spPr bwMode="auto">
          <a:xfrm>
            <a:off x="2175399" y="3398450"/>
            <a:ext cx="76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则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6412" name="Rectangle 12"/>
          <p:cNvSpPr>
            <a:spLocks noChangeArrowheads="1"/>
          </p:cNvSpPr>
          <p:nvPr/>
        </p:nvSpPr>
        <p:spPr bwMode="auto">
          <a:xfrm>
            <a:off x="2598540" y="3379651"/>
            <a:ext cx="4038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在端点单侧连续</a:t>
            </a:r>
            <a:r>
              <a:rPr lang="en-US" altLang="zh-CN" sz="3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86413" name="Text Box 13"/>
          <p:cNvSpPr txBox="1">
            <a:spLocks noChangeArrowheads="1"/>
          </p:cNvSpPr>
          <p:nvPr/>
        </p:nvSpPr>
        <p:spPr bwMode="auto">
          <a:xfrm>
            <a:off x="8183563" y="4144413"/>
            <a:ext cx="1295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则其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155140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8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07" grpId="0" autoUpdateAnimBg="0"/>
      <p:bldP spid="486409" grpId="0" autoUpdateAnimBg="0"/>
      <p:bldP spid="486410" grpId="0" autoUpdateAnimBg="0"/>
      <p:bldP spid="486411" grpId="0" autoUpdateAnimBg="0"/>
      <p:bldP spid="486412" grpId="0" autoUpdateAnimBg="0"/>
      <p:bldP spid="486413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4795513"/>
              </p:ext>
            </p:extLst>
          </p:nvPr>
        </p:nvGraphicFramePr>
        <p:xfrm>
          <a:off x="2200572" y="985252"/>
          <a:ext cx="2084600" cy="798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8" name="Equation" r:id="rId3" imgW="1714410" imgH="685681" progId="Equation.DSMT4">
                  <p:embed/>
                </p:oleObj>
              </mc:Choice>
              <mc:Fallback>
                <p:oleObj name="Equation" r:id="rId3" imgW="1714410" imgH="68568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0572" y="985252"/>
                        <a:ext cx="2084600" cy="7984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74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286481"/>
              </p:ext>
            </p:extLst>
          </p:nvPr>
        </p:nvGraphicFramePr>
        <p:xfrm>
          <a:off x="4363913" y="1764434"/>
          <a:ext cx="2367378" cy="1044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9" name="Equation" r:id="rId5" imgW="2114595" imgH="905041" progId="Equation.3">
                  <p:embed/>
                </p:oleObj>
              </mc:Choice>
              <mc:Fallback>
                <p:oleObj name="Equation" r:id="rId5" imgW="2114595" imgH="9050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3913" y="1764434"/>
                        <a:ext cx="2367378" cy="10449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74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416644"/>
              </p:ext>
            </p:extLst>
          </p:nvPr>
        </p:nvGraphicFramePr>
        <p:xfrm>
          <a:off x="6810032" y="1817549"/>
          <a:ext cx="2029168" cy="958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0" name="Equation" r:id="rId7" imgW="1971518" imgH="905041" progId="Equation.3">
                  <p:embed/>
                </p:oleObj>
              </mc:Choice>
              <mc:Fallback>
                <p:oleObj name="Equation" r:id="rId7" imgW="1971518" imgH="9050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032" y="1817549"/>
                        <a:ext cx="2029168" cy="9585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7429" name="Text Box 5"/>
          <p:cNvSpPr txBox="1">
            <a:spLocks noChangeArrowheads="1"/>
          </p:cNvSpPr>
          <p:nvPr/>
        </p:nvSpPr>
        <p:spPr bwMode="auto">
          <a:xfrm>
            <a:off x="6919914" y="1040002"/>
            <a:ext cx="3733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收敛半径不变</a:t>
            </a:r>
            <a:r>
              <a:rPr lang="en-US" altLang="zh-CN" sz="3200" b="1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8743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2948818"/>
              </p:ext>
            </p:extLst>
          </p:nvPr>
        </p:nvGraphicFramePr>
        <p:xfrm>
          <a:off x="4369744" y="883046"/>
          <a:ext cx="2561924" cy="998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1" name="Equation" r:id="rId10" imgW="2390708" imgH="905041" progId="Equation.3">
                  <p:embed/>
                </p:oleObj>
              </mc:Choice>
              <mc:Fallback>
                <p:oleObj name="Equation" r:id="rId10" imgW="2390708" imgH="9050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9744" y="883046"/>
                        <a:ext cx="2561924" cy="9985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743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3486618"/>
              </p:ext>
            </p:extLst>
          </p:nvPr>
        </p:nvGraphicFramePr>
        <p:xfrm>
          <a:off x="4016024" y="2651329"/>
          <a:ext cx="1166813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2" name="Equation" r:id="rId12" imgW="1155700" imgH="952500" progId="Equation.3">
                  <p:embed/>
                </p:oleObj>
              </mc:Choice>
              <mc:Fallback>
                <p:oleObj name="Equation" r:id="rId12" imgW="11557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024" y="2651329"/>
                        <a:ext cx="1166813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743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6052385"/>
              </p:ext>
            </p:extLst>
          </p:nvPr>
        </p:nvGraphicFramePr>
        <p:xfrm>
          <a:off x="2474119" y="3629208"/>
          <a:ext cx="6477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3" name="Equation" r:id="rId14" imgW="5778500" imgH="431800" progId="Equation.3">
                  <p:embed/>
                </p:oleObj>
              </mc:Choice>
              <mc:Fallback>
                <p:oleObj name="Equation" r:id="rId14" imgW="5778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4119" y="3629208"/>
                        <a:ext cx="6477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743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6813745"/>
              </p:ext>
            </p:extLst>
          </p:nvPr>
        </p:nvGraphicFramePr>
        <p:xfrm>
          <a:off x="2350176" y="4942750"/>
          <a:ext cx="12954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4" name="公式" r:id="rId16" imgW="476205" imgH="171331" progId="Equation.3">
                  <p:embed/>
                </p:oleObj>
              </mc:Choice>
              <mc:Fallback>
                <p:oleObj name="公式" r:id="rId16" imgW="476205" imgH="17133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0176" y="4942750"/>
                        <a:ext cx="12954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743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840143"/>
              </p:ext>
            </p:extLst>
          </p:nvPr>
        </p:nvGraphicFramePr>
        <p:xfrm>
          <a:off x="5553076" y="4709319"/>
          <a:ext cx="1971675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5" name="公式" r:id="rId18" imgW="1895497" imgH="971709" progId="Equation.3">
                  <p:embed/>
                </p:oleObj>
              </mc:Choice>
              <mc:Fallback>
                <p:oleObj name="公式" r:id="rId18" imgW="1895497" imgH="97170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3076" y="4709319"/>
                        <a:ext cx="1971675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743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144337"/>
              </p:ext>
            </p:extLst>
          </p:nvPr>
        </p:nvGraphicFramePr>
        <p:xfrm>
          <a:off x="7548800" y="4705350"/>
          <a:ext cx="2124075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6" name="Equation" r:id="rId20" imgW="1828800" imgH="943035" progId="Equation.3">
                  <p:embed/>
                </p:oleObj>
              </mc:Choice>
              <mc:Fallback>
                <p:oleObj name="Equation" r:id="rId20" imgW="1828800" imgH="9430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8800" y="4705350"/>
                        <a:ext cx="2124075" cy="111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7436" name="Text Box 12"/>
          <p:cNvSpPr txBox="1">
            <a:spLocks noChangeArrowheads="1"/>
          </p:cNvSpPr>
          <p:nvPr/>
        </p:nvSpPr>
        <p:spPr bwMode="auto">
          <a:xfrm>
            <a:off x="4516412" y="5835467"/>
            <a:ext cx="3733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收敛半径不变</a:t>
            </a:r>
            <a:r>
              <a:rPr lang="en-US" altLang="zh-CN" sz="3200" b="1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8743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5095799"/>
              </p:ext>
            </p:extLst>
          </p:nvPr>
        </p:nvGraphicFramePr>
        <p:xfrm>
          <a:off x="3657600" y="4706144"/>
          <a:ext cx="1924050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7" name="公式" r:id="rId22" imgW="752318" imgH="381013" progId="Equation.3">
                  <p:embed/>
                </p:oleObj>
              </mc:Choice>
              <mc:Fallback>
                <p:oleObj name="公式" r:id="rId22" imgW="752318" imgH="3810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706144"/>
                        <a:ext cx="1924050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743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5754341"/>
              </p:ext>
            </p:extLst>
          </p:nvPr>
        </p:nvGraphicFramePr>
        <p:xfrm>
          <a:off x="2767009" y="1499667"/>
          <a:ext cx="223838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8" name="公式" r:id="rId24" imgW="76379" imgH="133337" progId="Equation.3">
                  <p:embed/>
                </p:oleObj>
              </mc:Choice>
              <mc:Fallback>
                <p:oleObj name="公式" r:id="rId24" imgW="76379" imgH="1333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7009" y="1499667"/>
                        <a:ext cx="223838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743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961369"/>
              </p:ext>
            </p:extLst>
          </p:nvPr>
        </p:nvGraphicFramePr>
        <p:xfrm>
          <a:off x="2777809" y="985252"/>
          <a:ext cx="247650" cy="24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9" name="公式" r:id="rId26" imgW="95384" imgH="95343" progId="Equation.3">
                  <p:embed/>
                </p:oleObj>
              </mc:Choice>
              <mc:Fallback>
                <p:oleObj name="公式" r:id="rId26" imgW="95384" imgH="9534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7809" y="985252"/>
                        <a:ext cx="247650" cy="24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7440" name="Text Box 16"/>
          <p:cNvSpPr txBox="1">
            <a:spLocks noChangeArrowheads="1"/>
          </p:cNvSpPr>
          <p:nvPr/>
        </p:nvSpPr>
        <p:spPr bwMode="auto">
          <a:xfrm>
            <a:off x="2590800" y="4166054"/>
            <a:ext cx="33512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逐项求导任意次</a:t>
            </a:r>
            <a:r>
              <a:rPr lang="en-US" altLang="zh-CN" sz="3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87441" name="Text Box 17"/>
          <p:cNvSpPr txBox="1">
            <a:spLocks noChangeArrowheads="1"/>
          </p:cNvSpPr>
          <p:nvPr/>
        </p:nvSpPr>
        <p:spPr bwMode="auto">
          <a:xfrm>
            <a:off x="8996273" y="3532370"/>
            <a:ext cx="16160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并可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7442" name="Text Box 18"/>
          <p:cNvSpPr txBox="1">
            <a:spLocks noChangeArrowheads="1"/>
          </p:cNvSpPr>
          <p:nvPr/>
        </p:nvSpPr>
        <p:spPr bwMode="auto">
          <a:xfrm>
            <a:off x="9450977" y="2860672"/>
            <a:ext cx="17145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则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8744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362282"/>
              </p:ext>
            </p:extLst>
          </p:nvPr>
        </p:nvGraphicFramePr>
        <p:xfrm>
          <a:off x="7824616" y="5546091"/>
          <a:ext cx="585787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80" name="Equation" r:id="rId28" imgW="514216" imgH="171331" progId="Equation.3">
                  <p:embed/>
                </p:oleObj>
              </mc:Choice>
              <mc:Fallback>
                <p:oleObj name="Equation" r:id="rId28" imgW="514216" imgH="17133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4616" y="5546091"/>
                        <a:ext cx="585787" cy="22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7444" name="Text Box 20"/>
          <p:cNvSpPr txBox="1">
            <a:spLocks noChangeArrowheads="1"/>
          </p:cNvSpPr>
          <p:nvPr/>
        </p:nvSpPr>
        <p:spPr bwMode="auto">
          <a:xfrm>
            <a:off x="1963150" y="2841829"/>
            <a:ext cx="31273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(3) 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幂级数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7445" name="Text Box 21"/>
          <p:cNvSpPr txBox="1">
            <a:spLocks noChangeArrowheads="1"/>
          </p:cNvSpPr>
          <p:nvPr/>
        </p:nvSpPr>
        <p:spPr bwMode="auto">
          <a:xfrm>
            <a:off x="5205414" y="2855654"/>
            <a:ext cx="54483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的收敛半径为</a:t>
            </a:r>
            <a:r>
              <a:rPr lang="en-US" altLang="zh-CN" sz="3200" b="1" i="1" dirty="0">
                <a:solidFill>
                  <a:schemeClr val="tx1"/>
                </a:solidFill>
                <a:ea typeface="宋体" panose="02010600030101010101" pitchFamily="2" charset="-122"/>
              </a:rPr>
              <a:t>R 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3200" b="1" i="1" dirty="0">
                <a:solidFill>
                  <a:schemeClr val="tx1"/>
                </a:solidFill>
                <a:ea typeface="宋体" panose="02010600030101010101" pitchFamily="2" charset="-122"/>
              </a:rPr>
              <a:t>R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 &gt; 0),</a:t>
            </a:r>
          </a:p>
        </p:txBody>
      </p:sp>
    </p:spTree>
    <p:extLst>
      <p:ext uri="{BB962C8B-B14F-4D97-AF65-F5344CB8AC3E}">
        <p14:creationId xmlns:p14="http://schemas.microsoft.com/office/powerpoint/2010/main" val="323374931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7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48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7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8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87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8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8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8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8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8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87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75"/>
                                        <p:tgtEl>
                                          <p:spTgt spid="48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9" grpId="0" autoUpdateAnimBg="0"/>
      <p:bldP spid="487436" grpId="0" autoUpdateAnimBg="0"/>
      <p:bldP spid="487440" grpId="0" autoUpdateAnimBg="0"/>
      <p:bldP spid="487441" grpId="0" autoUpdateAnimBg="0"/>
      <p:bldP spid="487442" grpId="0" autoUpdateAnimBg="0"/>
      <p:bldP spid="487444" grpId="0" autoUpdateAnimBg="0"/>
      <p:bldP spid="487445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Text Box 2"/>
          <p:cNvSpPr txBox="1">
            <a:spLocks noChangeArrowheads="1"/>
          </p:cNvSpPr>
          <p:nvPr/>
        </p:nvSpPr>
        <p:spPr bwMode="auto">
          <a:xfrm>
            <a:off x="2571206" y="1899126"/>
            <a:ext cx="76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endParaRPr lang="en-US" altLang="zh-CN" sz="3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2765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2484718"/>
              </p:ext>
            </p:extLst>
          </p:nvPr>
        </p:nvGraphicFramePr>
        <p:xfrm>
          <a:off x="3432103" y="801355"/>
          <a:ext cx="5105400" cy="114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07" name="公式" r:id="rId5" imgW="3771900" imgH="965200" progId="Equation.3">
                  <p:embed/>
                </p:oleObj>
              </mc:Choice>
              <mc:Fallback>
                <p:oleObj name="公式" r:id="rId5" imgW="37719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03" y="801355"/>
                        <a:ext cx="5105400" cy="1147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8452" name="Text Box 4"/>
          <p:cNvSpPr txBox="1">
            <a:spLocks noChangeArrowheads="1"/>
          </p:cNvSpPr>
          <p:nvPr/>
        </p:nvSpPr>
        <p:spPr bwMode="auto">
          <a:xfrm>
            <a:off x="3509509" y="1899128"/>
            <a:ext cx="33115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rgbClr val="0000FF"/>
                </a:solidFill>
                <a:ea typeface="宋体" panose="02010600030101010101" pitchFamily="2" charset="-122"/>
              </a:rPr>
              <a:t>(1) </a:t>
            </a:r>
            <a:r>
              <a:rPr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求收敛域</a:t>
            </a:r>
            <a:endParaRPr lang="en-US" altLang="zh-CN" sz="32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8845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0481960"/>
              </p:ext>
            </p:extLst>
          </p:nvPr>
        </p:nvGraphicFramePr>
        <p:xfrm>
          <a:off x="4470245" y="2271969"/>
          <a:ext cx="1928813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08" name="公式" r:id="rId7" imgW="850531" imgH="482391" progId="Equation.3">
                  <p:embed/>
                </p:oleObj>
              </mc:Choice>
              <mc:Fallback>
                <p:oleObj name="公式" r:id="rId7" imgW="850531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245" y="2271969"/>
                        <a:ext cx="1928813" cy="109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845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924187"/>
              </p:ext>
            </p:extLst>
          </p:nvPr>
        </p:nvGraphicFramePr>
        <p:xfrm>
          <a:off x="6463954" y="1961991"/>
          <a:ext cx="1828800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09" name="公式" r:id="rId9" imgW="850900" imgH="787400" progId="Equation.3">
                  <p:embed/>
                </p:oleObj>
              </mc:Choice>
              <mc:Fallback>
                <p:oleObj name="公式" r:id="rId9" imgW="850900" imgH="787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3954" y="1961991"/>
                        <a:ext cx="1828800" cy="169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845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5459484"/>
              </p:ext>
            </p:extLst>
          </p:nvPr>
        </p:nvGraphicFramePr>
        <p:xfrm>
          <a:off x="3062062" y="3698362"/>
          <a:ext cx="16764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10" name="公式" r:id="rId11" imgW="685800" imgH="203200" progId="Equation.3">
                  <p:embed/>
                </p:oleObj>
              </mc:Choice>
              <mc:Fallback>
                <p:oleObj name="公式" r:id="rId11" imgW="6858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2062" y="3698362"/>
                        <a:ext cx="1676400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845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0717846"/>
              </p:ext>
            </p:extLst>
          </p:nvPr>
        </p:nvGraphicFramePr>
        <p:xfrm>
          <a:off x="5165272" y="3455827"/>
          <a:ext cx="1905000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11" name="公式" r:id="rId13" imgW="837836" imgH="431613" progId="Equation.3">
                  <p:embed/>
                </p:oleObj>
              </mc:Choice>
              <mc:Fallback>
                <p:oleObj name="公式" r:id="rId13" imgW="837836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5272" y="3455827"/>
                        <a:ext cx="1905000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8457" name="Text Box 9"/>
          <p:cNvSpPr txBox="1">
            <a:spLocks noChangeArrowheads="1"/>
          </p:cNvSpPr>
          <p:nvPr/>
        </p:nvSpPr>
        <p:spPr bwMode="auto">
          <a:xfrm>
            <a:off x="8153400" y="3691829"/>
            <a:ext cx="1219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发散</a:t>
            </a:r>
            <a:endParaRPr lang="en-US" altLang="zh-CN" sz="32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8845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4124747"/>
              </p:ext>
            </p:extLst>
          </p:nvPr>
        </p:nvGraphicFramePr>
        <p:xfrm>
          <a:off x="3124200" y="4714557"/>
          <a:ext cx="1828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12" name="公式" r:id="rId15" imgW="787058" imgH="203112" progId="Equation.3">
                  <p:embed/>
                </p:oleObj>
              </mc:Choice>
              <mc:Fallback>
                <p:oleObj name="公式" r:id="rId15" imgW="787058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714557"/>
                        <a:ext cx="1828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845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74911"/>
              </p:ext>
            </p:extLst>
          </p:nvPr>
        </p:nvGraphicFramePr>
        <p:xfrm>
          <a:off x="5105399" y="4479608"/>
          <a:ext cx="2555875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13" name="公式" r:id="rId17" imgW="1079032" imgH="444307" progId="Equation.3">
                  <p:embed/>
                </p:oleObj>
              </mc:Choice>
              <mc:Fallback>
                <p:oleObj name="公式" r:id="rId17" imgW="1079032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399" y="4479608"/>
                        <a:ext cx="2555875" cy="1049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846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3389641"/>
              </p:ext>
            </p:extLst>
          </p:nvPr>
        </p:nvGraphicFramePr>
        <p:xfrm>
          <a:off x="8319647" y="2587308"/>
          <a:ext cx="50641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14" name="公式" r:id="rId19" imgW="228501" imgH="165028" progId="Equation.3">
                  <p:embed/>
                </p:oleObj>
              </mc:Choice>
              <mc:Fallback>
                <p:oleObj name="公式" r:id="rId19" imgW="228501" imgH="16502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9647" y="2587308"/>
                        <a:ext cx="506412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8461" name="Text Box 13"/>
          <p:cNvSpPr txBox="1">
            <a:spLocks noChangeArrowheads="1"/>
          </p:cNvSpPr>
          <p:nvPr/>
        </p:nvSpPr>
        <p:spPr bwMode="auto">
          <a:xfrm>
            <a:off x="8153400" y="4714557"/>
            <a:ext cx="1219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收敛</a:t>
            </a:r>
            <a:endParaRPr lang="en-US" altLang="zh-CN" sz="32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8462" name="Text Box 14"/>
          <p:cNvSpPr txBox="1">
            <a:spLocks noChangeArrowheads="1"/>
          </p:cNvSpPr>
          <p:nvPr/>
        </p:nvSpPr>
        <p:spPr bwMode="auto">
          <a:xfrm>
            <a:off x="2840037" y="5556251"/>
            <a:ext cx="45307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故级数的求收敛域为</a:t>
            </a:r>
            <a:endParaRPr lang="en-US" altLang="zh-CN" sz="32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8846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4175289"/>
              </p:ext>
            </p:extLst>
          </p:nvPr>
        </p:nvGraphicFramePr>
        <p:xfrm>
          <a:off x="6718936" y="5629275"/>
          <a:ext cx="10795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15" name="公式" r:id="rId21" imgW="381179" imgH="152334" progId="Equation.3">
                  <p:embed/>
                </p:oleObj>
              </mc:Choice>
              <mc:Fallback>
                <p:oleObj name="公式" r:id="rId21" imgW="381179" imgH="1523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8936" y="5629275"/>
                        <a:ext cx="107950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2504531" y="1039578"/>
            <a:ext cx="895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32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4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820090" y="3574575"/>
            <a:ext cx="8647612" cy="1877760"/>
            <a:chOff x="432" y="3552"/>
            <a:chExt cx="5184" cy="864"/>
          </a:xfrm>
        </p:grpSpPr>
        <p:sp>
          <p:nvSpPr>
            <p:cNvPr id="27666" name="AutoShape 18"/>
            <p:cNvSpPr>
              <a:spLocks noChangeArrowheads="1"/>
            </p:cNvSpPr>
            <p:nvPr/>
          </p:nvSpPr>
          <p:spPr bwMode="auto">
            <a:xfrm>
              <a:off x="480" y="3552"/>
              <a:ext cx="5136" cy="864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6600"/>
                </a:gs>
                <a:gs pos="50000">
                  <a:srgbClr val="FFFF99"/>
                </a:gs>
                <a:gs pos="100000">
                  <a:srgbClr val="FF66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4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667" name="Text Box 19"/>
            <p:cNvSpPr txBox="1">
              <a:spLocks noChangeArrowheads="1"/>
            </p:cNvSpPr>
            <p:nvPr/>
          </p:nvSpPr>
          <p:spPr bwMode="auto">
            <a:xfrm>
              <a:off x="960" y="3636"/>
              <a:ext cx="4270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4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32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容易求和函数的幂级数是几何级数</a:t>
              </a:r>
              <a:r>
                <a:rPr lang="en-US" altLang="zh-CN" sz="32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,</a:t>
              </a:r>
            </a:p>
          </p:txBody>
        </p:sp>
        <p:sp>
          <p:nvSpPr>
            <p:cNvPr id="27668" name="Rectangle 20"/>
            <p:cNvSpPr>
              <a:spLocks noChangeArrowheads="1"/>
            </p:cNvSpPr>
            <p:nvPr/>
          </p:nvSpPr>
          <p:spPr bwMode="auto">
            <a:xfrm>
              <a:off x="432" y="3648"/>
              <a:ext cx="80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4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3200" b="1">
                  <a:solidFill>
                    <a:srgbClr val="0000FF"/>
                  </a:solidFill>
                  <a:ea typeface="宋体" panose="02010600030101010101" pitchFamily="2" charset="-122"/>
                </a:rPr>
                <a:t>分析</a:t>
              </a:r>
              <a:endParaRPr lang="en-US" altLang="zh-CN" sz="3200" b="1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669" name="Rectangle 21"/>
            <p:cNvSpPr>
              <a:spLocks noChangeArrowheads="1"/>
            </p:cNvSpPr>
            <p:nvPr/>
          </p:nvSpPr>
          <p:spPr bwMode="auto">
            <a:xfrm>
              <a:off x="4890" y="3663"/>
              <a:ext cx="63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4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32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设法</a:t>
              </a:r>
              <a:endPara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670" name="Rectangle 22"/>
            <p:cNvSpPr>
              <a:spLocks noChangeArrowheads="1"/>
            </p:cNvSpPr>
            <p:nvPr/>
          </p:nvSpPr>
          <p:spPr bwMode="auto">
            <a:xfrm>
              <a:off x="762" y="3972"/>
              <a:ext cx="4808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4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32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用逐项求导或逐项积分的方法把通项变形</a:t>
              </a:r>
              <a:r>
                <a:rPr lang="en-US" altLang="zh-CN" sz="32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699598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8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8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88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50" grpId="0" autoUpdateAnimBg="0"/>
      <p:bldP spid="488452" grpId="0" autoUpdateAnimBg="0"/>
      <p:bldP spid="488457" grpId="0" autoUpdateAnimBg="0"/>
      <p:bldP spid="488461" grpId="0" autoUpdateAnimBg="0"/>
      <p:bldP spid="488462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94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0791183"/>
              </p:ext>
            </p:extLst>
          </p:nvPr>
        </p:nvGraphicFramePr>
        <p:xfrm>
          <a:off x="4060826" y="5415484"/>
          <a:ext cx="193675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13" name="Equation" r:id="rId3" imgW="1752600" imgH="736600" progId="Equation.3">
                  <p:embed/>
                </p:oleObj>
              </mc:Choice>
              <mc:Fallback>
                <p:oleObj name="Equation" r:id="rId3" imgW="1752600" imgH="736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0826" y="5415484"/>
                        <a:ext cx="1936750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94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728165"/>
              </p:ext>
            </p:extLst>
          </p:nvPr>
        </p:nvGraphicFramePr>
        <p:xfrm>
          <a:off x="2415382" y="3499227"/>
          <a:ext cx="2713037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14" name="公式" r:id="rId5" imgW="1079032" imgH="545863" progId="Equation.3">
                  <p:embed/>
                </p:oleObj>
              </mc:Choice>
              <mc:Fallback>
                <p:oleObj name="公式" r:id="rId5" imgW="1079032" imgH="5458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5382" y="3499227"/>
                        <a:ext cx="2713037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94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921675"/>
              </p:ext>
            </p:extLst>
          </p:nvPr>
        </p:nvGraphicFramePr>
        <p:xfrm>
          <a:off x="6546055" y="3631930"/>
          <a:ext cx="1363663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15" name="公式" r:id="rId7" imgW="545626" imgH="406048" progId="Equation.3">
                  <p:embed/>
                </p:oleObj>
              </mc:Choice>
              <mc:Fallback>
                <p:oleObj name="公式" r:id="rId7" imgW="545626" imgH="406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6055" y="3631930"/>
                        <a:ext cx="1363663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94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1663645"/>
              </p:ext>
            </p:extLst>
          </p:nvPr>
        </p:nvGraphicFramePr>
        <p:xfrm>
          <a:off x="8039100" y="3981850"/>
          <a:ext cx="20256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16" name="公式" r:id="rId9" imgW="1841500" imgH="406400" progId="Equation.3">
                  <p:embed/>
                </p:oleObj>
              </mc:Choice>
              <mc:Fallback>
                <p:oleObj name="公式" r:id="rId9" imgW="18415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9100" y="3981850"/>
                        <a:ext cx="202565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94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8130759"/>
              </p:ext>
            </p:extLst>
          </p:nvPr>
        </p:nvGraphicFramePr>
        <p:xfrm>
          <a:off x="2221278" y="5567884"/>
          <a:ext cx="792163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17" name="公式" r:id="rId11" imgW="317225" imgH="203024" progId="Equation.3">
                  <p:embed/>
                </p:oleObj>
              </mc:Choice>
              <mc:Fallback>
                <p:oleObj name="公式" r:id="rId11" imgW="317225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1278" y="5567884"/>
                        <a:ext cx="792163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479" name="Text Box 7"/>
          <p:cNvSpPr txBox="1">
            <a:spLocks noChangeArrowheads="1"/>
          </p:cNvSpPr>
          <p:nvPr/>
        </p:nvSpPr>
        <p:spPr bwMode="auto">
          <a:xfrm>
            <a:off x="2125664" y="4743826"/>
            <a:ext cx="3276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由牛</a:t>
            </a:r>
            <a:r>
              <a:rPr lang="en-US" altLang="zh-CN" sz="3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–</a:t>
            </a:r>
            <a:r>
              <a:rPr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莱公式得</a:t>
            </a:r>
            <a:endParaRPr lang="en-US" altLang="zh-CN" sz="32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8948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661925"/>
              </p:ext>
            </p:extLst>
          </p:nvPr>
        </p:nvGraphicFramePr>
        <p:xfrm>
          <a:off x="8001000" y="5566297"/>
          <a:ext cx="23780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18" name="公式" r:id="rId14" imgW="812447" imgH="203112" progId="Equation.3">
                  <p:embed/>
                </p:oleObj>
              </mc:Choice>
              <mc:Fallback>
                <p:oleObj name="公式" r:id="rId14" imgW="812447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5566297"/>
                        <a:ext cx="237807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948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288786"/>
              </p:ext>
            </p:extLst>
          </p:nvPr>
        </p:nvGraphicFramePr>
        <p:xfrm>
          <a:off x="6003926" y="5361510"/>
          <a:ext cx="199707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19" name="Equation" r:id="rId16" imgW="1816100" imgH="838200" progId="Equation.3">
                  <p:embed/>
                </p:oleObj>
              </mc:Choice>
              <mc:Fallback>
                <p:oleObj name="Equation" r:id="rId16" imgW="18161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3926" y="5361510"/>
                        <a:ext cx="1997075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482" name="Text Box 10"/>
          <p:cNvSpPr txBox="1">
            <a:spLocks noChangeArrowheads="1"/>
          </p:cNvSpPr>
          <p:nvPr/>
        </p:nvSpPr>
        <p:spPr bwMode="auto">
          <a:xfrm>
            <a:off x="6340475" y="2941942"/>
            <a:ext cx="4038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利用性质</a:t>
            </a:r>
            <a:r>
              <a:rPr lang="en-US" altLang="zh-CN" sz="3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逐项求导</a:t>
            </a:r>
            <a:endParaRPr lang="en-US" altLang="zh-CN" sz="32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8948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9737973"/>
              </p:ext>
            </p:extLst>
          </p:nvPr>
        </p:nvGraphicFramePr>
        <p:xfrm>
          <a:off x="5029201" y="3665938"/>
          <a:ext cx="1554163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20" name="公式" r:id="rId18" imgW="622030" imgH="431613" progId="Equation.3">
                  <p:embed/>
                </p:oleObj>
              </mc:Choice>
              <mc:Fallback>
                <p:oleObj name="公式" r:id="rId18" imgW="622030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1" y="3665938"/>
                        <a:ext cx="1554163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2001837" y="1312459"/>
            <a:ext cx="35401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rgbClr val="0000FF"/>
                </a:solidFill>
                <a:ea typeface="宋体" panose="02010600030101010101" pitchFamily="2" charset="-122"/>
              </a:rPr>
              <a:t>(2) </a:t>
            </a:r>
            <a:r>
              <a:rPr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求和函数</a:t>
            </a:r>
            <a:r>
              <a:rPr lang="en-US" altLang="zh-CN" sz="3200" b="1" i="1" dirty="0">
                <a:solidFill>
                  <a:srgbClr val="0000FF"/>
                </a:solidFill>
                <a:ea typeface="宋体" panose="02010600030101010101" pitchFamily="2" charset="-122"/>
              </a:rPr>
              <a:t>s</a:t>
            </a:r>
            <a:r>
              <a:rPr lang="en-US" altLang="zh-CN" sz="3200" b="1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3200" b="1" i="1" dirty="0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3200" b="1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</a:p>
        </p:txBody>
      </p:sp>
      <p:graphicFrame>
        <p:nvGraphicFramePr>
          <p:cNvPr id="48948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4776633"/>
              </p:ext>
            </p:extLst>
          </p:nvPr>
        </p:nvGraphicFramePr>
        <p:xfrm>
          <a:off x="5292500" y="1093900"/>
          <a:ext cx="4351337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21" name="公式" r:id="rId20" imgW="1497950" imgH="444307" progId="Equation.3">
                  <p:embed/>
                </p:oleObj>
              </mc:Choice>
              <mc:Fallback>
                <p:oleObj name="公式" r:id="rId20" imgW="1497950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500" y="1093900"/>
                        <a:ext cx="4351337" cy="110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948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6297611"/>
              </p:ext>
            </p:extLst>
          </p:nvPr>
        </p:nvGraphicFramePr>
        <p:xfrm>
          <a:off x="6096000" y="2124078"/>
          <a:ext cx="15240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22" name="公式" r:id="rId22" imgW="558558" imgH="203112" progId="Equation.3">
                  <p:embed/>
                </p:oleObj>
              </mc:Choice>
              <mc:Fallback>
                <p:oleObj name="公式" r:id="rId22" imgW="558558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124078"/>
                        <a:ext cx="15240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948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6548324"/>
              </p:ext>
            </p:extLst>
          </p:nvPr>
        </p:nvGraphicFramePr>
        <p:xfrm>
          <a:off x="2184288" y="2162564"/>
          <a:ext cx="38100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23" name="公式" r:id="rId24" imgW="1320227" imgH="215806" progId="Equation.3">
                  <p:embed/>
                </p:oleObj>
              </mc:Choice>
              <mc:Fallback>
                <p:oleObj name="公式" r:id="rId24" imgW="1320227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288" y="2162564"/>
                        <a:ext cx="38100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948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7074247"/>
              </p:ext>
            </p:extLst>
          </p:nvPr>
        </p:nvGraphicFramePr>
        <p:xfrm>
          <a:off x="4524105" y="5925593"/>
          <a:ext cx="27463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24" name="公式" r:id="rId26" imgW="76379" imgH="133337" progId="Equation.3">
                  <p:embed/>
                </p:oleObj>
              </mc:Choice>
              <mc:Fallback>
                <p:oleObj name="公式" r:id="rId26" imgW="76379" imgH="1333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4105" y="5925593"/>
                        <a:ext cx="27463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9489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808158"/>
              </p:ext>
            </p:extLst>
          </p:nvPr>
        </p:nvGraphicFramePr>
        <p:xfrm>
          <a:off x="4524105" y="5361510"/>
          <a:ext cx="304800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25" name="公式" r:id="rId28" imgW="95384" imgH="95343" progId="Equation.3">
                  <p:embed/>
                </p:oleObj>
              </mc:Choice>
              <mc:Fallback>
                <p:oleObj name="公式" r:id="rId28" imgW="95384" imgH="9534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4105" y="5361510"/>
                        <a:ext cx="304800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949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3420366"/>
              </p:ext>
            </p:extLst>
          </p:nvPr>
        </p:nvGraphicFramePr>
        <p:xfrm>
          <a:off x="3029927" y="5586414"/>
          <a:ext cx="10144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26" name="公式" r:id="rId30" imgW="406048" imgH="203024" progId="Equation.3">
                  <p:embed/>
                </p:oleObj>
              </mc:Choice>
              <mc:Fallback>
                <p:oleObj name="公式" r:id="rId30" imgW="406048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9927" y="5586414"/>
                        <a:ext cx="10144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062429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9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9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89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8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89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89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8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8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479" grpId="0" autoUpdateAnimBg="0"/>
      <p:bldP spid="48948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8637703"/>
              </p:ext>
            </p:extLst>
          </p:nvPr>
        </p:nvGraphicFramePr>
        <p:xfrm>
          <a:off x="2590800" y="2206765"/>
          <a:ext cx="33401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65" name="公式" r:id="rId3" imgW="1320227" imgH="215806" progId="Equation.3">
                  <p:embed/>
                </p:oleObj>
              </mc:Choice>
              <mc:Fallback>
                <p:oleObj name="公式" r:id="rId3" imgW="1320227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206765"/>
                        <a:ext cx="33401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4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132565"/>
              </p:ext>
            </p:extLst>
          </p:nvPr>
        </p:nvGraphicFramePr>
        <p:xfrm>
          <a:off x="6219032" y="2258221"/>
          <a:ext cx="203041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66" name="公式" r:id="rId5" imgW="1841500" imgH="406400" progId="Equation.3">
                  <p:embed/>
                </p:oleObj>
              </mc:Choice>
              <mc:Fallback>
                <p:oleObj name="公式" r:id="rId5" imgW="18415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9032" y="2258221"/>
                        <a:ext cx="2030413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189026"/>
              </p:ext>
            </p:extLst>
          </p:nvPr>
        </p:nvGraphicFramePr>
        <p:xfrm>
          <a:off x="2522856" y="3100074"/>
          <a:ext cx="197961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67" name="公式" r:id="rId7" imgW="787058" imgH="215806" progId="Equation.3">
                  <p:embed/>
                </p:oleObj>
              </mc:Choice>
              <mc:Fallback>
                <p:oleObj name="公式" r:id="rId7" imgW="787058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2856" y="3100074"/>
                        <a:ext cx="1979613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1321537"/>
              </p:ext>
            </p:extLst>
          </p:nvPr>
        </p:nvGraphicFramePr>
        <p:xfrm>
          <a:off x="4717868" y="3095627"/>
          <a:ext cx="165893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68" name="公式" r:id="rId9" imgW="660113" imgH="215806" progId="Equation.3">
                  <p:embed/>
                </p:oleObj>
              </mc:Choice>
              <mc:Fallback>
                <p:oleObj name="公式" r:id="rId9" imgW="660113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7868" y="3095627"/>
                        <a:ext cx="1658938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210869"/>
              </p:ext>
            </p:extLst>
          </p:nvPr>
        </p:nvGraphicFramePr>
        <p:xfrm>
          <a:off x="6704014" y="3073403"/>
          <a:ext cx="29972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69" name="公式" r:id="rId11" imgW="1193800" imgH="215900" progId="Equation.3">
                  <p:embed/>
                </p:oleObj>
              </mc:Choice>
              <mc:Fallback>
                <p:oleObj name="公式" r:id="rId11" imgW="11938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4014" y="3073403"/>
                        <a:ext cx="29972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5519668"/>
              </p:ext>
            </p:extLst>
          </p:nvPr>
        </p:nvGraphicFramePr>
        <p:xfrm>
          <a:off x="2555967" y="3948114"/>
          <a:ext cx="7842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70" name="公式" r:id="rId13" imgW="342751" imgH="203112" progId="Equation.3">
                  <p:embed/>
                </p:oleObj>
              </mc:Choice>
              <mc:Fallback>
                <p:oleObj name="公式" r:id="rId13" imgW="342751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967" y="3948114"/>
                        <a:ext cx="78422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232075"/>
              </p:ext>
            </p:extLst>
          </p:nvPr>
        </p:nvGraphicFramePr>
        <p:xfrm>
          <a:off x="4016375" y="3875089"/>
          <a:ext cx="38290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71" name="公式" r:id="rId15" imgW="1523339" imgH="215806" progId="Equation.3">
                  <p:embed/>
                </p:oleObj>
              </mc:Choice>
              <mc:Fallback>
                <p:oleObj name="公式" r:id="rId15" imgW="1523339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75" y="3875089"/>
                        <a:ext cx="382905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0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2328281"/>
              </p:ext>
            </p:extLst>
          </p:nvPr>
        </p:nvGraphicFramePr>
        <p:xfrm>
          <a:off x="2555967" y="4637089"/>
          <a:ext cx="27495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72" name="公式" r:id="rId17" imgW="1091726" imgH="215806" progId="Equation.3">
                  <p:embed/>
                </p:oleObj>
              </mc:Choice>
              <mc:Fallback>
                <p:oleObj name="公式" r:id="rId17" imgW="1091726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967" y="4637089"/>
                        <a:ext cx="274955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0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9205531"/>
              </p:ext>
            </p:extLst>
          </p:nvPr>
        </p:nvGraphicFramePr>
        <p:xfrm>
          <a:off x="2524125" y="5357223"/>
          <a:ext cx="32766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73" name="公式" r:id="rId19" imgW="1282700" imgH="203200" progId="Equation.3">
                  <p:embed/>
                </p:oleObj>
              </mc:Choice>
              <mc:Fallback>
                <p:oleObj name="公式" r:id="rId19" imgW="12827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5" y="5357223"/>
                        <a:ext cx="327660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0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0806454"/>
              </p:ext>
            </p:extLst>
          </p:nvPr>
        </p:nvGraphicFramePr>
        <p:xfrm>
          <a:off x="6265864" y="5357223"/>
          <a:ext cx="1936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74" name="公式" r:id="rId21" imgW="774364" imgH="203112" progId="Equation.3">
                  <p:embed/>
                </p:oleObj>
              </mc:Choice>
              <mc:Fallback>
                <p:oleObj name="公式" r:id="rId21" imgW="774364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5864" y="5357223"/>
                        <a:ext cx="19367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015130"/>
              </p:ext>
            </p:extLst>
          </p:nvPr>
        </p:nvGraphicFramePr>
        <p:xfrm>
          <a:off x="9431701" y="600892"/>
          <a:ext cx="2544762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75" name="公式" r:id="rId23" imgW="875920" imgH="444307" progId="Equation.3">
                  <p:embed/>
                </p:oleObj>
              </mc:Choice>
              <mc:Fallback>
                <p:oleObj name="公式" r:id="rId23" imgW="875920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31701" y="600892"/>
                        <a:ext cx="2544762" cy="1109663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522836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9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1900192" y="1109704"/>
            <a:ext cx="299574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32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5</a:t>
            </a:r>
            <a:r>
              <a:rPr lang="en-US" altLang="zh-CN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求幂级数</a:t>
            </a:r>
            <a:endParaRPr lang="en-US" altLang="zh-CN" sz="32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072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4992906"/>
              </p:ext>
            </p:extLst>
          </p:nvPr>
        </p:nvGraphicFramePr>
        <p:xfrm>
          <a:off x="4971302" y="881767"/>
          <a:ext cx="16764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17" name="公式" r:id="rId4" imgW="736600" imgH="431800" progId="Equation.3">
                  <p:embed/>
                </p:oleObj>
              </mc:Choice>
              <mc:Fallback>
                <p:oleObj name="公式" r:id="rId4" imgW="736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1302" y="881767"/>
                        <a:ext cx="16764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24" name="Text Box 4"/>
          <p:cNvSpPr txBox="1">
            <a:spLocks noChangeArrowheads="1"/>
          </p:cNvSpPr>
          <p:nvPr/>
        </p:nvSpPr>
        <p:spPr bwMode="auto">
          <a:xfrm>
            <a:off x="1907179" y="1868681"/>
            <a:ext cx="76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endParaRPr lang="en-US" altLang="zh-CN" sz="3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91525" name="Text Box 5"/>
          <p:cNvSpPr txBox="1">
            <a:spLocks noChangeArrowheads="1"/>
          </p:cNvSpPr>
          <p:nvPr/>
        </p:nvSpPr>
        <p:spPr bwMode="auto">
          <a:xfrm>
            <a:off x="3124200" y="1864564"/>
            <a:ext cx="2632166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求收敛域</a:t>
            </a:r>
            <a:endParaRPr lang="en-US" altLang="zh-CN" sz="32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9152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4573738"/>
              </p:ext>
            </p:extLst>
          </p:nvPr>
        </p:nvGraphicFramePr>
        <p:xfrm>
          <a:off x="2971800" y="2496537"/>
          <a:ext cx="21336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18" name="公式" r:id="rId6" imgW="800010" imgH="438004" progId="Equation.3">
                  <p:embed/>
                </p:oleObj>
              </mc:Choice>
              <mc:Fallback>
                <p:oleObj name="公式" r:id="rId6" imgW="800010" imgH="4380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496537"/>
                        <a:ext cx="2133600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2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3573893"/>
              </p:ext>
            </p:extLst>
          </p:nvPr>
        </p:nvGraphicFramePr>
        <p:xfrm>
          <a:off x="4564063" y="3918882"/>
          <a:ext cx="2159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19" name="公式" r:id="rId8" imgW="914400" imgH="431800" progId="Equation.3">
                  <p:embed/>
                </p:oleObj>
              </mc:Choice>
              <mc:Fallback>
                <p:oleObj name="公式" r:id="rId8" imgW="9144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063" y="3918882"/>
                        <a:ext cx="21590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28" name="Text Box 8"/>
          <p:cNvSpPr txBox="1">
            <a:spLocks noChangeArrowheads="1"/>
          </p:cNvSpPr>
          <p:nvPr/>
        </p:nvSpPr>
        <p:spPr bwMode="auto">
          <a:xfrm>
            <a:off x="6629400" y="4127319"/>
            <a:ext cx="1219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发散</a:t>
            </a:r>
            <a:endParaRPr lang="en-US" altLang="zh-CN" sz="32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915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732911"/>
              </p:ext>
            </p:extLst>
          </p:nvPr>
        </p:nvGraphicFramePr>
        <p:xfrm>
          <a:off x="4737938" y="4872038"/>
          <a:ext cx="3208338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20" name="公式" r:id="rId10" imgW="1358310" imgH="431613" progId="Equation.3">
                  <p:embed/>
                </p:oleObj>
              </mc:Choice>
              <mc:Fallback>
                <p:oleObj name="公式" r:id="rId10" imgW="1358310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938" y="4872038"/>
                        <a:ext cx="3208338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30" name="Text Box 10"/>
          <p:cNvSpPr txBox="1">
            <a:spLocks noChangeArrowheads="1"/>
          </p:cNvSpPr>
          <p:nvPr/>
        </p:nvSpPr>
        <p:spPr bwMode="auto">
          <a:xfrm>
            <a:off x="7946276" y="5066506"/>
            <a:ext cx="1219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收敛</a:t>
            </a:r>
            <a:endParaRPr lang="en-US" altLang="zh-CN" sz="3200" b="1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9153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44629"/>
              </p:ext>
            </p:extLst>
          </p:nvPr>
        </p:nvGraphicFramePr>
        <p:xfrm>
          <a:off x="5033963" y="2236040"/>
          <a:ext cx="2505075" cy="178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21" name="公式" r:id="rId12" imgW="1104900" imgH="787400" progId="Equation.3">
                  <p:embed/>
                </p:oleObj>
              </mc:Choice>
              <mc:Fallback>
                <p:oleObj name="公式" r:id="rId12" imgW="1104900" imgH="787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3963" y="2236040"/>
                        <a:ext cx="2505075" cy="178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3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1756717"/>
              </p:ext>
            </p:extLst>
          </p:nvPr>
        </p:nvGraphicFramePr>
        <p:xfrm>
          <a:off x="7469187" y="2850074"/>
          <a:ext cx="54292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22" name="公式" r:id="rId14" imgW="241091" imgH="164957" progId="Equation.3">
                  <p:embed/>
                </p:oleObj>
              </mc:Choice>
              <mc:Fallback>
                <p:oleObj name="公式" r:id="rId14" imgW="241091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9187" y="2850074"/>
                        <a:ext cx="54292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33" name="Text Box 13"/>
          <p:cNvSpPr txBox="1">
            <a:spLocks noChangeArrowheads="1"/>
          </p:cNvSpPr>
          <p:nvPr/>
        </p:nvSpPr>
        <p:spPr bwMode="auto">
          <a:xfrm>
            <a:off x="2535283" y="5830886"/>
            <a:ext cx="3810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故级数的</a:t>
            </a:r>
            <a:r>
              <a:rPr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收敛域</a:t>
            </a:r>
            <a:endParaRPr lang="en-US" altLang="zh-CN" sz="3200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9153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25498"/>
              </p:ext>
            </p:extLst>
          </p:nvPr>
        </p:nvGraphicFramePr>
        <p:xfrm>
          <a:off x="5575300" y="5903910"/>
          <a:ext cx="11477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23" name="Equation" r:id="rId16" imgW="409508" imgH="152334" progId="Equation.DSMT4">
                  <p:embed/>
                </p:oleObj>
              </mc:Choice>
              <mc:Fallback>
                <p:oleObj name="Equation" r:id="rId16" imgW="409508" imgH="15233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300" y="5903910"/>
                        <a:ext cx="114776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3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5441756"/>
              </p:ext>
            </p:extLst>
          </p:nvPr>
        </p:nvGraphicFramePr>
        <p:xfrm>
          <a:off x="2684508" y="4200344"/>
          <a:ext cx="175577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24" name="公式" r:id="rId18" imgW="698197" imgH="203112" progId="Equation.3">
                  <p:embed/>
                </p:oleObj>
              </mc:Choice>
              <mc:Fallback>
                <p:oleObj name="公式" r:id="rId18" imgW="698197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4508" y="4200344"/>
                        <a:ext cx="1755775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3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781067"/>
              </p:ext>
            </p:extLst>
          </p:nvPr>
        </p:nvGraphicFramePr>
        <p:xfrm>
          <a:off x="2667001" y="5107918"/>
          <a:ext cx="197961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25" name="公式" r:id="rId20" imgW="787058" imgH="203112" progId="Equation.3">
                  <p:embed/>
                </p:oleObj>
              </mc:Choice>
              <mc:Fallback>
                <p:oleObj name="公式" r:id="rId20" imgW="787058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1" y="5107918"/>
                        <a:ext cx="1979613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7" name="Text Box 17"/>
          <p:cNvSpPr txBox="1">
            <a:spLocks noChangeArrowheads="1"/>
          </p:cNvSpPr>
          <p:nvPr/>
        </p:nvSpPr>
        <p:spPr bwMode="auto">
          <a:xfrm>
            <a:off x="6723063" y="1131102"/>
            <a:ext cx="19177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b="1">
                <a:solidFill>
                  <a:schemeClr val="tx1"/>
                </a:solidFill>
                <a:ea typeface="宋体" panose="02010600030101010101" pitchFamily="2" charset="-122"/>
              </a:rPr>
              <a:t>的和函数</a:t>
            </a:r>
            <a:r>
              <a:rPr lang="en-US" altLang="zh-CN" sz="3200" b="1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326955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1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91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9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9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9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24" grpId="0" autoUpdateAnimBg="0"/>
      <p:bldP spid="491525" grpId="0" autoUpdateAnimBg="0"/>
      <p:bldP spid="491528" grpId="0" autoUpdateAnimBg="0"/>
      <p:bldP spid="491530" grpId="0" autoUpdateAnimBg="0"/>
      <p:bldP spid="491533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2578536" y="1088391"/>
            <a:ext cx="3581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rgbClr val="0000FF"/>
                </a:solidFill>
                <a:ea typeface="Yu Gothic UI" panose="020B0500000000000000" pitchFamily="34" charset="-128"/>
                <a:cs typeface="Times New Roman" panose="02020603050405020304" pitchFamily="18" charset="0"/>
              </a:rPr>
              <a:t>(2)</a:t>
            </a:r>
            <a:r>
              <a:rPr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求和函数</a:t>
            </a:r>
            <a:r>
              <a:rPr lang="en-US" altLang="zh-CN" sz="3200" b="1" i="1" dirty="0">
                <a:solidFill>
                  <a:srgbClr val="0000FF"/>
                </a:solidFill>
                <a:ea typeface="宋体" panose="02010600030101010101" pitchFamily="2" charset="-122"/>
              </a:rPr>
              <a:t>s</a:t>
            </a:r>
            <a:r>
              <a:rPr lang="en-US" altLang="zh-CN" sz="3200" b="1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3200" b="1" i="1" dirty="0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3200" b="1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</a:p>
        </p:txBody>
      </p:sp>
      <p:graphicFrame>
        <p:nvGraphicFramePr>
          <p:cNvPr id="49254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073718"/>
              </p:ext>
            </p:extLst>
          </p:nvPr>
        </p:nvGraphicFramePr>
        <p:xfrm>
          <a:off x="2900782" y="1593039"/>
          <a:ext cx="305911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47" name="公式" r:id="rId4" imgW="1218671" imgH="431613" progId="Equation.3">
                  <p:embed/>
                </p:oleObj>
              </mc:Choice>
              <mc:Fallback>
                <p:oleObj name="公式" r:id="rId4" imgW="1218671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0782" y="1593039"/>
                        <a:ext cx="305911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2548" name="Text Box 4"/>
          <p:cNvSpPr txBox="1">
            <a:spLocks noChangeArrowheads="1"/>
          </p:cNvSpPr>
          <p:nvPr/>
        </p:nvSpPr>
        <p:spPr bwMode="auto">
          <a:xfrm>
            <a:off x="2561118" y="2829381"/>
            <a:ext cx="838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</a:t>
            </a:r>
            <a:endParaRPr lang="en-US" altLang="zh-CN" sz="3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9254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0493084"/>
              </p:ext>
            </p:extLst>
          </p:nvPr>
        </p:nvGraphicFramePr>
        <p:xfrm>
          <a:off x="4190581" y="3832809"/>
          <a:ext cx="11811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48" name="公式" r:id="rId6" imgW="469696" imgH="431613" progId="Equation.3">
                  <p:embed/>
                </p:oleObj>
              </mc:Choice>
              <mc:Fallback>
                <p:oleObj name="公式" r:id="rId6" imgW="469696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0581" y="3832809"/>
                        <a:ext cx="11811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2550" name="Text Box 6"/>
          <p:cNvSpPr txBox="1">
            <a:spLocks noChangeArrowheads="1"/>
          </p:cNvSpPr>
          <p:nvPr/>
        </p:nvSpPr>
        <p:spPr bwMode="auto">
          <a:xfrm>
            <a:off x="7346156" y="4082840"/>
            <a:ext cx="24098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逐项求导</a:t>
            </a:r>
            <a:endParaRPr lang="en-US" altLang="zh-CN" sz="3200" b="1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9255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1299687"/>
              </p:ext>
            </p:extLst>
          </p:nvPr>
        </p:nvGraphicFramePr>
        <p:xfrm>
          <a:off x="6205492" y="4961278"/>
          <a:ext cx="1582737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49" name="公式" r:id="rId8" imgW="634725" imgH="596641" progId="Equation.3">
                  <p:embed/>
                </p:oleObj>
              </mc:Choice>
              <mc:Fallback>
                <p:oleObj name="公式" r:id="rId8" imgW="634725" imgH="5966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5492" y="4961278"/>
                        <a:ext cx="1582737" cy="149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55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0852"/>
              </p:ext>
            </p:extLst>
          </p:nvPr>
        </p:nvGraphicFramePr>
        <p:xfrm>
          <a:off x="2819400" y="5392012"/>
          <a:ext cx="12700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50" name="Equation" r:id="rId10" imgW="1143000" imgH="406400" progId="Equation.3">
                  <p:embed/>
                </p:oleObj>
              </mc:Choice>
              <mc:Fallback>
                <p:oleObj name="Equation" r:id="rId10" imgW="11430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392012"/>
                        <a:ext cx="1270000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55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895192"/>
              </p:ext>
            </p:extLst>
          </p:nvPr>
        </p:nvGraphicFramePr>
        <p:xfrm>
          <a:off x="4089400" y="4924154"/>
          <a:ext cx="2382838" cy="117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51" name="公式" r:id="rId12" imgW="952087" imgH="469696" progId="Equation.3">
                  <p:embed/>
                </p:oleObj>
              </mc:Choice>
              <mc:Fallback>
                <p:oleObj name="公式" r:id="rId12" imgW="952087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400" y="4924154"/>
                        <a:ext cx="2382838" cy="1176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55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842844"/>
              </p:ext>
            </p:extLst>
          </p:nvPr>
        </p:nvGraphicFramePr>
        <p:xfrm>
          <a:off x="4889501" y="5002734"/>
          <a:ext cx="37782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52" name="公式" r:id="rId14" imgW="104708" imgH="362016" progId="Equation.3">
                  <p:embed/>
                </p:oleObj>
              </mc:Choice>
              <mc:Fallback>
                <p:oleObj name="公式" r:id="rId14" imgW="104708" imgH="362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1" y="5002734"/>
                        <a:ext cx="377825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55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206758"/>
              </p:ext>
            </p:extLst>
          </p:nvPr>
        </p:nvGraphicFramePr>
        <p:xfrm>
          <a:off x="7696201" y="4972908"/>
          <a:ext cx="1266825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53" name="公式" r:id="rId16" imgW="507780" imgH="406224" progId="Equation.3">
                  <p:embed/>
                </p:oleObj>
              </mc:Choice>
              <mc:Fallback>
                <p:oleObj name="公式" r:id="rId16" imgW="507780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1" y="4972908"/>
                        <a:ext cx="1266825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55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8856918"/>
              </p:ext>
            </p:extLst>
          </p:nvPr>
        </p:nvGraphicFramePr>
        <p:xfrm>
          <a:off x="6200775" y="1860882"/>
          <a:ext cx="16621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54" name="公式" r:id="rId18" imgW="660113" imgH="203112" progId="Equation.3">
                  <p:embed/>
                </p:oleObj>
              </mc:Choice>
              <mc:Fallback>
                <p:oleObj name="公式" r:id="rId18" imgW="660113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0775" y="1860882"/>
                        <a:ext cx="16621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55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5443928"/>
              </p:ext>
            </p:extLst>
          </p:nvPr>
        </p:nvGraphicFramePr>
        <p:xfrm>
          <a:off x="3446254" y="2873831"/>
          <a:ext cx="83820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55" name="公式" r:id="rId20" imgW="317225" imgH="203024" progId="Equation.3">
                  <p:embed/>
                </p:oleObj>
              </mc:Choice>
              <mc:Fallback>
                <p:oleObj name="公式" r:id="rId20" imgW="317225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6254" y="2873831"/>
                        <a:ext cx="838200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55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1565849"/>
              </p:ext>
            </p:extLst>
          </p:nvPr>
        </p:nvGraphicFramePr>
        <p:xfrm>
          <a:off x="3115446" y="2927689"/>
          <a:ext cx="41592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56" name="公式" r:id="rId22" imgW="95384" imgH="95343" progId="Equation.3">
                  <p:embed/>
                </p:oleObj>
              </mc:Choice>
              <mc:Fallback>
                <p:oleObj name="公式" r:id="rId22" imgW="95384" imgH="9534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5446" y="2927689"/>
                        <a:ext cx="415925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55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431703"/>
              </p:ext>
            </p:extLst>
          </p:nvPr>
        </p:nvGraphicFramePr>
        <p:xfrm>
          <a:off x="6172200" y="2953589"/>
          <a:ext cx="60960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57" name="公式" r:id="rId24" imgW="152400" imgH="95343" progId="Equation.3">
                  <p:embed/>
                </p:oleObj>
              </mc:Choice>
              <mc:Fallback>
                <p:oleObj name="公式" r:id="rId24" imgW="152400" imgH="9534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953589"/>
                        <a:ext cx="609600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56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850366"/>
              </p:ext>
            </p:extLst>
          </p:nvPr>
        </p:nvGraphicFramePr>
        <p:xfrm>
          <a:off x="4190581" y="2580483"/>
          <a:ext cx="216217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58" name="公式" r:id="rId26" imgW="863225" imgH="431613" progId="Equation.3">
                  <p:embed/>
                </p:oleObj>
              </mc:Choice>
              <mc:Fallback>
                <p:oleObj name="公式" r:id="rId26" imgW="863225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0581" y="2580483"/>
                        <a:ext cx="2162175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56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417563"/>
              </p:ext>
            </p:extLst>
          </p:nvPr>
        </p:nvGraphicFramePr>
        <p:xfrm>
          <a:off x="5347438" y="3739698"/>
          <a:ext cx="954087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59" name="公式" r:id="rId28" imgW="333487" imgH="419007" progId="Equation.3">
                  <p:embed/>
                </p:oleObj>
              </mc:Choice>
              <mc:Fallback>
                <p:oleObj name="公式" r:id="rId28" imgW="333487" imgH="4190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7438" y="3739698"/>
                        <a:ext cx="954087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5544343" y="1072292"/>
            <a:ext cx="4668838" cy="609600"/>
            <a:chOff x="2592" y="528"/>
            <a:chExt cx="2941" cy="384"/>
          </a:xfrm>
        </p:grpSpPr>
        <p:sp>
          <p:nvSpPr>
            <p:cNvPr id="31765" name="Text Box 20"/>
            <p:cNvSpPr txBox="1">
              <a:spLocks noChangeArrowheads="1"/>
            </p:cNvSpPr>
            <p:nvPr/>
          </p:nvSpPr>
          <p:spPr bwMode="auto">
            <a:xfrm>
              <a:off x="2592" y="528"/>
              <a:ext cx="27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32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设所求和函数为</a:t>
              </a:r>
              <a:endParaRPr lang="en-US" altLang="zh-CN" sz="32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766" name="Rectangle 21"/>
            <p:cNvSpPr>
              <a:spLocks noChangeArrowheads="1"/>
            </p:cNvSpPr>
            <p:nvPr/>
          </p:nvSpPr>
          <p:spPr bwMode="auto">
            <a:xfrm>
              <a:off x="4957" y="540"/>
              <a:ext cx="57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3200" dirty="0">
                  <a:solidFill>
                    <a:schemeClr val="tx1"/>
                  </a:solidFill>
                  <a:ea typeface="宋体" panose="02010600030101010101" pitchFamily="2" charset="-122"/>
                </a:rPr>
                <a:t>即</a:t>
              </a:r>
              <a:endParaRPr lang="en-US" altLang="zh-CN" sz="3200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31767" name="Object 16"/>
            <p:cNvGraphicFramePr>
              <a:graphicFrameLocks noChangeAspect="1"/>
            </p:cNvGraphicFramePr>
            <p:nvPr/>
          </p:nvGraphicFramePr>
          <p:xfrm>
            <a:off x="4416" y="592"/>
            <a:ext cx="560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260" name="公式" r:id="rId30" imgW="355292" imgH="203024" progId="Equation.3">
                    <p:embed/>
                  </p:oleObj>
                </mc:Choice>
                <mc:Fallback>
                  <p:oleObj name="公式" r:id="rId30" imgW="355292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592"/>
                          <a:ext cx="560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2569" name="AutoShape 25"/>
          <p:cNvSpPr>
            <a:spLocks noChangeArrowheads="1"/>
          </p:cNvSpPr>
          <p:nvPr/>
        </p:nvSpPr>
        <p:spPr bwMode="auto">
          <a:xfrm>
            <a:off x="7878762" y="3217364"/>
            <a:ext cx="573087" cy="412750"/>
          </a:xfrm>
          <a:prstGeom prst="cloudCallout">
            <a:avLst>
              <a:gd name="adj1" fmla="val 162741"/>
              <a:gd name="adj2" fmla="val 42306"/>
            </a:avLst>
          </a:prstGeom>
          <a:gradFill rotWithShape="0">
            <a:gsLst>
              <a:gs pos="0">
                <a:srgbClr val="FF99FF"/>
              </a:gs>
              <a:gs pos="50000">
                <a:srgbClr val="66FF33"/>
              </a:gs>
              <a:gs pos="100000">
                <a:srgbClr val="FF99FF"/>
              </a:gs>
            </a:gsLst>
            <a:lin ang="2700000" scaled="1"/>
          </a:gra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9257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9250677"/>
              </p:ext>
            </p:extLst>
          </p:nvPr>
        </p:nvGraphicFramePr>
        <p:xfrm>
          <a:off x="6767467" y="2605088"/>
          <a:ext cx="2041525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61" name="公式" r:id="rId32" imgW="799753" imgH="431613" progId="Equation.3">
                  <p:embed/>
                </p:oleObj>
              </mc:Choice>
              <mc:Fallback>
                <p:oleObj name="公式" r:id="rId32" imgW="799753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7467" y="2605088"/>
                        <a:ext cx="2041525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632459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2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2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2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2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9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92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925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925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92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92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9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9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9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92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9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92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9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9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8" grpId="0" autoUpdateAnimBg="0"/>
      <p:bldP spid="492550" grpId="0"/>
      <p:bldP spid="492569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2161949" y="861346"/>
            <a:ext cx="3429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由牛</a:t>
            </a:r>
            <a:r>
              <a:rPr lang="en-US" altLang="zh-CN" sz="3200" b="1" dirty="0">
                <a:solidFill>
                  <a:srgbClr val="0000FF"/>
                </a:solidFill>
                <a:ea typeface="宋体" panose="02010600030101010101" pitchFamily="2" charset="-122"/>
              </a:rPr>
              <a:t> – </a:t>
            </a: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莱公式得</a:t>
            </a:r>
            <a:r>
              <a:rPr lang="en-US" altLang="zh-CN" sz="3200" b="1" dirty="0">
                <a:solidFill>
                  <a:srgbClr val="0000FF"/>
                </a:solidFill>
                <a:ea typeface="宋体" panose="02010600030101010101" pitchFamily="2" charset="-122"/>
              </a:rPr>
              <a:t>:</a:t>
            </a:r>
          </a:p>
        </p:txBody>
      </p:sp>
      <p:graphicFrame>
        <p:nvGraphicFramePr>
          <p:cNvPr id="49357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405009"/>
              </p:ext>
            </p:extLst>
          </p:nvPr>
        </p:nvGraphicFramePr>
        <p:xfrm>
          <a:off x="2278063" y="1492331"/>
          <a:ext cx="22860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01" name="公式" r:id="rId4" imgW="939392" imgH="203112" progId="Equation.3">
                  <p:embed/>
                </p:oleObj>
              </mc:Choice>
              <mc:Fallback>
                <p:oleObj name="公式" r:id="rId4" imgW="939392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8063" y="1492331"/>
                        <a:ext cx="2286000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7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1859635"/>
              </p:ext>
            </p:extLst>
          </p:nvPr>
        </p:nvGraphicFramePr>
        <p:xfrm>
          <a:off x="2474913" y="2248513"/>
          <a:ext cx="2249487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02" name="公式" r:id="rId6" imgW="914400" imgH="279400" progId="Equation.3">
                  <p:embed/>
                </p:oleObj>
              </mc:Choice>
              <mc:Fallback>
                <p:oleObj name="公式" r:id="rId6" imgW="9144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4913" y="2248513"/>
                        <a:ext cx="2249487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7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6366672"/>
              </p:ext>
            </p:extLst>
          </p:nvPr>
        </p:nvGraphicFramePr>
        <p:xfrm>
          <a:off x="4739776" y="1360104"/>
          <a:ext cx="22860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03" name="Equation" r:id="rId8" imgW="2209800" imgH="698500" progId="Equation.3">
                  <p:embed/>
                </p:oleObj>
              </mc:Choice>
              <mc:Fallback>
                <p:oleObj name="Equation" r:id="rId8" imgW="22098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9776" y="1360104"/>
                        <a:ext cx="22860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7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9759240"/>
              </p:ext>
            </p:extLst>
          </p:nvPr>
        </p:nvGraphicFramePr>
        <p:xfrm>
          <a:off x="7110776" y="1328025"/>
          <a:ext cx="17526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04" name="Equation" r:id="rId10" imgW="1790700" imgH="838200" progId="Equation.3">
                  <p:embed/>
                </p:oleObj>
              </mc:Choice>
              <mc:Fallback>
                <p:oleObj name="Equation" r:id="rId10" imgW="17907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0776" y="1328025"/>
                        <a:ext cx="175260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7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9852143"/>
              </p:ext>
            </p:extLst>
          </p:nvPr>
        </p:nvGraphicFramePr>
        <p:xfrm>
          <a:off x="4726849" y="2371023"/>
          <a:ext cx="203358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05" name="公式" r:id="rId12" imgW="825500" imgH="203200" progId="Equation.3">
                  <p:embed/>
                </p:oleObj>
              </mc:Choice>
              <mc:Fallback>
                <p:oleObj name="公式" r:id="rId12" imgW="8255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6849" y="2371023"/>
                        <a:ext cx="2033588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7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713197"/>
              </p:ext>
            </p:extLst>
          </p:nvPr>
        </p:nvGraphicFramePr>
        <p:xfrm>
          <a:off x="7737113" y="2093210"/>
          <a:ext cx="2112963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06" name="公式" r:id="rId14" imgW="888614" imgH="444307" progId="Equation.3">
                  <p:embed/>
                </p:oleObj>
              </mc:Choice>
              <mc:Fallback>
                <p:oleObj name="公式" r:id="rId14" imgW="888614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7113" y="2093210"/>
                        <a:ext cx="2112963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7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214938"/>
              </p:ext>
            </p:extLst>
          </p:nvPr>
        </p:nvGraphicFramePr>
        <p:xfrm>
          <a:off x="6724425" y="2381025"/>
          <a:ext cx="966787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07" name="公式" r:id="rId16" imgW="342810" imgH="114340" progId="Equation.3">
                  <p:embed/>
                </p:oleObj>
              </mc:Choice>
              <mc:Fallback>
                <p:oleObj name="公式" r:id="rId16" imgW="342810" imgH="1143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4425" y="2381025"/>
                        <a:ext cx="966787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3578" name="Text Box 10"/>
          <p:cNvSpPr txBox="1">
            <a:spLocks noChangeArrowheads="1"/>
          </p:cNvSpPr>
          <p:nvPr/>
        </p:nvSpPr>
        <p:spPr bwMode="auto">
          <a:xfrm>
            <a:off x="2074863" y="3126423"/>
            <a:ext cx="1219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因此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graphicFrame>
        <p:nvGraphicFramePr>
          <p:cNvPr id="49357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128865"/>
              </p:ext>
            </p:extLst>
          </p:nvPr>
        </p:nvGraphicFramePr>
        <p:xfrm>
          <a:off x="3200399" y="2933791"/>
          <a:ext cx="57912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08" name="Equation" r:id="rId18" imgW="5753100" imgH="901700" progId="Equation.3">
                  <p:embed/>
                </p:oleObj>
              </mc:Choice>
              <mc:Fallback>
                <p:oleObj name="Equation" r:id="rId18" imgW="5753100" imgH="901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399" y="2933791"/>
                        <a:ext cx="579120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3580" name="Text Box 12"/>
          <p:cNvSpPr txBox="1">
            <a:spLocks noChangeArrowheads="1"/>
          </p:cNvSpPr>
          <p:nvPr/>
        </p:nvSpPr>
        <p:spPr bwMode="auto">
          <a:xfrm>
            <a:off x="2027985" y="4024268"/>
            <a:ext cx="3200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当</a:t>
            </a:r>
            <a:r>
              <a:rPr lang="en-US" altLang="zh-CN" sz="3200" b="1" i="1" dirty="0">
                <a:solidFill>
                  <a:schemeClr val="tx1"/>
                </a:solidFill>
                <a:ea typeface="宋体" panose="02010600030101010101" pitchFamily="2" charset="-122"/>
              </a:rPr>
              <a:t>x </a:t>
            </a:r>
            <a:r>
              <a:rPr lang="en-US" altLang="zh-CN" sz="3200" dirty="0">
                <a:solidFill>
                  <a:schemeClr val="tx1"/>
                </a:solidFill>
                <a:ea typeface="宋体" panose="02010600030101010101" pitchFamily="2" charset="-122"/>
              </a:rPr>
              <a:t>= 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0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时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显然有</a:t>
            </a:r>
            <a:endParaRPr lang="en-US" altLang="zh-CN" sz="3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9358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2242810"/>
              </p:ext>
            </p:extLst>
          </p:nvPr>
        </p:nvGraphicFramePr>
        <p:xfrm>
          <a:off x="5124951" y="4084593"/>
          <a:ext cx="6604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09" name="公式" r:id="rId20" imgW="291973" imgH="203112" progId="Equation.3">
                  <p:embed/>
                </p:oleObj>
              </mc:Choice>
              <mc:Fallback>
                <p:oleObj name="公式" r:id="rId20" imgW="291973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4951" y="4084593"/>
                        <a:ext cx="66040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3582" name="Text Box 14"/>
          <p:cNvSpPr txBox="1">
            <a:spLocks noChangeArrowheads="1"/>
          </p:cNvSpPr>
          <p:nvPr/>
        </p:nvSpPr>
        <p:spPr bwMode="auto">
          <a:xfrm>
            <a:off x="6500314" y="4003674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即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9358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5439419"/>
              </p:ext>
            </p:extLst>
          </p:nvPr>
        </p:nvGraphicFramePr>
        <p:xfrm>
          <a:off x="2278063" y="5113339"/>
          <a:ext cx="2192338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10" name="公式" r:id="rId22" imgW="876300" imgH="431800" progId="Equation.3">
                  <p:embed/>
                </p:oleObj>
              </mc:Choice>
              <mc:Fallback>
                <p:oleObj name="公式" r:id="rId22" imgW="876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8063" y="5113339"/>
                        <a:ext cx="2192338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8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4281941"/>
              </p:ext>
            </p:extLst>
          </p:nvPr>
        </p:nvGraphicFramePr>
        <p:xfrm>
          <a:off x="4739776" y="4716599"/>
          <a:ext cx="2065338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11" name="Equation" r:id="rId24" imgW="2057400" imgH="901700" progId="Equation.3">
                  <p:embed/>
                </p:oleObj>
              </mc:Choice>
              <mc:Fallback>
                <p:oleObj name="Equation" r:id="rId24" imgW="2057400" imgH="901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9776" y="4716599"/>
                        <a:ext cx="2065338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8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780866"/>
              </p:ext>
            </p:extLst>
          </p:nvPr>
        </p:nvGraphicFramePr>
        <p:xfrm>
          <a:off x="4905375" y="5754824"/>
          <a:ext cx="352425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12" name="Equation" r:id="rId26" imgW="355446" imgH="825142" progId="Equation.3">
                  <p:embed/>
                </p:oleObj>
              </mc:Choice>
              <mc:Fallback>
                <p:oleObj name="Equation" r:id="rId26" imgW="355446" imgH="8251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75" y="5754824"/>
                        <a:ext cx="352425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8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8166913"/>
              </p:ext>
            </p:extLst>
          </p:nvPr>
        </p:nvGraphicFramePr>
        <p:xfrm>
          <a:off x="7212807" y="5067301"/>
          <a:ext cx="2630487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13" name="Equation" r:id="rId28" imgW="2514600" imgH="406400" progId="Equation.3">
                  <p:embed/>
                </p:oleObj>
              </mc:Choice>
              <mc:Fallback>
                <p:oleObj name="Equation" r:id="rId28" imgW="25146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2807" y="5067301"/>
                        <a:ext cx="2630487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8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763753"/>
              </p:ext>
            </p:extLst>
          </p:nvPr>
        </p:nvGraphicFramePr>
        <p:xfrm>
          <a:off x="5757862" y="3824468"/>
          <a:ext cx="676275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14" name="Equation" r:id="rId30" imgW="647700" imgH="825500" progId="Equation.3">
                  <p:embed/>
                </p:oleObj>
              </mc:Choice>
              <mc:Fallback>
                <p:oleObj name="Equation" r:id="rId30" imgW="6477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7862" y="3824468"/>
                        <a:ext cx="676275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8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3527508"/>
              </p:ext>
            </p:extLst>
          </p:nvPr>
        </p:nvGraphicFramePr>
        <p:xfrm>
          <a:off x="7350941" y="5919789"/>
          <a:ext cx="8699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15" name="公式" r:id="rId32" imgW="368140" imgH="177723" progId="Equation.3">
                  <p:embed/>
                </p:oleObj>
              </mc:Choice>
              <mc:Fallback>
                <p:oleObj name="公式" r:id="rId32" imgW="368140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941" y="5919789"/>
                        <a:ext cx="86995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8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4185079"/>
              </p:ext>
            </p:extLst>
          </p:nvPr>
        </p:nvGraphicFramePr>
        <p:xfrm>
          <a:off x="4460151" y="5113339"/>
          <a:ext cx="381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16" name="Equation" r:id="rId34" imgW="381000" imgH="977900" progId="Equation.3">
                  <p:embed/>
                </p:oleObj>
              </mc:Choice>
              <mc:Fallback>
                <p:oleObj name="Equation" r:id="rId34" imgW="381000" imgH="977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0151" y="5113339"/>
                        <a:ext cx="3810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9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1956728"/>
              </p:ext>
            </p:extLst>
          </p:nvPr>
        </p:nvGraphicFramePr>
        <p:xfrm>
          <a:off x="7070725" y="3753643"/>
          <a:ext cx="291465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17" name="公式" r:id="rId36" imgW="1167893" imgH="431613" progId="Equation.3">
                  <p:embed/>
                </p:oleObj>
              </mc:Choice>
              <mc:Fallback>
                <p:oleObj name="公式" r:id="rId36" imgW="1167893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0725" y="3753643"/>
                        <a:ext cx="291465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4562350"/>
              </p:ext>
            </p:extLst>
          </p:nvPr>
        </p:nvGraphicFramePr>
        <p:xfrm>
          <a:off x="9517788" y="421563"/>
          <a:ext cx="247015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18" name="Equation" r:id="rId38" imgW="2273300" imgH="838200" progId="Equation.3">
                  <p:embed/>
                </p:oleObj>
              </mc:Choice>
              <mc:Fallback>
                <p:oleObj name="Equation" r:id="rId38" imgW="22733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17788" y="421563"/>
                        <a:ext cx="2470150" cy="90646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328459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9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9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9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93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9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9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9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9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9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9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9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78" grpId="0" autoUpdateAnimBg="0"/>
      <p:bldP spid="493580" grpId="0" autoUpdateAnimBg="0"/>
      <p:bldP spid="49358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"/>
          <p:cNvGrpSpPr>
            <a:grpSpLocks/>
          </p:cNvGrpSpPr>
          <p:nvPr/>
        </p:nvGrpSpPr>
        <p:grpSpPr bwMode="auto">
          <a:xfrm>
            <a:off x="1225589" y="1006389"/>
            <a:ext cx="9651417" cy="4430082"/>
            <a:chOff x="469" y="480"/>
            <a:chExt cx="5341" cy="4118"/>
          </a:xfrm>
        </p:grpSpPr>
        <p:sp>
          <p:nvSpPr>
            <p:cNvPr id="31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/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" name="Rectangle 4"/>
            <p:cNvSpPr>
              <a:spLocks noChangeArrowheads="1"/>
            </p:cNvSpPr>
            <p:nvPr/>
          </p:nvSpPr>
          <p:spPr bwMode="auto">
            <a:xfrm>
              <a:off x="625" y="694"/>
              <a:ext cx="5023" cy="3711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1622637" y="569732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证明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19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5638288"/>
              </p:ext>
            </p:extLst>
          </p:nvPr>
        </p:nvGraphicFramePr>
        <p:xfrm>
          <a:off x="6605265" y="5615809"/>
          <a:ext cx="24384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54" name="公式" r:id="rId4" imgW="2438400" imgH="660400" progId="Equation.3">
                  <p:embed/>
                </p:oleObj>
              </mc:Choice>
              <mc:Fallback>
                <p:oleObj name="公式" r:id="rId4" imgW="24384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5265" y="5615809"/>
                        <a:ext cx="24384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7246920"/>
              </p:ext>
            </p:extLst>
          </p:nvPr>
        </p:nvGraphicFramePr>
        <p:xfrm>
          <a:off x="3324748" y="5436471"/>
          <a:ext cx="30226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55" name="公式" r:id="rId6" imgW="3022600" imgH="1016000" progId="Equation.3">
                  <p:embed/>
                </p:oleObj>
              </mc:Choice>
              <mc:Fallback>
                <p:oleObj name="公式" r:id="rId6" imgW="3022600" imgH="1016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4748" y="5436471"/>
                        <a:ext cx="30226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2124555" y="1365578"/>
            <a:ext cx="28552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定理</a:t>
            </a:r>
            <a:r>
              <a:rPr lang="en-US" altLang="zh-CN" sz="28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1 (Abel</a:t>
            </a:r>
            <a:r>
              <a:rPr lang="zh-CN" altLang="zh-CN" sz="28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定理</a:t>
            </a:r>
            <a:r>
              <a:rPr lang="en-US" altLang="zh-CN" sz="28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zh-CN" altLang="zh-CN" sz="2800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047415" y="1845739"/>
            <a:ext cx="7640565" cy="1019175"/>
            <a:chOff x="2011435" y="1198287"/>
            <a:chExt cx="7640565" cy="1019175"/>
          </a:xfrm>
        </p:grpSpPr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53788401"/>
                </p:ext>
              </p:extLst>
            </p:nvPr>
          </p:nvGraphicFramePr>
          <p:xfrm>
            <a:off x="3609037" y="1198287"/>
            <a:ext cx="1285875" cy="1019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56" name="Equation" r:id="rId8" imgW="1282700" imgH="1016000" progId="Equation.DSMT4">
                    <p:embed/>
                  </p:oleObj>
                </mc:Choice>
                <mc:Fallback>
                  <p:oleObj name="Equation" r:id="rId8" imgW="1282700" imgH="10160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9037" y="1198287"/>
                          <a:ext cx="1285875" cy="1019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9033019"/>
                </p:ext>
              </p:extLst>
            </p:nvPr>
          </p:nvGraphicFramePr>
          <p:xfrm>
            <a:off x="5393640" y="1570474"/>
            <a:ext cx="23241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57" name="Equation" r:id="rId10" imgW="2324100" imgH="457200" progId="Equation.DSMT4">
                    <p:embed/>
                  </p:oleObj>
                </mc:Choice>
                <mc:Fallback>
                  <p:oleObj name="Equation" r:id="rId10" imgW="2324100" imgH="4572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3640" y="1570474"/>
                          <a:ext cx="23241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2011435" y="1504453"/>
              <a:ext cx="179185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如果级数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>
              <a:off x="4811929" y="1504453"/>
              <a:ext cx="6096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在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7791595" y="1537464"/>
              <a:ext cx="186040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处收敛</a:t>
              </a:r>
              <a:r>
                <a:rPr kumimoji="0" lang="en-US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r>
                <a:rPr kumimoji="0" lang="zh-CN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则</a:t>
              </a:r>
              <a:endParaRPr kumimoji="0" lang="zh-CN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074085" y="2991835"/>
            <a:ext cx="7839839" cy="528393"/>
            <a:chOff x="2118160" y="2427732"/>
            <a:chExt cx="7839839" cy="528393"/>
          </a:xfrm>
        </p:grpSpPr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69404466"/>
                </p:ext>
              </p:extLst>
            </p:nvPr>
          </p:nvGraphicFramePr>
          <p:xfrm>
            <a:off x="4876477" y="2465177"/>
            <a:ext cx="1247775" cy="485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58" name="Equation" r:id="rId12" imgW="1244600" imgH="482600" progId="Equation.DSMT4">
                    <p:embed/>
                  </p:oleObj>
                </mc:Choice>
                <mc:Fallback>
                  <p:oleObj name="Equation" r:id="rId12" imgW="1244600" imgH="4826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6477" y="2465177"/>
                          <a:ext cx="1247775" cy="4857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7461797"/>
                </p:ext>
              </p:extLst>
            </p:nvPr>
          </p:nvGraphicFramePr>
          <p:xfrm>
            <a:off x="7341177" y="2573262"/>
            <a:ext cx="279589" cy="2696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59" name="Equation" r:id="rId14" imgW="266469" imgH="253780" progId="Equation.DSMT4">
                    <p:embed/>
                  </p:oleObj>
                </mc:Choice>
                <mc:Fallback>
                  <p:oleObj name="Equation" r:id="rId14" imgW="266469" imgH="25378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41177" y="2573262"/>
                          <a:ext cx="279589" cy="26960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6124252" y="2427732"/>
              <a:ext cx="216008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的一切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7759954" y="2427732"/>
              <a:ext cx="219804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处绝对收敛</a:t>
              </a:r>
              <a:r>
                <a:rPr kumimoji="0" lang="en-US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;</a:t>
              </a:r>
              <a:endPara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2118160" y="2432905"/>
              <a:ext cx="288347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它在满足不等式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2074085" y="3544738"/>
            <a:ext cx="7839839" cy="1019175"/>
            <a:chOff x="1355724" y="3080921"/>
            <a:chExt cx="7839839" cy="1019175"/>
          </a:xfrm>
        </p:grpSpPr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55326631"/>
                </p:ext>
              </p:extLst>
            </p:nvPr>
          </p:nvGraphicFramePr>
          <p:xfrm>
            <a:off x="3072824" y="3080921"/>
            <a:ext cx="1285875" cy="1019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60" name="Equation" r:id="rId16" imgW="1282700" imgH="1016000" progId="Equation.DSMT4">
                    <p:embed/>
                  </p:oleObj>
                </mc:Choice>
                <mc:Fallback>
                  <p:oleObj name="Equation" r:id="rId16" imgW="1282700" imgH="1016000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824" y="3080921"/>
                          <a:ext cx="1285875" cy="1019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98059386"/>
                </p:ext>
              </p:extLst>
            </p:nvPr>
          </p:nvGraphicFramePr>
          <p:xfrm>
            <a:off x="4876477" y="3361908"/>
            <a:ext cx="1019175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61" name="Equation" r:id="rId17" imgW="1016000" imgH="457200" progId="Equation.DSMT4">
                    <p:embed/>
                  </p:oleObj>
                </mc:Choice>
                <mc:Fallback>
                  <p:oleObj name="Equation" r:id="rId17" imgW="1016000" imgH="45720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6477" y="3361908"/>
                          <a:ext cx="1019175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Rectangle 27"/>
            <p:cNvSpPr>
              <a:spLocks noChangeArrowheads="1"/>
            </p:cNvSpPr>
            <p:nvPr/>
          </p:nvSpPr>
          <p:spPr bwMode="auto">
            <a:xfrm>
              <a:off x="1355724" y="3328898"/>
              <a:ext cx="182880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如果级数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28"/>
            <p:cNvSpPr>
              <a:spLocks noChangeArrowheads="1"/>
            </p:cNvSpPr>
            <p:nvPr/>
          </p:nvSpPr>
          <p:spPr bwMode="auto">
            <a:xfrm>
              <a:off x="4356679" y="3328898"/>
              <a:ext cx="6449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在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29"/>
            <p:cNvSpPr>
              <a:spLocks noChangeArrowheads="1"/>
            </p:cNvSpPr>
            <p:nvPr/>
          </p:nvSpPr>
          <p:spPr bwMode="auto">
            <a:xfrm>
              <a:off x="6028462" y="3328898"/>
              <a:ext cx="316710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处发散</a:t>
              </a:r>
              <a:r>
                <a:rPr kumimoji="0" lang="en-US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r>
                <a:rPr kumimoji="0" lang="zh-CN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则它在满足</a:t>
              </a:r>
              <a:endParaRPr kumimoji="0" lang="zh-CN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2091112" y="4533752"/>
            <a:ext cx="5489871" cy="535005"/>
            <a:chOff x="2072986" y="4199110"/>
            <a:chExt cx="5489871" cy="535005"/>
          </a:xfrm>
        </p:grpSpPr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03469336"/>
                </p:ext>
              </p:extLst>
            </p:nvPr>
          </p:nvGraphicFramePr>
          <p:xfrm>
            <a:off x="3332598" y="4236555"/>
            <a:ext cx="1228725" cy="485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62" name="Equation" r:id="rId19" imgW="1231366" imgH="482391" progId="Equation.DSMT4">
                    <p:embed/>
                  </p:oleObj>
                </mc:Choice>
                <mc:Fallback>
                  <p:oleObj name="Equation" r:id="rId19" imgW="1231366" imgH="482391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2598" y="4236555"/>
                          <a:ext cx="1228725" cy="4857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20028953"/>
                </p:ext>
              </p:extLst>
            </p:nvPr>
          </p:nvGraphicFramePr>
          <p:xfrm>
            <a:off x="5820935" y="4350854"/>
            <a:ext cx="266700" cy="257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63" name="Equation" r:id="rId21" imgW="266469" imgH="253780" progId="Equation.DSMT4">
                    <p:embed/>
                  </p:oleObj>
                </mc:Choice>
                <mc:Fallback>
                  <p:oleObj name="Equation" r:id="rId21" imgW="266469" imgH="25378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20935" y="4350854"/>
                          <a:ext cx="266700" cy="257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Rectangle 30"/>
            <p:cNvSpPr>
              <a:spLocks noChangeArrowheads="1"/>
            </p:cNvSpPr>
            <p:nvPr/>
          </p:nvSpPr>
          <p:spPr bwMode="auto">
            <a:xfrm>
              <a:off x="4569874" y="4199110"/>
              <a:ext cx="130715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的一切</a:t>
              </a:r>
              <a:endPara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31"/>
            <p:cNvSpPr>
              <a:spLocks noChangeArrowheads="1"/>
            </p:cNvSpPr>
            <p:nvPr/>
          </p:nvSpPr>
          <p:spPr bwMode="auto">
            <a:xfrm>
              <a:off x="6087635" y="4210895"/>
              <a:ext cx="147522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处发散</a:t>
              </a:r>
              <a:r>
                <a:rPr kumimoji="0" lang="en-US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endPara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Rectangle 29"/>
            <p:cNvSpPr>
              <a:spLocks noChangeArrowheads="1"/>
            </p:cNvSpPr>
            <p:nvPr/>
          </p:nvSpPr>
          <p:spPr bwMode="auto">
            <a:xfrm>
              <a:off x="2072986" y="4199844"/>
              <a:ext cx="146107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不等式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159294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853165"/>
              </p:ext>
            </p:extLst>
          </p:nvPr>
        </p:nvGraphicFramePr>
        <p:xfrm>
          <a:off x="3702686" y="1059708"/>
          <a:ext cx="2000250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02" name="公式" r:id="rId3" imgW="799753" imgH="444307" progId="Equation.3">
                  <p:embed/>
                </p:oleObj>
              </mc:Choice>
              <mc:Fallback>
                <p:oleObj name="公式" r:id="rId3" imgW="799753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2686" y="1059708"/>
                        <a:ext cx="2000250" cy="110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3079592" y="1310487"/>
            <a:ext cx="6400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求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                      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的收敛域与和函数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98692" name="Text Box 4"/>
          <p:cNvSpPr txBox="1">
            <a:spLocks noChangeArrowheads="1"/>
          </p:cNvSpPr>
          <p:nvPr/>
        </p:nvSpPr>
        <p:spPr bwMode="auto">
          <a:xfrm>
            <a:off x="2275681" y="2190373"/>
            <a:ext cx="11636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000000"/>
                </a:solidFill>
                <a:ea typeface="宋体" panose="02010600030101010101" pitchFamily="2" charset="-122"/>
              </a:rPr>
              <a:t>提示</a:t>
            </a:r>
            <a:r>
              <a:rPr lang="en-US" altLang="zh-CN" sz="3200" b="1" dirty="0">
                <a:solidFill>
                  <a:srgbClr val="000000"/>
                </a:solidFill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498693" name="Text Box 5"/>
          <p:cNvSpPr txBox="1">
            <a:spLocks noChangeArrowheads="1"/>
          </p:cNvSpPr>
          <p:nvPr/>
        </p:nvSpPr>
        <p:spPr bwMode="auto">
          <a:xfrm>
            <a:off x="2456498" y="3066141"/>
            <a:ext cx="12461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endParaRPr lang="en-US" altLang="zh-CN" sz="3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98694" name="Text Box 6"/>
          <p:cNvSpPr txBox="1">
            <a:spLocks noChangeArrowheads="1"/>
          </p:cNvSpPr>
          <p:nvPr/>
        </p:nvSpPr>
        <p:spPr bwMode="auto">
          <a:xfrm>
            <a:off x="3373368" y="2167354"/>
            <a:ext cx="9969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令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986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2948758"/>
              </p:ext>
            </p:extLst>
          </p:nvPr>
        </p:nvGraphicFramePr>
        <p:xfrm>
          <a:off x="3916090" y="2134287"/>
          <a:ext cx="16256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03" name="公式" r:id="rId6" imgW="609600" imgH="181008" progId="Equation.3">
                  <p:embed/>
                </p:oleObj>
              </mc:Choice>
              <mc:Fallback>
                <p:oleObj name="公式" r:id="rId6" imgW="609600" imgH="18100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6090" y="2134287"/>
                        <a:ext cx="16256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86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022213"/>
              </p:ext>
            </p:extLst>
          </p:nvPr>
        </p:nvGraphicFramePr>
        <p:xfrm>
          <a:off x="3402442" y="2795733"/>
          <a:ext cx="3941762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04" name="公式" r:id="rId8" imgW="1651000" imgH="444500" progId="Equation.3">
                  <p:embed/>
                </p:oleObj>
              </mc:Choice>
              <mc:Fallback>
                <p:oleObj name="公式" r:id="rId8" imgW="16510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2442" y="2795733"/>
                        <a:ext cx="3941762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86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2618333"/>
              </p:ext>
            </p:extLst>
          </p:nvPr>
        </p:nvGraphicFramePr>
        <p:xfrm>
          <a:off x="7549967" y="2797195"/>
          <a:ext cx="2678112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05" name="公式" r:id="rId10" imgW="1104900" imgH="482600" progId="Equation.3">
                  <p:embed/>
                </p:oleObj>
              </mc:Choice>
              <mc:Fallback>
                <p:oleObj name="公式" r:id="rId10" imgW="11049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9967" y="2797195"/>
                        <a:ext cx="2678112" cy="1166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86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4442818"/>
              </p:ext>
            </p:extLst>
          </p:nvPr>
        </p:nvGraphicFramePr>
        <p:xfrm>
          <a:off x="2639921" y="5923755"/>
          <a:ext cx="254158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06" name="公式" r:id="rId12" imgW="1129810" imgH="203112" progId="Equation.3">
                  <p:embed/>
                </p:oleObj>
              </mc:Choice>
              <mc:Fallback>
                <p:oleObj name="公式" r:id="rId12" imgW="1129810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9921" y="5923755"/>
                        <a:ext cx="2541588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869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4807139"/>
              </p:ext>
            </p:extLst>
          </p:nvPr>
        </p:nvGraphicFramePr>
        <p:xfrm>
          <a:off x="7086601" y="5844382"/>
          <a:ext cx="22098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07" name="公式" r:id="rId14" imgW="952087" imgH="215806" progId="Equation.3">
                  <p:embed/>
                </p:oleObj>
              </mc:Choice>
              <mc:Fallback>
                <p:oleObj name="公式" r:id="rId14" imgW="952087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1" y="5844382"/>
                        <a:ext cx="220980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8700" name="Text Box 12"/>
          <p:cNvSpPr txBox="1">
            <a:spLocks noChangeArrowheads="1"/>
          </p:cNvSpPr>
          <p:nvPr/>
        </p:nvSpPr>
        <p:spPr bwMode="auto">
          <a:xfrm>
            <a:off x="5222875" y="5861050"/>
            <a:ext cx="19954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收敛域为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512740" y="4078988"/>
            <a:ext cx="2057400" cy="579438"/>
            <a:chOff x="480" y="2016"/>
            <a:chExt cx="1152" cy="365"/>
          </a:xfrm>
        </p:grpSpPr>
        <p:graphicFrame>
          <p:nvGraphicFramePr>
            <p:cNvPr id="33815" name="Object 12"/>
            <p:cNvGraphicFramePr>
              <a:graphicFrameLocks noChangeAspect="1"/>
            </p:cNvGraphicFramePr>
            <p:nvPr/>
          </p:nvGraphicFramePr>
          <p:xfrm>
            <a:off x="768" y="2052"/>
            <a:ext cx="528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08" name="公式" r:id="rId16" imgW="355292" imgH="203024" progId="Equation.3">
                    <p:embed/>
                  </p:oleObj>
                </mc:Choice>
                <mc:Fallback>
                  <p:oleObj name="公式" r:id="rId16" imgW="355292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052"/>
                          <a:ext cx="528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16" name="Text Box 15"/>
            <p:cNvSpPr txBox="1">
              <a:spLocks noChangeArrowheads="1"/>
            </p:cNvSpPr>
            <p:nvPr/>
          </p:nvSpPr>
          <p:spPr bwMode="auto">
            <a:xfrm>
              <a:off x="480" y="2016"/>
              <a:ext cx="115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32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当</a:t>
              </a:r>
              <a:r>
                <a:rPr lang="en-US" altLang="zh-CN" sz="32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         </a:t>
              </a:r>
              <a:r>
                <a:rPr lang="zh-CN" altLang="en-US" sz="32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时</a:t>
              </a:r>
              <a:r>
                <a:rPr lang="en-US" altLang="zh-CN" sz="32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,</a:t>
              </a:r>
              <a:endParaRPr lang="en-US" altLang="zh-CN" sz="3200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4987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3463713"/>
              </p:ext>
            </p:extLst>
          </p:nvPr>
        </p:nvGraphicFramePr>
        <p:xfrm>
          <a:off x="4775903" y="3845740"/>
          <a:ext cx="169227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09" name="公式" r:id="rId18" imgW="736600" imgH="431800" progId="Equation.3">
                  <p:embed/>
                </p:oleObj>
              </mc:Choice>
              <mc:Fallback>
                <p:oleObj name="公式" r:id="rId18" imgW="736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5903" y="3845740"/>
                        <a:ext cx="1692275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8705" name="Text Box 17"/>
          <p:cNvSpPr txBox="1">
            <a:spLocks noChangeArrowheads="1"/>
          </p:cNvSpPr>
          <p:nvPr/>
        </p:nvSpPr>
        <p:spPr bwMode="auto">
          <a:xfrm>
            <a:off x="6468178" y="4060449"/>
            <a:ext cx="13303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收敛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2475752" y="5147150"/>
            <a:ext cx="2286000" cy="533400"/>
            <a:chOff x="576" y="2736"/>
            <a:chExt cx="1440" cy="336"/>
          </a:xfrm>
        </p:grpSpPr>
        <p:graphicFrame>
          <p:nvGraphicFramePr>
            <p:cNvPr id="33813" name="Object 11"/>
            <p:cNvGraphicFramePr>
              <a:graphicFrameLocks noChangeAspect="1"/>
            </p:cNvGraphicFramePr>
            <p:nvPr/>
          </p:nvGraphicFramePr>
          <p:xfrm>
            <a:off x="864" y="2772"/>
            <a:ext cx="682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10" name="公式" r:id="rId20" imgW="457002" imgH="203112" progId="Equation.3">
                    <p:embed/>
                  </p:oleObj>
                </mc:Choice>
                <mc:Fallback>
                  <p:oleObj name="公式" r:id="rId20" imgW="457002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772"/>
                          <a:ext cx="682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14" name="Text Box 20"/>
            <p:cNvSpPr txBox="1">
              <a:spLocks noChangeArrowheads="1"/>
            </p:cNvSpPr>
            <p:nvPr/>
          </p:nvSpPr>
          <p:spPr bwMode="auto">
            <a:xfrm>
              <a:off x="576" y="2736"/>
              <a:ext cx="14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当</a:t>
              </a:r>
              <a:r>
                <a:rPr lang="en-US" altLang="zh-CN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            </a:t>
              </a:r>
              <a:r>
                <a: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时</a:t>
              </a:r>
              <a:r>
                <a:rPr lang="en-US" altLang="zh-CN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,</a:t>
              </a:r>
              <a:endParaRPr lang="en-US" altLang="zh-CN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49870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176216"/>
              </p:ext>
            </p:extLst>
          </p:nvPr>
        </p:nvGraphicFramePr>
        <p:xfrm>
          <a:off x="4527186" y="4862988"/>
          <a:ext cx="1692275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1" name="公式" r:id="rId22" imgW="736280" imgH="444307" progId="Equation.3">
                  <p:embed/>
                </p:oleObj>
              </mc:Choice>
              <mc:Fallback>
                <p:oleObj name="公式" r:id="rId22" imgW="736280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7186" y="4862988"/>
                        <a:ext cx="1692275" cy="101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8710" name="Text Box 22"/>
          <p:cNvSpPr txBox="1">
            <a:spLocks noChangeArrowheads="1"/>
          </p:cNvSpPr>
          <p:nvPr/>
        </p:nvSpPr>
        <p:spPr bwMode="auto">
          <a:xfrm>
            <a:off x="6105432" y="5055633"/>
            <a:ext cx="13303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收敛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graphicFrame>
        <p:nvGraphicFramePr>
          <p:cNvPr id="4987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978941"/>
              </p:ext>
            </p:extLst>
          </p:nvPr>
        </p:nvGraphicFramePr>
        <p:xfrm>
          <a:off x="7218363" y="5105400"/>
          <a:ext cx="232727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2" name="公式" r:id="rId24" imgW="837836" imgH="215806" progId="Equation.3">
                  <p:embed/>
                </p:oleObj>
              </mc:Choice>
              <mc:Fallback>
                <p:oleObj name="公式" r:id="rId24" imgW="837836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8363" y="5105400"/>
                        <a:ext cx="232727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2" name="Text Box 24"/>
          <p:cNvSpPr txBox="1">
            <a:spLocks noChangeArrowheads="1"/>
          </p:cNvSpPr>
          <p:nvPr/>
        </p:nvSpPr>
        <p:spPr bwMode="auto">
          <a:xfrm>
            <a:off x="2144621" y="1323397"/>
            <a:ext cx="990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32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6845481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8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9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9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9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9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98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98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9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2" grpId="0"/>
      <p:bldP spid="498693" grpId="0" autoUpdateAnimBg="0"/>
      <p:bldP spid="498694" grpId="0" autoUpdateAnimBg="0"/>
      <p:bldP spid="498700" grpId="0" autoUpdateAnimBg="0"/>
      <p:bldP spid="498705" grpId="0" autoUpdateAnimBg="0"/>
      <p:bldP spid="498710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97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413965"/>
              </p:ext>
            </p:extLst>
          </p:nvPr>
        </p:nvGraphicFramePr>
        <p:xfrm>
          <a:off x="2025131" y="2930179"/>
          <a:ext cx="11430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46" name="公式" r:id="rId3" imgW="494870" imgH="215713" progId="Equation.3">
                  <p:embed/>
                </p:oleObj>
              </mc:Choice>
              <mc:Fallback>
                <p:oleObj name="公式" r:id="rId3" imgW="494870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131" y="2930179"/>
                        <a:ext cx="114300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5838863"/>
              </p:ext>
            </p:extLst>
          </p:nvPr>
        </p:nvGraphicFramePr>
        <p:xfrm>
          <a:off x="3158331" y="2630586"/>
          <a:ext cx="1692275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47" name="公式" r:id="rId5" imgW="736280" imgH="444307" progId="Equation.3">
                  <p:embed/>
                </p:oleObj>
              </mc:Choice>
              <mc:Fallback>
                <p:oleObj name="公式" r:id="rId5" imgW="736280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8331" y="2630586"/>
                        <a:ext cx="1692275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8107607"/>
              </p:ext>
            </p:extLst>
          </p:nvPr>
        </p:nvGraphicFramePr>
        <p:xfrm>
          <a:off x="4410359" y="2662790"/>
          <a:ext cx="177165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48" name="Equation" r:id="rId7" imgW="1727200" imgH="965200" progId="Equation.3">
                  <p:embed/>
                </p:oleObj>
              </mc:Choice>
              <mc:Fallback>
                <p:oleObj name="Equation" r:id="rId7" imgW="17272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0359" y="2662790"/>
                        <a:ext cx="177165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9717" name="Text Box 5"/>
          <p:cNvSpPr txBox="1">
            <a:spLocks noChangeArrowheads="1"/>
          </p:cNvSpPr>
          <p:nvPr/>
        </p:nvSpPr>
        <p:spPr bwMode="auto">
          <a:xfrm>
            <a:off x="1336141" y="3881416"/>
            <a:ext cx="1066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又设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9971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958950"/>
              </p:ext>
            </p:extLst>
          </p:nvPr>
        </p:nvGraphicFramePr>
        <p:xfrm>
          <a:off x="2324099" y="3875800"/>
          <a:ext cx="12192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49" name="公式" r:id="rId10" imgW="495085" imgH="228501" progId="Equation.3">
                  <p:embed/>
                </p:oleObj>
              </mc:Choice>
              <mc:Fallback>
                <p:oleObj name="公式" r:id="rId10" imgW="495085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099" y="3875800"/>
                        <a:ext cx="12192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1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0001421"/>
              </p:ext>
            </p:extLst>
          </p:nvPr>
        </p:nvGraphicFramePr>
        <p:xfrm>
          <a:off x="3543299" y="3606985"/>
          <a:ext cx="12954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50" name="公式" r:id="rId12" imgW="545863" imgH="444307" progId="Equation.3">
                  <p:embed/>
                </p:oleObj>
              </mc:Choice>
              <mc:Fallback>
                <p:oleObj name="公式" r:id="rId12" imgW="545863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3299" y="3606985"/>
                        <a:ext cx="12954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9720" name="Text Box 8"/>
          <p:cNvSpPr txBox="1">
            <a:spLocks noChangeArrowheads="1"/>
          </p:cNvSpPr>
          <p:nvPr/>
        </p:nvSpPr>
        <p:spPr bwMode="auto">
          <a:xfrm>
            <a:off x="5056980" y="3886156"/>
            <a:ext cx="3505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逐项求导即可得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endParaRPr lang="en-US" altLang="zh-CN" sz="3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99721" name="Text Box 9"/>
          <p:cNvSpPr txBox="1">
            <a:spLocks noChangeArrowheads="1"/>
          </p:cNvSpPr>
          <p:nvPr/>
        </p:nvSpPr>
        <p:spPr bwMode="auto">
          <a:xfrm>
            <a:off x="1329531" y="4546643"/>
            <a:ext cx="1828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和函数为</a:t>
            </a:r>
            <a:endParaRPr lang="en-US" altLang="zh-CN" sz="3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9972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7557972"/>
              </p:ext>
            </p:extLst>
          </p:nvPr>
        </p:nvGraphicFramePr>
        <p:xfrm>
          <a:off x="3325018" y="4554212"/>
          <a:ext cx="439102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51" name="公式" r:id="rId14" imgW="1803400" imgH="228600" progId="Equation.3">
                  <p:embed/>
                </p:oleObj>
              </mc:Choice>
              <mc:Fallback>
                <p:oleObj name="公式" r:id="rId14" imgW="1803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5018" y="4554212"/>
                        <a:ext cx="439102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2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8834181"/>
              </p:ext>
            </p:extLst>
          </p:nvPr>
        </p:nvGraphicFramePr>
        <p:xfrm>
          <a:off x="3380580" y="842660"/>
          <a:ext cx="335280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52" name="公式" r:id="rId16" imgW="1384300" imgH="444500" progId="Equation.3">
                  <p:embed/>
                </p:oleObj>
              </mc:Choice>
              <mc:Fallback>
                <p:oleObj name="公式" r:id="rId16" imgW="13843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0580" y="842660"/>
                        <a:ext cx="3352800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04760"/>
              </p:ext>
            </p:extLst>
          </p:nvPr>
        </p:nvGraphicFramePr>
        <p:xfrm>
          <a:off x="1522625" y="794800"/>
          <a:ext cx="1828800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53" name="公式" r:id="rId18" imgW="736280" imgH="444307" progId="Equation.3">
                  <p:embed/>
                </p:oleObj>
              </mc:Choice>
              <mc:Fallback>
                <p:oleObj name="公式" r:id="rId18" imgW="736280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2625" y="794800"/>
                        <a:ext cx="1828800" cy="110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2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9224287"/>
              </p:ext>
            </p:extLst>
          </p:nvPr>
        </p:nvGraphicFramePr>
        <p:xfrm>
          <a:off x="2069301" y="2003730"/>
          <a:ext cx="114300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54" name="公式" r:id="rId20" imgW="494870" imgH="215713" progId="Equation.3">
                  <p:embed/>
                </p:oleObj>
              </mc:Choice>
              <mc:Fallback>
                <p:oleObj name="公式" r:id="rId20" imgW="494870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9301" y="2003730"/>
                        <a:ext cx="1143000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2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19152"/>
              </p:ext>
            </p:extLst>
          </p:nvPr>
        </p:nvGraphicFramePr>
        <p:xfrm>
          <a:off x="3242412" y="1760802"/>
          <a:ext cx="960437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55" name="公式" r:id="rId22" imgW="418918" imgH="444307" progId="Equation.3">
                  <p:embed/>
                </p:oleObj>
              </mc:Choice>
              <mc:Fallback>
                <p:oleObj name="公式" r:id="rId22" imgW="418918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2412" y="1760802"/>
                        <a:ext cx="960437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9727" name="Text Box 15"/>
          <p:cNvSpPr txBox="1">
            <a:spLocks noChangeArrowheads="1"/>
          </p:cNvSpPr>
          <p:nvPr/>
        </p:nvSpPr>
        <p:spPr bwMode="auto">
          <a:xfrm>
            <a:off x="4263072" y="1962531"/>
            <a:ext cx="3505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逐项求导即可得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endParaRPr lang="en-US" altLang="zh-CN" sz="3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99728" name="Text Box 16"/>
          <p:cNvSpPr txBox="1">
            <a:spLocks noChangeArrowheads="1"/>
          </p:cNvSpPr>
          <p:nvPr/>
        </p:nvSpPr>
        <p:spPr bwMode="auto">
          <a:xfrm>
            <a:off x="1317636" y="2014079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设</a:t>
            </a:r>
            <a:endParaRPr lang="en-US" altLang="zh-CN" sz="3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99729" name="Text Box 17"/>
          <p:cNvSpPr txBox="1">
            <a:spLocks noChangeArrowheads="1"/>
          </p:cNvSpPr>
          <p:nvPr/>
        </p:nvSpPr>
        <p:spPr bwMode="auto">
          <a:xfrm>
            <a:off x="1317636" y="2886044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设</a:t>
            </a:r>
            <a:endParaRPr lang="en-US" altLang="zh-CN" sz="3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8688977" y="699018"/>
            <a:ext cx="3200400" cy="990600"/>
            <a:chOff x="3504" y="837"/>
            <a:chExt cx="1872" cy="603"/>
          </a:xfrm>
        </p:grpSpPr>
        <p:sp>
          <p:nvSpPr>
            <p:cNvPr id="34839" name="AutoShape 19"/>
            <p:cNvSpPr>
              <a:spLocks noChangeArrowheads="1"/>
            </p:cNvSpPr>
            <p:nvPr/>
          </p:nvSpPr>
          <p:spPr bwMode="auto">
            <a:xfrm>
              <a:off x="3504" y="864"/>
              <a:ext cx="1872" cy="576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9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9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34840" name="Object 16"/>
            <p:cNvGraphicFramePr>
              <a:graphicFrameLocks noChangeAspect="1"/>
            </p:cNvGraphicFramePr>
            <p:nvPr/>
          </p:nvGraphicFramePr>
          <p:xfrm>
            <a:off x="3605" y="837"/>
            <a:ext cx="1675" cy="5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356" name="公式" r:id="rId24" imgW="1219200" imgH="381013" progId="Equation.3">
                    <p:embed/>
                  </p:oleObj>
                </mc:Choice>
                <mc:Fallback>
                  <p:oleObj name="公式" r:id="rId24" imgW="1219200" imgH="3810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5" y="837"/>
                          <a:ext cx="1675" cy="5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9973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168104"/>
              </p:ext>
            </p:extLst>
          </p:nvPr>
        </p:nvGraphicFramePr>
        <p:xfrm>
          <a:off x="7025572" y="2441485"/>
          <a:ext cx="266700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57" name="公式" r:id="rId26" imgW="1155199" imgH="215806" progId="Equation.3">
                  <p:embed/>
                </p:oleObj>
              </mc:Choice>
              <mc:Fallback>
                <p:oleObj name="公式" r:id="rId26" imgW="1155199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5572" y="2441485"/>
                        <a:ext cx="2667000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3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8391229"/>
              </p:ext>
            </p:extLst>
          </p:nvPr>
        </p:nvGraphicFramePr>
        <p:xfrm>
          <a:off x="7025572" y="2905350"/>
          <a:ext cx="220980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58" name="公式" r:id="rId28" imgW="927100" imgH="228600" progId="Equation.3">
                  <p:embed/>
                </p:oleObj>
              </mc:Choice>
              <mc:Fallback>
                <p:oleObj name="公式" r:id="rId28" imgW="927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5572" y="2905350"/>
                        <a:ext cx="2209800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3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542397"/>
              </p:ext>
            </p:extLst>
          </p:nvPr>
        </p:nvGraphicFramePr>
        <p:xfrm>
          <a:off x="7025572" y="3385442"/>
          <a:ext cx="2462212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59" name="公式" r:id="rId30" imgW="1066800" imgH="228600" progId="Equation.3">
                  <p:embed/>
                </p:oleObj>
              </mc:Choice>
              <mc:Fallback>
                <p:oleObj name="公式" r:id="rId30" imgW="1066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5572" y="3385442"/>
                        <a:ext cx="2462212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3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447707"/>
              </p:ext>
            </p:extLst>
          </p:nvPr>
        </p:nvGraphicFramePr>
        <p:xfrm>
          <a:off x="1862931" y="5042652"/>
          <a:ext cx="365760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60" name="公式" r:id="rId32" imgW="1511300" imgH="419100" progId="Equation.3">
                  <p:embed/>
                </p:oleObj>
              </mc:Choice>
              <mc:Fallback>
                <p:oleObj name="公式" r:id="rId32" imgW="15113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931" y="5042652"/>
                        <a:ext cx="3657600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7039485"/>
              </p:ext>
            </p:extLst>
          </p:nvPr>
        </p:nvGraphicFramePr>
        <p:xfrm>
          <a:off x="5697266" y="5278951"/>
          <a:ext cx="4463964" cy="54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61" name="Equation" r:id="rId34" imgW="1993680" imgH="241200" progId="Equation.DSMT4">
                  <p:embed/>
                </p:oleObj>
              </mc:Choice>
              <mc:Fallback>
                <p:oleObj name="Equation" r:id="rId34" imgW="1993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5697266" y="5278951"/>
                        <a:ext cx="4463964" cy="54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1421559"/>
              </p:ext>
            </p:extLst>
          </p:nvPr>
        </p:nvGraphicFramePr>
        <p:xfrm>
          <a:off x="1686196" y="5940118"/>
          <a:ext cx="3398838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62" name="Equation" r:id="rId36" imgW="1371600" imgH="279360" progId="Equation.DSMT4">
                  <p:embed/>
                </p:oleObj>
              </mc:Choice>
              <mc:Fallback>
                <p:oleObj name="Equation" r:id="rId36" imgW="13716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1686196" y="5940118"/>
                        <a:ext cx="3398838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094439"/>
              </p:ext>
            </p:extLst>
          </p:nvPr>
        </p:nvGraphicFramePr>
        <p:xfrm>
          <a:off x="5534025" y="5896262"/>
          <a:ext cx="1857375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63" name="Equation" r:id="rId38" imgW="761760" imgH="241200" progId="Equation.DSMT4">
                  <p:embed/>
                </p:oleObj>
              </mc:Choice>
              <mc:Fallback>
                <p:oleObj name="Equation" r:id="rId38" imgW="7617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5534025" y="5896262"/>
                        <a:ext cx="1857375" cy="588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531078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9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9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9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9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9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9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9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9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9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9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99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99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717" grpId="0" autoUpdateAnimBg="0"/>
      <p:bldP spid="499720" grpId="0" autoUpdateAnimBg="0"/>
      <p:bldP spid="499721" grpId="0" autoUpdateAnimBg="0"/>
      <p:bldP spid="499727" grpId="0" autoUpdateAnimBg="0"/>
      <p:bldP spid="499728" grpId="0" autoUpdateAnimBg="0"/>
      <p:bldP spid="499729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155091"/>
              </p:ext>
            </p:extLst>
          </p:nvPr>
        </p:nvGraphicFramePr>
        <p:xfrm>
          <a:off x="3335927" y="1116354"/>
          <a:ext cx="304800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58" name="公式" r:id="rId3" imgW="1104810" imgH="381013" progId="Equation.3">
                  <p:embed/>
                </p:oleObj>
              </mc:Choice>
              <mc:Fallback>
                <p:oleObj name="公式" r:id="rId3" imgW="1104810" imgH="3810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5927" y="1116354"/>
                        <a:ext cx="3048000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6246223" y="1389030"/>
            <a:ext cx="297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的和函数</a:t>
            </a:r>
            <a:endParaRPr lang="en-US" altLang="zh-CN" sz="32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29412" name="Text Box 4"/>
          <p:cNvSpPr txBox="1">
            <a:spLocks noChangeArrowheads="1"/>
          </p:cNvSpPr>
          <p:nvPr/>
        </p:nvSpPr>
        <p:spPr bwMode="auto">
          <a:xfrm>
            <a:off x="2209800" y="2386180"/>
            <a:ext cx="7239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r>
              <a:rPr lang="en-US" altLang="zh-CN" sz="32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易求出幂级数的收敛半径为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 1</a:t>
            </a:r>
            <a:r>
              <a:rPr lang="en-US" altLang="zh-CN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</a:p>
        </p:txBody>
      </p:sp>
      <p:graphicFrame>
        <p:nvGraphicFramePr>
          <p:cNvPr id="5294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8026106"/>
              </p:ext>
            </p:extLst>
          </p:nvPr>
        </p:nvGraphicFramePr>
        <p:xfrm>
          <a:off x="6096000" y="3299459"/>
          <a:ext cx="3048000" cy="562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59" name="公式" r:id="rId6" imgW="1219200" imgH="171331" progId="Equation.3">
                  <p:embed/>
                </p:oleObj>
              </mc:Choice>
              <mc:Fallback>
                <p:oleObj name="公式" r:id="rId6" imgW="1219200" imgH="17133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299459"/>
                        <a:ext cx="3048000" cy="5626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94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8736580"/>
              </p:ext>
            </p:extLst>
          </p:nvPr>
        </p:nvGraphicFramePr>
        <p:xfrm>
          <a:off x="2416904" y="4005624"/>
          <a:ext cx="2244725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60" name="公式" r:id="rId8" imgW="914400" imgH="381013" progId="Equation.3">
                  <p:embed/>
                </p:oleObj>
              </mc:Choice>
              <mc:Fallback>
                <p:oleObj name="公式" r:id="rId8" imgW="914400" imgH="3810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6904" y="4005624"/>
                        <a:ext cx="2244725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941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4046724"/>
              </p:ext>
            </p:extLst>
          </p:nvPr>
        </p:nvGraphicFramePr>
        <p:xfrm>
          <a:off x="6688137" y="3930354"/>
          <a:ext cx="1939925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61" name="公式" r:id="rId10" imgW="742995" imgH="381013" progId="Equation.3">
                  <p:embed/>
                </p:oleObj>
              </mc:Choice>
              <mc:Fallback>
                <p:oleObj name="公式" r:id="rId10" imgW="742995" imgH="3810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8137" y="3930354"/>
                        <a:ext cx="1939925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941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0098707"/>
              </p:ext>
            </p:extLst>
          </p:nvPr>
        </p:nvGraphicFramePr>
        <p:xfrm>
          <a:off x="5257800" y="4889862"/>
          <a:ext cx="1905000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62" name="公式" r:id="rId12" imgW="752318" imgH="457359" progId="Equation.3">
                  <p:embed/>
                </p:oleObj>
              </mc:Choice>
              <mc:Fallback>
                <p:oleObj name="公式" r:id="rId12" imgW="752318" imgH="4573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889862"/>
                        <a:ext cx="1905000" cy="1208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941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8044178"/>
              </p:ext>
            </p:extLst>
          </p:nvPr>
        </p:nvGraphicFramePr>
        <p:xfrm>
          <a:off x="7150826" y="5010512"/>
          <a:ext cx="167640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63" name="公式" r:id="rId14" imgW="609600" imgH="381013" progId="Equation.3">
                  <p:embed/>
                </p:oleObj>
              </mc:Choice>
              <mc:Fallback>
                <p:oleObj name="公式" r:id="rId14" imgW="609600" imgH="3810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0826" y="5010512"/>
                        <a:ext cx="1676400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3424621"/>
              </p:ext>
            </p:extLst>
          </p:nvPr>
        </p:nvGraphicFramePr>
        <p:xfrm>
          <a:off x="7989026" y="1477001"/>
          <a:ext cx="1047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64" name="公式" r:id="rId16" imgW="371497" imgH="152334" progId="Equation.3">
                  <p:embed/>
                </p:oleObj>
              </mc:Choice>
              <mc:Fallback>
                <p:oleObj name="公式" r:id="rId16" imgW="371497" imgH="1523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9026" y="1477001"/>
                        <a:ext cx="10477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941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227577"/>
              </p:ext>
            </p:extLst>
          </p:nvPr>
        </p:nvGraphicFramePr>
        <p:xfrm>
          <a:off x="4689476" y="3935774"/>
          <a:ext cx="2057400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65" name="公式" r:id="rId18" imgW="781005" imgH="381013" progId="Equation.3">
                  <p:embed/>
                </p:oleObj>
              </mc:Choice>
              <mc:Fallback>
                <p:oleObj name="公式" r:id="rId18" imgW="781005" imgH="3810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9476" y="3935774"/>
                        <a:ext cx="2057400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942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8110685"/>
              </p:ext>
            </p:extLst>
          </p:nvPr>
        </p:nvGraphicFramePr>
        <p:xfrm>
          <a:off x="3335927" y="5078774"/>
          <a:ext cx="1905000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66" name="公式" r:id="rId20" imgW="752318" imgH="381013" progId="Equation.3">
                  <p:embed/>
                </p:oleObj>
              </mc:Choice>
              <mc:Fallback>
                <p:oleObj name="公式" r:id="rId20" imgW="752318" imgH="3810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5927" y="5078774"/>
                        <a:ext cx="1905000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308225" y="3291056"/>
            <a:ext cx="4092575" cy="579437"/>
            <a:chOff x="542" y="1803"/>
            <a:chExt cx="2578" cy="365"/>
          </a:xfrm>
        </p:grpSpPr>
        <p:sp>
          <p:nvSpPr>
            <p:cNvPr id="44047" name="Text Box 14"/>
            <p:cNvSpPr txBox="1">
              <a:spLocks noChangeArrowheads="1"/>
            </p:cNvSpPr>
            <p:nvPr/>
          </p:nvSpPr>
          <p:spPr bwMode="auto">
            <a:xfrm>
              <a:off x="1344" y="1803"/>
              <a:ext cx="177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32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时级数发</a:t>
              </a:r>
              <a:r>
                <a:rPr lang="zh-CN" altLang="en-US" sz="32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散</a:t>
              </a:r>
              <a:r>
                <a:rPr lang="en-US" altLang="zh-CN" sz="32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,</a:t>
              </a:r>
              <a:endParaRPr lang="en-US" altLang="zh-CN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44048" name="Object 11"/>
            <p:cNvGraphicFramePr>
              <a:graphicFrameLocks noChangeAspect="1"/>
            </p:cNvGraphicFramePr>
            <p:nvPr/>
          </p:nvGraphicFramePr>
          <p:xfrm>
            <a:off x="542" y="1807"/>
            <a:ext cx="758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967" name="公式" r:id="rId22" imgW="457002" imgH="177723" progId="Equation.3">
                    <p:embed/>
                  </p:oleObj>
                </mc:Choice>
                <mc:Fallback>
                  <p:oleObj name="公式" r:id="rId22" imgW="457002" imgH="17772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1807"/>
                          <a:ext cx="758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046" name="Rectangle 16"/>
          <p:cNvSpPr>
            <a:spLocks noChangeArrowheads="1"/>
          </p:cNvSpPr>
          <p:nvPr/>
        </p:nvSpPr>
        <p:spPr bwMode="auto">
          <a:xfrm>
            <a:off x="2164080" y="1286739"/>
            <a:ext cx="990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32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72316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29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29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2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1917862" y="918730"/>
            <a:ext cx="1219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32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8</a:t>
            </a:r>
          </a:p>
        </p:txBody>
      </p:sp>
      <p:graphicFrame>
        <p:nvGraphicFramePr>
          <p:cNvPr id="4505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5798442"/>
              </p:ext>
            </p:extLst>
          </p:nvPr>
        </p:nvGraphicFramePr>
        <p:xfrm>
          <a:off x="3048000" y="662056"/>
          <a:ext cx="381000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0" name="Equation" r:id="rId4" imgW="1543005" imgH="438004" progId="Equation.DSMT4">
                  <p:embed/>
                </p:oleObj>
              </mc:Choice>
              <mc:Fallback>
                <p:oleObj name="Equation" r:id="rId4" imgW="1543005" imgH="43800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662056"/>
                        <a:ext cx="3810000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043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6017062"/>
              </p:ext>
            </p:extLst>
          </p:nvPr>
        </p:nvGraphicFramePr>
        <p:xfrm>
          <a:off x="2660064" y="1839911"/>
          <a:ext cx="8395872" cy="1143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1" name="Equation" r:id="rId6" imgW="3448184" imgH="438004" progId="Equation.DSMT4">
                  <p:embed/>
                </p:oleObj>
              </mc:Choice>
              <mc:Fallback>
                <p:oleObj name="Equation" r:id="rId6" imgW="3448184" imgH="43800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0064" y="1839911"/>
                        <a:ext cx="8395872" cy="11430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0437" name="Text Box 5"/>
          <p:cNvSpPr txBox="1">
            <a:spLocks noChangeArrowheads="1"/>
          </p:cNvSpPr>
          <p:nvPr/>
        </p:nvSpPr>
        <p:spPr bwMode="auto">
          <a:xfrm>
            <a:off x="1917862" y="2026841"/>
            <a:ext cx="990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endParaRPr lang="en-US" altLang="zh-CN" sz="3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53043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9005670"/>
              </p:ext>
            </p:extLst>
          </p:nvPr>
        </p:nvGraphicFramePr>
        <p:xfrm>
          <a:off x="2209801" y="2793208"/>
          <a:ext cx="7129463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2" name="Equation" r:id="rId8" imgW="3067005" imgH="419007" progId="Equation.DSMT4">
                  <p:embed/>
                </p:oleObj>
              </mc:Choice>
              <mc:Fallback>
                <p:oleObj name="Equation" r:id="rId8" imgW="3067005" imgH="4190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1" y="2793208"/>
                        <a:ext cx="7129463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043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2219787"/>
              </p:ext>
            </p:extLst>
          </p:nvPr>
        </p:nvGraphicFramePr>
        <p:xfrm>
          <a:off x="2286000" y="3657603"/>
          <a:ext cx="7653338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3" name="Equation" r:id="rId10" imgW="3295784" imgH="381013" progId="Equation.DSMT4">
                  <p:embed/>
                </p:oleObj>
              </mc:Choice>
              <mc:Fallback>
                <p:oleObj name="Equation" r:id="rId10" imgW="3295784" imgH="3810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657603"/>
                        <a:ext cx="7653338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044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7341960"/>
              </p:ext>
            </p:extLst>
          </p:nvPr>
        </p:nvGraphicFramePr>
        <p:xfrm>
          <a:off x="2286000" y="4487863"/>
          <a:ext cx="6553200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4" name="Equation" r:id="rId12" imgW="2857590" imgH="438004" progId="Equation.DSMT4">
                  <p:embed/>
                </p:oleObj>
              </mc:Choice>
              <mc:Fallback>
                <p:oleObj name="Equation" r:id="rId12" imgW="2857590" imgH="43800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487863"/>
                        <a:ext cx="6553200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044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804662"/>
              </p:ext>
            </p:extLst>
          </p:nvPr>
        </p:nvGraphicFramePr>
        <p:xfrm>
          <a:off x="2438400" y="5505994"/>
          <a:ext cx="46482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5" name="Equation" r:id="rId14" imgW="2047897" imgH="438004" progId="Equation.DSMT4">
                  <p:embed/>
                </p:oleObj>
              </mc:Choice>
              <mc:Fallback>
                <p:oleObj name="Equation" r:id="rId14" imgW="2047897" imgH="43800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505994"/>
                        <a:ext cx="46482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896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0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0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0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0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0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0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37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584642"/>
              </p:ext>
            </p:extLst>
          </p:nvPr>
        </p:nvGraphicFramePr>
        <p:xfrm>
          <a:off x="3328193" y="952813"/>
          <a:ext cx="422910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90" name="公式" r:id="rId3" imgW="1688367" imgH="431613" progId="Equation.3">
                  <p:embed/>
                </p:oleObj>
              </mc:Choice>
              <mc:Fallback>
                <p:oleObj name="公式" r:id="rId3" imgW="1688367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8193" y="952813"/>
                        <a:ext cx="4229100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0195" name="Text Box 3"/>
          <p:cNvSpPr txBox="1">
            <a:spLocks noChangeArrowheads="1"/>
          </p:cNvSpPr>
          <p:nvPr/>
        </p:nvSpPr>
        <p:spPr bwMode="auto">
          <a:xfrm>
            <a:off x="2247900" y="2271489"/>
            <a:ext cx="762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endParaRPr lang="en-US" altLang="zh-CN" sz="3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52019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8195835"/>
              </p:ext>
            </p:extLst>
          </p:nvPr>
        </p:nvGraphicFramePr>
        <p:xfrm>
          <a:off x="2971562" y="2096949"/>
          <a:ext cx="2286000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91" name="公式" r:id="rId6" imgW="990170" imgH="431613" progId="Equation.3">
                  <p:embed/>
                </p:oleObj>
              </mc:Choice>
              <mc:Fallback>
                <p:oleObj name="公式" r:id="rId6" imgW="990170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562" y="2096949"/>
                        <a:ext cx="2286000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019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269297"/>
              </p:ext>
            </p:extLst>
          </p:nvPr>
        </p:nvGraphicFramePr>
        <p:xfrm>
          <a:off x="2886360" y="3089137"/>
          <a:ext cx="3989149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92" name="公式" r:id="rId8" imgW="1536700" imgH="431800" progId="Equation.3">
                  <p:embed/>
                </p:oleObj>
              </mc:Choice>
              <mc:Fallback>
                <p:oleObj name="公式" r:id="rId8" imgW="15367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6360" y="3089137"/>
                        <a:ext cx="3989149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019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7572763"/>
              </p:ext>
            </p:extLst>
          </p:nvPr>
        </p:nvGraphicFramePr>
        <p:xfrm>
          <a:off x="6947693" y="3411545"/>
          <a:ext cx="2590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93" name="公式" r:id="rId10" imgW="977476" imgH="203112" progId="Equation.3">
                  <p:embed/>
                </p:oleObj>
              </mc:Choice>
              <mc:Fallback>
                <p:oleObj name="公式" r:id="rId10" imgW="977476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7693" y="3411545"/>
                        <a:ext cx="2590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019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39153"/>
              </p:ext>
            </p:extLst>
          </p:nvPr>
        </p:nvGraphicFramePr>
        <p:xfrm>
          <a:off x="4648200" y="4201180"/>
          <a:ext cx="4598987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94" name="公式" r:id="rId12" imgW="1841500" imgH="444500" progId="Equation.3">
                  <p:embed/>
                </p:oleObj>
              </mc:Choice>
              <mc:Fallback>
                <p:oleObj name="公式" r:id="rId12" imgW="18415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201180"/>
                        <a:ext cx="4598987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020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2615818"/>
              </p:ext>
            </p:extLst>
          </p:nvPr>
        </p:nvGraphicFramePr>
        <p:xfrm>
          <a:off x="5343240" y="2033278"/>
          <a:ext cx="2438400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95" name="公式" r:id="rId14" imgW="1054100" imgH="469900" progId="Equation.3">
                  <p:embed/>
                </p:oleObj>
              </mc:Choice>
              <mc:Fallback>
                <p:oleObj name="公式" r:id="rId14" imgW="10541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3240" y="2033278"/>
                        <a:ext cx="2438400" cy="1087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020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757009"/>
              </p:ext>
            </p:extLst>
          </p:nvPr>
        </p:nvGraphicFramePr>
        <p:xfrm>
          <a:off x="5442743" y="5309255"/>
          <a:ext cx="3897312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96" name="公式" r:id="rId16" imgW="1562100" imgH="431800" progId="Equation.3">
                  <p:embed/>
                </p:oleObj>
              </mc:Choice>
              <mc:Fallback>
                <p:oleObj name="公式" r:id="rId16" imgW="1562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2743" y="5309255"/>
                        <a:ext cx="3897312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020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8772068"/>
              </p:ext>
            </p:extLst>
          </p:nvPr>
        </p:nvGraphicFramePr>
        <p:xfrm>
          <a:off x="2781300" y="4495979"/>
          <a:ext cx="182880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97" name="公式" r:id="rId18" imgW="685502" imgH="215806" progId="Equation.3">
                  <p:embed/>
                </p:oleObj>
              </mc:Choice>
              <mc:Fallback>
                <p:oleObj name="公式" r:id="rId18" imgW="685502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0" y="4495979"/>
                        <a:ext cx="1828800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2268583" y="1145372"/>
            <a:ext cx="1447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32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520204" name="Text Box 12" descr="深色竖线"/>
          <p:cNvSpPr txBox="1">
            <a:spLocks noChangeArrowheads="1"/>
          </p:cNvSpPr>
          <p:nvPr/>
        </p:nvSpPr>
        <p:spPr bwMode="auto">
          <a:xfrm>
            <a:off x="8616903" y="883762"/>
            <a:ext cx="3295073" cy="5232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数项级数间接求和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013419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0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0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2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2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20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2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20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20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20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20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195" grpId="0" autoUpdateAnimBg="0"/>
      <p:bldP spid="520204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938978"/>
              </p:ext>
            </p:extLst>
          </p:nvPr>
        </p:nvGraphicFramePr>
        <p:xfrm>
          <a:off x="2775154" y="941188"/>
          <a:ext cx="2701925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32" name="公式" r:id="rId3" imgW="1129810" imgH="431613" progId="Equation.3">
                  <p:embed/>
                </p:oleObj>
              </mc:Choice>
              <mc:Fallback>
                <p:oleObj name="公式" r:id="rId3" imgW="1129810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5154" y="941188"/>
                        <a:ext cx="2701925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657711"/>
              </p:ext>
            </p:extLst>
          </p:nvPr>
        </p:nvGraphicFramePr>
        <p:xfrm>
          <a:off x="5395616" y="1004048"/>
          <a:ext cx="2701925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33" name="公式" r:id="rId5" imgW="1117600" imgH="431800" progId="Equation.3">
                  <p:embed/>
                </p:oleObj>
              </mc:Choice>
              <mc:Fallback>
                <p:oleObj name="公式" r:id="rId5" imgW="1117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616" y="1004048"/>
                        <a:ext cx="2701925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3354367"/>
              </p:ext>
            </p:extLst>
          </p:nvPr>
        </p:nvGraphicFramePr>
        <p:xfrm>
          <a:off x="2855912" y="1955846"/>
          <a:ext cx="198120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34" name="公式" r:id="rId7" imgW="799753" imgH="444307" progId="Equation.3">
                  <p:embed/>
                </p:oleObj>
              </mc:Choice>
              <mc:Fallback>
                <p:oleObj name="公式" r:id="rId7" imgW="799753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2" y="1955846"/>
                        <a:ext cx="1981200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8420758"/>
              </p:ext>
            </p:extLst>
          </p:nvPr>
        </p:nvGraphicFramePr>
        <p:xfrm>
          <a:off x="5412785" y="3881723"/>
          <a:ext cx="1295400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35" name="公式" r:id="rId9" imgW="494870" imgH="406048" progId="Equation.3">
                  <p:embed/>
                </p:oleObj>
              </mc:Choice>
              <mc:Fallback>
                <p:oleObj name="公式" r:id="rId9" imgW="494870" imgH="406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2785" y="3881723"/>
                        <a:ext cx="1295400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5506876"/>
              </p:ext>
            </p:extLst>
          </p:nvPr>
        </p:nvGraphicFramePr>
        <p:xfrm>
          <a:off x="7239000" y="5100149"/>
          <a:ext cx="22098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36" name="Equation" r:id="rId11" imgW="1905000" imgH="393700" progId="Equation.3">
                  <p:embed/>
                </p:oleObj>
              </mc:Choice>
              <mc:Fallback>
                <p:oleObj name="Equation" r:id="rId11" imgW="1905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5100149"/>
                        <a:ext cx="22098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0751475"/>
              </p:ext>
            </p:extLst>
          </p:nvPr>
        </p:nvGraphicFramePr>
        <p:xfrm>
          <a:off x="4692649" y="2007821"/>
          <a:ext cx="2117725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37" name="公式" r:id="rId13" imgW="863225" imgH="444307" progId="Equation.3">
                  <p:embed/>
                </p:oleObj>
              </mc:Choice>
              <mc:Fallback>
                <p:oleObj name="公式" r:id="rId13" imgW="863225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2649" y="2007821"/>
                        <a:ext cx="2117725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952477"/>
              </p:ext>
            </p:extLst>
          </p:nvPr>
        </p:nvGraphicFramePr>
        <p:xfrm>
          <a:off x="3500801" y="2677348"/>
          <a:ext cx="533400" cy="26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38" name="公式" r:id="rId15" imgW="304800" imgH="133337" progId="Equation.3">
                  <p:embed/>
                </p:oleObj>
              </mc:Choice>
              <mc:Fallback>
                <p:oleObj name="公式" r:id="rId15" imgW="304800" imgH="1333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801" y="2677348"/>
                        <a:ext cx="533400" cy="265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430623"/>
              </p:ext>
            </p:extLst>
          </p:nvPr>
        </p:nvGraphicFramePr>
        <p:xfrm>
          <a:off x="5524477" y="2740353"/>
          <a:ext cx="533400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39" name="公式" r:id="rId17" imgW="323805" imgH="133337" progId="Equation.3">
                  <p:embed/>
                </p:oleObj>
              </mc:Choice>
              <mc:Fallback>
                <p:oleObj name="公式" r:id="rId17" imgW="323805" imgH="1333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477" y="2740353"/>
                        <a:ext cx="533400" cy="25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7759306"/>
              </p:ext>
            </p:extLst>
          </p:nvPr>
        </p:nvGraphicFramePr>
        <p:xfrm>
          <a:off x="2300491" y="2986900"/>
          <a:ext cx="3176588" cy="1111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40" name="公式" r:id="rId19" imgW="1231366" imgH="431613" progId="Equation.3">
                  <p:embed/>
                </p:oleObj>
              </mc:Choice>
              <mc:Fallback>
                <p:oleObj name="公式" r:id="rId19" imgW="1231366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0491" y="2986900"/>
                        <a:ext cx="3176588" cy="11111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2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8946526"/>
              </p:ext>
            </p:extLst>
          </p:nvPr>
        </p:nvGraphicFramePr>
        <p:xfrm>
          <a:off x="2364785" y="3985929"/>
          <a:ext cx="30480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41" name="公式" r:id="rId21" imgW="1269449" imgH="431613" progId="Equation.3">
                  <p:embed/>
                </p:oleObj>
              </mc:Choice>
              <mc:Fallback>
                <p:oleObj name="公式" r:id="rId21" imgW="1269449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4785" y="3985929"/>
                        <a:ext cx="3048000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1228" name="Text Box 12"/>
          <p:cNvSpPr txBox="1">
            <a:spLocks noChangeArrowheads="1"/>
          </p:cNvSpPr>
          <p:nvPr/>
        </p:nvSpPr>
        <p:spPr bwMode="auto">
          <a:xfrm>
            <a:off x="2325189" y="5030954"/>
            <a:ext cx="1295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积分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52122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182195"/>
              </p:ext>
            </p:extLst>
          </p:nvPr>
        </p:nvGraphicFramePr>
        <p:xfrm>
          <a:off x="2503487" y="5725441"/>
          <a:ext cx="13065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42" name="公式" r:id="rId24" imgW="545626" imgH="203024" progId="Equation.3">
                  <p:embed/>
                </p:oleObj>
              </mc:Choice>
              <mc:Fallback>
                <p:oleObj name="公式" r:id="rId24" imgW="545626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3487" y="5725441"/>
                        <a:ext cx="13065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1230" name="Text Box 14"/>
          <p:cNvSpPr txBox="1">
            <a:spLocks noChangeArrowheads="1"/>
          </p:cNvSpPr>
          <p:nvPr/>
        </p:nvSpPr>
        <p:spPr bwMode="auto">
          <a:xfrm>
            <a:off x="4065768" y="5675148"/>
            <a:ext cx="838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得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52123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6893873"/>
              </p:ext>
            </p:extLst>
          </p:nvPr>
        </p:nvGraphicFramePr>
        <p:xfrm>
          <a:off x="4837112" y="5712125"/>
          <a:ext cx="91440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43" name="公式" r:id="rId26" imgW="342751" imgH="203112" progId="Equation.3">
                  <p:embed/>
                </p:oleObj>
              </mc:Choice>
              <mc:Fallback>
                <p:oleObj name="公式" r:id="rId26" imgW="342751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7112" y="5712125"/>
                        <a:ext cx="914400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3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3015631"/>
              </p:ext>
            </p:extLst>
          </p:nvPr>
        </p:nvGraphicFramePr>
        <p:xfrm>
          <a:off x="5751512" y="5680304"/>
          <a:ext cx="2233612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44" name="公式" r:id="rId28" imgW="850531" imgH="203112" progId="Equation.3">
                  <p:embed/>
                </p:oleObj>
              </mc:Choice>
              <mc:Fallback>
                <p:oleObj name="公式" r:id="rId28" imgW="850531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1512" y="5680304"/>
                        <a:ext cx="2233612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3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315573"/>
              </p:ext>
            </p:extLst>
          </p:nvPr>
        </p:nvGraphicFramePr>
        <p:xfrm>
          <a:off x="3316288" y="4839554"/>
          <a:ext cx="3922712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45" name="公式" r:id="rId30" imgW="1562100" imgH="330200" progId="Equation.3">
                  <p:embed/>
                </p:oleObj>
              </mc:Choice>
              <mc:Fallback>
                <p:oleObj name="公式" r:id="rId30" imgW="15621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6288" y="4839554"/>
                        <a:ext cx="3922712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1234" name="Text Box 18"/>
          <p:cNvSpPr txBox="1">
            <a:spLocks noChangeArrowheads="1"/>
          </p:cNvSpPr>
          <p:nvPr/>
        </p:nvSpPr>
        <p:spPr bwMode="auto">
          <a:xfrm>
            <a:off x="6397034" y="3358472"/>
            <a:ext cx="24098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逐项求导</a:t>
            </a:r>
            <a:endParaRPr lang="en-US" altLang="zh-CN" sz="32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502493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2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2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2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2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2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2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2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2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2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28" grpId="0" autoUpdateAnimBg="0"/>
      <p:bldP spid="521230" grpId="0" autoUpdateAnimBg="0"/>
      <p:bldP spid="52123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434987"/>
              </p:ext>
            </p:extLst>
          </p:nvPr>
        </p:nvGraphicFramePr>
        <p:xfrm>
          <a:off x="2538558" y="1041412"/>
          <a:ext cx="38862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03" name="公式" r:id="rId3" imgW="1409088" imgH="215806" progId="Equation.3">
                  <p:embed/>
                </p:oleObj>
              </mc:Choice>
              <mc:Fallback>
                <p:oleObj name="公式" r:id="rId3" imgW="1409088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8558" y="1041412"/>
                        <a:ext cx="38862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1434582"/>
              </p:ext>
            </p:extLst>
          </p:nvPr>
        </p:nvGraphicFramePr>
        <p:xfrm>
          <a:off x="2538558" y="1545218"/>
          <a:ext cx="358140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04" name="公式" r:id="rId5" imgW="1511300" imgH="444500" progId="Equation.3">
                  <p:embed/>
                </p:oleObj>
              </mc:Choice>
              <mc:Fallback>
                <p:oleObj name="公式" r:id="rId5" imgW="15113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8558" y="1545218"/>
                        <a:ext cx="3581400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8252375"/>
              </p:ext>
            </p:extLst>
          </p:nvPr>
        </p:nvGraphicFramePr>
        <p:xfrm>
          <a:off x="6082690" y="1521350"/>
          <a:ext cx="3505200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05" name="公式" r:id="rId7" imgW="1447800" imgH="419100" progId="Equation.3">
                  <p:embed/>
                </p:oleObj>
              </mc:Choice>
              <mc:Fallback>
                <p:oleObj name="公式" r:id="rId7" imgW="14478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2690" y="1521350"/>
                        <a:ext cx="3505200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380885"/>
              </p:ext>
            </p:extLst>
          </p:nvPr>
        </p:nvGraphicFramePr>
        <p:xfrm>
          <a:off x="2423001" y="2627099"/>
          <a:ext cx="16002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06" name="公式" r:id="rId9" imgW="622030" imgH="215806" progId="Equation.3">
                  <p:embed/>
                </p:oleObj>
              </mc:Choice>
              <mc:Fallback>
                <p:oleObj name="公式" r:id="rId9" imgW="622030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001" y="2627099"/>
                        <a:ext cx="16002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709084"/>
              </p:ext>
            </p:extLst>
          </p:nvPr>
        </p:nvGraphicFramePr>
        <p:xfrm>
          <a:off x="3264937" y="3315770"/>
          <a:ext cx="678180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07" name="公式" r:id="rId11" imgW="2654300" imgH="419100" progId="Equation.3">
                  <p:embed/>
                </p:oleObj>
              </mc:Choice>
              <mc:Fallback>
                <p:oleObj name="公式" r:id="rId11" imgW="26543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4937" y="3315770"/>
                        <a:ext cx="6781800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2813305"/>
              </p:ext>
            </p:extLst>
          </p:nvPr>
        </p:nvGraphicFramePr>
        <p:xfrm>
          <a:off x="8092728" y="2663188"/>
          <a:ext cx="474663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08" name="公式" r:id="rId13" imgW="203024" imgH="203024" progId="Equation.3">
                  <p:embed/>
                </p:oleObj>
              </mc:Choice>
              <mc:Fallback>
                <p:oleObj name="公式" r:id="rId13" imgW="203024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2728" y="2663188"/>
                        <a:ext cx="474663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110510" y="2410783"/>
            <a:ext cx="3886200" cy="1017587"/>
            <a:chOff x="1632" y="1423"/>
            <a:chExt cx="2352" cy="641"/>
          </a:xfrm>
        </p:grpSpPr>
        <p:graphicFrame>
          <p:nvGraphicFramePr>
            <p:cNvPr id="39948" name="Object 11"/>
            <p:cNvGraphicFramePr>
              <a:graphicFrameLocks noChangeAspect="1"/>
            </p:cNvGraphicFramePr>
            <p:nvPr/>
          </p:nvGraphicFramePr>
          <p:xfrm>
            <a:off x="1632" y="1423"/>
            <a:ext cx="1149" cy="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209" name="公式" r:id="rId15" imgW="799753" imgH="444307" progId="Equation.3">
                    <p:embed/>
                  </p:oleObj>
                </mc:Choice>
                <mc:Fallback>
                  <p:oleObj name="公式" r:id="rId15" imgW="799753" imgH="44430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1423"/>
                          <a:ext cx="1149" cy="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9" name="Object 12"/>
            <p:cNvGraphicFramePr>
              <a:graphicFrameLocks noChangeAspect="1"/>
            </p:cNvGraphicFramePr>
            <p:nvPr/>
          </p:nvGraphicFramePr>
          <p:xfrm>
            <a:off x="2746" y="1427"/>
            <a:ext cx="1238" cy="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210" name="公式" r:id="rId17" imgW="863225" imgH="444307" progId="Equation.3">
                    <p:embed/>
                  </p:oleObj>
                </mc:Choice>
                <mc:Fallback>
                  <p:oleObj name="公式" r:id="rId17" imgW="863225" imgH="44430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6" y="1427"/>
                          <a:ext cx="1238" cy="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50" name="Object 13"/>
            <p:cNvGraphicFramePr>
              <a:graphicFrameLocks noChangeAspect="1"/>
            </p:cNvGraphicFramePr>
            <p:nvPr/>
          </p:nvGraphicFramePr>
          <p:xfrm>
            <a:off x="2016" y="1869"/>
            <a:ext cx="288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211" name="公式" r:id="rId19" imgW="304800" imgH="133337" progId="Equation.3">
                    <p:embed/>
                  </p:oleObj>
                </mc:Choice>
                <mc:Fallback>
                  <p:oleObj name="公式" r:id="rId19" imgW="304800" imgH="13333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1869"/>
                          <a:ext cx="288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51" name="Object 14"/>
            <p:cNvGraphicFramePr>
              <a:graphicFrameLocks noChangeAspect="1"/>
            </p:cNvGraphicFramePr>
            <p:nvPr/>
          </p:nvGraphicFramePr>
          <p:xfrm>
            <a:off x="3216" y="1868"/>
            <a:ext cx="288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212" name="公式" r:id="rId21" imgW="323805" imgH="133337" progId="Equation.3">
                    <p:embed/>
                  </p:oleObj>
                </mc:Choice>
                <mc:Fallback>
                  <p:oleObj name="公式" r:id="rId21" imgW="323805" imgH="13333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1868"/>
                          <a:ext cx="288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2225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113380"/>
              </p:ext>
            </p:extLst>
          </p:nvPr>
        </p:nvGraphicFramePr>
        <p:xfrm>
          <a:off x="2500458" y="4295562"/>
          <a:ext cx="18288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13" name="Equation" r:id="rId23" imgW="1651000" imgH="825500" progId="Equation.3">
                  <p:embed/>
                </p:oleObj>
              </mc:Choice>
              <mc:Fallback>
                <p:oleObj name="Equation" r:id="rId23" imgW="16510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458" y="4295562"/>
                        <a:ext cx="182880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5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9671213"/>
              </p:ext>
            </p:extLst>
          </p:nvPr>
        </p:nvGraphicFramePr>
        <p:xfrm>
          <a:off x="2554125" y="5206787"/>
          <a:ext cx="3382963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14" name="公式" r:id="rId25" imgW="1345616" imgH="444307" progId="Equation.3">
                  <p:embed/>
                </p:oleObj>
              </mc:Choice>
              <mc:Fallback>
                <p:oleObj name="公式" r:id="rId25" imgW="1345616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4125" y="5206787"/>
                        <a:ext cx="3382963" cy="1112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5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120583"/>
              </p:ext>
            </p:extLst>
          </p:nvPr>
        </p:nvGraphicFramePr>
        <p:xfrm>
          <a:off x="6069252" y="5312356"/>
          <a:ext cx="18288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15" name="Equation" r:id="rId27" imgW="1689100" imgH="838200" progId="Equation.3">
                  <p:embed/>
                </p:oleObj>
              </mc:Choice>
              <mc:Fallback>
                <p:oleObj name="Equation" r:id="rId27" imgW="16891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9252" y="5312356"/>
                        <a:ext cx="18288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680762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2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2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2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22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22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AutoShape 2"/>
          <p:cNvSpPr>
            <a:spLocks noChangeArrowheads="1"/>
          </p:cNvSpPr>
          <p:nvPr/>
        </p:nvSpPr>
        <p:spPr bwMode="auto">
          <a:xfrm>
            <a:off x="7816850" y="5411788"/>
            <a:ext cx="1295400" cy="838200"/>
          </a:xfrm>
          <a:prstGeom prst="wedgeRoundRectCallout">
            <a:avLst>
              <a:gd name="adj1" fmla="val 44241"/>
              <a:gd name="adj2" fmla="val -79356"/>
              <a:gd name="adj3" fmla="val 16667"/>
            </a:avLst>
          </a:prstGeom>
          <a:gradFill rotWithShape="0">
            <a:gsLst>
              <a:gs pos="0">
                <a:srgbClr val="FFFF99"/>
              </a:gs>
              <a:gs pos="50000">
                <a:srgbClr val="FF99CC"/>
              </a:gs>
              <a:gs pos="100000">
                <a:srgbClr val="FFFF99"/>
              </a:gs>
            </a:gsLst>
            <a:lin ang="5400000" scaled="1"/>
          </a:gra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531459" name="Text Box 3"/>
          <p:cNvSpPr txBox="1">
            <a:spLocks noChangeArrowheads="1"/>
          </p:cNvSpPr>
          <p:nvPr/>
        </p:nvSpPr>
        <p:spPr bwMode="auto">
          <a:xfrm>
            <a:off x="2264230" y="1965276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endParaRPr lang="en-US" altLang="zh-CN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31460" name="Text Box 4"/>
          <p:cNvSpPr txBox="1">
            <a:spLocks noChangeArrowheads="1"/>
          </p:cNvSpPr>
          <p:nvPr/>
        </p:nvSpPr>
        <p:spPr bwMode="auto">
          <a:xfrm>
            <a:off x="2264230" y="3712573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收敛域为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53146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1910163"/>
              </p:ext>
            </p:extLst>
          </p:nvPr>
        </p:nvGraphicFramePr>
        <p:xfrm>
          <a:off x="4800601" y="2740469"/>
          <a:ext cx="1928813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72" name="公式" r:id="rId4" imgW="850531" imgH="482391" progId="Equation.3">
                  <p:embed/>
                </p:oleObj>
              </mc:Choice>
              <mc:Fallback>
                <p:oleObj name="公式" r:id="rId4" imgW="850531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1" y="2740469"/>
                        <a:ext cx="1928813" cy="1090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146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1647138"/>
              </p:ext>
            </p:extLst>
          </p:nvPr>
        </p:nvGraphicFramePr>
        <p:xfrm>
          <a:off x="5622926" y="5275265"/>
          <a:ext cx="1649413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73" name="公式" r:id="rId6" imgW="698197" imgH="431613" progId="Equation.3">
                  <p:embed/>
                </p:oleObj>
              </mc:Choice>
              <mc:Fallback>
                <p:oleObj name="公式" r:id="rId6" imgW="698197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2926" y="5275265"/>
                        <a:ext cx="1649413" cy="101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146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459879"/>
              </p:ext>
            </p:extLst>
          </p:nvPr>
        </p:nvGraphicFramePr>
        <p:xfrm>
          <a:off x="2469357" y="5284789"/>
          <a:ext cx="3108325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74" name="Equation" r:id="rId8" imgW="2959100" imgH="952500" progId="Equation.3">
                  <p:embed/>
                </p:oleObj>
              </mc:Choice>
              <mc:Fallback>
                <p:oleObj name="Equation" r:id="rId8" imgW="29591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9357" y="5284789"/>
                        <a:ext cx="3108325" cy="99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146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3568917"/>
              </p:ext>
            </p:extLst>
          </p:nvPr>
        </p:nvGraphicFramePr>
        <p:xfrm>
          <a:off x="7192962" y="5275263"/>
          <a:ext cx="1951038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75" name="公式" r:id="rId10" imgW="825500" imgH="431800" progId="Equation.3">
                  <p:embed/>
                </p:oleObj>
              </mc:Choice>
              <mc:Fallback>
                <p:oleObj name="公式" r:id="rId10" imgW="825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2962" y="5275263"/>
                        <a:ext cx="1951038" cy="101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1465" name="Text Box 9"/>
          <p:cNvSpPr txBox="1">
            <a:spLocks noChangeArrowheads="1"/>
          </p:cNvSpPr>
          <p:nvPr/>
        </p:nvSpPr>
        <p:spPr bwMode="auto">
          <a:xfrm>
            <a:off x="2317262" y="2982254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(1)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求收敛区间</a:t>
            </a:r>
            <a:endParaRPr lang="en-US" altLang="zh-CN" b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531466" name="Text Box 10"/>
          <p:cNvSpPr txBox="1">
            <a:spLocks noChangeArrowheads="1"/>
          </p:cNvSpPr>
          <p:nvPr/>
        </p:nvSpPr>
        <p:spPr bwMode="auto">
          <a:xfrm>
            <a:off x="2317262" y="4424162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(2)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求和函数</a:t>
            </a:r>
            <a:r>
              <a:rPr lang="en-US" altLang="zh-CN" b="1" i="1" dirty="0">
                <a:solidFill>
                  <a:srgbClr val="0000FF"/>
                </a:solidFill>
                <a:ea typeface="宋体" panose="02010600030101010101" pitchFamily="2" charset="-122"/>
              </a:rPr>
              <a:t>s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6388849" y="3709828"/>
            <a:ext cx="3657600" cy="519113"/>
            <a:chOff x="2544" y="2217"/>
            <a:chExt cx="2304" cy="327"/>
          </a:xfrm>
        </p:grpSpPr>
        <p:sp>
          <p:nvSpPr>
            <p:cNvPr id="531468" name="AutoShape 12"/>
            <p:cNvSpPr>
              <a:spLocks noChangeArrowheads="1"/>
            </p:cNvSpPr>
            <p:nvPr/>
          </p:nvSpPr>
          <p:spPr bwMode="auto">
            <a:xfrm>
              <a:off x="2544" y="2256"/>
              <a:ext cx="2160" cy="288"/>
            </a:xfrm>
            <a:prstGeom prst="flowChartDecision">
              <a:avLst/>
            </a:prstGeom>
            <a:solidFill>
              <a:srgbClr val="FF66CC"/>
            </a:solidFill>
            <a:ln w="57150">
              <a:noFill/>
              <a:miter lim="800000"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35872" name="Text Box 13"/>
            <p:cNvSpPr txBox="1">
              <a:spLocks noChangeArrowheads="1"/>
            </p:cNvSpPr>
            <p:nvPr/>
          </p:nvSpPr>
          <p:spPr bwMode="auto">
            <a:xfrm>
              <a:off x="2640" y="2217"/>
              <a:ext cx="22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b="1" dirty="0">
                  <a:solidFill>
                    <a:srgbClr val="0000FF"/>
                  </a:solidFill>
                  <a:ea typeface="宋体" panose="02010600030101010101" pitchFamily="2" charset="-122"/>
                </a:rPr>
                <a:t>利用性质</a:t>
              </a:r>
              <a:r>
                <a:rPr lang="en-US" altLang="zh-CN" b="1" dirty="0">
                  <a:solidFill>
                    <a:srgbClr val="0000FF"/>
                  </a:solidFill>
                  <a:ea typeface="宋体" panose="02010600030101010101" pitchFamily="2" charset="-122"/>
                </a:rPr>
                <a:t>2,</a:t>
              </a:r>
              <a:r>
                <a:rPr lang="zh-CN" altLang="en-US" b="1" dirty="0">
                  <a:solidFill>
                    <a:srgbClr val="0000FF"/>
                  </a:solidFill>
                  <a:ea typeface="宋体" panose="02010600030101010101" pitchFamily="2" charset="-122"/>
                </a:rPr>
                <a:t>逐项积分</a:t>
              </a:r>
              <a:endParaRPr lang="en-US" altLang="zh-CN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5314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262472"/>
              </p:ext>
            </p:extLst>
          </p:nvPr>
        </p:nvGraphicFramePr>
        <p:xfrm>
          <a:off x="4911725" y="1728740"/>
          <a:ext cx="2708275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76" name="Equation" r:id="rId12" imgW="2590800" imgH="952500" progId="Equation.3">
                  <p:embed/>
                </p:oleObj>
              </mc:Choice>
              <mc:Fallback>
                <p:oleObj name="Equation" r:id="rId12" imgW="25908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1725" y="1728740"/>
                        <a:ext cx="2708275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1471" name="Text Box 15"/>
          <p:cNvSpPr txBox="1">
            <a:spLocks noChangeArrowheads="1"/>
          </p:cNvSpPr>
          <p:nvPr/>
        </p:nvSpPr>
        <p:spPr bwMode="auto">
          <a:xfrm>
            <a:off x="2869906" y="1948415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设和函数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53147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8680342"/>
              </p:ext>
            </p:extLst>
          </p:nvPr>
        </p:nvGraphicFramePr>
        <p:xfrm>
          <a:off x="6729414" y="2770028"/>
          <a:ext cx="2819400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77" name="公式" r:id="rId14" imgW="1231366" imgH="431613" progId="Equation.3">
                  <p:embed/>
                </p:oleObj>
              </mc:Choice>
              <mc:Fallback>
                <p:oleObj name="公式" r:id="rId14" imgW="1231366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9414" y="2770028"/>
                        <a:ext cx="2819400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147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030167"/>
              </p:ext>
            </p:extLst>
          </p:nvPr>
        </p:nvGraphicFramePr>
        <p:xfrm>
          <a:off x="9513049" y="3057362"/>
          <a:ext cx="533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78" name="公式" r:id="rId16" imgW="228501" imgH="165028" progId="Equation.3">
                  <p:embed/>
                </p:oleObj>
              </mc:Choice>
              <mc:Fallback>
                <p:oleObj name="公式" r:id="rId16" imgW="228501" imgH="16502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13049" y="3057362"/>
                        <a:ext cx="533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147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3993087"/>
              </p:ext>
            </p:extLst>
          </p:nvPr>
        </p:nvGraphicFramePr>
        <p:xfrm>
          <a:off x="3784306" y="3776504"/>
          <a:ext cx="9906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79" name="公式" r:id="rId18" imgW="400184" imgH="152334" progId="Equation.3">
                  <p:embed/>
                </p:oleObj>
              </mc:Choice>
              <mc:Fallback>
                <p:oleObj name="公式" r:id="rId18" imgW="400184" imgH="1523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4306" y="3776504"/>
                        <a:ext cx="99060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147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073299"/>
              </p:ext>
            </p:extLst>
          </p:nvPr>
        </p:nvGraphicFramePr>
        <p:xfrm>
          <a:off x="7405689" y="5467351"/>
          <a:ext cx="4508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80" name="公式" r:id="rId20" imgW="142718" imgH="152334" progId="Equation.3">
                  <p:embed/>
                </p:oleObj>
              </mc:Choice>
              <mc:Fallback>
                <p:oleObj name="公式" r:id="rId20" imgW="142718" imgH="1523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5689" y="5467351"/>
                        <a:ext cx="4508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8" name="Rectangle 20"/>
          <p:cNvSpPr>
            <a:spLocks noChangeArrowheads="1"/>
          </p:cNvSpPr>
          <p:nvPr/>
        </p:nvSpPr>
        <p:spPr bwMode="auto">
          <a:xfrm>
            <a:off x="2278505" y="1116449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10</a:t>
            </a:r>
          </a:p>
        </p:txBody>
      </p:sp>
      <p:graphicFrame>
        <p:nvGraphicFramePr>
          <p:cNvPr id="3585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656734"/>
              </p:ext>
            </p:extLst>
          </p:nvPr>
        </p:nvGraphicFramePr>
        <p:xfrm>
          <a:off x="3320756" y="922775"/>
          <a:ext cx="2755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81" name="Equation" r:id="rId22" imgW="2755900" imgH="952500" progId="Equation.3">
                  <p:embed/>
                </p:oleObj>
              </mc:Choice>
              <mc:Fallback>
                <p:oleObj name="Equation" r:id="rId22" imgW="27559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0756" y="922775"/>
                        <a:ext cx="27559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147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820591"/>
              </p:ext>
            </p:extLst>
          </p:nvPr>
        </p:nvGraphicFramePr>
        <p:xfrm>
          <a:off x="6090260" y="4565654"/>
          <a:ext cx="419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82" name="Equation" r:id="rId24" imgW="371497" imgH="257354" progId="Equation.3">
                  <p:embed/>
                </p:oleObj>
              </mc:Choice>
              <mc:Fallback>
                <p:oleObj name="Equation" r:id="rId24" imgW="371497" imgH="25735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0260" y="4565654"/>
                        <a:ext cx="419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147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056583"/>
              </p:ext>
            </p:extLst>
          </p:nvPr>
        </p:nvGraphicFramePr>
        <p:xfrm>
          <a:off x="5272364" y="4763297"/>
          <a:ext cx="1381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83" name="Equation" r:id="rId26" imgW="152400" imgH="266673" progId="Equation.3">
                  <p:embed/>
                </p:oleObj>
              </mc:Choice>
              <mc:Fallback>
                <p:oleObj name="Equation" r:id="rId26" imgW="152400" imgH="2666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2364" y="4763297"/>
                        <a:ext cx="1381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148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910469"/>
              </p:ext>
            </p:extLst>
          </p:nvPr>
        </p:nvGraphicFramePr>
        <p:xfrm>
          <a:off x="5271205" y="4394723"/>
          <a:ext cx="171450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84" name="Equation" r:id="rId28" imgW="209416" imgH="190327" progId="Equation.3">
                  <p:embed/>
                </p:oleObj>
              </mc:Choice>
              <mc:Fallback>
                <p:oleObj name="Equation" r:id="rId28" imgW="209416" imgH="19032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1205" y="4394723"/>
                        <a:ext cx="171450" cy="16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148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275622"/>
              </p:ext>
            </p:extLst>
          </p:nvPr>
        </p:nvGraphicFramePr>
        <p:xfrm>
          <a:off x="6883240" y="4751119"/>
          <a:ext cx="1381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85" name="Equation" r:id="rId30" imgW="152400" imgH="266673" progId="Equation.3">
                  <p:embed/>
                </p:oleObj>
              </mc:Choice>
              <mc:Fallback>
                <p:oleObj name="Equation" r:id="rId30" imgW="152400" imgH="2666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3240" y="4751119"/>
                        <a:ext cx="1381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148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105787"/>
              </p:ext>
            </p:extLst>
          </p:nvPr>
        </p:nvGraphicFramePr>
        <p:xfrm>
          <a:off x="6882514" y="4419600"/>
          <a:ext cx="171450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86" name="Equation" r:id="rId32" imgW="209416" imgH="190327" progId="Equation.3">
                  <p:embed/>
                </p:oleObj>
              </mc:Choice>
              <mc:Fallback>
                <p:oleObj name="Equation" r:id="rId32" imgW="209416" imgH="19032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2514" y="4419600"/>
                        <a:ext cx="171450" cy="16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148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982429"/>
              </p:ext>
            </p:extLst>
          </p:nvPr>
        </p:nvGraphicFramePr>
        <p:xfrm>
          <a:off x="5387182" y="4221960"/>
          <a:ext cx="3770313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87" name="Equation" r:id="rId34" imgW="3606800" imgH="952500" progId="Equation.3">
                  <p:embed/>
                </p:oleObj>
              </mc:Choice>
              <mc:Fallback>
                <p:oleObj name="Equation" r:id="rId34" imgW="36068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7182" y="4221960"/>
                        <a:ext cx="3770313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148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312356"/>
              </p:ext>
            </p:extLst>
          </p:nvPr>
        </p:nvGraphicFramePr>
        <p:xfrm>
          <a:off x="9086850" y="4986338"/>
          <a:ext cx="723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88" name="Equation" r:id="rId36" imgW="723586" imgH="393529" progId="Equation.3">
                  <p:embed/>
                </p:oleObj>
              </mc:Choice>
              <mc:Fallback>
                <p:oleObj name="Equation" r:id="rId36" imgW="723586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6850" y="4986338"/>
                        <a:ext cx="723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148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498311"/>
              </p:ext>
            </p:extLst>
          </p:nvPr>
        </p:nvGraphicFramePr>
        <p:xfrm>
          <a:off x="7631114" y="1952669"/>
          <a:ext cx="393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89" name="Equation" r:id="rId38" imgW="342810" imgH="343019" progId="Equation.3">
                  <p:embed/>
                </p:oleObj>
              </mc:Choice>
              <mc:Fallback>
                <p:oleObj name="Equation" r:id="rId38" imgW="342810" imgH="3430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1114" y="1952669"/>
                        <a:ext cx="393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148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5170"/>
              </p:ext>
            </p:extLst>
          </p:nvPr>
        </p:nvGraphicFramePr>
        <p:xfrm>
          <a:off x="5114042" y="4392998"/>
          <a:ext cx="4064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90" name="Equation" r:id="rId40" imgW="361816" imgH="552344" progId="Equation.3">
                  <p:embed/>
                </p:oleObj>
              </mc:Choice>
              <mc:Fallback>
                <p:oleObj name="Equation" r:id="rId40" imgW="361816" imgH="55234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4042" y="4392998"/>
                        <a:ext cx="4064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148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63366"/>
              </p:ext>
            </p:extLst>
          </p:nvPr>
        </p:nvGraphicFramePr>
        <p:xfrm>
          <a:off x="6705600" y="4430898"/>
          <a:ext cx="330200" cy="541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91" name="Equation" r:id="rId42" imgW="285795" imgH="552344" progId="Equation.DSMT4">
                  <p:embed/>
                </p:oleObj>
              </mc:Choice>
              <mc:Fallback>
                <p:oleObj name="Equation" r:id="rId42" imgW="285795" imgH="55234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430898"/>
                        <a:ext cx="330200" cy="5412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148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4754213"/>
              </p:ext>
            </p:extLst>
          </p:nvPr>
        </p:nvGraphicFramePr>
        <p:xfrm>
          <a:off x="9086850" y="4598719"/>
          <a:ext cx="419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92" name="Equation" r:id="rId44" imgW="371497" imgH="257354" progId="Equation.3">
                  <p:embed/>
                </p:oleObj>
              </mc:Choice>
              <mc:Fallback>
                <p:oleObj name="Equation" r:id="rId44" imgW="371497" imgH="25735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6850" y="4598719"/>
                        <a:ext cx="419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745030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0" fill="hold"/>
                                        <p:tgtEl>
                                          <p:spTgt spid="531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0" fill="hold"/>
                                        <p:tgtEl>
                                          <p:spTgt spid="531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3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3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31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31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3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3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3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31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531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31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314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314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31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31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314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314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31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31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531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531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314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314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31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31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31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31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31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31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53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3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53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31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31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53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31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31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58" grpId="0" animBg="1" autoUpdateAnimBg="0"/>
      <p:bldP spid="531459" grpId="0" autoUpdateAnimBg="0"/>
      <p:bldP spid="531460" grpId="0" autoUpdateAnimBg="0"/>
      <p:bldP spid="531465" grpId="0" autoUpdateAnimBg="0"/>
      <p:bldP spid="531466" grpId="0" autoUpdateAnimBg="0"/>
      <p:bldP spid="531471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AutoShape 2"/>
          <p:cNvSpPr>
            <a:spLocks noChangeArrowheads="1"/>
          </p:cNvSpPr>
          <p:nvPr/>
        </p:nvSpPr>
        <p:spPr bwMode="auto">
          <a:xfrm>
            <a:off x="9053514" y="3613789"/>
            <a:ext cx="1295400" cy="838200"/>
          </a:xfrm>
          <a:prstGeom prst="parallelogram">
            <a:avLst>
              <a:gd name="adj" fmla="val 26895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32483" name="AutoShape 3"/>
          <p:cNvSpPr>
            <a:spLocks noChangeArrowheads="1"/>
          </p:cNvSpPr>
          <p:nvPr/>
        </p:nvSpPr>
        <p:spPr bwMode="auto">
          <a:xfrm>
            <a:off x="6324600" y="3762332"/>
            <a:ext cx="838200" cy="457200"/>
          </a:xfrm>
          <a:prstGeom prst="parallelogram">
            <a:avLst>
              <a:gd name="adj" fmla="val 18053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532484" name="Object 2"/>
          <p:cNvGraphicFramePr>
            <a:graphicFrameLocks noChangeAspect="1"/>
          </p:cNvGraphicFramePr>
          <p:nvPr/>
        </p:nvGraphicFramePr>
        <p:xfrm>
          <a:off x="2514600" y="5105401"/>
          <a:ext cx="2044700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57" name="公式" r:id="rId4" imgW="2171700" imgH="1016000" progId="Equation.3">
                  <p:embed/>
                </p:oleObj>
              </mc:Choice>
              <mc:Fallback>
                <p:oleObj name="公式" r:id="rId4" imgW="2171700" imgH="1016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105401"/>
                        <a:ext cx="2044700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485" name="Object 3"/>
          <p:cNvGraphicFramePr>
            <a:graphicFrameLocks noChangeAspect="1"/>
          </p:cNvGraphicFramePr>
          <p:nvPr/>
        </p:nvGraphicFramePr>
        <p:xfrm>
          <a:off x="8456614" y="5410201"/>
          <a:ext cx="458787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58" name="Equation" r:id="rId6" imgW="494870" imgH="317225" progId="Equation.3">
                  <p:embed/>
                </p:oleObj>
              </mc:Choice>
              <mc:Fallback>
                <p:oleObj name="Equation" r:id="rId6" imgW="494870" imgH="3172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6614" y="5410201"/>
                        <a:ext cx="458787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48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0217535"/>
              </p:ext>
            </p:extLst>
          </p:nvPr>
        </p:nvGraphicFramePr>
        <p:xfrm>
          <a:off x="8915401" y="3489121"/>
          <a:ext cx="14478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59" name="公式" r:id="rId8" imgW="660113" imgH="431613" progId="Equation.3">
                  <p:embed/>
                </p:oleObj>
              </mc:Choice>
              <mc:Fallback>
                <p:oleObj name="公式" r:id="rId8" imgW="660113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5401" y="3489121"/>
                        <a:ext cx="1447800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48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36991"/>
              </p:ext>
            </p:extLst>
          </p:nvPr>
        </p:nvGraphicFramePr>
        <p:xfrm>
          <a:off x="2506709" y="1690709"/>
          <a:ext cx="3935412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60" name="Equation" r:id="rId10" imgW="3759200" imgH="952500" progId="Equation.3">
                  <p:embed/>
                </p:oleObj>
              </mc:Choice>
              <mc:Fallback>
                <p:oleObj name="Equation" r:id="rId10" imgW="37592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6709" y="1690709"/>
                        <a:ext cx="3935412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48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303602"/>
              </p:ext>
            </p:extLst>
          </p:nvPr>
        </p:nvGraphicFramePr>
        <p:xfrm>
          <a:off x="8790125" y="1638441"/>
          <a:ext cx="121920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61" name="公式" r:id="rId12" imgW="520474" imgH="431613" progId="Equation.3">
                  <p:embed/>
                </p:oleObj>
              </mc:Choice>
              <mc:Fallback>
                <p:oleObj name="公式" r:id="rId12" imgW="520474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0125" y="1638441"/>
                        <a:ext cx="1219200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48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498925"/>
              </p:ext>
            </p:extLst>
          </p:nvPr>
        </p:nvGraphicFramePr>
        <p:xfrm>
          <a:off x="4061269" y="2573338"/>
          <a:ext cx="1201737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62" name="公式" r:id="rId14" imgW="494870" imgH="406048" progId="Equation.3">
                  <p:embed/>
                </p:oleObj>
              </mc:Choice>
              <mc:Fallback>
                <p:oleObj name="公式" r:id="rId14" imgW="494870" imgH="406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1269" y="2573338"/>
                        <a:ext cx="1201737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49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856910"/>
              </p:ext>
            </p:extLst>
          </p:nvPr>
        </p:nvGraphicFramePr>
        <p:xfrm>
          <a:off x="5251077" y="3019425"/>
          <a:ext cx="350837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63" name="Equation" r:id="rId16" imgW="393529" imgH="241195" progId="Equation.3">
                  <p:embed/>
                </p:oleObj>
              </mc:Choice>
              <mc:Fallback>
                <p:oleObj name="Equation" r:id="rId16" imgW="393529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1077" y="3019425"/>
                        <a:ext cx="350837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491" name="Text Box 11"/>
          <p:cNvSpPr txBox="1">
            <a:spLocks noChangeArrowheads="1"/>
          </p:cNvSpPr>
          <p:nvPr/>
        </p:nvSpPr>
        <p:spPr bwMode="auto">
          <a:xfrm>
            <a:off x="2362200" y="3559176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即</a:t>
            </a:r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53249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4279180"/>
              </p:ext>
            </p:extLst>
          </p:nvPr>
        </p:nvGraphicFramePr>
        <p:xfrm>
          <a:off x="5936456" y="3820909"/>
          <a:ext cx="457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64" name="Equation" r:id="rId18" imgW="393529" imgH="241195" progId="Equation.3">
                  <p:embed/>
                </p:oleObj>
              </mc:Choice>
              <mc:Fallback>
                <p:oleObj name="Equation" r:id="rId18" imgW="393529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6456" y="3820909"/>
                        <a:ext cx="4572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49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6486775"/>
              </p:ext>
            </p:extLst>
          </p:nvPr>
        </p:nvGraphicFramePr>
        <p:xfrm>
          <a:off x="6498433" y="1666832"/>
          <a:ext cx="2303462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65" name="Equation" r:id="rId19" imgW="2247900" imgH="952500" progId="Equation.3">
                  <p:embed/>
                </p:oleObj>
              </mc:Choice>
              <mc:Fallback>
                <p:oleObj name="Equation" r:id="rId19" imgW="22479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8433" y="1666832"/>
                        <a:ext cx="2303462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878" name="Group 14"/>
          <p:cNvGrpSpPr>
            <a:grpSpLocks/>
          </p:cNvGrpSpPr>
          <p:nvPr/>
        </p:nvGrpSpPr>
        <p:grpSpPr bwMode="auto">
          <a:xfrm>
            <a:off x="2377226" y="848562"/>
            <a:ext cx="3346450" cy="1011238"/>
            <a:chOff x="528" y="288"/>
            <a:chExt cx="2108" cy="637"/>
          </a:xfrm>
        </p:grpSpPr>
        <p:sp>
          <p:nvSpPr>
            <p:cNvPr id="36896" name="Text Box 15"/>
            <p:cNvSpPr txBox="1">
              <a:spLocks noChangeArrowheads="1"/>
            </p:cNvSpPr>
            <p:nvPr/>
          </p:nvSpPr>
          <p:spPr bwMode="auto">
            <a:xfrm>
              <a:off x="528" y="441"/>
              <a:ext cx="6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b="1">
                  <a:solidFill>
                    <a:schemeClr val="tx1"/>
                  </a:solidFill>
                  <a:ea typeface="宋体" panose="02010600030101010101" pitchFamily="2" charset="-122"/>
                </a:rPr>
                <a:t>又设</a:t>
              </a:r>
              <a:endParaRPr lang="en-US" altLang="zh-CN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36897" name="Object 22"/>
            <p:cNvGraphicFramePr>
              <a:graphicFrameLocks noChangeAspect="1"/>
            </p:cNvGraphicFramePr>
            <p:nvPr/>
          </p:nvGraphicFramePr>
          <p:xfrm>
            <a:off x="1056" y="288"/>
            <a:ext cx="1580" cy="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466" name="公式" r:id="rId21" imgW="1066800" imgH="431800" progId="Equation.3">
                    <p:embed/>
                  </p:oleObj>
                </mc:Choice>
                <mc:Fallback>
                  <p:oleObj name="公式" r:id="rId21" imgW="1066800" imgH="431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88"/>
                          <a:ext cx="1580" cy="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2497" name="Text Box 17"/>
          <p:cNvSpPr txBox="1">
            <a:spLocks noChangeArrowheads="1"/>
          </p:cNvSpPr>
          <p:nvPr/>
        </p:nvSpPr>
        <p:spPr bwMode="auto">
          <a:xfrm>
            <a:off x="5660233" y="1054543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则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254750" y="1028955"/>
            <a:ext cx="3657600" cy="519112"/>
            <a:chOff x="2544" y="2217"/>
            <a:chExt cx="2304" cy="327"/>
          </a:xfrm>
        </p:grpSpPr>
        <p:sp>
          <p:nvSpPr>
            <p:cNvPr id="532499" name="AutoShape 19"/>
            <p:cNvSpPr>
              <a:spLocks noChangeArrowheads="1"/>
            </p:cNvSpPr>
            <p:nvPr/>
          </p:nvSpPr>
          <p:spPr bwMode="auto">
            <a:xfrm>
              <a:off x="2544" y="2256"/>
              <a:ext cx="2160" cy="288"/>
            </a:xfrm>
            <a:prstGeom prst="flowChartDecision">
              <a:avLst/>
            </a:prstGeom>
            <a:solidFill>
              <a:srgbClr val="FF66CC"/>
            </a:solidFill>
            <a:ln w="57150">
              <a:noFill/>
              <a:miter lim="800000"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36895" name="Text Box 20"/>
            <p:cNvSpPr txBox="1">
              <a:spLocks noChangeArrowheads="1"/>
            </p:cNvSpPr>
            <p:nvPr/>
          </p:nvSpPr>
          <p:spPr bwMode="auto">
            <a:xfrm>
              <a:off x="2640" y="2217"/>
              <a:ext cx="22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b="1" dirty="0">
                  <a:solidFill>
                    <a:srgbClr val="0000FF"/>
                  </a:solidFill>
                  <a:ea typeface="宋体" panose="02010600030101010101" pitchFamily="2" charset="-122"/>
                </a:rPr>
                <a:t>利用性质</a:t>
              </a:r>
              <a:r>
                <a:rPr lang="en-US" altLang="zh-CN" b="1" dirty="0">
                  <a:solidFill>
                    <a:srgbClr val="0000FF"/>
                  </a:solidFill>
                  <a:ea typeface="宋体" panose="02010600030101010101" pitchFamily="2" charset="-122"/>
                </a:rPr>
                <a:t>2,</a:t>
              </a:r>
              <a:r>
                <a:rPr lang="zh-CN" altLang="en-US" b="1" dirty="0">
                  <a:solidFill>
                    <a:srgbClr val="0000FF"/>
                  </a:solidFill>
                  <a:ea typeface="宋体" panose="02010600030101010101" pitchFamily="2" charset="-122"/>
                </a:rPr>
                <a:t>逐项积分</a:t>
              </a:r>
              <a:endParaRPr lang="en-US" altLang="zh-CN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2400300" y="4378281"/>
            <a:ext cx="4343400" cy="838200"/>
            <a:chOff x="528" y="2928"/>
            <a:chExt cx="2736" cy="528"/>
          </a:xfrm>
        </p:grpSpPr>
        <p:sp>
          <p:nvSpPr>
            <p:cNvPr id="36892" name="Text Box 22"/>
            <p:cNvSpPr txBox="1">
              <a:spLocks noChangeArrowheads="1"/>
            </p:cNvSpPr>
            <p:nvPr/>
          </p:nvSpPr>
          <p:spPr bwMode="auto">
            <a:xfrm>
              <a:off x="528" y="3033"/>
              <a:ext cx="27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b="1">
                  <a:solidFill>
                    <a:srgbClr val="0000FF"/>
                  </a:solidFill>
                  <a:ea typeface="宋体" panose="02010600030101010101" pitchFamily="2" charset="-122"/>
                </a:rPr>
                <a:t>(3)</a:t>
              </a:r>
              <a:r>
                <a:rPr lang="zh-CN" altLang="en-US" b="1">
                  <a:solidFill>
                    <a:srgbClr val="0000FF"/>
                  </a:solidFill>
                  <a:ea typeface="宋体" panose="02010600030101010101" pitchFamily="2" charset="-122"/>
                </a:rPr>
                <a:t>求函数</a:t>
              </a:r>
              <a:r>
                <a:rPr lang="en-US" altLang="zh-CN" b="1" i="1">
                  <a:solidFill>
                    <a:srgbClr val="0000FF"/>
                  </a:solidFill>
                  <a:ea typeface="宋体" panose="02010600030101010101" pitchFamily="2" charset="-122"/>
                </a:rPr>
                <a:t>s</a:t>
              </a:r>
              <a:r>
                <a:rPr lang="en-US" altLang="zh-CN" b="1">
                  <a:solidFill>
                    <a:srgbClr val="0000FF"/>
                  </a:solidFill>
                  <a:ea typeface="宋体" panose="02010600030101010101" pitchFamily="2" charset="-122"/>
                </a:rPr>
                <a:t>(</a:t>
              </a:r>
              <a:r>
                <a:rPr lang="en-US" altLang="zh-CN" b="1" i="1">
                  <a:solidFill>
                    <a:srgbClr val="0000FF"/>
                  </a:solidFill>
                  <a:ea typeface="宋体" panose="02010600030101010101" pitchFamily="2" charset="-122"/>
                </a:rPr>
                <a:t>x</a:t>
              </a:r>
              <a:r>
                <a:rPr lang="en-US" altLang="zh-CN" b="1">
                  <a:solidFill>
                    <a:srgbClr val="0000FF"/>
                  </a:solidFill>
                  <a:ea typeface="宋体" panose="02010600030101010101" pitchFamily="2" charset="-122"/>
                </a:rPr>
                <a:t>)</a:t>
              </a:r>
              <a:r>
                <a:rPr lang="zh-CN" altLang="en-US" b="1">
                  <a:solidFill>
                    <a:srgbClr val="0000FF"/>
                  </a:solidFill>
                  <a:ea typeface="宋体" panose="02010600030101010101" pitchFamily="2" charset="-122"/>
                </a:rPr>
                <a:t>在</a:t>
              </a:r>
              <a:r>
                <a:rPr lang="en-US" altLang="zh-CN" b="1">
                  <a:solidFill>
                    <a:srgbClr val="0000FF"/>
                  </a:solidFill>
                  <a:ea typeface="宋体" panose="02010600030101010101" pitchFamily="2" charset="-122"/>
                </a:rPr>
                <a:t>          </a:t>
              </a:r>
              <a:r>
                <a:rPr lang="zh-CN" altLang="en-US" b="1">
                  <a:solidFill>
                    <a:srgbClr val="0000FF"/>
                  </a:solidFill>
                  <a:ea typeface="宋体" panose="02010600030101010101" pitchFamily="2" charset="-122"/>
                </a:rPr>
                <a:t>的值</a:t>
              </a:r>
              <a:endParaRPr lang="en-US" altLang="zh-CN" b="1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36893" name="Object 21"/>
            <p:cNvGraphicFramePr>
              <a:graphicFrameLocks noChangeAspect="1"/>
            </p:cNvGraphicFramePr>
            <p:nvPr/>
          </p:nvGraphicFramePr>
          <p:xfrm>
            <a:off x="2112" y="2928"/>
            <a:ext cx="528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467" name="公式" r:id="rId23" imgW="361816" imgH="362016" progId="Equation.3">
                    <p:embed/>
                  </p:oleObj>
                </mc:Choice>
                <mc:Fallback>
                  <p:oleObj name="公式" r:id="rId23" imgW="361816" imgH="36201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2928"/>
                          <a:ext cx="528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3250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1506685"/>
              </p:ext>
            </p:extLst>
          </p:nvPr>
        </p:nvGraphicFramePr>
        <p:xfrm>
          <a:off x="7620001" y="2572389"/>
          <a:ext cx="1433513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68" name="公式" r:id="rId25" imgW="660113" imgH="431613" progId="Equation.3">
                  <p:embed/>
                </p:oleObj>
              </mc:Choice>
              <mc:Fallback>
                <p:oleObj name="公式" r:id="rId25" imgW="660113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1" y="2572389"/>
                        <a:ext cx="1433513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0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5607689"/>
              </p:ext>
            </p:extLst>
          </p:nvPr>
        </p:nvGraphicFramePr>
        <p:xfrm>
          <a:off x="2876550" y="3577229"/>
          <a:ext cx="14605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69" name="Equation" r:id="rId27" imgW="1409700" imgH="698500" progId="Equation.3">
                  <p:embed/>
                </p:oleObj>
              </mc:Choice>
              <mc:Fallback>
                <p:oleObj name="Equation" r:id="rId27" imgW="14097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6550" y="3577229"/>
                        <a:ext cx="1460500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0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9524213"/>
              </p:ext>
            </p:extLst>
          </p:nvPr>
        </p:nvGraphicFramePr>
        <p:xfrm>
          <a:off x="4350544" y="3388364"/>
          <a:ext cx="1585912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70" name="公式" r:id="rId29" imgW="660113" imgH="444307" progId="Equation.3">
                  <p:embed/>
                </p:oleObj>
              </mc:Choice>
              <mc:Fallback>
                <p:oleObj name="公式" r:id="rId29" imgW="660113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0544" y="3388364"/>
                        <a:ext cx="1585912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0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0047427"/>
              </p:ext>
            </p:extLst>
          </p:nvPr>
        </p:nvGraphicFramePr>
        <p:xfrm>
          <a:off x="5668964" y="2554288"/>
          <a:ext cx="19812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71" name="Equation" r:id="rId31" imgW="2247900" imgH="1054100" progId="Equation.3">
                  <p:embed/>
                </p:oleObj>
              </mc:Choice>
              <mc:Fallback>
                <p:oleObj name="Equation" r:id="rId31" imgW="2247900" imgH="1054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8964" y="2554288"/>
                        <a:ext cx="1981200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9112847"/>
              </p:ext>
            </p:extLst>
          </p:nvPr>
        </p:nvGraphicFramePr>
        <p:xfrm>
          <a:off x="8968561" y="419495"/>
          <a:ext cx="2946400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72" name="Equation" r:id="rId33" imgW="2819400" imgH="698500" progId="Equation.3">
                  <p:embed/>
                </p:oleObj>
              </mc:Choice>
              <mc:Fallback>
                <p:oleObj name="Equation" r:id="rId33" imgW="28194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8561" y="419495"/>
                        <a:ext cx="2946400" cy="728662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99CC"/>
                          </a:gs>
                          <a:gs pos="50000">
                            <a:srgbClr val="FFFF99"/>
                          </a:gs>
                          <a:gs pos="100000">
                            <a:srgbClr val="FF99CC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09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3701572"/>
              </p:ext>
            </p:extLst>
          </p:nvPr>
        </p:nvGraphicFramePr>
        <p:xfrm>
          <a:off x="6442121" y="3317875"/>
          <a:ext cx="251460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73" name="Equation" r:id="rId35" imgW="2552700" imgH="1155700" progId="Equation.3">
                  <p:embed/>
                </p:oleObj>
              </mc:Choice>
              <mc:Fallback>
                <p:oleObj name="Equation" r:id="rId35" imgW="2552700" imgH="1155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2121" y="3317875"/>
                        <a:ext cx="2514600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10" name="Object 17"/>
          <p:cNvGraphicFramePr>
            <a:graphicFrameLocks noChangeAspect="1"/>
          </p:cNvGraphicFramePr>
          <p:nvPr/>
        </p:nvGraphicFramePr>
        <p:xfrm>
          <a:off x="7310438" y="5410201"/>
          <a:ext cx="995362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74" name="Equation" r:id="rId37" imgW="952087" imgH="393529" progId="Equation.3">
                  <p:embed/>
                </p:oleObj>
              </mc:Choice>
              <mc:Fallback>
                <p:oleObj name="Equation" r:id="rId37" imgW="952087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0438" y="5410201"/>
                        <a:ext cx="995362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11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627305"/>
              </p:ext>
            </p:extLst>
          </p:nvPr>
        </p:nvGraphicFramePr>
        <p:xfrm>
          <a:off x="4633914" y="5202239"/>
          <a:ext cx="2376487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75" name="Equation" r:id="rId39" imgW="2273300" imgH="952500" progId="Equation.3">
                  <p:embed/>
                </p:oleObj>
              </mc:Choice>
              <mc:Fallback>
                <p:oleObj name="Equation" r:id="rId39" imgW="22733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3914" y="5202239"/>
                        <a:ext cx="2376487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12" name="Object 19"/>
          <p:cNvGraphicFramePr>
            <a:graphicFrameLocks noChangeAspect="1"/>
          </p:cNvGraphicFramePr>
          <p:nvPr/>
        </p:nvGraphicFramePr>
        <p:xfrm>
          <a:off x="6578600" y="5105400"/>
          <a:ext cx="736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76" name="Equation" r:id="rId41" imgW="736600" imgH="977900" progId="Equation.3">
                  <p:embed/>
                </p:oleObj>
              </mc:Choice>
              <mc:Fallback>
                <p:oleObj name="Equation" r:id="rId41" imgW="736600" imgH="977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8600" y="5105400"/>
                        <a:ext cx="736600" cy="9779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13" name="Object 20"/>
          <p:cNvGraphicFramePr>
            <a:graphicFrameLocks noChangeAspect="1"/>
          </p:cNvGraphicFramePr>
          <p:nvPr/>
        </p:nvGraphicFramePr>
        <p:xfrm>
          <a:off x="7785100" y="5194300"/>
          <a:ext cx="5969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77" name="Equation" r:id="rId43" imgW="596900" imgH="901700" progId="Equation.3">
                  <p:embed/>
                </p:oleObj>
              </mc:Choice>
              <mc:Fallback>
                <p:oleObj name="Equation" r:id="rId43" imgW="596900" imgH="901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5100" y="5194300"/>
                        <a:ext cx="596900" cy="9017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339518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2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2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2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2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32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2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32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32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32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32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32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32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3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3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32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32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325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325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32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32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325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325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32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32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32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32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32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32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3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482" grpId="0" animBg="1"/>
      <p:bldP spid="532483" grpId="0" animBg="1"/>
      <p:bldP spid="532491" grpId="0" autoUpdateAnimBg="0"/>
      <p:bldP spid="532497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AutoShape 2"/>
          <p:cNvSpPr>
            <a:spLocks noChangeArrowheads="1"/>
          </p:cNvSpPr>
          <p:nvPr/>
        </p:nvSpPr>
        <p:spPr bwMode="auto">
          <a:xfrm>
            <a:off x="1828800" y="1219200"/>
            <a:ext cx="8458200" cy="3352800"/>
          </a:xfrm>
          <a:prstGeom prst="horizontalScroll">
            <a:avLst>
              <a:gd name="adj" fmla="val 5148"/>
            </a:avLst>
          </a:prstGeom>
          <a:gradFill rotWithShape="0">
            <a:gsLst>
              <a:gs pos="0">
                <a:srgbClr val="7030A0"/>
              </a:gs>
              <a:gs pos="50000">
                <a:srgbClr val="FFC000"/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25315" name="Text Box 3"/>
          <p:cNvSpPr txBox="1">
            <a:spLocks noChangeArrowheads="1"/>
          </p:cNvSpPr>
          <p:nvPr/>
        </p:nvSpPr>
        <p:spPr bwMode="auto">
          <a:xfrm>
            <a:off x="2209800" y="3276601"/>
            <a:ext cx="8153400" cy="774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60000"/>
              </a:lnSpc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再对和函数积分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求导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),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求出原级数的和函数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2590800" y="1600200"/>
            <a:ext cx="457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求和函数的一般过程是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525317" name="Rectangle 5"/>
          <p:cNvSpPr>
            <a:spLocks noChangeArrowheads="1"/>
          </p:cNvSpPr>
          <p:nvPr/>
        </p:nvSpPr>
        <p:spPr bwMode="auto">
          <a:xfrm>
            <a:off x="6889750" y="1600200"/>
            <a:ext cx="33972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首先找收敛半径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525318" name="Rectangle 6"/>
          <p:cNvSpPr>
            <a:spLocks noChangeArrowheads="1"/>
          </p:cNvSpPr>
          <p:nvPr/>
        </p:nvSpPr>
        <p:spPr bwMode="auto">
          <a:xfrm>
            <a:off x="2133601" y="2163764"/>
            <a:ext cx="81391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再利用在收敛区间上幂级数和函数的性质可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25319" name="Rectangle 7"/>
          <p:cNvSpPr>
            <a:spLocks noChangeArrowheads="1"/>
          </p:cNvSpPr>
          <p:nvPr/>
        </p:nvSpPr>
        <p:spPr bwMode="auto">
          <a:xfrm>
            <a:off x="2209800" y="2895600"/>
            <a:ext cx="3124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逐项求导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积分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),</a:t>
            </a:r>
          </a:p>
        </p:txBody>
      </p:sp>
      <p:sp>
        <p:nvSpPr>
          <p:cNvPr id="525320" name="Rectangle 8"/>
          <p:cNvSpPr>
            <a:spLocks noChangeArrowheads="1"/>
          </p:cNvSpPr>
          <p:nvPr/>
        </p:nvSpPr>
        <p:spPr bwMode="auto">
          <a:xfrm>
            <a:off x="5181600" y="2895600"/>
            <a:ext cx="4648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求得新的幂级数和函数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2635572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5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5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5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5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5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5" grpId="0" autoUpdateAnimBg="0"/>
      <p:bldP spid="525317" grpId="0" autoUpdateAnimBg="0"/>
      <p:bldP spid="525318" grpId="0" autoUpdateAnimBg="0"/>
      <p:bldP spid="525319" grpId="0" autoUpdateAnimBg="0"/>
      <p:bldP spid="52532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044555"/>
              </p:ext>
            </p:extLst>
          </p:nvPr>
        </p:nvGraphicFramePr>
        <p:xfrm>
          <a:off x="3894139" y="1922464"/>
          <a:ext cx="4903787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88" name="公式" r:id="rId3" imgW="5003800" imgH="635000" progId="Equation.3">
                  <p:embed/>
                </p:oleObj>
              </mc:Choice>
              <mc:Fallback>
                <p:oleObj name="公式" r:id="rId3" imgW="50038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4139" y="1922464"/>
                        <a:ext cx="4903787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5208984"/>
              </p:ext>
            </p:extLst>
          </p:nvPr>
        </p:nvGraphicFramePr>
        <p:xfrm>
          <a:off x="2805113" y="2030413"/>
          <a:ext cx="795338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89" name="公式" r:id="rId5" imgW="812447" imgH="406224" progId="Equation.3">
                  <p:embed/>
                </p:oleObj>
              </mc:Choice>
              <mc:Fallback>
                <p:oleObj name="公式" r:id="rId5" imgW="812447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5113" y="2030413"/>
                        <a:ext cx="795338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733127"/>
              </p:ext>
            </p:extLst>
          </p:nvPr>
        </p:nvGraphicFramePr>
        <p:xfrm>
          <a:off x="2781301" y="2690144"/>
          <a:ext cx="2852737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90" name="公式" r:id="rId7" imgW="2908300" imgH="1066800" progId="Equation.3">
                  <p:embed/>
                </p:oleObj>
              </mc:Choice>
              <mc:Fallback>
                <p:oleObj name="公式" r:id="rId7" imgW="2908300" imgH="1066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1" y="2690144"/>
                        <a:ext cx="2852737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247851"/>
              </p:ext>
            </p:extLst>
          </p:nvPr>
        </p:nvGraphicFramePr>
        <p:xfrm>
          <a:off x="5726112" y="2654425"/>
          <a:ext cx="2116138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91" name="Equation" r:id="rId9" imgW="2159000" imgH="1143000" progId="Equation.DSMT4">
                  <p:embed/>
                </p:oleObj>
              </mc:Choice>
              <mc:Fallback>
                <p:oleObj name="Equation" r:id="rId9" imgW="215900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6112" y="2654425"/>
                        <a:ext cx="2116138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4681409"/>
              </p:ext>
            </p:extLst>
          </p:nvPr>
        </p:nvGraphicFramePr>
        <p:xfrm>
          <a:off x="7842250" y="2618707"/>
          <a:ext cx="137160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92" name="公式" r:id="rId11" imgW="1397000" imgH="1143000" progId="Equation.3">
                  <p:embed/>
                </p:oleObj>
              </mc:Choice>
              <mc:Fallback>
                <p:oleObj name="公式" r:id="rId11" imgW="139700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250" y="2618707"/>
                        <a:ext cx="1371600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1617499"/>
              </p:ext>
            </p:extLst>
          </p:nvPr>
        </p:nvGraphicFramePr>
        <p:xfrm>
          <a:off x="2781301" y="3833269"/>
          <a:ext cx="2106613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93" name="公式" r:id="rId13" imgW="2146300" imgH="1066800" progId="Equation.3">
                  <p:embed/>
                </p:oleObj>
              </mc:Choice>
              <mc:Fallback>
                <p:oleObj name="公式" r:id="rId13" imgW="2146300" imgH="1066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1" y="3833269"/>
                        <a:ext cx="2106613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448704"/>
              </p:ext>
            </p:extLst>
          </p:nvPr>
        </p:nvGraphicFramePr>
        <p:xfrm>
          <a:off x="5327650" y="3797550"/>
          <a:ext cx="3886200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94" name="公式" r:id="rId15" imgW="3962400" imgH="1143000" progId="Equation.3">
                  <p:embed/>
                </p:oleObj>
              </mc:Choice>
              <mc:Fallback>
                <p:oleObj name="公式" r:id="rId15" imgW="396240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7650" y="3797550"/>
                        <a:ext cx="3886200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1744917"/>
              </p:ext>
            </p:extLst>
          </p:nvPr>
        </p:nvGraphicFramePr>
        <p:xfrm>
          <a:off x="2805113" y="4974806"/>
          <a:ext cx="2441575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95" name="公式" r:id="rId17" imgW="2489200" imgH="1016000" progId="Equation.3">
                  <p:embed/>
                </p:oleObj>
              </mc:Choice>
              <mc:Fallback>
                <p:oleObj name="公式" r:id="rId17" imgW="2489200" imgH="1016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5113" y="4974806"/>
                        <a:ext cx="2441575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119495"/>
              </p:ext>
            </p:extLst>
          </p:nvPr>
        </p:nvGraphicFramePr>
        <p:xfrm>
          <a:off x="5477284" y="5012111"/>
          <a:ext cx="3163888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96" name="公式" r:id="rId19" imgW="3225800" imgH="1016000" progId="Equation.3">
                  <p:embed/>
                </p:oleObj>
              </mc:Choice>
              <mc:Fallback>
                <p:oleObj name="公式" r:id="rId19" imgW="3225800" imgH="1016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7284" y="5012111"/>
                        <a:ext cx="3163888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79863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63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9141686"/>
              </p:ext>
            </p:extLst>
          </p:nvPr>
        </p:nvGraphicFramePr>
        <p:xfrm>
          <a:off x="2889069" y="1787487"/>
          <a:ext cx="2686050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5" name="Equation" r:id="rId3" imgW="2514600" imgH="952500" progId="Equation.3">
                  <p:embed/>
                </p:oleObj>
              </mc:Choice>
              <mc:Fallback>
                <p:oleObj name="Equation" r:id="rId3" imgW="25146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069" y="1787487"/>
                        <a:ext cx="2686050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5765990"/>
              </p:ext>
            </p:extLst>
          </p:nvPr>
        </p:nvGraphicFramePr>
        <p:xfrm>
          <a:off x="2889069" y="4922836"/>
          <a:ext cx="3858125" cy="1049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6" name="Equation" r:id="rId5" imgW="1587240" imgH="431640" progId="Equation.DSMT4">
                  <p:embed/>
                </p:oleObj>
              </mc:Choice>
              <mc:Fallback>
                <p:oleObj name="Equation" r:id="rId5" imgW="15872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069" y="4922836"/>
                        <a:ext cx="3858125" cy="10494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0097154"/>
              </p:ext>
            </p:extLst>
          </p:nvPr>
        </p:nvGraphicFramePr>
        <p:xfrm>
          <a:off x="2889069" y="3838574"/>
          <a:ext cx="3167063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7" name="Equation" r:id="rId7" imgW="1257120" imgH="431640" progId="Equation.DSMT4">
                  <p:embed/>
                </p:oleObj>
              </mc:Choice>
              <mc:Fallback>
                <p:oleObj name="Equation" r:id="rId7" imgW="12571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069" y="3838574"/>
                        <a:ext cx="3167063" cy="1084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2755719" y="1160621"/>
            <a:ext cx="5638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常用已知和函数的幂级数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526342" name="Object 5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30713614"/>
              </p:ext>
            </p:extLst>
          </p:nvPr>
        </p:nvGraphicFramePr>
        <p:xfrm>
          <a:off x="7082927" y="2181554"/>
          <a:ext cx="189865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8" name="公式" r:id="rId10" imgW="761669" imgH="203112" progId="Equation.3">
                  <p:embed/>
                </p:oleObj>
              </mc:Choice>
              <mc:Fallback>
                <p:oleObj name="公式" r:id="rId10" imgW="761669" imgH="203112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2927" y="2181554"/>
                        <a:ext cx="189865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06874720"/>
              </p:ext>
            </p:extLst>
          </p:nvPr>
        </p:nvGraphicFramePr>
        <p:xfrm>
          <a:off x="7082927" y="4320630"/>
          <a:ext cx="189865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9" name="公式" r:id="rId12" imgW="761669" imgH="203112" progId="Equation.3">
                  <p:embed/>
                </p:oleObj>
              </mc:Choice>
              <mc:Fallback>
                <p:oleObj name="公式" r:id="rId12" imgW="761669" imgH="203112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2927" y="4320630"/>
                        <a:ext cx="189865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0223519"/>
              </p:ext>
            </p:extLst>
          </p:nvPr>
        </p:nvGraphicFramePr>
        <p:xfrm>
          <a:off x="2889069" y="2841810"/>
          <a:ext cx="3545069" cy="1031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0" name="Equation" r:id="rId13" imgW="1485720" imgH="431640" progId="Equation.DSMT4">
                  <p:embed/>
                </p:oleObj>
              </mc:Choice>
              <mc:Fallback>
                <p:oleObj name="Equation" r:id="rId13" imgW="14857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069" y="2841810"/>
                        <a:ext cx="3545069" cy="10316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83636471"/>
              </p:ext>
            </p:extLst>
          </p:nvPr>
        </p:nvGraphicFramePr>
        <p:xfrm>
          <a:off x="7082927" y="3185778"/>
          <a:ext cx="189865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1" name="公式" r:id="rId15" imgW="761669" imgH="203112" progId="Equation.3">
                  <p:embed/>
                </p:oleObj>
              </mc:Choice>
              <mc:Fallback>
                <p:oleObj name="公式" r:id="rId15" imgW="761669" imgH="203112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2927" y="3185778"/>
                        <a:ext cx="189865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1363971"/>
              </p:ext>
            </p:extLst>
          </p:nvPr>
        </p:nvGraphicFramePr>
        <p:xfrm>
          <a:off x="7161305" y="5316255"/>
          <a:ext cx="189865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2" name="公式" r:id="rId16" imgW="761669" imgH="203112" progId="Equation.3">
                  <p:embed/>
                </p:oleObj>
              </mc:Choice>
              <mc:Fallback>
                <p:oleObj name="公式" r:id="rId16" imgW="761669" imgH="203112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1305" y="5316255"/>
                        <a:ext cx="189865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846367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6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6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Text Box 2"/>
          <p:cNvSpPr txBox="1">
            <a:spLocks noChangeArrowheads="1"/>
          </p:cNvSpPr>
          <p:nvPr/>
        </p:nvSpPr>
        <p:spPr bwMode="auto">
          <a:xfrm>
            <a:off x="2971800" y="3001566"/>
            <a:ext cx="3733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b="1">
                <a:solidFill>
                  <a:schemeClr val="tx1"/>
                </a:solidFill>
                <a:ea typeface="宋体" panose="02010600030101010101" pitchFamily="2" charset="-122"/>
              </a:rPr>
              <a:t>幂级数及其收敛性</a:t>
            </a:r>
            <a:endParaRPr lang="en-US" altLang="zh-CN" sz="3200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01763" name="Text Box 3"/>
          <p:cNvSpPr txBox="1">
            <a:spLocks noChangeArrowheads="1"/>
          </p:cNvSpPr>
          <p:nvPr/>
        </p:nvSpPr>
        <p:spPr bwMode="auto">
          <a:xfrm>
            <a:off x="2971800" y="3794127"/>
            <a:ext cx="3200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幂级数的运算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01764" name="Text Box 4"/>
          <p:cNvSpPr txBox="1">
            <a:spLocks noChangeArrowheads="1"/>
          </p:cNvSpPr>
          <p:nvPr/>
        </p:nvSpPr>
        <p:spPr bwMode="auto">
          <a:xfrm>
            <a:off x="2895600" y="1667056"/>
            <a:ext cx="419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函数项级数的概念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01765" name="Text Box 5"/>
          <p:cNvSpPr txBox="1">
            <a:spLocks noChangeArrowheads="1"/>
          </p:cNvSpPr>
          <p:nvPr/>
        </p:nvSpPr>
        <p:spPr bwMode="auto">
          <a:xfrm>
            <a:off x="2895600" y="5134771"/>
            <a:ext cx="5638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掌握幂级数的和函数的规律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2279468" y="901314"/>
            <a:ext cx="3276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四、小结</a:t>
            </a:r>
            <a:endParaRPr lang="en-US" altLang="zh-CN" sz="4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01767" name="Picture 7" descr="BD1026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84492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768" name="Picture 8" descr="BD1026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13888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769" name="Picture 9" descr="BD1026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92390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770" name="Picture 10" descr="BD1026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257800"/>
            <a:ext cx="304800" cy="385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71" name="Text Box 11"/>
          <p:cNvSpPr txBox="1">
            <a:spLocks noChangeArrowheads="1"/>
          </p:cNvSpPr>
          <p:nvPr/>
        </p:nvSpPr>
        <p:spPr bwMode="auto">
          <a:xfrm>
            <a:off x="6500949" y="3001566"/>
            <a:ext cx="2819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收敛半径</a:t>
            </a:r>
            <a:r>
              <a:rPr lang="en-US" altLang="zh-CN" sz="3200" b="1" i="1" dirty="0">
                <a:solidFill>
                  <a:srgbClr val="0000FF"/>
                </a:solidFill>
                <a:ea typeface="宋体" panose="02010600030101010101" pitchFamily="2" charset="-122"/>
              </a:rPr>
              <a:t>R</a:t>
            </a:r>
            <a:endParaRPr lang="en-US" altLang="zh-CN" sz="3200" b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501772" name="Text Box 12"/>
          <p:cNvSpPr txBox="1">
            <a:spLocks noChangeArrowheads="1"/>
          </p:cNvSpPr>
          <p:nvPr/>
        </p:nvSpPr>
        <p:spPr bwMode="auto">
          <a:xfrm>
            <a:off x="4038600" y="4479927"/>
            <a:ext cx="4495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代数、分析运算性质</a:t>
            </a:r>
            <a:endParaRPr lang="en-US" altLang="zh-CN" sz="3200" b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501773" name="Text Box 13"/>
          <p:cNvSpPr txBox="1">
            <a:spLocks noChangeArrowheads="1"/>
          </p:cNvSpPr>
          <p:nvPr/>
        </p:nvSpPr>
        <p:spPr bwMode="auto">
          <a:xfrm>
            <a:off x="3757749" y="2319884"/>
            <a:ext cx="5486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收敛点、收敛域、和函数</a:t>
            </a:r>
            <a:r>
              <a:rPr lang="en-US" altLang="zh-CN" sz="3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173613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"/>
                                        <p:tgtEl>
                                          <p:spTgt spid="50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0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0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"/>
                                        <p:tgtEl>
                                          <p:spTgt spid="50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"/>
                                        <p:tgtEl>
                                          <p:spTgt spid="50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0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75"/>
                                        <p:tgtEl>
                                          <p:spTgt spid="50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"/>
                                        <p:tgtEl>
                                          <p:spTgt spid="50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0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"/>
                                        <p:tgtEl>
                                          <p:spTgt spid="50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62" grpId="0" autoUpdateAnimBg="0"/>
      <p:bldP spid="501763" grpId="0" autoUpdateAnimBg="0"/>
      <p:bldP spid="501764" grpId="0" autoUpdateAnimBg="0"/>
      <p:bldP spid="501765" grpId="0" autoUpdateAnimBg="0"/>
      <p:bldP spid="501771" grpId="0" autoUpdateAnimBg="0"/>
      <p:bldP spid="501772" grpId="0" autoUpdateAnimBg="0"/>
      <p:bldP spid="501773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2"/>
          <p:cNvGrpSpPr>
            <a:grpSpLocks/>
          </p:cNvGrpSpPr>
          <p:nvPr/>
        </p:nvGrpSpPr>
        <p:grpSpPr bwMode="auto">
          <a:xfrm>
            <a:off x="4953000" y="266700"/>
            <a:ext cx="1905000" cy="452438"/>
            <a:chOff x="2160" y="168"/>
            <a:chExt cx="1200" cy="285"/>
          </a:xfrm>
        </p:grpSpPr>
        <p:sp>
          <p:nvSpPr>
            <p:cNvPr id="32853" name="Text Box 3"/>
            <p:cNvSpPr txBox="1">
              <a:spLocks noChangeArrowheads="1"/>
            </p:cNvSpPr>
            <p:nvPr/>
          </p:nvSpPr>
          <p:spPr bwMode="auto">
            <a:xfrm>
              <a:off x="2160" y="191"/>
              <a:ext cx="1200" cy="23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 b="1"/>
                <a:t>求        的和函数</a:t>
              </a:r>
            </a:p>
          </p:txBody>
        </p:sp>
        <p:graphicFrame>
          <p:nvGraphicFramePr>
            <p:cNvPr id="32854" name="Object 4"/>
            <p:cNvGraphicFramePr>
              <a:graphicFrameLocks noChangeAspect="1"/>
            </p:cNvGraphicFramePr>
            <p:nvPr/>
          </p:nvGraphicFramePr>
          <p:xfrm>
            <a:off x="2360" y="168"/>
            <a:ext cx="352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46" name="Equation" r:id="rId3" imgW="533169" imgH="431613" progId="Equation.DSMT4">
                    <p:embed/>
                  </p:oleObj>
                </mc:Choice>
                <mc:Fallback>
                  <p:oleObj name="Equation" r:id="rId3" imgW="533169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0" y="168"/>
                          <a:ext cx="352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771" name="AutoShape 5"/>
          <p:cNvSpPr>
            <a:spLocks noChangeArrowheads="1"/>
          </p:cNvSpPr>
          <p:nvPr/>
        </p:nvSpPr>
        <p:spPr bwMode="auto">
          <a:xfrm>
            <a:off x="4724400" y="1614369"/>
            <a:ext cx="366960" cy="733663"/>
          </a:xfrm>
          <a:prstGeom prst="flowChartDecision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33798" name="Group 6"/>
          <p:cNvGrpSpPr>
            <a:grpSpLocks/>
          </p:cNvGrpSpPr>
          <p:nvPr/>
        </p:nvGrpSpPr>
        <p:grpSpPr bwMode="auto">
          <a:xfrm>
            <a:off x="8991600" y="2730501"/>
            <a:ext cx="1371600" cy="511175"/>
            <a:chOff x="4704" y="1720"/>
            <a:chExt cx="864" cy="322"/>
          </a:xfrm>
        </p:grpSpPr>
        <p:graphicFrame>
          <p:nvGraphicFramePr>
            <p:cNvPr id="32851" name="Object 7"/>
            <p:cNvGraphicFramePr>
              <a:graphicFrameLocks noChangeAspect="1"/>
            </p:cNvGraphicFramePr>
            <p:nvPr/>
          </p:nvGraphicFramePr>
          <p:xfrm>
            <a:off x="4751" y="1720"/>
            <a:ext cx="768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47" name="Equation" r:id="rId5" imgW="1028254" imgH="431613" progId="Equation.DSMT4">
                    <p:embed/>
                  </p:oleObj>
                </mc:Choice>
                <mc:Fallback>
                  <p:oleObj name="Equation" r:id="rId5" imgW="1028254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1" y="1720"/>
                          <a:ext cx="768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52" name="Text Box 8"/>
            <p:cNvSpPr txBox="1">
              <a:spLocks noChangeArrowheads="1"/>
            </p:cNvSpPr>
            <p:nvPr/>
          </p:nvSpPr>
          <p:spPr bwMode="auto">
            <a:xfrm>
              <a:off x="4704" y="1728"/>
              <a:ext cx="864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zh-CN" sz="2400" b="1"/>
            </a:p>
          </p:txBody>
        </p:sp>
      </p:grpSp>
      <p:grpSp>
        <p:nvGrpSpPr>
          <p:cNvPr id="33801" name="Group 9"/>
          <p:cNvGrpSpPr>
            <a:grpSpLocks/>
          </p:cNvGrpSpPr>
          <p:nvPr/>
        </p:nvGrpSpPr>
        <p:grpSpPr bwMode="auto">
          <a:xfrm>
            <a:off x="5181600" y="2025650"/>
            <a:ext cx="1371600" cy="488950"/>
            <a:chOff x="2304" y="1276"/>
            <a:chExt cx="864" cy="308"/>
          </a:xfrm>
        </p:grpSpPr>
        <p:graphicFrame>
          <p:nvGraphicFramePr>
            <p:cNvPr id="32849" name="Object 10"/>
            <p:cNvGraphicFramePr>
              <a:graphicFrameLocks noChangeAspect="1"/>
            </p:cNvGraphicFramePr>
            <p:nvPr/>
          </p:nvGraphicFramePr>
          <p:xfrm>
            <a:off x="2514" y="1276"/>
            <a:ext cx="626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48" name="Equation" r:id="rId7" imgW="1028254" imgH="431613" progId="Equation.DSMT4">
                    <p:embed/>
                  </p:oleObj>
                </mc:Choice>
                <mc:Fallback>
                  <p:oleObj name="Equation" r:id="rId7" imgW="1028254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4" y="1276"/>
                          <a:ext cx="626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50" name="Text Box 11"/>
            <p:cNvSpPr txBox="1">
              <a:spLocks noChangeArrowheads="1"/>
            </p:cNvSpPr>
            <p:nvPr/>
          </p:nvSpPr>
          <p:spPr bwMode="auto">
            <a:xfrm>
              <a:off x="2304" y="1304"/>
              <a:ext cx="864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 b="1"/>
                <a:t>令</a:t>
              </a:r>
            </a:p>
          </p:txBody>
        </p:sp>
      </p:grpSp>
      <p:grpSp>
        <p:nvGrpSpPr>
          <p:cNvPr id="33804" name="Group 12"/>
          <p:cNvGrpSpPr>
            <a:grpSpLocks/>
          </p:cNvGrpSpPr>
          <p:nvPr/>
        </p:nvGrpSpPr>
        <p:grpSpPr bwMode="auto">
          <a:xfrm>
            <a:off x="9283700" y="1851025"/>
            <a:ext cx="393700" cy="914400"/>
            <a:chOff x="4888" y="1152"/>
            <a:chExt cx="248" cy="576"/>
          </a:xfrm>
        </p:grpSpPr>
        <p:sp>
          <p:nvSpPr>
            <p:cNvPr id="32847" name="Line 13"/>
            <p:cNvSpPr>
              <a:spLocks noChangeShapeType="1"/>
            </p:cNvSpPr>
            <p:nvPr/>
          </p:nvSpPr>
          <p:spPr bwMode="auto">
            <a:xfrm>
              <a:off x="4888" y="115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848" name="Line 14"/>
            <p:cNvSpPr>
              <a:spLocks noChangeShapeType="1"/>
            </p:cNvSpPr>
            <p:nvPr/>
          </p:nvSpPr>
          <p:spPr bwMode="auto">
            <a:xfrm>
              <a:off x="5136" y="1152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3807" name="Group 15"/>
          <p:cNvGrpSpPr>
            <a:grpSpLocks/>
          </p:cNvGrpSpPr>
          <p:nvPr/>
        </p:nvGrpSpPr>
        <p:grpSpPr bwMode="auto">
          <a:xfrm>
            <a:off x="6781800" y="990601"/>
            <a:ext cx="1600200" cy="498475"/>
            <a:chOff x="3312" y="624"/>
            <a:chExt cx="1008" cy="314"/>
          </a:xfrm>
        </p:grpSpPr>
        <p:sp>
          <p:nvSpPr>
            <p:cNvPr id="32844" name="Line 16"/>
            <p:cNvSpPr>
              <a:spLocks noChangeShapeType="1"/>
            </p:cNvSpPr>
            <p:nvPr/>
          </p:nvSpPr>
          <p:spPr bwMode="auto">
            <a:xfrm>
              <a:off x="3312" y="840"/>
              <a:ext cx="10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845" name="Line 17"/>
            <p:cNvSpPr>
              <a:spLocks noChangeShapeType="1"/>
            </p:cNvSpPr>
            <p:nvPr/>
          </p:nvSpPr>
          <p:spPr bwMode="auto">
            <a:xfrm>
              <a:off x="4320" y="842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846" name="Text Box 18"/>
            <p:cNvSpPr txBox="1">
              <a:spLocks noChangeArrowheads="1"/>
            </p:cNvSpPr>
            <p:nvPr/>
          </p:nvSpPr>
          <p:spPr bwMode="auto">
            <a:xfrm>
              <a:off x="3360" y="624"/>
              <a:ext cx="6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</a:p>
          </p:txBody>
        </p:sp>
      </p:grpSp>
      <p:sp>
        <p:nvSpPr>
          <p:cNvPr id="33811" name="Text Box 19"/>
          <p:cNvSpPr txBox="1">
            <a:spLocks noChangeArrowheads="1"/>
          </p:cNvSpPr>
          <p:nvPr/>
        </p:nvSpPr>
        <p:spPr bwMode="auto">
          <a:xfrm>
            <a:off x="9144000" y="1477963"/>
            <a:ext cx="990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grpSp>
        <p:nvGrpSpPr>
          <p:cNvPr id="33812" name="Group 20"/>
          <p:cNvGrpSpPr>
            <a:grpSpLocks/>
          </p:cNvGrpSpPr>
          <p:nvPr/>
        </p:nvGrpSpPr>
        <p:grpSpPr bwMode="auto">
          <a:xfrm>
            <a:off x="4419600" y="5029200"/>
            <a:ext cx="884238" cy="381000"/>
            <a:chOff x="1824" y="3168"/>
            <a:chExt cx="557" cy="240"/>
          </a:xfrm>
        </p:grpSpPr>
        <p:sp>
          <p:nvSpPr>
            <p:cNvPr id="32842" name="Line 21"/>
            <p:cNvSpPr>
              <a:spLocks noChangeShapeType="1"/>
            </p:cNvSpPr>
            <p:nvPr/>
          </p:nvSpPr>
          <p:spPr bwMode="auto">
            <a:xfrm>
              <a:off x="1824" y="316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843" name="Text Box 22"/>
            <p:cNvSpPr txBox="1">
              <a:spLocks noChangeArrowheads="1"/>
            </p:cNvSpPr>
            <p:nvPr/>
          </p:nvSpPr>
          <p:spPr bwMode="auto">
            <a:xfrm>
              <a:off x="1901" y="3177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</a:p>
          </p:txBody>
        </p:sp>
      </p:grpSp>
      <p:grpSp>
        <p:nvGrpSpPr>
          <p:cNvPr id="33815" name="Group 23"/>
          <p:cNvGrpSpPr>
            <a:grpSpLocks/>
          </p:cNvGrpSpPr>
          <p:nvPr/>
        </p:nvGrpSpPr>
        <p:grpSpPr bwMode="auto">
          <a:xfrm>
            <a:off x="2997200" y="3060700"/>
            <a:ext cx="850900" cy="1600200"/>
            <a:chOff x="928" y="1928"/>
            <a:chExt cx="536" cy="1008"/>
          </a:xfrm>
        </p:grpSpPr>
        <p:sp>
          <p:nvSpPr>
            <p:cNvPr id="32838" name="Line 24"/>
            <p:cNvSpPr>
              <a:spLocks noChangeShapeType="1"/>
            </p:cNvSpPr>
            <p:nvPr/>
          </p:nvSpPr>
          <p:spPr bwMode="auto">
            <a:xfrm flipH="1">
              <a:off x="928" y="293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839" name="Line 25"/>
            <p:cNvSpPr>
              <a:spLocks noChangeShapeType="1"/>
            </p:cNvSpPr>
            <p:nvPr/>
          </p:nvSpPr>
          <p:spPr bwMode="auto">
            <a:xfrm>
              <a:off x="936" y="1928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840" name="Text Box 26"/>
            <p:cNvSpPr txBox="1">
              <a:spLocks noChangeArrowheads="1"/>
            </p:cNvSpPr>
            <p:nvPr/>
          </p:nvSpPr>
          <p:spPr bwMode="auto">
            <a:xfrm>
              <a:off x="960" y="2614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</a:p>
          </p:txBody>
        </p:sp>
        <p:sp>
          <p:nvSpPr>
            <p:cNvPr id="32841" name="Line 27"/>
            <p:cNvSpPr>
              <a:spLocks noChangeShapeType="1"/>
            </p:cNvSpPr>
            <p:nvPr/>
          </p:nvSpPr>
          <p:spPr bwMode="auto">
            <a:xfrm flipV="1">
              <a:off x="928" y="1928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3820" name="Group 28"/>
          <p:cNvGrpSpPr>
            <a:grpSpLocks/>
          </p:cNvGrpSpPr>
          <p:nvPr/>
        </p:nvGrpSpPr>
        <p:grpSpPr bwMode="auto">
          <a:xfrm>
            <a:off x="4965700" y="685801"/>
            <a:ext cx="1828800" cy="1025525"/>
            <a:chOff x="2168" y="432"/>
            <a:chExt cx="1152" cy="646"/>
          </a:xfrm>
        </p:grpSpPr>
        <p:sp>
          <p:nvSpPr>
            <p:cNvPr id="32836" name="Line 29"/>
            <p:cNvSpPr>
              <a:spLocks noChangeShapeType="1"/>
            </p:cNvSpPr>
            <p:nvPr/>
          </p:nvSpPr>
          <p:spPr bwMode="auto">
            <a:xfrm>
              <a:off x="2744" y="43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837" name="AutoShape 30"/>
            <p:cNvSpPr>
              <a:spLocks noChangeArrowheads="1"/>
            </p:cNvSpPr>
            <p:nvPr/>
          </p:nvSpPr>
          <p:spPr bwMode="auto">
            <a:xfrm>
              <a:off x="2168" y="624"/>
              <a:ext cx="1152" cy="454"/>
            </a:xfrm>
            <a:prstGeom prst="diamond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solidFill>
                    <a:schemeClr val="bg1"/>
                  </a:solidFill>
                </a:rPr>
                <a:t>能直接求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solidFill>
                    <a:schemeClr val="bg1"/>
                  </a:solidFill>
                </a:rPr>
                <a:t>出和函数</a:t>
              </a:r>
            </a:p>
          </p:txBody>
        </p:sp>
      </p:grpSp>
      <p:sp>
        <p:nvSpPr>
          <p:cNvPr id="33823" name="AutoShape 31"/>
          <p:cNvSpPr>
            <a:spLocks noChangeArrowheads="1"/>
          </p:cNvSpPr>
          <p:nvPr/>
        </p:nvSpPr>
        <p:spPr bwMode="auto">
          <a:xfrm>
            <a:off x="7467600" y="1489076"/>
            <a:ext cx="1828800" cy="720725"/>
          </a:xfrm>
          <a:prstGeom prst="diamond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 b="1">
                <a:solidFill>
                  <a:schemeClr val="bg1"/>
                </a:solidFill>
              </a:rPr>
              <a:t>恒等变换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 b="1">
                <a:solidFill>
                  <a:schemeClr val="bg1"/>
                </a:solidFill>
              </a:rPr>
              <a:t>直接求和</a:t>
            </a:r>
          </a:p>
        </p:txBody>
      </p:sp>
      <p:sp>
        <p:nvSpPr>
          <p:cNvPr id="33824" name="Text Box 32"/>
          <p:cNvSpPr txBox="1">
            <a:spLocks noChangeArrowheads="1"/>
          </p:cNvSpPr>
          <p:nvPr/>
        </p:nvSpPr>
        <p:spPr bwMode="auto">
          <a:xfrm>
            <a:off x="3848100" y="5405438"/>
            <a:ext cx="1143000" cy="36933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 b="1"/>
              <a:t>逐项积分</a:t>
            </a:r>
          </a:p>
        </p:txBody>
      </p:sp>
      <p:sp>
        <p:nvSpPr>
          <p:cNvPr id="33825" name="Text Box 33"/>
          <p:cNvSpPr txBox="1">
            <a:spLocks noChangeArrowheads="1"/>
          </p:cNvSpPr>
          <p:nvPr/>
        </p:nvSpPr>
        <p:spPr bwMode="auto">
          <a:xfrm>
            <a:off x="6629400" y="5410200"/>
            <a:ext cx="1143000" cy="36933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 b="1"/>
              <a:t>逐项求导</a:t>
            </a:r>
          </a:p>
        </p:txBody>
      </p:sp>
      <p:sp>
        <p:nvSpPr>
          <p:cNvPr id="33826" name="Text Box 34"/>
          <p:cNvSpPr txBox="1">
            <a:spLocks noChangeArrowheads="1"/>
          </p:cNvSpPr>
          <p:nvPr/>
        </p:nvSpPr>
        <p:spPr bwMode="auto">
          <a:xfrm>
            <a:off x="3848100" y="2890838"/>
            <a:ext cx="1143000" cy="36933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 b="1"/>
              <a:t>逐项求导</a:t>
            </a:r>
          </a:p>
        </p:txBody>
      </p:sp>
      <p:grpSp>
        <p:nvGrpSpPr>
          <p:cNvPr id="33827" name="Group 35"/>
          <p:cNvGrpSpPr>
            <a:grpSpLocks/>
          </p:cNvGrpSpPr>
          <p:nvPr/>
        </p:nvGrpSpPr>
        <p:grpSpPr bwMode="auto">
          <a:xfrm>
            <a:off x="6629400" y="2654301"/>
            <a:ext cx="1143000" cy="593725"/>
            <a:chOff x="3216" y="1672"/>
            <a:chExt cx="720" cy="374"/>
          </a:xfrm>
        </p:grpSpPr>
        <p:sp>
          <p:nvSpPr>
            <p:cNvPr id="32834" name="Text Box 36"/>
            <p:cNvSpPr txBox="1">
              <a:spLocks noChangeArrowheads="1"/>
            </p:cNvSpPr>
            <p:nvPr/>
          </p:nvSpPr>
          <p:spPr bwMode="auto">
            <a:xfrm>
              <a:off x="3216" y="1813"/>
              <a:ext cx="720" cy="23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 b="1"/>
                <a:t>逐项积分</a:t>
              </a:r>
            </a:p>
          </p:txBody>
        </p:sp>
        <p:sp>
          <p:nvSpPr>
            <p:cNvPr id="32835" name="Line 37"/>
            <p:cNvSpPr>
              <a:spLocks noChangeShapeType="1"/>
            </p:cNvSpPr>
            <p:nvPr/>
          </p:nvSpPr>
          <p:spPr bwMode="auto">
            <a:xfrm>
              <a:off x="3568" y="1672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3830" name="Group 38"/>
          <p:cNvGrpSpPr>
            <a:grpSpLocks/>
          </p:cNvGrpSpPr>
          <p:nvPr/>
        </p:nvGrpSpPr>
        <p:grpSpPr bwMode="auto">
          <a:xfrm>
            <a:off x="7200900" y="5029200"/>
            <a:ext cx="1181100" cy="381000"/>
            <a:chOff x="3576" y="3168"/>
            <a:chExt cx="744" cy="240"/>
          </a:xfrm>
        </p:grpSpPr>
        <p:sp>
          <p:nvSpPr>
            <p:cNvPr id="32832" name="Text Box 39"/>
            <p:cNvSpPr txBox="1">
              <a:spLocks noChangeArrowheads="1"/>
            </p:cNvSpPr>
            <p:nvPr/>
          </p:nvSpPr>
          <p:spPr bwMode="auto">
            <a:xfrm>
              <a:off x="3648" y="3177"/>
              <a:ext cx="6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32833" name="Line 40"/>
            <p:cNvSpPr>
              <a:spLocks noChangeShapeType="1"/>
            </p:cNvSpPr>
            <p:nvPr/>
          </p:nvSpPr>
          <p:spPr bwMode="auto">
            <a:xfrm>
              <a:off x="3576" y="316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3833" name="Group 41"/>
          <p:cNvGrpSpPr>
            <a:grpSpLocks/>
          </p:cNvGrpSpPr>
          <p:nvPr/>
        </p:nvGrpSpPr>
        <p:grpSpPr bwMode="auto">
          <a:xfrm>
            <a:off x="3651250" y="5791200"/>
            <a:ext cx="1524000" cy="757238"/>
            <a:chOff x="1344" y="3648"/>
            <a:chExt cx="960" cy="477"/>
          </a:xfrm>
        </p:grpSpPr>
        <p:graphicFrame>
          <p:nvGraphicFramePr>
            <p:cNvPr id="32829" name="Object 42"/>
            <p:cNvGraphicFramePr>
              <a:graphicFrameLocks noChangeAspect="1"/>
            </p:cNvGraphicFramePr>
            <p:nvPr/>
          </p:nvGraphicFramePr>
          <p:xfrm>
            <a:off x="1400" y="3887"/>
            <a:ext cx="898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49" name="Equation" r:id="rId9" imgW="1244600" imgH="330200" progId="Equation.DSMT4">
                    <p:embed/>
                  </p:oleObj>
                </mc:Choice>
                <mc:Fallback>
                  <p:oleObj name="Equation" r:id="rId9" imgW="1244600" imgH="330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0" y="3887"/>
                          <a:ext cx="898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30" name="Text Box 43"/>
            <p:cNvSpPr txBox="1">
              <a:spLocks noChangeArrowheads="1"/>
            </p:cNvSpPr>
            <p:nvPr/>
          </p:nvSpPr>
          <p:spPr bwMode="auto">
            <a:xfrm>
              <a:off x="1344" y="3888"/>
              <a:ext cx="960" cy="23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zh-CN" sz="1800" b="1"/>
            </a:p>
          </p:txBody>
        </p:sp>
        <p:sp>
          <p:nvSpPr>
            <p:cNvPr id="32831" name="Line 44"/>
            <p:cNvSpPr>
              <a:spLocks noChangeShapeType="1"/>
            </p:cNvSpPr>
            <p:nvPr/>
          </p:nvSpPr>
          <p:spPr bwMode="auto">
            <a:xfrm>
              <a:off x="1824" y="364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3837" name="Group 45"/>
          <p:cNvGrpSpPr>
            <a:grpSpLocks/>
          </p:cNvGrpSpPr>
          <p:nvPr/>
        </p:nvGrpSpPr>
        <p:grpSpPr bwMode="auto">
          <a:xfrm>
            <a:off x="6491288" y="5791200"/>
            <a:ext cx="1389062" cy="750888"/>
            <a:chOff x="3129" y="3648"/>
            <a:chExt cx="875" cy="473"/>
          </a:xfrm>
        </p:grpSpPr>
        <p:sp>
          <p:nvSpPr>
            <p:cNvPr id="32826" name="Text Box 46"/>
            <p:cNvSpPr txBox="1">
              <a:spLocks noChangeArrowheads="1"/>
            </p:cNvSpPr>
            <p:nvPr/>
          </p:nvSpPr>
          <p:spPr bwMode="auto">
            <a:xfrm>
              <a:off x="3129" y="3888"/>
              <a:ext cx="875" cy="23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zh-CN" sz="1800" b="1"/>
            </a:p>
          </p:txBody>
        </p:sp>
        <p:graphicFrame>
          <p:nvGraphicFramePr>
            <p:cNvPr id="32827" name="Object 47"/>
            <p:cNvGraphicFramePr>
              <a:graphicFrameLocks noChangeAspect="1"/>
            </p:cNvGraphicFramePr>
            <p:nvPr/>
          </p:nvGraphicFramePr>
          <p:xfrm>
            <a:off x="3227" y="3904"/>
            <a:ext cx="69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50" name="Equation" r:id="rId11" imgW="977476" imgH="291973" progId="Equation.DSMT4">
                    <p:embed/>
                  </p:oleObj>
                </mc:Choice>
                <mc:Fallback>
                  <p:oleObj name="Equation" r:id="rId11" imgW="977476" imgH="29197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7" y="3904"/>
                          <a:ext cx="69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28" name="Line 48"/>
            <p:cNvSpPr>
              <a:spLocks noChangeShapeType="1"/>
            </p:cNvSpPr>
            <p:nvPr/>
          </p:nvSpPr>
          <p:spPr bwMode="auto">
            <a:xfrm>
              <a:off x="3576" y="364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3841" name="Group 49"/>
          <p:cNvGrpSpPr>
            <a:grpSpLocks/>
          </p:cNvGrpSpPr>
          <p:nvPr/>
        </p:nvGrpSpPr>
        <p:grpSpPr bwMode="auto">
          <a:xfrm>
            <a:off x="3716338" y="3279775"/>
            <a:ext cx="1416050" cy="736600"/>
            <a:chOff x="1381" y="2066"/>
            <a:chExt cx="892" cy="464"/>
          </a:xfrm>
        </p:grpSpPr>
        <p:sp>
          <p:nvSpPr>
            <p:cNvPr id="32823" name="Text Box 50"/>
            <p:cNvSpPr txBox="1">
              <a:spLocks noChangeArrowheads="1"/>
            </p:cNvSpPr>
            <p:nvPr/>
          </p:nvSpPr>
          <p:spPr bwMode="auto">
            <a:xfrm>
              <a:off x="1381" y="2258"/>
              <a:ext cx="892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zh-CN" sz="2000" b="1"/>
            </a:p>
          </p:txBody>
        </p:sp>
        <p:graphicFrame>
          <p:nvGraphicFramePr>
            <p:cNvPr id="32824" name="Object 51"/>
            <p:cNvGraphicFramePr>
              <a:graphicFrameLocks noChangeAspect="1"/>
            </p:cNvGraphicFramePr>
            <p:nvPr/>
          </p:nvGraphicFramePr>
          <p:xfrm>
            <a:off x="1462" y="2251"/>
            <a:ext cx="754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51" name="Equation" r:id="rId13" imgW="1155700" imgH="431800" progId="Equation.DSMT4">
                    <p:embed/>
                  </p:oleObj>
                </mc:Choice>
                <mc:Fallback>
                  <p:oleObj name="Equation" r:id="rId13" imgW="1155700" imgH="431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2" y="2251"/>
                          <a:ext cx="754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25" name="Line 52"/>
            <p:cNvSpPr>
              <a:spLocks noChangeShapeType="1"/>
            </p:cNvSpPr>
            <p:nvPr/>
          </p:nvSpPr>
          <p:spPr bwMode="auto">
            <a:xfrm>
              <a:off x="1827" y="206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3845" name="Group 53"/>
          <p:cNvGrpSpPr>
            <a:grpSpLocks/>
          </p:cNvGrpSpPr>
          <p:nvPr/>
        </p:nvGrpSpPr>
        <p:grpSpPr bwMode="auto">
          <a:xfrm>
            <a:off x="6167438" y="4000500"/>
            <a:ext cx="2057400" cy="1028700"/>
            <a:chOff x="2928" y="2520"/>
            <a:chExt cx="1296" cy="648"/>
          </a:xfrm>
        </p:grpSpPr>
        <p:sp>
          <p:nvSpPr>
            <p:cNvPr id="32820" name="AutoShape 54"/>
            <p:cNvSpPr>
              <a:spLocks noChangeArrowheads="1"/>
            </p:cNvSpPr>
            <p:nvPr/>
          </p:nvSpPr>
          <p:spPr bwMode="auto">
            <a:xfrm>
              <a:off x="2928" y="2714"/>
              <a:ext cx="1296" cy="454"/>
            </a:xfrm>
            <a:prstGeom prst="diamond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 dirty="0">
                  <a:solidFill>
                    <a:schemeClr val="bg1"/>
                  </a:solidFill>
                </a:rPr>
                <a:t>能直接求出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 dirty="0">
                  <a:solidFill>
                    <a:schemeClr val="bg1"/>
                  </a:solidFill>
                </a:rPr>
                <a:t>和函数</a:t>
              </a:r>
            </a:p>
          </p:txBody>
        </p:sp>
        <p:graphicFrame>
          <p:nvGraphicFramePr>
            <p:cNvPr id="32821" name="Object 55"/>
            <p:cNvGraphicFramePr>
              <a:graphicFrameLocks noChangeAspect="1"/>
            </p:cNvGraphicFramePr>
            <p:nvPr/>
          </p:nvGraphicFramePr>
          <p:xfrm>
            <a:off x="3688" y="2921"/>
            <a:ext cx="299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52" name="Equation" r:id="rId15" imgW="409508" imgH="237999" progId="Equation.DSMT4">
                    <p:embed/>
                  </p:oleObj>
                </mc:Choice>
                <mc:Fallback>
                  <p:oleObj name="Equation" r:id="rId15" imgW="409508" imgH="23799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8" y="2921"/>
                          <a:ext cx="299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22" name="Line 56"/>
            <p:cNvSpPr>
              <a:spLocks noChangeShapeType="1"/>
            </p:cNvSpPr>
            <p:nvPr/>
          </p:nvSpPr>
          <p:spPr bwMode="auto">
            <a:xfrm>
              <a:off x="3576" y="252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3849" name="Group 57"/>
          <p:cNvGrpSpPr>
            <a:grpSpLocks/>
          </p:cNvGrpSpPr>
          <p:nvPr/>
        </p:nvGrpSpPr>
        <p:grpSpPr bwMode="auto">
          <a:xfrm>
            <a:off x="6311901" y="3276600"/>
            <a:ext cx="1820863" cy="762000"/>
            <a:chOff x="3016" y="2064"/>
            <a:chExt cx="1147" cy="480"/>
          </a:xfrm>
        </p:grpSpPr>
        <p:graphicFrame>
          <p:nvGraphicFramePr>
            <p:cNvPr id="32816" name="Object 58"/>
            <p:cNvGraphicFramePr>
              <a:graphicFrameLocks noChangeAspect="1"/>
            </p:cNvGraphicFramePr>
            <p:nvPr/>
          </p:nvGraphicFramePr>
          <p:xfrm>
            <a:off x="3016" y="2244"/>
            <a:ext cx="1147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53" name="Equation" r:id="rId17" imgW="1435100" imgH="431800" progId="Equation.DSMT4">
                    <p:embed/>
                  </p:oleObj>
                </mc:Choice>
                <mc:Fallback>
                  <p:oleObj name="Equation" r:id="rId17" imgW="1435100" imgH="431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6" y="2244"/>
                          <a:ext cx="1147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2817" name="Group 59"/>
            <p:cNvGrpSpPr>
              <a:grpSpLocks/>
            </p:cNvGrpSpPr>
            <p:nvPr/>
          </p:nvGrpSpPr>
          <p:grpSpPr bwMode="auto">
            <a:xfrm>
              <a:off x="3024" y="2064"/>
              <a:ext cx="1104" cy="454"/>
              <a:chOff x="3024" y="2064"/>
              <a:chExt cx="1104" cy="454"/>
            </a:xfrm>
          </p:grpSpPr>
          <p:sp>
            <p:nvSpPr>
              <p:cNvPr id="32818" name="Text Box 60"/>
              <p:cNvSpPr txBox="1">
                <a:spLocks noChangeArrowheads="1"/>
              </p:cNvSpPr>
              <p:nvPr/>
            </p:nvSpPr>
            <p:spPr bwMode="auto">
              <a:xfrm>
                <a:off x="3024" y="2256"/>
                <a:ext cx="1104" cy="26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zh-CN" sz="2000" b="1"/>
              </a:p>
            </p:txBody>
          </p:sp>
          <p:sp>
            <p:nvSpPr>
              <p:cNvPr id="32819" name="Line 61"/>
              <p:cNvSpPr>
                <a:spLocks noChangeShapeType="1"/>
              </p:cNvSpPr>
              <p:nvPr/>
            </p:nvSpPr>
            <p:spPr bwMode="auto">
              <a:xfrm>
                <a:off x="3576" y="2064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3854" name="Group 62"/>
          <p:cNvGrpSpPr>
            <a:grpSpLocks/>
          </p:cNvGrpSpPr>
          <p:nvPr/>
        </p:nvGrpSpPr>
        <p:grpSpPr bwMode="auto">
          <a:xfrm>
            <a:off x="4419600" y="2501900"/>
            <a:ext cx="2755900" cy="381000"/>
            <a:chOff x="1824" y="1576"/>
            <a:chExt cx="1736" cy="240"/>
          </a:xfrm>
        </p:grpSpPr>
        <p:sp>
          <p:nvSpPr>
            <p:cNvPr id="32813" name="Line 63"/>
            <p:cNvSpPr>
              <a:spLocks noChangeShapeType="1"/>
            </p:cNvSpPr>
            <p:nvPr/>
          </p:nvSpPr>
          <p:spPr bwMode="auto">
            <a:xfrm>
              <a:off x="1824" y="1672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814" name="Line 64"/>
            <p:cNvSpPr>
              <a:spLocks noChangeShapeType="1"/>
            </p:cNvSpPr>
            <p:nvPr/>
          </p:nvSpPr>
          <p:spPr bwMode="auto">
            <a:xfrm>
              <a:off x="1832" y="1672"/>
              <a:ext cx="17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815" name="Line 65"/>
            <p:cNvSpPr>
              <a:spLocks noChangeShapeType="1"/>
            </p:cNvSpPr>
            <p:nvPr/>
          </p:nvSpPr>
          <p:spPr bwMode="auto">
            <a:xfrm>
              <a:off x="2736" y="1576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3858" name="Group 66"/>
          <p:cNvGrpSpPr>
            <a:grpSpLocks/>
          </p:cNvGrpSpPr>
          <p:nvPr/>
        </p:nvGrpSpPr>
        <p:grpSpPr bwMode="auto">
          <a:xfrm>
            <a:off x="5867400" y="1538288"/>
            <a:ext cx="1752600" cy="531812"/>
            <a:chOff x="2736" y="969"/>
            <a:chExt cx="1104" cy="335"/>
          </a:xfrm>
        </p:grpSpPr>
        <p:sp>
          <p:nvSpPr>
            <p:cNvPr id="32810" name="Text Box 67"/>
            <p:cNvSpPr txBox="1">
              <a:spLocks noChangeArrowheads="1"/>
            </p:cNvSpPr>
            <p:nvPr/>
          </p:nvSpPr>
          <p:spPr bwMode="auto">
            <a:xfrm>
              <a:off x="3456" y="969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</a:p>
          </p:txBody>
        </p:sp>
        <p:sp>
          <p:nvSpPr>
            <p:cNvPr id="32811" name="Line 68"/>
            <p:cNvSpPr>
              <a:spLocks noChangeShapeType="1"/>
            </p:cNvSpPr>
            <p:nvPr/>
          </p:nvSpPr>
          <p:spPr bwMode="auto">
            <a:xfrm flipH="1">
              <a:off x="2736" y="1160"/>
              <a:ext cx="10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812" name="Line 69"/>
            <p:cNvSpPr>
              <a:spLocks noChangeShapeType="1"/>
            </p:cNvSpPr>
            <p:nvPr/>
          </p:nvSpPr>
          <p:spPr bwMode="auto">
            <a:xfrm>
              <a:off x="2736" y="1160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3862" name="Group 70"/>
          <p:cNvGrpSpPr>
            <a:grpSpLocks/>
          </p:cNvGrpSpPr>
          <p:nvPr/>
        </p:nvGrpSpPr>
        <p:grpSpPr bwMode="auto">
          <a:xfrm>
            <a:off x="2247900" y="1992314"/>
            <a:ext cx="1295400" cy="496887"/>
            <a:chOff x="456" y="1255"/>
            <a:chExt cx="816" cy="313"/>
          </a:xfrm>
        </p:grpSpPr>
        <p:sp>
          <p:nvSpPr>
            <p:cNvPr id="32808" name="Text Box 71"/>
            <p:cNvSpPr txBox="1">
              <a:spLocks noChangeArrowheads="1"/>
            </p:cNvSpPr>
            <p:nvPr/>
          </p:nvSpPr>
          <p:spPr bwMode="auto">
            <a:xfrm>
              <a:off x="456" y="1288"/>
              <a:ext cx="816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zh-CN" sz="2000" b="1"/>
            </a:p>
          </p:txBody>
        </p:sp>
        <p:graphicFrame>
          <p:nvGraphicFramePr>
            <p:cNvPr id="32809" name="Object 72"/>
            <p:cNvGraphicFramePr>
              <a:graphicFrameLocks noChangeAspect="1"/>
            </p:cNvGraphicFramePr>
            <p:nvPr/>
          </p:nvGraphicFramePr>
          <p:xfrm>
            <a:off x="476" y="1255"/>
            <a:ext cx="767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54" name="Equation" r:id="rId19" imgW="1028254" imgH="431613" progId="Equation.DSMT4">
                    <p:embed/>
                  </p:oleObj>
                </mc:Choice>
                <mc:Fallback>
                  <p:oleObj name="Equation" r:id="rId19" imgW="1028254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1255"/>
                          <a:ext cx="767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865" name="Group 73"/>
          <p:cNvGrpSpPr>
            <a:grpSpLocks/>
          </p:cNvGrpSpPr>
          <p:nvPr/>
        </p:nvGrpSpPr>
        <p:grpSpPr bwMode="auto">
          <a:xfrm>
            <a:off x="2895600" y="990600"/>
            <a:ext cx="2438400" cy="1054100"/>
            <a:chOff x="864" y="624"/>
            <a:chExt cx="1536" cy="664"/>
          </a:xfrm>
        </p:grpSpPr>
        <p:sp>
          <p:nvSpPr>
            <p:cNvPr id="32805" name="Line 74"/>
            <p:cNvSpPr>
              <a:spLocks noChangeShapeType="1"/>
            </p:cNvSpPr>
            <p:nvPr/>
          </p:nvSpPr>
          <p:spPr bwMode="auto">
            <a:xfrm>
              <a:off x="864" y="856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806" name="Text Box 75"/>
            <p:cNvSpPr txBox="1">
              <a:spLocks noChangeArrowheads="1"/>
            </p:cNvSpPr>
            <p:nvPr/>
          </p:nvSpPr>
          <p:spPr bwMode="auto">
            <a:xfrm>
              <a:off x="1776" y="624"/>
              <a:ext cx="6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32807" name="Line 76"/>
            <p:cNvSpPr>
              <a:spLocks noChangeShapeType="1"/>
            </p:cNvSpPr>
            <p:nvPr/>
          </p:nvSpPr>
          <p:spPr bwMode="auto">
            <a:xfrm>
              <a:off x="864" y="848"/>
              <a:ext cx="12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3869" name="Group 77"/>
          <p:cNvGrpSpPr>
            <a:grpSpLocks/>
          </p:cNvGrpSpPr>
          <p:nvPr/>
        </p:nvGrpSpPr>
        <p:grpSpPr bwMode="auto">
          <a:xfrm>
            <a:off x="7759700" y="3048000"/>
            <a:ext cx="927100" cy="1612900"/>
            <a:chOff x="3928" y="1920"/>
            <a:chExt cx="584" cy="1016"/>
          </a:xfrm>
        </p:grpSpPr>
        <p:sp>
          <p:nvSpPr>
            <p:cNvPr id="32801" name="Line 78"/>
            <p:cNvSpPr>
              <a:spLocks noChangeShapeType="1"/>
            </p:cNvSpPr>
            <p:nvPr/>
          </p:nvSpPr>
          <p:spPr bwMode="auto">
            <a:xfrm>
              <a:off x="4208" y="293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802" name="Line 79"/>
            <p:cNvSpPr>
              <a:spLocks noChangeShapeType="1"/>
            </p:cNvSpPr>
            <p:nvPr/>
          </p:nvSpPr>
          <p:spPr bwMode="auto">
            <a:xfrm flipH="1">
              <a:off x="3928" y="1920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803" name="Text Box 80"/>
            <p:cNvSpPr txBox="1">
              <a:spLocks noChangeArrowheads="1"/>
            </p:cNvSpPr>
            <p:nvPr/>
          </p:nvSpPr>
          <p:spPr bwMode="auto">
            <a:xfrm>
              <a:off x="4080" y="2614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</a:p>
          </p:txBody>
        </p:sp>
        <p:sp>
          <p:nvSpPr>
            <p:cNvPr id="32804" name="Line 81"/>
            <p:cNvSpPr>
              <a:spLocks noChangeShapeType="1"/>
            </p:cNvSpPr>
            <p:nvPr/>
          </p:nvSpPr>
          <p:spPr bwMode="auto">
            <a:xfrm>
              <a:off x="4408" y="1928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3874" name="Group 82"/>
          <p:cNvGrpSpPr>
            <a:grpSpLocks/>
          </p:cNvGrpSpPr>
          <p:nvPr/>
        </p:nvGrpSpPr>
        <p:grpSpPr bwMode="auto">
          <a:xfrm>
            <a:off x="3390900" y="3989388"/>
            <a:ext cx="2057400" cy="1028700"/>
            <a:chOff x="1176" y="2520"/>
            <a:chExt cx="1296" cy="648"/>
          </a:xfrm>
        </p:grpSpPr>
        <p:sp>
          <p:nvSpPr>
            <p:cNvPr id="32798" name="AutoShape 83"/>
            <p:cNvSpPr>
              <a:spLocks noChangeArrowheads="1"/>
            </p:cNvSpPr>
            <p:nvPr/>
          </p:nvSpPr>
          <p:spPr bwMode="auto">
            <a:xfrm>
              <a:off x="1176" y="2714"/>
              <a:ext cx="1296" cy="454"/>
            </a:xfrm>
            <a:prstGeom prst="diamond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 dirty="0">
                  <a:solidFill>
                    <a:schemeClr val="bg1"/>
                  </a:solidFill>
                </a:rPr>
                <a:t>能直接求出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 dirty="0">
                  <a:solidFill>
                    <a:schemeClr val="bg1"/>
                  </a:solidFill>
                </a:rPr>
                <a:t>和函数</a:t>
              </a:r>
            </a:p>
          </p:txBody>
        </p:sp>
        <p:sp>
          <p:nvSpPr>
            <p:cNvPr id="32799" name="Line 84"/>
            <p:cNvSpPr>
              <a:spLocks noChangeShapeType="1"/>
            </p:cNvSpPr>
            <p:nvPr/>
          </p:nvSpPr>
          <p:spPr bwMode="auto">
            <a:xfrm>
              <a:off x="1824" y="252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32800" name="Object 85"/>
            <p:cNvGraphicFramePr>
              <a:graphicFrameLocks noChangeAspect="1"/>
            </p:cNvGraphicFramePr>
            <p:nvPr/>
          </p:nvGraphicFramePr>
          <p:xfrm>
            <a:off x="1917" y="2935"/>
            <a:ext cx="299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55" name="Equation" r:id="rId21" imgW="409508" imgH="237999" progId="Equation.DSMT4">
                    <p:embed/>
                  </p:oleObj>
                </mc:Choice>
                <mc:Fallback>
                  <p:oleObj name="Equation" r:id="rId21" imgW="409508" imgH="23799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7" y="2935"/>
                          <a:ext cx="299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878" name="Text Box 86"/>
          <p:cNvSpPr txBox="1">
            <a:spLocks noChangeArrowheads="1"/>
          </p:cNvSpPr>
          <p:nvPr/>
        </p:nvSpPr>
        <p:spPr bwMode="auto">
          <a:xfrm>
            <a:off x="1703388" y="188913"/>
            <a:ext cx="252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解题方法流程图</a:t>
            </a:r>
          </a:p>
        </p:txBody>
      </p:sp>
    </p:spTree>
    <p:extLst>
      <p:ext uri="{BB962C8B-B14F-4D97-AF65-F5344CB8AC3E}">
        <p14:creationId xmlns:p14="http://schemas.microsoft.com/office/powerpoint/2010/main" val="60723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3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33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33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33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33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0"/>
                                        <p:tgtEl>
                                          <p:spTgt spid="33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10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10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1000"/>
                                        <p:tgtEl>
                                          <p:spTgt spid="33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10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1000"/>
                                        <p:tgtEl>
                                          <p:spTgt spid="33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1000"/>
                                        <p:tgtEl>
                                          <p:spTgt spid="33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1000"/>
                                        <p:tgtEl>
                                          <p:spTgt spid="33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1000"/>
                                        <p:tgtEl>
                                          <p:spTgt spid="33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1000"/>
                                        <p:tgtEl>
                                          <p:spTgt spid="3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1000"/>
                                        <p:tgtEl>
                                          <p:spTgt spid="33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1000"/>
                                        <p:tgtEl>
                                          <p:spTgt spid="33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1000"/>
                                        <p:tgtEl>
                                          <p:spTgt spid="33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1000"/>
                                        <p:tgtEl>
                                          <p:spTgt spid="33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1000"/>
                                        <p:tgtEl>
                                          <p:spTgt spid="33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1000"/>
                                        <p:tgtEl>
                                          <p:spTgt spid="3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1000"/>
                                        <p:tgtEl>
                                          <p:spTgt spid="33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1000"/>
                                        <p:tgtEl>
                                          <p:spTgt spid="33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1000"/>
                                        <p:tgtEl>
                                          <p:spTgt spid="33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1000"/>
                                        <p:tgtEl>
                                          <p:spTgt spid="33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11" grpId="0"/>
      <p:bldP spid="33823" grpId="0" animBg="1"/>
      <p:bldP spid="33824" grpId="0" animBg="1"/>
      <p:bldP spid="33825" grpId="0" animBg="1"/>
      <p:bldP spid="33826" grpId="0" animBg="1"/>
      <p:bldP spid="3387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987210" y="2616456"/>
            <a:ext cx="10602008" cy="1003069"/>
            <a:chOff x="987210" y="2616456"/>
            <a:chExt cx="10602008" cy="1003069"/>
          </a:xfrm>
        </p:grpSpPr>
        <p:sp>
          <p:nvSpPr>
            <p:cNvPr id="2" name="文本框 1"/>
            <p:cNvSpPr txBox="1"/>
            <p:nvPr/>
          </p:nvSpPr>
          <p:spPr>
            <a:xfrm>
              <a:off x="987210" y="2816700"/>
              <a:ext cx="7248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0000"/>
                  </a:solidFill>
                </a:rPr>
                <a:t>例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38585337"/>
                </p:ext>
              </p:extLst>
            </p:nvPr>
          </p:nvGraphicFramePr>
          <p:xfrm>
            <a:off x="1779262" y="2616456"/>
            <a:ext cx="7198496" cy="10030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749" name="Equation" r:id="rId3" imgW="3098520" imgH="431640" progId="Equation.DSMT4">
                    <p:embed/>
                  </p:oleObj>
                </mc:Choice>
                <mc:Fallback>
                  <p:oleObj name="Equation" r:id="rId3" imgW="3098520" imgH="431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779262" y="2616456"/>
                          <a:ext cx="7198496" cy="100306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文本框 3"/>
            <p:cNvSpPr txBox="1"/>
            <p:nvPr/>
          </p:nvSpPr>
          <p:spPr>
            <a:xfrm>
              <a:off x="9044932" y="2887157"/>
              <a:ext cx="25442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(2014</a:t>
              </a:r>
              <a:r>
                <a:rPr lang="zh-CN" altLang="en-US" sz="2400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年考研高数</a:t>
              </a:r>
              <a:r>
                <a:rPr lang="en-US" altLang="zh-CN" sz="2400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999673" y="374390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7482630"/>
              </p:ext>
            </p:extLst>
          </p:nvPr>
        </p:nvGraphicFramePr>
        <p:xfrm>
          <a:off x="1500012" y="3761904"/>
          <a:ext cx="3217032" cy="531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50" name="Equation" r:id="rId5" imgW="1384200" imgH="228600" progId="Equation.DSMT4">
                  <p:embed/>
                </p:oleObj>
              </mc:Choice>
              <mc:Fallback>
                <p:oleObj name="Equation" r:id="rId5" imgW="1384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00012" y="3761904"/>
                        <a:ext cx="3217032" cy="5312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708669"/>
              </p:ext>
            </p:extLst>
          </p:nvPr>
        </p:nvGraphicFramePr>
        <p:xfrm>
          <a:off x="4945513" y="3485129"/>
          <a:ext cx="2672138" cy="1080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51" name="Equation" r:id="rId7" imgW="1193760" imgH="482400" progId="Equation.DSMT4">
                  <p:embed/>
                </p:oleObj>
              </mc:Choice>
              <mc:Fallback>
                <p:oleObj name="Equation" r:id="rId7" imgW="11937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45513" y="3485129"/>
                        <a:ext cx="2672138" cy="10802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9045099"/>
              </p:ext>
            </p:extLst>
          </p:nvPr>
        </p:nvGraphicFramePr>
        <p:xfrm>
          <a:off x="7699964" y="3816849"/>
          <a:ext cx="1721577" cy="496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52" name="Equation" r:id="rId9" imgW="749160" imgH="215640" progId="Equation.DSMT4">
                  <p:embed/>
                </p:oleObj>
              </mc:Choice>
              <mc:Fallback>
                <p:oleObj name="Equation" r:id="rId9" imgW="7491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699964" y="3816849"/>
                        <a:ext cx="1721577" cy="496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6600164"/>
              </p:ext>
            </p:extLst>
          </p:nvPr>
        </p:nvGraphicFramePr>
        <p:xfrm>
          <a:off x="1015416" y="4764320"/>
          <a:ext cx="2012230" cy="495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53" name="Equation" r:id="rId11" imgW="876240" imgH="215640" progId="Equation.DSMT4">
                  <p:embed/>
                </p:oleObj>
              </mc:Choice>
              <mc:Fallback>
                <p:oleObj name="Equation" r:id="rId11" imgW="8762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15416" y="4764320"/>
                        <a:ext cx="2012230" cy="4957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9016291"/>
              </p:ext>
            </p:extLst>
          </p:nvPr>
        </p:nvGraphicFramePr>
        <p:xfrm>
          <a:off x="3090257" y="4565355"/>
          <a:ext cx="4703915" cy="999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54" name="Equation" r:id="rId13" imgW="2031840" imgH="431640" progId="Equation.DSMT4">
                  <p:embed/>
                </p:oleObj>
              </mc:Choice>
              <mc:Fallback>
                <p:oleObj name="Equation" r:id="rId13" imgW="20318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090257" y="4565355"/>
                        <a:ext cx="4703915" cy="9995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7794172" y="4736867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不收敛，</a:t>
            </a: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691651"/>
              </p:ext>
            </p:extLst>
          </p:nvPr>
        </p:nvGraphicFramePr>
        <p:xfrm>
          <a:off x="921273" y="5544845"/>
          <a:ext cx="3092816" cy="520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55" name="Equation" r:id="rId15" imgW="1282680" imgH="215640" progId="Equation.DSMT4">
                  <p:embed/>
                </p:oleObj>
              </mc:Choice>
              <mc:Fallback>
                <p:oleObj name="Equation" r:id="rId15" imgW="12826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21273" y="5544845"/>
                        <a:ext cx="3092816" cy="5205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5087511" y="1266379"/>
            <a:ext cx="1420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综合题</a:t>
            </a:r>
          </a:p>
        </p:txBody>
      </p:sp>
      <p:sp>
        <p:nvSpPr>
          <p:cNvPr id="13" name="前凸带形 12"/>
          <p:cNvSpPr/>
          <p:nvPr/>
        </p:nvSpPr>
        <p:spPr>
          <a:xfrm>
            <a:off x="3281267" y="978753"/>
            <a:ext cx="5033070" cy="950479"/>
          </a:xfrm>
          <a:prstGeom prst="ribbon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53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3170576"/>
              </p:ext>
            </p:extLst>
          </p:nvPr>
        </p:nvGraphicFramePr>
        <p:xfrm>
          <a:off x="1358455" y="3460799"/>
          <a:ext cx="4440237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76" name="Equation" r:id="rId3" imgW="1942920" imgH="431640" progId="Equation.DSMT4">
                  <p:embed/>
                </p:oleObj>
              </mc:Choice>
              <mc:Fallback>
                <p:oleObj name="Equation" r:id="rId3" imgW="19429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58455" y="3460799"/>
                        <a:ext cx="4440237" cy="989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605609"/>
              </p:ext>
            </p:extLst>
          </p:nvPr>
        </p:nvGraphicFramePr>
        <p:xfrm>
          <a:off x="5828376" y="3305577"/>
          <a:ext cx="2959100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77" name="Equation" r:id="rId5" imgW="1295280" imgH="520560" progId="Equation.DSMT4">
                  <p:embed/>
                </p:oleObj>
              </mc:Choice>
              <mc:Fallback>
                <p:oleObj name="Equation" r:id="rId5" imgW="129528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28376" y="3305577"/>
                        <a:ext cx="2959100" cy="1192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212774"/>
              </p:ext>
            </p:extLst>
          </p:nvPr>
        </p:nvGraphicFramePr>
        <p:xfrm>
          <a:off x="2078660" y="4297934"/>
          <a:ext cx="2640012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78" name="Equation" r:id="rId7" imgW="1155600" imgH="545760" progId="Equation.DSMT4">
                  <p:embed/>
                </p:oleObj>
              </mc:Choice>
              <mc:Fallback>
                <p:oleObj name="Equation" r:id="rId7" imgW="1155600" imgH="545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78660" y="4297934"/>
                        <a:ext cx="2640012" cy="1250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993284"/>
              </p:ext>
            </p:extLst>
          </p:nvPr>
        </p:nvGraphicFramePr>
        <p:xfrm>
          <a:off x="4768404" y="4480755"/>
          <a:ext cx="185737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79" name="Equation" r:id="rId9" imgW="812520" imgH="444240" progId="Equation.DSMT4">
                  <p:embed/>
                </p:oleObj>
              </mc:Choice>
              <mc:Fallback>
                <p:oleObj name="Equation" r:id="rId9" imgW="8125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68404" y="4480755"/>
                        <a:ext cx="1857375" cy="1019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5127682"/>
              </p:ext>
            </p:extLst>
          </p:nvPr>
        </p:nvGraphicFramePr>
        <p:xfrm>
          <a:off x="6825647" y="4785379"/>
          <a:ext cx="1670137" cy="477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80" name="Equation" r:id="rId11" imgW="711000" imgH="203040" progId="Equation.DSMT4">
                  <p:embed/>
                </p:oleObj>
              </mc:Choice>
              <mc:Fallback>
                <p:oleObj name="Equation" r:id="rId11" imgW="7110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825647" y="4785379"/>
                        <a:ext cx="1670137" cy="4771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084053"/>
              </p:ext>
            </p:extLst>
          </p:nvPr>
        </p:nvGraphicFramePr>
        <p:xfrm>
          <a:off x="1420721" y="5771695"/>
          <a:ext cx="2139243" cy="450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81" name="Equation" r:id="rId13" imgW="965160" imgH="203040" progId="Equation.DSMT4">
                  <p:embed/>
                </p:oleObj>
              </mc:Choice>
              <mc:Fallback>
                <p:oleObj name="Equation" r:id="rId13" imgW="9651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420721" y="5771695"/>
                        <a:ext cx="2139243" cy="4503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234222"/>
              </p:ext>
            </p:extLst>
          </p:nvPr>
        </p:nvGraphicFramePr>
        <p:xfrm>
          <a:off x="3622229" y="5293270"/>
          <a:ext cx="2176463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82" name="Equation" r:id="rId15" imgW="952200" imgH="545760" progId="Equation.DSMT4">
                  <p:embed/>
                </p:oleObj>
              </mc:Choice>
              <mc:Fallback>
                <p:oleObj name="Equation" r:id="rId15" imgW="952200" imgH="545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622229" y="5293270"/>
                        <a:ext cx="2176463" cy="1252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842282"/>
              </p:ext>
            </p:extLst>
          </p:nvPr>
        </p:nvGraphicFramePr>
        <p:xfrm>
          <a:off x="5798692" y="5502373"/>
          <a:ext cx="1654175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83" name="Equation" r:id="rId17" imgW="723600" imgH="431640" progId="Equation.DSMT4">
                  <p:embed/>
                </p:oleObj>
              </mc:Choice>
              <mc:Fallback>
                <p:oleObj name="Equation" r:id="rId17" imgW="7236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798692" y="5502373"/>
                        <a:ext cx="1654175" cy="989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031829"/>
              </p:ext>
            </p:extLst>
          </p:nvPr>
        </p:nvGraphicFramePr>
        <p:xfrm>
          <a:off x="7932838" y="5772988"/>
          <a:ext cx="1670137" cy="477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84" name="Equation" r:id="rId19" imgW="711000" imgH="203040" progId="Equation.DSMT4">
                  <p:embed/>
                </p:oleObj>
              </mc:Choice>
              <mc:Fallback>
                <p:oleObj name="Equation" r:id="rId19" imgW="7110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932838" y="5772988"/>
                        <a:ext cx="1670137" cy="4771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6195311"/>
              </p:ext>
            </p:extLst>
          </p:nvPr>
        </p:nvGraphicFramePr>
        <p:xfrm>
          <a:off x="1420721" y="2599413"/>
          <a:ext cx="5862339" cy="1029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85" name="Equation" r:id="rId21" imgW="2463480" imgH="431640" progId="Equation.DSMT4">
                  <p:embed/>
                </p:oleObj>
              </mc:Choice>
              <mc:Fallback>
                <p:oleObj name="Equation" r:id="rId21" imgW="24634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420721" y="2599413"/>
                        <a:ext cx="5862339" cy="1029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7438722" y="2852638"/>
            <a:ext cx="884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则，</a:t>
            </a: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835550"/>
              </p:ext>
            </p:extLst>
          </p:nvPr>
        </p:nvGraphicFramePr>
        <p:xfrm>
          <a:off x="1392494" y="1511159"/>
          <a:ext cx="4161015" cy="1236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86" name="Equation" r:id="rId23" imgW="1752480" imgH="520560" progId="Equation.DSMT4">
                  <p:embed/>
                </p:oleObj>
              </mc:Choice>
              <mc:Fallback>
                <p:oleObj name="Equation" r:id="rId23" imgW="175248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392494" y="1511159"/>
                        <a:ext cx="4161015" cy="12362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2824158"/>
              </p:ext>
            </p:extLst>
          </p:nvPr>
        </p:nvGraphicFramePr>
        <p:xfrm>
          <a:off x="1387679" y="648367"/>
          <a:ext cx="6661986" cy="1077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87" name="Equation" r:id="rId25" imgW="2666880" imgH="431640" progId="Equation.DSMT4">
                  <p:embed/>
                </p:oleObj>
              </mc:Choice>
              <mc:Fallback>
                <p:oleObj name="Equation" r:id="rId25" imgW="26668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387679" y="648367"/>
                        <a:ext cx="6661986" cy="10777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754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6066" y="1177109"/>
            <a:ext cx="724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368718"/>
              </p:ext>
            </p:extLst>
          </p:nvPr>
        </p:nvGraphicFramePr>
        <p:xfrm>
          <a:off x="1688964" y="994670"/>
          <a:ext cx="6792912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51" name="Equation" r:id="rId3" imgW="3022560" imgH="444240" progId="Equation.DSMT4">
                  <p:embed/>
                </p:oleObj>
              </mc:Choice>
              <mc:Fallback>
                <p:oleObj name="Equation" r:id="rId3" imgW="30225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8964" y="994670"/>
                        <a:ext cx="6792912" cy="998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8679610" y="1221003"/>
            <a:ext cx="2552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(2016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年考研高数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5810" y="197550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4799455"/>
              </p:ext>
            </p:extLst>
          </p:nvPr>
        </p:nvGraphicFramePr>
        <p:xfrm>
          <a:off x="1412923" y="1945595"/>
          <a:ext cx="4837113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52" name="Equation" r:id="rId5" imgW="2082600" imgH="241200" progId="Equation.DSMT4">
                  <p:embed/>
                </p:oleObj>
              </mc:Choice>
              <mc:Fallback>
                <p:oleObj name="Equation" r:id="rId5" imgW="20826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12923" y="1945595"/>
                        <a:ext cx="4837113" cy="560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43013"/>
              </p:ext>
            </p:extLst>
          </p:nvPr>
        </p:nvGraphicFramePr>
        <p:xfrm>
          <a:off x="1348080" y="2474269"/>
          <a:ext cx="2672138" cy="1080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53" name="Equation" r:id="rId7" imgW="1193760" imgH="482400" progId="Equation.DSMT4">
                  <p:embed/>
                </p:oleObj>
              </mc:Choice>
              <mc:Fallback>
                <p:oleObj name="Equation" r:id="rId7" imgW="11937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48080" y="2474269"/>
                        <a:ext cx="2672138" cy="10802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2217494"/>
              </p:ext>
            </p:extLst>
          </p:nvPr>
        </p:nvGraphicFramePr>
        <p:xfrm>
          <a:off x="4159593" y="2775711"/>
          <a:ext cx="1721577" cy="496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54" name="Equation" r:id="rId9" imgW="749160" imgH="215640" progId="Equation.DSMT4">
                  <p:embed/>
                </p:oleObj>
              </mc:Choice>
              <mc:Fallback>
                <p:oleObj name="Equation" r:id="rId9" imgW="7491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59593" y="2775711"/>
                        <a:ext cx="1721577" cy="496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2326286"/>
              </p:ext>
            </p:extLst>
          </p:nvPr>
        </p:nvGraphicFramePr>
        <p:xfrm>
          <a:off x="1412923" y="3574114"/>
          <a:ext cx="2012230" cy="495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55" name="Equation" r:id="rId11" imgW="876240" imgH="215640" progId="Equation.DSMT4">
                  <p:embed/>
                </p:oleObj>
              </mc:Choice>
              <mc:Fallback>
                <p:oleObj name="Equation" r:id="rId11" imgW="8762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12923" y="3574114"/>
                        <a:ext cx="2012230" cy="4957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477641"/>
              </p:ext>
            </p:extLst>
          </p:nvPr>
        </p:nvGraphicFramePr>
        <p:xfrm>
          <a:off x="3425153" y="3384199"/>
          <a:ext cx="414655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56" name="Equation" r:id="rId13" imgW="1790640" imgH="431640" progId="Equation.DSMT4">
                  <p:embed/>
                </p:oleObj>
              </mc:Choice>
              <mc:Fallback>
                <p:oleObj name="Equation" r:id="rId13" imgW="17906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425153" y="3384199"/>
                        <a:ext cx="4146550" cy="1000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7798162" y="3640909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收敛，</a:t>
            </a: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154220"/>
              </p:ext>
            </p:extLst>
          </p:nvPr>
        </p:nvGraphicFramePr>
        <p:xfrm>
          <a:off x="1322532" y="4294761"/>
          <a:ext cx="30622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57" name="Equation" r:id="rId15" imgW="1269720" imgH="215640" progId="Equation.DSMT4">
                  <p:embed/>
                </p:oleObj>
              </mc:Choice>
              <mc:Fallback>
                <p:oleObj name="Equation" r:id="rId15" imgW="12697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322532" y="4294761"/>
                        <a:ext cx="3062288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4227922"/>
              </p:ext>
            </p:extLst>
          </p:nvPr>
        </p:nvGraphicFramePr>
        <p:xfrm>
          <a:off x="1338728" y="4728071"/>
          <a:ext cx="6124150" cy="1048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58" name="Equation" r:id="rId17" imgW="2590560" imgH="444240" progId="Equation.DSMT4">
                  <p:embed/>
                </p:oleObj>
              </mc:Choice>
              <mc:Fallback>
                <p:oleObj name="Equation" r:id="rId17" imgW="25905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338728" y="4728071"/>
                        <a:ext cx="6124150" cy="10484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1462632"/>
              </p:ext>
            </p:extLst>
          </p:nvPr>
        </p:nvGraphicFramePr>
        <p:xfrm>
          <a:off x="1322532" y="5754946"/>
          <a:ext cx="2486974" cy="528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59" name="Equation" r:id="rId19" imgW="1015920" imgH="215640" progId="Equation.DSMT4">
                  <p:embed/>
                </p:oleObj>
              </mc:Choice>
              <mc:Fallback>
                <p:oleObj name="Equation" r:id="rId19" imgW="10159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322532" y="5754946"/>
                        <a:ext cx="2486974" cy="5284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708377"/>
              </p:ext>
            </p:extLst>
          </p:nvPr>
        </p:nvGraphicFramePr>
        <p:xfrm>
          <a:off x="3955506" y="5864686"/>
          <a:ext cx="1986624" cy="467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60" name="Equation" r:id="rId21" imgW="863280" imgH="203040" progId="Equation.DSMT4">
                  <p:embed/>
                </p:oleObj>
              </mc:Choice>
              <mc:Fallback>
                <p:oleObj name="Equation" r:id="rId21" imgW="863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955506" y="5864686"/>
                        <a:ext cx="1986624" cy="4674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0302227"/>
              </p:ext>
            </p:extLst>
          </p:nvPr>
        </p:nvGraphicFramePr>
        <p:xfrm>
          <a:off x="6088131" y="5484169"/>
          <a:ext cx="2775513" cy="991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61" name="Equation" r:id="rId23" imgW="1244520" imgH="444240" progId="Equation.DSMT4">
                  <p:embed/>
                </p:oleObj>
              </mc:Choice>
              <mc:Fallback>
                <p:oleObj name="Equation" r:id="rId23" imgW="12445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088131" y="5484169"/>
                        <a:ext cx="2775513" cy="9912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5046114"/>
              </p:ext>
            </p:extLst>
          </p:nvPr>
        </p:nvGraphicFramePr>
        <p:xfrm>
          <a:off x="6314879" y="1829884"/>
          <a:ext cx="3197225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62" name="Equation" r:id="rId25" imgW="1422360" imgH="431640" progId="Equation.DSMT4">
                  <p:embed/>
                </p:oleObj>
              </mc:Choice>
              <mc:Fallback>
                <p:oleObj name="Equation" r:id="rId25" imgW="14223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314879" y="1829884"/>
                        <a:ext cx="3197225" cy="969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3153440"/>
              </p:ext>
            </p:extLst>
          </p:nvPr>
        </p:nvGraphicFramePr>
        <p:xfrm>
          <a:off x="6088131" y="2792008"/>
          <a:ext cx="344170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63" name="Equation" r:id="rId27" imgW="1498320" imgH="215640" progId="Equation.DSMT4">
                  <p:embed/>
                </p:oleObj>
              </mc:Choice>
              <mc:Fallback>
                <p:oleObj name="Equation" r:id="rId27" imgW="14983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6088131" y="2792008"/>
                        <a:ext cx="3441700" cy="496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765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7820265"/>
              </p:ext>
            </p:extLst>
          </p:nvPr>
        </p:nvGraphicFramePr>
        <p:xfrm>
          <a:off x="6546850" y="336550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75" name="Equation" r:id="rId3" imgW="114120" imgH="177480" progId="Equation.DSMT4">
                  <p:embed/>
                </p:oleObj>
              </mc:Choice>
              <mc:Fallback>
                <p:oleObj name="Equation" r:id="rId3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46850" y="3365500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9570645"/>
              </p:ext>
            </p:extLst>
          </p:nvPr>
        </p:nvGraphicFramePr>
        <p:xfrm>
          <a:off x="2071006" y="1664363"/>
          <a:ext cx="2379074" cy="97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76" name="Equation" r:id="rId5" imgW="1054080" imgH="431640" progId="Equation.DSMT4">
                  <p:embed/>
                </p:oleObj>
              </mc:Choice>
              <mc:Fallback>
                <p:oleObj name="Equation" r:id="rId5" imgW="10540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71006" y="1664363"/>
                        <a:ext cx="2379074" cy="974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997559" y="1210979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再次求导有，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4763477"/>
              </p:ext>
            </p:extLst>
          </p:nvPr>
        </p:nvGraphicFramePr>
        <p:xfrm>
          <a:off x="4450080" y="1646068"/>
          <a:ext cx="1378549" cy="938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77" name="Equation" r:id="rId7" imgW="596880" imgH="406080" progId="Equation.DSMT4">
                  <p:embed/>
                </p:oleObj>
              </mc:Choice>
              <mc:Fallback>
                <p:oleObj name="Equation" r:id="rId7" imgW="5968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50080" y="1646068"/>
                        <a:ext cx="1378549" cy="938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867957"/>
              </p:ext>
            </p:extLst>
          </p:nvPr>
        </p:nvGraphicFramePr>
        <p:xfrm>
          <a:off x="6114110" y="1916511"/>
          <a:ext cx="1969226" cy="47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78" name="Equation" r:id="rId9" imgW="850680" imgH="203040" progId="Equation.DSMT4">
                  <p:embed/>
                </p:oleObj>
              </mc:Choice>
              <mc:Fallback>
                <p:oleObj name="Equation" r:id="rId9" imgW="8506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14110" y="1916511"/>
                        <a:ext cx="1969226" cy="47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010933"/>
              </p:ext>
            </p:extLst>
          </p:nvPr>
        </p:nvGraphicFramePr>
        <p:xfrm>
          <a:off x="1982459" y="2717681"/>
          <a:ext cx="2762252" cy="510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79" name="Equation" r:id="rId11" imgW="1168200" imgH="215640" progId="Equation.DSMT4">
                  <p:embed/>
                </p:oleObj>
              </mc:Choice>
              <mc:Fallback>
                <p:oleObj name="Equation" r:id="rId11" imgW="11682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82459" y="2717681"/>
                        <a:ext cx="2762252" cy="5104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847417" y="2705592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所以，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9025201"/>
              </p:ext>
            </p:extLst>
          </p:nvPr>
        </p:nvGraphicFramePr>
        <p:xfrm>
          <a:off x="1968659" y="3188587"/>
          <a:ext cx="3789836" cy="763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80" name="Equation" r:id="rId13" imgW="1638000" imgH="330120" progId="Equation.DSMT4">
                  <p:embed/>
                </p:oleObj>
              </mc:Choice>
              <mc:Fallback>
                <p:oleObj name="Equation" r:id="rId13" imgW="16380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68659" y="3188587"/>
                        <a:ext cx="3789836" cy="7638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957024"/>
              </p:ext>
            </p:extLst>
          </p:nvPr>
        </p:nvGraphicFramePr>
        <p:xfrm>
          <a:off x="5818796" y="3104680"/>
          <a:ext cx="2377468" cy="927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81" name="Equation" r:id="rId15" imgW="1041120" imgH="406080" progId="Equation.DSMT4">
                  <p:embed/>
                </p:oleObj>
              </mc:Choice>
              <mc:Fallback>
                <p:oleObj name="Equation" r:id="rId15" imgW="104112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818796" y="3104680"/>
                        <a:ext cx="2377468" cy="9277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7564646"/>
              </p:ext>
            </p:extLst>
          </p:nvPr>
        </p:nvGraphicFramePr>
        <p:xfrm>
          <a:off x="3724674" y="3986070"/>
          <a:ext cx="3282856" cy="473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82" name="Equation" r:id="rId17" imgW="1409400" imgH="203040" progId="Equation.DSMT4">
                  <p:embed/>
                </p:oleObj>
              </mc:Choice>
              <mc:Fallback>
                <p:oleObj name="Equation" r:id="rId17" imgW="1409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724674" y="3986070"/>
                        <a:ext cx="3282856" cy="473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5247593" y="4435071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两边再积分可得，</a:t>
            </a: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3654334"/>
              </p:ext>
            </p:extLst>
          </p:nvPr>
        </p:nvGraphicFramePr>
        <p:xfrm>
          <a:off x="1924764" y="4935912"/>
          <a:ext cx="355600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83" name="Equation" r:id="rId19" imgW="1536480" imgH="330120" progId="Equation.DSMT4">
                  <p:embed/>
                </p:oleObj>
              </mc:Choice>
              <mc:Fallback>
                <p:oleObj name="Equation" r:id="rId19" imgW="15364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924764" y="4935912"/>
                        <a:ext cx="3556000" cy="763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467226"/>
              </p:ext>
            </p:extLst>
          </p:nvPr>
        </p:nvGraphicFramePr>
        <p:xfrm>
          <a:off x="1982459" y="4441007"/>
          <a:ext cx="30321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84" name="Equation" r:id="rId21" imgW="1282680" imgH="215640" progId="Equation.DSMT4">
                  <p:embed/>
                </p:oleObj>
              </mc:Choice>
              <mc:Fallback>
                <p:oleObj name="Equation" r:id="rId21" imgW="12826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982459" y="4441007"/>
                        <a:ext cx="3032125" cy="51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249767"/>
              </p:ext>
            </p:extLst>
          </p:nvPr>
        </p:nvGraphicFramePr>
        <p:xfrm>
          <a:off x="5480764" y="4948817"/>
          <a:ext cx="4295889" cy="754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85" name="Equation" r:id="rId23" imgW="1879560" imgH="330120" progId="Equation.DSMT4">
                  <p:embed/>
                </p:oleObj>
              </mc:Choice>
              <mc:Fallback>
                <p:oleObj name="Equation" r:id="rId23" imgW="187956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480764" y="4948817"/>
                        <a:ext cx="4295889" cy="7546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022531"/>
              </p:ext>
            </p:extLst>
          </p:nvPr>
        </p:nvGraphicFramePr>
        <p:xfrm>
          <a:off x="2697340" y="5762029"/>
          <a:ext cx="5772987" cy="521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86" name="Equation" r:id="rId25" imgW="2247840" imgH="203040" progId="Equation.DSMT4">
                  <p:embed/>
                </p:oleObj>
              </mc:Choice>
              <mc:Fallback>
                <p:oleObj name="Equation" r:id="rId25" imgW="22478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697340" y="5762029"/>
                        <a:ext cx="5772987" cy="5218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186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0" y="266700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．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50330" y="154465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333333"/>
                </a:solidFill>
                <a:latin typeface="+mn-ea"/>
                <a:cs typeface="Times New Roman" panose="02020603050405020304" pitchFamily="18" charset="0"/>
              </a:rPr>
              <a:t>求幂级数</a:t>
            </a:r>
            <a:endParaRPr lang="zh-CN" altLang="en-US" sz="2800" b="1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449716"/>
              </p:ext>
            </p:extLst>
          </p:nvPr>
        </p:nvGraphicFramePr>
        <p:xfrm>
          <a:off x="3839464" y="1347603"/>
          <a:ext cx="2465389" cy="917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88" name="Equation" r:id="rId3" imgW="1193760" imgH="444240" progId="Equation.DSMT4">
                  <p:embed/>
                </p:oleObj>
              </mc:Choice>
              <mc:Fallback>
                <p:oleObj name="Equation" r:id="rId3" imgW="11937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39464" y="1347603"/>
                        <a:ext cx="2465389" cy="917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6383113" y="1480737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333333"/>
                </a:solidFill>
                <a:latin typeface="+mn-ea"/>
                <a:cs typeface="Times New Roman" panose="02020603050405020304" pitchFamily="18" charset="0"/>
              </a:rPr>
              <a:t>的收敛域及和函数．</a:t>
            </a:r>
            <a:endParaRPr lang="zh-CN" altLang="en-US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1211192" y="158261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练习</a:t>
            </a: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853796"/>
              </p:ext>
            </p:extLst>
          </p:nvPr>
        </p:nvGraphicFramePr>
        <p:xfrm>
          <a:off x="2490468" y="3698816"/>
          <a:ext cx="7454364" cy="1607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89" name="Equation" r:id="rId5" imgW="3238200" imgH="698400" progId="Equation.DSMT4">
                  <p:embed/>
                </p:oleObj>
              </mc:Choice>
              <mc:Fallback>
                <p:oleObj name="Equation" r:id="rId5" imgW="3238200" imgH="69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90468" y="3698816"/>
                        <a:ext cx="7454364" cy="16078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211193" y="272229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u="sng" dirty="0">
                <a:solidFill>
                  <a:srgbClr val="FF0000"/>
                </a:solidFill>
              </a:rPr>
              <a:t>答案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7797516" y="2160293"/>
            <a:ext cx="2861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(2012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年考研高数一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348749"/>
              </p:ext>
            </p:extLst>
          </p:nvPr>
        </p:nvGraphicFramePr>
        <p:xfrm>
          <a:off x="3193034" y="2745504"/>
          <a:ext cx="1013206" cy="476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90" name="Equation" r:id="rId7" imgW="431640" imgH="203040" progId="Equation.DSMT4">
                  <p:embed/>
                </p:oleObj>
              </mc:Choice>
              <mc:Fallback>
                <p:oleObj name="Equation" r:id="rId7" imgW="4316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93034" y="2745504"/>
                        <a:ext cx="1013206" cy="4768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63129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5446" y="833578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7820577"/>
              </p:ext>
            </p:extLst>
          </p:nvPr>
        </p:nvGraphicFramePr>
        <p:xfrm>
          <a:off x="1516494" y="586944"/>
          <a:ext cx="6078051" cy="1069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21" name="Equation" r:id="rId3" imgW="2527200" imgH="444240" progId="Equation.DSMT4">
                  <p:embed/>
                </p:oleObj>
              </mc:Choice>
              <mc:Fallback>
                <p:oleObj name="Equation" r:id="rId3" imgW="25272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16494" y="586944"/>
                        <a:ext cx="6078051" cy="10690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131129"/>
              </p:ext>
            </p:extLst>
          </p:nvPr>
        </p:nvGraphicFramePr>
        <p:xfrm>
          <a:off x="7656613" y="667106"/>
          <a:ext cx="2839609" cy="1005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22" name="Equation" r:id="rId5" imgW="1218960" imgH="431640" progId="Equation.DSMT4">
                  <p:embed/>
                </p:oleObj>
              </mc:Choice>
              <mc:Fallback>
                <p:oleObj name="Equation" r:id="rId5" imgW="12189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56613" y="667106"/>
                        <a:ext cx="2839609" cy="10056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05668"/>
              </p:ext>
            </p:extLst>
          </p:nvPr>
        </p:nvGraphicFramePr>
        <p:xfrm>
          <a:off x="6146800" y="3352800"/>
          <a:ext cx="914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23" name="Equation" r:id="rId7" imgW="914400" imgH="203040" progId="Equation.DSMT4">
                  <p:embed/>
                </p:oleObj>
              </mc:Choice>
              <mc:Fallback>
                <p:oleObj name="Equation" r:id="rId7" imgW="914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944453" y="1450820"/>
            <a:ext cx="2789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收敛域及和函数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3846904" y="1545511"/>
            <a:ext cx="2852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</a:t>
            </a:r>
            <a:r>
              <a:rPr lang="zh-CN" altLang="en-US" sz="2400" b="1" dirty="0">
                <a:solidFill>
                  <a:srgbClr val="0000CC"/>
                </a:solidFill>
              </a:rPr>
              <a:t>年考研高数一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43327" y="216615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872642"/>
              </p:ext>
            </p:extLst>
          </p:nvPr>
        </p:nvGraphicFramePr>
        <p:xfrm>
          <a:off x="1699971" y="1873018"/>
          <a:ext cx="7566772" cy="1080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24" name="Equation" r:id="rId9" imgW="3111480" imgH="444240" progId="Equation.DSMT4">
                  <p:embed/>
                </p:oleObj>
              </mc:Choice>
              <mc:Fallback>
                <p:oleObj name="Equation" r:id="rId9" imgW="31114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99971" y="1873018"/>
                        <a:ext cx="7566772" cy="10809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2287549"/>
              </p:ext>
            </p:extLst>
          </p:nvPr>
        </p:nvGraphicFramePr>
        <p:xfrm>
          <a:off x="933779" y="2855307"/>
          <a:ext cx="5314125" cy="544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25" name="Equation" r:id="rId11" imgW="2438280" imgH="228600" progId="Equation.DSMT4">
                  <p:embed/>
                </p:oleObj>
              </mc:Choice>
              <mc:Fallback>
                <p:oleObj name="Equation" r:id="rId11" imgW="2438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33779" y="2855307"/>
                        <a:ext cx="5314125" cy="5448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709544"/>
              </p:ext>
            </p:extLst>
          </p:nvPr>
        </p:nvGraphicFramePr>
        <p:xfrm>
          <a:off x="915426" y="3265868"/>
          <a:ext cx="7591914" cy="1046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26" name="Equation" r:id="rId13" imgW="3619440" imgH="431640" progId="Equation.DSMT4">
                  <p:embed/>
                </p:oleObj>
              </mc:Choice>
              <mc:Fallback>
                <p:oleObj name="Equation" r:id="rId13" imgW="36194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15426" y="3265868"/>
                        <a:ext cx="7591914" cy="1046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7848792"/>
              </p:ext>
            </p:extLst>
          </p:nvPr>
        </p:nvGraphicFramePr>
        <p:xfrm>
          <a:off x="944453" y="5109593"/>
          <a:ext cx="1684814" cy="477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27" name="Equation" r:id="rId15" imgW="761760" imgH="215640" progId="Equation.DSMT4">
                  <p:embed/>
                </p:oleObj>
              </mc:Choice>
              <mc:Fallback>
                <p:oleObj name="Equation" r:id="rId15" imgW="7617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44453" y="5109593"/>
                        <a:ext cx="1684814" cy="4773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311768"/>
              </p:ext>
            </p:extLst>
          </p:nvPr>
        </p:nvGraphicFramePr>
        <p:xfrm>
          <a:off x="2731383" y="5076302"/>
          <a:ext cx="1154981" cy="519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28" name="Equation" r:id="rId17" imgW="507960" imgH="228600" progId="Equation.DSMT4">
                  <p:embed/>
                </p:oleObj>
              </mc:Choice>
              <mc:Fallback>
                <p:oleObj name="Equation" r:id="rId17" imgW="507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731383" y="5076302"/>
                        <a:ext cx="1154981" cy="5197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948445"/>
              </p:ext>
            </p:extLst>
          </p:nvPr>
        </p:nvGraphicFramePr>
        <p:xfrm>
          <a:off x="3936555" y="4888455"/>
          <a:ext cx="3720058" cy="943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29" name="Equation" r:id="rId19" imgW="1892160" imgH="431640" progId="Equation.DSMT4">
                  <p:embed/>
                </p:oleObj>
              </mc:Choice>
              <mc:Fallback>
                <p:oleObj name="Equation" r:id="rId19" imgW="18921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936555" y="4888455"/>
                        <a:ext cx="3720058" cy="9436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0046828" y="5860827"/>
            <a:ext cx="1002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收敛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0402471"/>
              </p:ext>
            </p:extLst>
          </p:nvPr>
        </p:nvGraphicFramePr>
        <p:xfrm>
          <a:off x="944453" y="4212397"/>
          <a:ext cx="3486869" cy="1004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30" name="Equation" r:id="rId21" imgW="1587240" imgH="457200" progId="Equation.DSMT4">
                  <p:embed/>
                </p:oleObj>
              </mc:Choice>
              <mc:Fallback>
                <p:oleObj name="Equation" r:id="rId21" imgW="15872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44453" y="4212397"/>
                        <a:ext cx="3486869" cy="10042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520717"/>
              </p:ext>
            </p:extLst>
          </p:nvPr>
        </p:nvGraphicFramePr>
        <p:xfrm>
          <a:off x="4442436" y="4439596"/>
          <a:ext cx="1296370" cy="634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31" name="Equation" r:id="rId23" imgW="596880" imgH="291960" progId="Equation.DSMT4">
                  <p:embed/>
                </p:oleObj>
              </mc:Choice>
              <mc:Fallback>
                <p:oleObj name="Equation" r:id="rId23" imgW="59688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442436" y="4439596"/>
                        <a:ext cx="1296370" cy="6343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4079043"/>
              </p:ext>
            </p:extLst>
          </p:nvPr>
        </p:nvGraphicFramePr>
        <p:xfrm>
          <a:off x="5745829" y="4465076"/>
          <a:ext cx="898922" cy="449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32" name="Equation" r:id="rId25" imgW="406080" imgH="203040" progId="Equation.DSMT4">
                  <p:embed/>
                </p:oleObj>
              </mc:Choice>
              <mc:Fallback>
                <p:oleObj name="Equation" r:id="rId25" imgW="4060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745829" y="4465076"/>
                        <a:ext cx="898922" cy="4494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1819285"/>
              </p:ext>
            </p:extLst>
          </p:nvPr>
        </p:nvGraphicFramePr>
        <p:xfrm>
          <a:off x="855446" y="5629349"/>
          <a:ext cx="3855937" cy="1044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33" name="Equation" r:id="rId27" imgW="2044440" imgH="482400" progId="Equation.DSMT4">
                  <p:embed/>
                </p:oleObj>
              </mc:Choice>
              <mc:Fallback>
                <p:oleObj name="Equation" r:id="rId27" imgW="20444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855446" y="5629349"/>
                        <a:ext cx="3855937" cy="1044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8217392"/>
              </p:ext>
            </p:extLst>
          </p:nvPr>
        </p:nvGraphicFramePr>
        <p:xfrm>
          <a:off x="4736479" y="5953637"/>
          <a:ext cx="611758" cy="466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34" name="Equation" r:id="rId29" imgW="266400" imgH="203040" progId="Equation.DSMT4">
                  <p:embed/>
                </p:oleObj>
              </mc:Choice>
              <mc:Fallback>
                <p:oleObj name="Equation" r:id="rId29" imgW="266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4736479" y="5953637"/>
                        <a:ext cx="611758" cy="4661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140769"/>
              </p:ext>
            </p:extLst>
          </p:nvPr>
        </p:nvGraphicFramePr>
        <p:xfrm>
          <a:off x="7594545" y="5076302"/>
          <a:ext cx="1684814" cy="477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35" name="Equation" r:id="rId31" imgW="761760" imgH="215640" progId="Equation.DSMT4">
                  <p:embed/>
                </p:oleObj>
              </mc:Choice>
              <mc:Fallback>
                <p:oleObj name="Equation" r:id="rId31" imgW="7617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7594545" y="5076302"/>
                        <a:ext cx="1684814" cy="4773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0659460"/>
              </p:ext>
            </p:extLst>
          </p:nvPr>
        </p:nvGraphicFramePr>
        <p:xfrm>
          <a:off x="9266743" y="4784620"/>
          <a:ext cx="1695218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36" name="Equation" r:id="rId33" imgW="939600" imgH="431640" progId="Equation.DSMT4">
                  <p:embed/>
                </p:oleObj>
              </mc:Choice>
              <mc:Fallback>
                <p:oleObj name="Equation" r:id="rId33" imgW="9396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9266743" y="4784620"/>
                        <a:ext cx="1695218" cy="942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46463"/>
              </p:ext>
            </p:extLst>
          </p:nvPr>
        </p:nvGraphicFramePr>
        <p:xfrm>
          <a:off x="5357972" y="5949246"/>
          <a:ext cx="1823440" cy="462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37" name="Equation" r:id="rId35" imgW="850680" imgH="215640" progId="Equation.DSMT4">
                  <p:embed/>
                </p:oleObj>
              </mc:Choice>
              <mc:Fallback>
                <p:oleObj name="Equation" r:id="rId35" imgW="8506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5357972" y="5949246"/>
                        <a:ext cx="1823440" cy="4626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0746071"/>
              </p:ext>
            </p:extLst>
          </p:nvPr>
        </p:nvGraphicFramePr>
        <p:xfrm>
          <a:off x="7169122" y="5623759"/>
          <a:ext cx="2734844" cy="986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38" name="Equation" r:id="rId37" imgW="1231560" imgH="444240" progId="Equation.DSMT4">
                  <p:embed/>
                </p:oleObj>
              </mc:Choice>
              <mc:Fallback>
                <p:oleObj name="Equation" r:id="rId37" imgW="12315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7169122" y="5623759"/>
                        <a:ext cx="2734844" cy="9867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525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839286"/>
              </p:ext>
            </p:extLst>
          </p:nvPr>
        </p:nvGraphicFramePr>
        <p:xfrm>
          <a:off x="1255689" y="2608380"/>
          <a:ext cx="4989513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50" name="Equation" r:id="rId3" imgW="2184120" imgH="444240" progId="Equation.DSMT4">
                  <p:embed/>
                </p:oleObj>
              </mc:Choice>
              <mc:Fallback>
                <p:oleObj name="Equation" r:id="rId3" imgW="21841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5689" y="2608380"/>
                        <a:ext cx="4989513" cy="1014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5278944"/>
              </p:ext>
            </p:extLst>
          </p:nvPr>
        </p:nvGraphicFramePr>
        <p:xfrm>
          <a:off x="6354447" y="2922800"/>
          <a:ext cx="2779072" cy="487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51" name="Equation" r:id="rId5" imgW="1231560" imgH="215640" progId="Equation.DSMT4">
                  <p:embed/>
                </p:oleObj>
              </mc:Choice>
              <mc:Fallback>
                <p:oleObj name="Equation" r:id="rId5" imgW="12315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54447" y="2922800"/>
                        <a:ext cx="2779072" cy="4870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547736"/>
              </p:ext>
            </p:extLst>
          </p:nvPr>
        </p:nvGraphicFramePr>
        <p:xfrm>
          <a:off x="1255689" y="3484952"/>
          <a:ext cx="2301726" cy="978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52" name="Equation" r:id="rId7" imgW="1015920" imgH="431640" progId="Equation.DSMT4">
                  <p:embed/>
                </p:oleObj>
              </mc:Choice>
              <mc:Fallback>
                <p:oleObj name="Equation" r:id="rId7" imgW="10159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55689" y="3484952"/>
                        <a:ext cx="2301726" cy="9782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267489"/>
              </p:ext>
            </p:extLst>
          </p:nvPr>
        </p:nvGraphicFramePr>
        <p:xfrm>
          <a:off x="3557415" y="3484952"/>
          <a:ext cx="1156778" cy="860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53" name="Equation" r:id="rId9" imgW="545760" imgH="406080" progId="Equation.DSMT4">
                  <p:embed/>
                </p:oleObj>
              </mc:Choice>
              <mc:Fallback>
                <p:oleObj name="Equation" r:id="rId9" imgW="5457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57415" y="3484952"/>
                        <a:ext cx="1156778" cy="8608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7411352"/>
              </p:ext>
            </p:extLst>
          </p:nvPr>
        </p:nvGraphicFramePr>
        <p:xfrm>
          <a:off x="1151528" y="4333012"/>
          <a:ext cx="3727450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54" name="Equation" r:id="rId11" imgW="1600200" imgH="406080" progId="Equation.DSMT4">
                  <p:embed/>
                </p:oleObj>
              </mc:Choice>
              <mc:Fallback>
                <p:oleObj name="Equation" r:id="rId11" imgW="16002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51528" y="4333012"/>
                        <a:ext cx="3727450" cy="947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211652"/>
              </p:ext>
            </p:extLst>
          </p:nvPr>
        </p:nvGraphicFramePr>
        <p:xfrm>
          <a:off x="4799908" y="3742980"/>
          <a:ext cx="3427803" cy="511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55" name="Equation" r:id="rId13" imgW="1447560" imgH="215640" progId="Equation.DSMT4">
                  <p:embed/>
                </p:oleObj>
              </mc:Choice>
              <mc:Fallback>
                <p:oleObj name="Equation" r:id="rId13" imgW="14475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799908" y="3742980"/>
                        <a:ext cx="3427803" cy="5111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563872"/>
              </p:ext>
            </p:extLst>
          </p:nvPr>
        </p:nvGraphicFramePr>
        <p:xfrm>
          <a:off x="1255689" y="1728447"/>
          <a:ext cx="5512343" cy="1015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56" name="Equation" r:id="rId15" imgW="2412720" imgH="444240" progId="Equation.DSMT4">
                  <p:embed/>
                </p:oleObj>
              </mc:Choice>
              <mc:Fallback>
                <p:oleObj name="Equation" r:id="rId15" imgW="24127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255689" y="1728447"/>
                        <a:ext cx="5512343" cy="10154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66083"/>
              </p:ext>
            </p:extLst>
          </p:nvPr>
        </p:nvGraphicFramePr>
        <p:xfrm>
          <a:off x="6768032" y="1746707"/>
          <a:ext cx="2602311" cy="954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57" name="Equation" r:id="rId17" imgW="1143000" imgH="419040" progId="Equation.DSMT4">
                  <p:embed/>
                </p:oleObj>
              </mc:Choice>
              <mc:Fallback>
                <p:oleObj name="Equation" r:id="rId17" imgW="11430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768032" y="1746707"/>
                        <a:ext cx="2602311" cy="954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5185725"/>
              </p:ext>
            </p:extLst>
          </p:nvPr>
        </p:nvGraphicFramePr>
        <p:xfrm>
          <a:off x="1351646" y="811465"/>
          <a:ext cx="3899324" cy="9336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58" name="Equation" r:id="rId19" imgW="1803240" imgH="431640" progId="Equation.DSMT4">
                  <p:embed/>
                </p:oleObj>
              </mc:Choice>
              <mc:Fallback>
                <p:oleObj name="Equation" r:id="rId19" imgW="18032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351646" y="811465"/>
                        <a:ext cx="3899324" cy="9336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7999325"/>
              </p:ext>
            </p:extLst>
          </p:nvPr>
        </p:nvGraphicFramePr>
        <p:xfrm>
          <a:off x="5346927" y="845695"/>
          <a:ext cx="4968285" cy="98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59" name="Equation" r:id="rId21" imgW="2171520" imgH="431640" progId="Equation.DSMT4">
                  <p:embed/>
                </p:oleObj>
              </mc:Choice>
              <mc:Fallback>
                <p:oleObj name="Equation" r:id="rId21" imgW="21715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346927" y="845695"/>
                        <a:ext cx="4968285" cy="989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495993"/>
              </p:ext>
            </p:extLst>
          </p:nvPr>
        </p:nvGraphicFramePr>
        <p:xfrm>
          <a:off x="4878978" y="4611988"/>
          <a:ext cx="2014220" cy="481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60" name="Equation" r:id="rId23" imgW="850680" imgH="203040" progId="Equation.DSMT4">
                  <p:embed/>
                </p:oleObj>
              </mc:Choice>
              <mc:Fallback>
                <p:oleObj name="Equation" r:id="rId23" imgW="8506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878978" y="4611988"/>
                        <a:ext cx="2014220" cy="481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187923"/>
              </p:ext>
            </p:extLst>
          </p:nvPr>
        </p:nvGraphicFramePr>
        <p:xfrm>
          <a:off x="6848755" y="4276811"/>
          <a:ext cx="4070350" cy="118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61" name="Equation" r:id="rId25" imgW="1892160" imgH="507960" progId="Equation.DSMT4">
                  <p:embed/>
                </p:oleObj>
              </mc:Choice>
              <mc:Fallback>
                <p:oleObj name="Equation" r:id="rId25" imgW="189216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848755" y="4276811"/>
                        <a:ext cx="4070350" cy="1182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1151528" y="5161537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故而，</a:t>
            </a: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6439705"/>
              </p:ext>
            </p:extLst>
          </p:nvPr>
        </p:nvGraphicFramePr>
        <p:xfrm>
          <a:off x="2272523" y="5219466"/>
          <a:ext cx="2839408" cy="521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62" name="Equation" r:id="rId27" imgW="1244520" imgH="228600" progId="Equation.DSMT4">
                  <p:embed/>
                </p:oleObj>
              </mc:Choice>
              <mc:Fallback>
                <p:oleObj name="Equation" r:id="rId27" imgW="12445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272523" y="5219466"/>
                        <a:ext cx="2839408" cy="5215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2371109"/>
              </p:ext>
            </p:extLst>
          </p:nvPr>
        </p:nvGraphicFramePr>
        <p:xfrm>
          <a:off x="5129450" y="5272195"/>
          <a:ext cx="3427803" cy="511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63" name="Equation" r:id="rId29" imgW="1447560" imgH="215640" progId="Equation.DSMT4">
                  <p:embed/>
                </p:oleObj>
              </mc:Choice>
              <mc:Fallback>
                <p:oleObj name="Equation" r:id="rId29" imgW="14475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129450" y="5272195"/>
                        <a:ext cx="3427803" cy="5111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198642"/>
              </p:ext>
            </p:extLst>
          </p:nvPr>
        </p:nvGraphicFramePr>
        <p:xfrm>
          <a:off x="1230798" y="5626827"/>
          <a:ext cx="4525963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64" name="Equation" r:id="rId30" imgW="1942920" imgH="330120" progId="Equation.DSMT4">
                  <p:embed/>
                </p:oleObj>
              </mc:Choice>
              <mc:Fallback>
                <p:oleObj name="Equation" r:id="rId30" imgW="194292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230798" y="5626827"/>
                        <a:ext cx="4525963" cy="769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32667"/>
              </p:ext>
            </p:extLst>
          </p:nvPr>
        </p:nvGraphicFramePr>
        <p:xfrm>
          <a:off x="5756761" y="5768511"/>
          <a:ext cx="3345162" cy="486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65" name="Equation" r:id="rId32" imgW="1396800" imgH="203040" progId="Equation.DSMT4">
                  <p:embed/>
                </p:oleObj>
              </mc:Choice>
              <mc:Fallback>
                <p:oleObj name="Equation" r:id="rId32" imgW="13968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5756761" y="5768511"/>
                        <a:ext cx="3345162" cy="4865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306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8112511"/>
              </p:ext>
            </p:extLst>
          </p:nvPr>
        </p:nvGraphicFramePr>
        <p:xfrm>
          <a:off x="2618468" y="1357233"/>
          <a:ext cx="373697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95" name="公式" r:id="rId3" imgW="3911600" imgH="469900" progId="Equation.3">
                  <p:embed/>
                </p:oleObj>
              </mc:Choice>
              <mc:Fallback>
                <p:oleObj name="公式" r:id="rId3" imgW="39116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8468" y="1357233"/>
                        <a:ext cx="3736975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2530038" y="2659045"/>
            <a:ext cx="2192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由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(1)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结论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4039" name="Arc 7"/>
          <p:cNvSpPr>
            <a:spLocks/>
          </p:cNvSpPr>
          <p:nvPr/>
        </p:nvSpPr>
        <p:spPr bwMode="auto">
          <a:xfrm>
            <a:off x="7361239" y="4827589"/>
            <a:ext cx="1944687" cy="458787"/>
          </a:xfrm>
          <a:custGeom>
            <a:avLst/>
            <a:gdLst>
              <a:gd name="T0" fmla="*/ 0 w 28315"/>
              <a:gd name="T1" fmla="*/ 2147483646 h 21600"/>
              <a:gd name="T2" fmla="*/ 2147483646 w 28315"/>
              <a:gd name="T3" fmla="*/ 2147483646 h 21600"/>
              <a:gd name="T4" fmla="*/ 2147483646 w 28315"/>
              <a:gd name="T5" fmla="*/ 2147483646 h 21600"/>
              <a:gd name="T6" fmla="*/ 0 60000 65536"/>
              <a:gd name="T7" fmla="*/ 0 60000 65536"/>
              <a:gd name="T8" fmla="*/ 0 60000 65536"/>
              <a:gd name="T9" fmla="*/ 0 w 28315"/>
              <a:gd name="T10" fmla="*/ 0 h 21600"/>
              <a:gd name="T11" fmla="*/ 28315 w 2831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315" h="21600" fill="none" extrusionOk="0">
                <a:moveTo>
                  <a:pt x="0" y="17918"/>
                </a:moveTo>
                <a:cubicBezTo>
                  <a:pt x="1791" y="7563"/>
                  <a:pt x="10775" y="-1"/>
                  <a:pt x="21284" y="0"/>
                </a:cubicBezTo>
                <a:cubicBezTo>
                  <a:pt x="23676" y="0"/>
                  <a:pt x="26052" y="397"/>
                  <a:pt x="28314" y="1176"/>
                </a:cubicBezTo>
              </a:path>
              <a:path w="28315" h="21600" stroke="0" extrusionOk="0">
                <a:moveTo>
                  <a:pt x="0" y="17918"/>
                </a:moveTo>
                <a:cubicBezTo>
                  <a:pt x="1791" y="7563"/>
                  <a:pt x="10775" y="-1"/>
                  <a:pt x="21284" y="0"/>
                </a:cubicBezTo>
                <a:cubicBezTo>
                  <a:pt x="23676" y="0"/>
                  <a:pt x="26052" y="397"/>
                  <a:pt x="28314" y="1176"/>
                </a:cubicBezTo>
                <a:lnTo>
                  <a:pt x="21284" y="21600"/>
                </a:lnTo>
                <a:lnTo>
                  <a:pt x="0" y="17918"/>
                </a:lnTo>
                <a:close/>
              </a:path>
            </a:pathLst>
          </a:custGeom>
          <a:noFill/>
          <a:ln w="444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0" name="Arc 8"/>
          <p:cNvSpPr>
            <a:spLocks/>
          </p:cNvSpPr>
          <p:nvPr/>
        </p:nvSpPr>
        <p:spPr bwMode="auto">
          <a:xfrm>
            <a:off x="3009900" y="4827588"/>
            <a:ext cx="1981200" cy="474662"/>
          </a:xfrm>
          <a:custGeom>
            <a:avLst/>
            <a:gdLst>
              <a:gd name="T0" fmla="*/ 0 w 21600"/>
              <a:gd name="T1" fmla="*/ 0 h 24353"/>
              <a:gd name="T2" fmla="*/ 2147483646 w 21600"/>
              <a:gd name="T3" fmla="*/ 2147483646 h 24353"/>
              <a:gd name="T4" fmla="*/ 0 w 21600"/>
              <a:gd name="T5" fmla="*/ 2147483646 h 24353"/>
              <a:gd name="T6" fmla="*/ 0 60000 65536"/>
              <a:gd name="T7" fmla="*/ 0 60000 65536"/>
              <a:gd name="T8" fmla="*/ 0 60000 65536"/>
              <a:gd name="T9" fmla="*/ 0 w 21600"/>
              <a:gd name="T10" fmla="*/ 0 h 24353"/>
              <a:gd name="T11" fmla="*/ 21600 w 21600"/>
              <a:gd name="T12" fmla="*/ 24353 h 2435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435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520"/>
                  <a:pt x="21541" y="23440"/>
                  <a:pt x="21423" y="24352"/>
                </a:cubicBezTo>
              </a:path>
              <a:path w="21600" h="2435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520"/>
                  <a:pt x="21541" y="23440"/>
                  <a:pt x="21423" y="24352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444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1" name="Arc 9"/>
          <p:cNvSpPr>
            <a:spLocks/>
          </p:cNvSpPr>
          <p:nvPr/>
        </p:nvSpPr>
        <p:spPr bwMode="auto">
          <a:xfrm>
            <a:off x="4991100" y="4827588"/>
            <a:ext cx="2362200" cy="468312"/>
          </a:xfrm>
          <a:custGeom>
            <a:avLst/>
            <a:gdLst>
              <a:gd name="T0" fmla="*/ 2147483646 w 43200"/>
              <a:gd name="T1" fmla="*/ 2147483646 h 22273"/>
              <a:gd name="T2" fmla="*/ 2147483646 w 43200"/>
              <a:gd name="T3" fmla="*/ 2147483646 h 22273"/>
              <a:gd name="T4" fmla="*/ 2147483646 w 43200"/>
              <a:gd name="T5" fmla="*/ 2147483646 h 22273"/>
              <a:gd name="T6" fmla="*/ 0 60000 65536"/>
              <a:gd name="T7" fmla="*/ 0 60000 65536"/>
              <a:gd name="T8" fmla="*/ 0 60000 65536"/>
              <a:gd name="T9" fmla="*/ 0 w 43200"/>
              <a:gd name="T10" fmla="*/ 0 h 22273"/>
              <a:gd name="T11" fmla="*/ 43200 w 43200"/>
              <a:gd name="T12" fmla="*/ 22273 h 2227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22273" fill="none" extrusionOk="0">
                <a:moveTo>
                  <a:pt x="10" y="22272"/>
                </a:moveTo>
                <a:cubicBezTo>
                  <a:pt x="3" y="22048"/>
                  <a:pt x="0" y="21824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2273" stroke="0" extrusionOk="0">
                <a:moveTo>
                  <a:pt x="10" y="22272"/>
                </a:moveTo>
                <a:cubicBezTo>
                  <a:pt x="3" y="22048"/>
                  <a:pt x="0" y="21824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lnTo>
                  <a:pt x="10" y="22272"/>
                </a:lnTo>
                <a:close/>
              </a:path>
            </a:pathLst>
          </a:cu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>
            <a:off x="2857500" y="5284788"/>
            <a:ext cx="6705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4043" name="Object 11"/>
          <p:cNvGraphicFramePr>
            <a:graphicFrameLocks noChangeAspect="1"/>
          </p:cNvGraphicFramePr>
          <p:nvPr/>
        </p:nvGraphicFramePr>
        <p:xfrm>
          <a:off x="9602788" y="5184776"/>
          <a:ext cx="265112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96" name="公式" r:id="rId6" imgW="266469" imgH="253780" progId="Equation.3">
                  <p:embed/>
                </p:oleObj>
              </mc:Choice>
              <mc:Fallback>
                <p:oleObj name="公式" r:id="rId6" imgW="266469" imgH="253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2788" y="5184776"/>
                        <a:ext cx="265112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3603699"/>
              </p:ext>
            </p:extLst>
          </p:nvPr>
        </p:nvGraphicFramePr>
        <p:xfrm flipH="1">
          <a:off x="5974610" y="5431508"/>
          <a:ext cx="220555" cy="242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97" name="Equation" r:id="rId8" imgW="126720" imgH="139680" progId="Equation.DSMT4">
                  <p:embed/>
                </p:oleObj>
              </mc:Choice>
              <mc:Fallback>
                <p:oleObj name="Equation" r:id="rId8" imgW="12672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5974610" y="5431508"/>
                        <a:ext cx="220555" cy="242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5" name="Object 13"/>
          <p:cNvGraphicFramePr>
            <a:graphicFrameLocks noChangeAspect="1"/>
          </p:cNvGraphicFramePr>
          <p:nvPr/>
        </p:nvGraphicFramePr>
        <p:xfrm flipH="1">
          <a:off x="6057900" y="5203825"/>
          <a:ext cx="1524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98" name="公式" r:id="rId10" imgW="203024" imgH="203024" progId="Equation.3">
                  <p:embed/>
                </p:oleObj>
              </mc:Choice>
              <mc:Fallback>
                <p:oleObj name="公式" r:id="rId10" imgW="203024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6057900" y="5203825"/>
                        <a:ext cx="1524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6" name="Object 14"/>
          <p:cNvGraphicFramePr>
            <a:graphicFrameLocks noChangeAspect="1"/>
          </p:cNvGraphicFramePr>
          <p:nvPr/>
        </p:nvGraphicFramePr>
        <p:xfrm flipH="1">
          <a:off x="6972300" y="5208588"/>
          <a:ext cx="1524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99" name="公式" r:id="rId12" imgW="152400" imgH="152334" progId="Equation.3">
                  <p:embed/>
                </p:oleObj>
              </mc:Choice>
              <mc:Fallback>
                <p:oleObj name="公式" r:id="rId12" imgW="152400" imgH="1523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6972300" y="5208588"/>
                        <a:ext cx="1524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7" name="Object 15"/>
          <p:cNvGraphicFramePr>
            <a:graphicFrameLocks noChangeAspect="1"/>
          </p:cNvGraphicFramePr>
          <p:nvPr/>
        </p:nvGraphicFramePr>
        <p:xfrm flipH="1">
          <a:off x="6577013" y="5194300"/>
          <a:ext cx="1524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00" name="公式" r:id="rId14" imgW="152400" imgH="152334" progId="Equation.3">
                  <p:embed/>
                </p:oleObj>
              </mc:Choice>
              <mc:Fallback>
                <p:oleObj name="公式" r:id="rId14" imgW="152400" imgH="1523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6577013" y="5194300"/>
                        <a:ext cx="1524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8" name="Object 16"/>
          <p:cNvGraphicFramePr>
            <a:graphicFrameLocks noChangeAspect="1"/>
          </p:cNvGraphicFramePr>
          <p:nvPr/>
        </p:nvGraphicFramePr>
        <p:xfrm flipH="1">
          <a:off x="7810500" y="5208588"/>
          <a:ext cx="1524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01" name="公式" r:id="rId16" imgW="152400" imgH="152334" progId="Equation.3">
                  <p:embed/>
                </p:oleObj>
              </mc:Choice>
              <mc:Fallback>
                <p:oleObj name="公式" r:id="rId16" imgW="152400" imgH="1523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7810500" y="5208588"/>
                        <a:ext cx="1524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9" name="Arc 17"/>
          <p:cNvSpPr>
            <a:spLocks/>
          </p:cNvSpPr>
          <p:nvPr/>
        </p:nvSpPr>
        <p:spPr bwMode="auto">
          <a:xfrm>
            <a:off x="3009900" y="4903788"/>
            <a:ext cx="1447800" cy="398462"/>
          </a:xfrm>
          <a:custGeom>
            <a:avLst/>
            <a:gdLst>
              <a:gd name="T0" fmla="*/ 0 w 21600"/>
              <a:gd name="T1" fmla="*/ 0 h 24353"/>
              <a:gd name="T2" fmla="*/ 2147483646 w 21600"/>
              <a:gd name="T3" fmla="*/ 2147483646 h 24353"/>
              <a:gd name="T4" fmla="*/ 0 w 21600"/>
              <a:gd name="T5" fmla="*/ 2147483646 h 24353"/>
              <a:gd name="T6" fmla="*/ 0 60000 65536"/>
              <a:gd name="T7" fmla="*/ 0 60000 65536"/>
              <a:gd name="T8" fmla="*/ 0 60000 65536"/>
              <a:gd name="T9" fmla="*/ 0 w 21600"/>
              <a:gd name="T10" fmla="*/ 0 h 24353"/>
              <a:gd name="T11" fmla="*/ 21600 w 21600"/>
              <a:gd name="T12" fmla="*/ 24353 h 2435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435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520"/>
                  <a:pt x="21541" y="23440"/>
                  <a:pt x="21423" y="24352"/>
                </a:cubicBezTo>
              </a:path>
              <a:path w="21600" h="2435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520"/>
                  <a:pt x="21541" y="23440"/>
                  <a:pt x="21423" y="24352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444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50" name="Arc 18"/>
          <p:cNvSpPr>
            <a:spLocks/>
          </p:cNvSpPr>
          <p:nvPr/>
        </p:nvSpPr>
        <p:spPr bwMode="auto">
          <a:xfrm>
            <a:off x="7886701" y="4903788"/>
            <a:ext cx="1368425" cy="381000"/>
          </a:xfrm>
          <a:custGeom>
            <a:avLst/>
            <a:gdLst>
              <a:gd name="T0" fmla="*/ 2147483646 w 24670"/>
              <a:gd name="T1" fmla="*/ 2147483646 h 26519"/>
              <a:gd name="T2" fmla="*/ 2147483646 w 24670"/>
              <a:gd name="T3" fmla="*/ 1925752238 h 26519"/>
              <a:gd name="T4" fmla="*/ 2147483646 w 24670"/>
              <a:gd name="T5" fmla="*/ 2147483646 h 26519"/>
              <a:gd name="T6" fmla="*/ 0 60000 65536"/>
              <a:gd name="T7" fmla="*/ 0 60000 65536"/>
              <a:gd name="T8" fmla="*/ 0 60000 65536"/>
              <a:gd name="T9" fmla="*/ 0 w 24670"/>
              <a:gd name="T10" fmla="*/ 0 h 26519"/>
              <a:gd name="T11" fmla="*/ 24670 w 24670"/>
              <a:gd name="T12" fmla="*/ 26519 h 265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670" h="26519" fill="none" extrusionOk="0">
                <a:moveTo>
                  <a:pt x="567" y="26519"/>
                </a:moveTo>
                <a:cubicBezTo>
                  <a:pt x="190" y="24906"/>
                  <a:pt x="0" y="2325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2627" y="-1"/>
                  <a:pt x="23653" y="73"/>
                  <a:pt x="24669" y="219"/>
                </a:cubicBezTo>
              </a:path>
              <a:path w="24670" h="26519" stroke="0" extrusionOk="0">
                <a:moveTo>
                  <a:pt x="567" y="26519"/>
                </a:moveTo>
                <a:cubicBezTo>
                  <a:pt x="190" y="24906"/>
                  <a:pt x="0" y="2325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2627" y="-1"/>
                  <a:pt x="23653" y="73"/>
                  <a:pt x="24669" y="219"/>
                </a:cubicBezTo>
                <a:lnTo>
                  <a:pt x="21600" y="21600"/>
                </a:lnTo>
                <a:lnTo>
                  <a:pt x="567" y="26519"/>
                </a:lnTo>
                <a:close/>
              </a:path>
            </a:pathLst>
          </a:custGeom>
          <a:noFill/>
          <a:ln w="444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4051" name="Object 19"/>
          <p:cNvGraphicFramePr>
            <a:graphicFrameLocks noChangeAspect="1"/>
          </p:cNvGraphicFramePr>
          <p:nvPr/>
        </p:nvGraphicFramePr>
        <p:xfrm flipH="1">
          <a:off x="4381500" y="5208588"/>
          <a:ext cx="1524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02" name="公式" r:id="rId18" imgW="152400" imgH="152334" progId="Equation.3">
                  <p:embed/>
                </p:oleObj>
              </mc:Choice>
              <mc:Fallback>
                <p:oleObj name="公式" r:id="rId18" imgW="152400" imgH="1523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4381500" y="5208588"/>
                        <a:ext cx="1524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52" name="Arc 20"/>
          <p:cNvSpPr>
            <a:spLocks/>
          </p:cNvSpPr>
          <p:nvPr/>
        </p:nvSpPr>
        <p:spPr bwMode="auto">
          <a:xfrm>
            <a:off x="8267700" y="5056188"/>
            <a:ext cx="990600" cy="227012"/>
          </a:xfrm>
          <a:custGeom>
            <a:avLst/>
            <a:gdLst>
              <a:gd name="T0" fmla="*/ 0 w 21440"/>
              <a:gd name="T1" fmla="*/ 2147483646 h 21599"/>
              <a:gd name="T2" fmla="*/ 2147483646 w 21440"/>
              <a:gd name="T3" fmla="*/ 0 h 21599"/>
              <a:gd name="T4" fmla="*/ 2147483646 w 21440"/>
              <a:gd name="T5" fmla="*/ 2147483646 h 21599"/>
              <a:gd name="T6" fmla="*/ 0 60000 65536"/>
              <a:gd name="T7" fmla="*/ 0 60000 65536"/>
              <a:gd name="T8" fmla="*/ 0 60000 65536"/>
              <a:gd name="T9" fmla="*/ 0 w 21440"/>
              <a:gd name="T10" fmla="*/ 0 h 21599"/>
              <a:gd name="T11" fmla="*/ 21440 w 21440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440" h="21599" fill="none" extrusionOk="0">
                <a:moveTo>
                  <a:pt x="0" y="18971"/>
                </a:moveTo>
                <a:cubicBezTo>
                  <a:pt x="1319" y="8210"/>
                  <a:pt x="10409" y="95"/>
                  <a:pt x="21249" y="-1"/>
                </a:cubicBezTo>
              </a:path>
              <a:path w="21440" h="21599" stroke="0" extrusionOk="0">
                <a:moveTo>
                  <a:pt x="0" y="18971"/>
                </a:moveTo>
                <a:cubicBezTo>
                  <a:pt x="1319" y="8210"/>
                  <a:pt x="10409" y="95"/>
                  <a:pt x="21249" y="-1"/>
                </a:cubicBezTo>
                <a:lnTo>
                  <a:pt x="21440" y="21599"/>
                </a:lnTo>
                <a:lnTo>
                  <a:pt x="0" y="18971"/>
                </a:lnTo>
                <a:close/>
              </a:path>
            </a:pathLst>
          </a:custGeom>
          <a:noFill/>
          <a:ln w="444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53" name="Arc 21"/>
          <p:cNvSpPr>
            <a:spLocks/>
          </p:cNvSpPr>
          <p:nvPr/>
        </p:nvSpPr>
        <p:spPr bwMode="auto">
          <a:xfrm>
            <a:off x="3086100" y="5056188"/>
            <a:ext cx="990600" cy="228600"/>
          </a:xfrm>
          <a:custGeom>
            <a:avLst/>
            <a:gdLst>
              <a:gd name="T0" fmla="*/ 2147483646 w 21600"/>
              <a:gd name="T1" fmla="*/ 0 h 24353"/>
              <a:gd name="T2" fmla="*/ 2147483646 w 21600"/>
              <a:gd name="T3" fmla="*/ 2147483646 h 24353"/>
              <a:gd name="T4" fmla="*/ 0 w 21600"/>
              <a:gd name="T5" fmla="*/ 2147483646 h 24353"/>
              <a:gd name="T6" fmla="*/ 0 60000 65536"/>
              <a:gd name="T7" fmla="*/ 0 60000 65536"/>
              <a:gd name="T8" fmla="*/ 0 60000 65536"/>
              <a:gd name="T9" fmla="*/ 0 w 21600"/>
              <a:gd name="T10" fmla="*/ 0 h 24353"/>
              <a:gd name="T11" fmla="*/ 21600 w 21600"/>
              <a:gd name="T12" fmla="*/ 24353 h 2435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4353" fill="none" extrusionOk="0">
                <a:moveTo>
                  <a:pt x="60" y="0"/>
                </a:moveTo>
                <a:cubicBezTo>
                  <a:pt x="11966" y="33"/>
                  <a:pt x="21600" y="9694"/>
                  <a:pt x="21600" y="21600"/>
                </a:cubicBezTo>
                <a:cubicBezTo>
                  <a:pt x="21600" y="22520"/>
                  <a:pt x="21541" y="23440"/>
                  <a:pt x="21423" y="24352"/>
                </a:cubicBezTo>
              </a:path>
              <a:path w="21600" h="24353" stroke="0" extrusionOk="0">
                <a:moveTo>
                  <a:pt x="60" y="0"/>
                </a:moveTo>
                <a:cubicBezTo>
                  <a:pt x="11966" y="33"/>
                  <a:pt x="21600" y="9694"/>
                  <a:pt x="21600" y="21600"/>
                </a:cubicBezTo>
                <a:cubicBezTo>
                  <a:pt x="21600" y="22520"/>
                  <a:pt x="21541" y="23440"/>
                  <a:pt x="21423" y="24352"/>
                </a:cubicBezTo>
                <a:lnTo>
                  <a:pt x="0" y="21600"/>
                </a:lnTo>
                <a:lnTo>
                  <a:pt x="60" y="0"/>
                </a:lnTo>
                <a:close/>
              </a:path>
            </a:pathLst>
          </a:custGeom>
          <a:noFill/>
          <a:ln w="444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4054" name="Object 22"/>
          <p:cNvGraphicFramePr>
            <a:graphicFrameLocks noChangeAspect="1"/>
          </p:cNvGraphicFramePr>
          <p:nvPr/>
        </p:nvGraphicFramePr>
        <p:xfrm flipH="1">
          <a:off x="8191500" y="5208588"/>
          <a:ext cx="1524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03" name="公式" r:id="rId20" imgW="152400" imgH="152334" progId="Equation.3">
                  <p:embed/>
                </p:oleObj>
              </mc:Choice>
              <mc:Fallback>
                <p:oleObj name="公式" r:id="rId20" imgW="152400" imgH="1523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8191500" y="5208588"/>
                        <a:ext cx="1524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5" name="Object 23"/>
          <p:cNvGraphicFramePr>
            <a:graphicFrameLocks noChangeAspect="1"/>
          </p:cNvGraphicFramePr>
          <p:nvPr/>
        </p:nvGraphicFramePr>
        <p:xfrm flipH="1">
          <a:off x="4000500" y="5208588"/>
          <a:ext cx="1524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04" name="公式" r:id="rId22" imgW="152400" imgH="152334" progId="Equation.3">
                  <p:embed/>
                </p:oleObj>
              </mc:Choice>
              <mc:Fallback>
                <p:oleObj name="公式" r:id="rId22" imgW="152400" imgH="1523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4000500" y="5208588"/>
                        <a:ext cx="1524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6" name="Object 24"/>
          <p:cNvGraphicFramePr>
            <a:graphicFrameLocks noChangeAspect="1"/>
          </p:cNvGraphicFramePr>
          <p:nvPr/>
        </p:nvGraphicFramePr>
        <p:xfrm flipH="1">
          <a:off x="7277100" y="5208588"/>
          <a:ext cx="1524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05" name="公式" r:id="rId24" imgW="152400" imgH="152334" progId="Equation.3">
                  <p:embed/>
                </p:oleObj>
              </mc:Choice>
              <mc:Fallback>
                <p:oleObj name="公式" r:id="rId24" imgW="152400" imgH="1523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7277100" y="5208588"/>
                        <a:ext cx="1524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7" name="Object 25"/>
          <p:cNvGraphicFramePr>
            <a:graphicFrameLocks noChangeAspect="1"/>
          </p:cNvGraphicFramePr>
          <p:nvPr/>
        </p:nvGraphicFramePr>
        <p:xfrm flipH="1">
          <a:off x="4914900" y="5208588"/>
          <a:ext cx="1524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06" name="公式" r:id="rId26" imgW="152400" imgH="152334" progId="Equation.3">
                  <p:embed/>
                </p:oleObj>
              </mc:Choice>
              <mc:Fallback>
                <p:oleObj name="公式" r:id="rId26" imgW="152400" imgH="1523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4914900" y="5208588"/>
                        <a:ext cx="1524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58" name="Arc 26"/>
          <p:cNvSpPr>
            <a:spLocks/>
          </p:cNvSpPr>
          <p:nvPr/>
        </p:nvSpPr>
        <p:spPr bwMode="auto">
          <a:xfrm>
            <a:off x="5276850" y="4981576"/>
            <a:ext cx="1758950" cy="315913"/>
          </a:xfrm>
          <a:custGeom>
            <a:avLst/>
            <a:gdLst>
              <a:gd name="T0" fmla="*/ 2147483646 w 43200"/>
              <a:gd name="T1" fmla="*/ 2147483646 h 22273"/>
              <a:gd name="T2" fmla="*/ 2147483646 w 43200"/>
              <a:gd name="T3" fmla="*/ 2147483646 h 22273"/>
              <a:gd name="T4" fmla="*/ 2147483646 w 43200"/>
              <a:gd name="T5" fmla="*/ 2147483646 h 22273"/>
              <a:gd name="T6" fmla="*/ 0 60000 65536"/>
              <a:gd name="T7" fmla="*/ 0 60000 65536"/>
              <a:gd name="T8" fmla="*/ 0 60000 65536"/>
              <a:gd name="T9" fmla="*/ 0 w 43200"/>
              <a:gd name="T10" fmla="*/ 0 h 22273"/>
              <a:gd name="T11" fmla="*/ 43200 w 43200"/>
              <a:gd name="T12" fmla="*/ 22273 h 2227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22273" fill="none" extrusionOk="0">
                <a:moveTo>
                  <a:pt x="10" y="22272"/>
                </a:moveTo>
                <a:cubicBezTo>
                  <a:pt x="3" y="22048"/>
                  <a:pt x="0" y="21824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1600"/>
                  <a:pt x="43199" y="21600"/>
                  <a:pt x="43199" y="21600"/>
                </a:cubicBezTo>
              </a:path>
              <a:path w="43200" h="22273" stroke="0" extrusionOk="0">
                <a:moveTo>
                  <a:pt x="10" y="22272"/>
                </a:moveTo>
                <a:cubicBezTo>
                  <a:pt x="3" y="22048"/>
                  <a:pt x="0" y="21824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1600"/>
                  <a:pt x="43199" y="21600"/>
                  <a:pt x="43199" y="21600"/>
                </a:cubicBezTo>
                <a:lnTo>
                  <a:pt x="21600" y="21600"/>
                </a:lnTo>
                <a:lnTo>
                  <a:pt x="10" y="22272"/>
                </a:lnTo>
                <a:close/>
              </a:path>
            </a:pathLst>
          </a:cu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59" name="Arc 27"/>
          <p:cNvSpPr>
            <a:spLocks/>
          </p:cNvSpPr>
          <p:nvPr/>
        </p:nvSpPr>
        <p:spPr bwMode="auto">
          <a:xfrm>
            <a:off x="5600700" y="5056189"/>
            <a:ext cx="1066800" cy="230187"/>
          </a:xfrm>
          <a:custGeom>
            <a:avLst/>
            <a:gdLst>
              <a:gd name="T0" fmla="*/ 0 w 43156"/>
              <a:gd name="T1" fmla="*/ 2147483646 h 21600"/>
              <a:gd name="T2" fmla="*/ 2147483646 w 43156"/>
              <a:gd name="T3" fmla="*/ 2147483646 h 21600"/>
              <a:gd name="T4" fmla="*/ 2147483646 w 43156"/>
              <a:gd name="T5" fmla="*/ 2147483646 h 21600"/>
              <a:gd name="T6" fmla="*/ 0 60000 65536"/>
              <a:gd name="T7" fmla="*/ 0 60000 65536"/>
              <a:gd name="T8" fmla="*/ 0 60000 65536"/>
              <a:gd name="T9" fmla="*/ 0 w 43156"/>
              <a:gd name="T10" fmla="*/ 0 h 21600"/>
              <a:gd name="T11" fmla="*/ 43156 w 4315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56" h="21600" fill="none" extrusionOk="0">
                <a:moveTo>
                  <a:pt x="0" y="20221"/>
                </a:moveTo>
                <a:cubicBezTo>
                  <a:pt x="727" y="8850"/>
                  <a:pt x="10162" y="-1"/>
                  <a:pt x="21556" y="0"/>
                </a:cubicBezTo>
                <a:cubicBezTo>
                  <a:pt x="33485" y="0"/>
                  <a:pt x="43156" y="9670"/>
                  <a:pt x="43156" y="21600"/>
                </a:cubicBezTo>
              </a:path>
              <a:path w="43156" h="21600" stroke="0" extrusionOk="0">
                <a:moveTo>
                  <a:pt x="0" y="20221"/>
                </a:moveTo>
                <a:cubicBezTo>
                  <a:pt x="727" y="8850"/>
                  <a:pt x="10162" y="-1"/>
                  <a:pt x="21556" y="0"/>
                </a:cubicBezTo>
                <a:cubicBezTo>
                  <a:pt x="33485" y="0"/>
                  <a:pt x="43156" y="9670"/>
                  <a:pt x="43156" y="21600"/>
                </a:cubicBezTo>
                <a:lnTo>
                  <a:pt x="21556" y="21600"/>
                </a:lnTo>
                <a:lnTo>
                  <a:pt x="0" y="20221"/>
                </a:lnTo>
                <a:close/>
              </a:path>
            </a:pathLst>
          </a:cu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4060" name="Object 28"/>
          <p:cNvGraphicFramePr>
            <a:graphicFrameLocks noChangeAspect="1"/>
          </p:cNvGraphicFramePr>
          <p:nvPr/>
        </p:nvGraphicFramePr>
        <p:xfrm flipH="1">
          <a:off x="5524500" y="5208588"/>
          <a:ext cx="1524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07" name="公式" r:id="rId28" imgW="152400" imgH="152334" progId="Equation.3">
                  <p:embed/>
                </p:oleObj>
              </mc:Choice>
              <mc:Fallback>
                <p:oleObj name="公式" r:id="rId28" imgW="152400" imgH="1523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5524500" y="5208588"/>
                        <a:ext cx="1524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61" name="Object 29"/>
          <p:cNvGraphicFramePr>
            <a:graphicFrameLocks noChangeAspect="1"/>
          </p:cNvGraphicFramePr>
          <p:nvPr/>
        </p:nvGraphicFramePr>
        <p:xfrm flipH="1">
          <a:off x="5219700" y="5208588"/>
          <a:ext cx="1524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08" name="公式" r:id="rId30" imgW="152400" imgH="152334" progId="Equation.3">
                  <p:embed/>
                </p:oleObj>
              </mc:Choice>
              <mc:Fallback>
                <p:oleObj name="公式" r:id="rId30" imgW="152400" imgH="1523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5219700" y="5208588"/>
                        <a:ext cx="1524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62" name="Object 30"/>
          <p:cNvGraphicFramePr>
            <a:graphicFrameLocks noChangeAspect="1"/>
          </p:cNvGraphicFramePr>
          <p:nvPr/>
        </p:nvGraphicFramePr>
        <p:xfrm>
          <a:off x="4610100" y="5360988"/>
          <a:ext cx="5969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09" name="公式" r:id="rId32" imgW="596641" imgH="317362" progId="Equation.3">
                  <p:embed/>
                </p:oleObj>
              </mc:Choice>
              <mc:Fallback>
                <p:oleObj name="公式" r:id="rId32" imgW="596641" imgH="3173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5360988"/>
                        <a:ext cx="59690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63" name="Object 31"/>
          <p:cNvGraphicFramePr>
            <a:graphicFrameLocks noChangeAspect="1"/>
          </p:cNvGraphicFramePr>
          <p:nvPr/>
        </p:nvGraphicFramePr>
        <p:xfrm>
          <a:off x="7189788" y="5360988"/>
          <a:ext cx="315912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10" name="公式" r:id="rId34" imgW="317225" imgH="317225" progId="Equation.3">
                  <p:embed/>
                </p:oleObj>
              </mc:Choice>
              <mc:Fallback>
                <p:oleObj name="公式" r:id="rId34" imgW="317225" imgH="3172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9788" y="5360988"/>
                        <a:ext cx="315912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64" name="Text Box 32"/>
          <p:cNvSpPr txBox="1">
            <a:spLocks noChangeArrowheads="1"/>
          </p:cNvSpPr>
          <p:nvPr/>
        </p:nvSpPr>
        <p:spPr bwMode="auto">
          <a:xfrm>
            <a:off x="2400300" y="3886201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latin typeface="+mn-ea"/>
                <a:ea typeface="+mn-ea"/>
              </a:rPr>
              <a:t>几何说明</a:t>
            </a:r>
          </a:p>
        </p:txBody>
      </p:sp>
      <p:sp>
        <p:nvSpPr>
          <p:cNvPr id="44065" name="Text Box 33"/>
          <p:cNvSpPr txBox="1">
            <a:spLocks noChangeArrowheads="1"/>
          </p:cNvSpPr>
          <p:nvPr/>
        </p:nvSpPr>
        <p:spPr bwMode="auto">
          <a:xfrm>
            <a:off x="5486400" y="4249738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收敛区域</a:t>
            </a:r>
          </a:p>
        </p:txBody>
      </p:sp>
      <p:sp>
        <p:nvSpPr>
          <p:cNvPr id="44066" name="Text Box 34"/>
          <p:cNvSpPr txBox="1">
            <a:spLocks noChangeArrowheads="1"/>
          </p:cNvSpPr>
          <p:nvPr/>
        </p:nvSpPr>
        <p:spPr bwMode="auto">
          <a:xfrm>
            <a:off x="7848600" y="5257801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发散区域</a:t>
            </a:r>
          </a:p>
        </p:txBody>
      </p:sp>
      <p:sp>
        <p:nvSpPr>
          <p:cNvPr id="44067" name="Text Box 35"/>
          <p:cNvSpPr txBox="1">
            <a:spLocks noChangeArrowheads="1"/>
          </p:cNvSpPr>
          <p:nvPr/>
        </p:nvSpPr>
        <p:spPr bwMode="auto">
          <a:xfrm>
            <a:off x="2667000" y="5257801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发散区域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530038" y="1972718"/>
            <a:ext cx="6676736" cy="540801"/>
            <a:chOff x="828964" y="141108"/>
            <a:chExt cx="6676736" cy="540801"/>
          </a:xfrm>
        </p:grpSpPr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90140165"/>
                </p:ext>
              </p:extLst>
            </p:nvPr>
          </p:nvGraphicFramePr>
          <p:xfrm>
            <a:off x="2486025" y="219942"/>
            <a:ext cx="371475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411" name="Equation" r:id="rId36" imgW="368300" imgH="457200" progId="Equation.DSMT4">
                    <p:embed/>
                  </p:oleObj>
                </mc:Choice>
                <mc:Fallback>
                  <p:oleObj name="Equation" r:id="rId36" imgW="368300" imgH="45720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6025" y="219942"/>
                          <a:ext cx="371475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8427534"/>
                </p:ext>
              </p:extLst>
            </p:nvPr>
          </p:nvGraphicFramePr>
          <p:xfrm>
            <a:off x="3789363" y="178553"/>
            <a:ext cx="1333500" cy="485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412" name="Equation" r:id="rId38" imgW="1333500" imgH="482600" progId="Equation.DSMT4">
                    <p:embed/>
                  </p:oleObj>
                </mc:Choice>
                <mc:Fallback>
                  <p:oleObj name="Equation" r:id="rId38" imgW="1333500" imgH="48260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9363" y="178553"/>
                          <a:ext cx="1333500" cy="4857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Rectangle 22"/>
            <p:cNvSpPr>
              <a:spLocks noChangeArrowheads="1"/>
            </p:cNvSpPr>
            <p:nvPr/>
          </p:nvSpPr>
          <p:spPr bwMode="auto">
            <a:xfrm>
              <a:off x="828964" y="150712"/>
              <a:ext cx="183803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而有一点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Rectangle 23"/>
            <p:cNvSpPr>
              <a:spLocks noChangeArrowheads="1"/>
            </p:cNvSpPr>
            <p:nvPr/>
          </p:nvSpPr>
          <p:spPr bwMode="auto">
            <a:xfrm>
              <a:off x="2882647" y="141108"/>
              <a:ext cx="103447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适合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Rectangle 24"/>
            <p:cNvSpPr>
              <a:spLocks noChangeArrowheads="1"/>
            </p:cNvSpPr>
            <p:nvPr/>
          </p:nvSpPr>
          <p:spPr bwMode="auto">
            <a:xfrm>
              <a:off x="5105400" y="158689"/>
              <a:ext cx="24003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使级数收敛</a:t>
              </a:r>
              <a:r>
                <a:rPr kumimoji="0" lang="en-US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endPara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381500" y="2650045"/>
            <a:ext cx="4709463" cy="526524"/>
            <a:chOff x="1237673" y="234273"/>
            <a:chExt cx="4709463" cy="526524"/>
          </a:xfrm>
        </p:grpSpPr>
        <p:sp>
          <p:nvSpPr>
            <p:cNvPr id="8" name="Rectangle 26"/>
            <p:cNvSpPr>
              <a:spLocks noChangeArrowheads="1"/>
            </p:cNvSpPr>
            <p:nvPr/>
          </p:nvSpPr>
          <p:spPr bwMode="auto">
            <a:xfrm>
              <a:off x="1237673" y="237577"/>
              <a:ext cx="19304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则级数当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17126191"/>
                </p:ext>
              </p:extLst>
            </p:nvPr>
          </p:nvGraphicFramePr>
          <p:xfrm>
            <a:off x="2857500" y="297656"/>
            <a:ext cx="10287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413" name="Equation" r:id="rId40" imgW="1028700" imgH="457200" progId="Equation.DSMT4">
                    <p:embed/>
                  </p:oleObj>
                </mc:Choice>
                <mc:Fallback>
                  <p:oleObj name="Equation" r:id="rId40" imgW="1028700" imgH="45720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7500" y="297656"/>
                          <a:ext cx="10287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Rectangle 27"/>
            <p:cNvSpPr>
              <a:spLocks noChangeArrowheads="1"/>
            </p:cNvSpPr>
            <p:nvPr/>
          </p:nvSpPr>
          <p:spPr bwMode="auto">
            <a:xfrm>
              <a:off x="3989027" y="234273"/>
              <a:ext cx="195810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时应收敛</a:t>
              </a:r>
              <a:r>
                <a:rPr kumimoji="0" lang="en-US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endPara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2431869" y="3286781"/>
            <a:ext cx="2388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800" b="1" kern="100" dirty="0">
                <a:latin typeface="Times New Roman" panose="02020603050405020304" pitchFamily="18" charset="0"/>
              </a:rPr>
              <a:t>这与所设矛盾</a:t>
            </a:r>
            <a:r>
              <a:rPr lang="en-US" altLang="zh-CN" sz="2800" b="1" kern="100" dirty="0">
                <a:latin typeface="Times New Roman" panose="02020603050405020304" pitchFamily="18" charset="0"/>
              </a:rPr>
              <a:t>.</a:t>
            </a:r>
            <a:endParaRPr lang="zh-CN" altLang="zh-CN" sz="2800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56864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4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44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4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44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44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4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4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44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4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44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44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4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5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4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0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9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44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500"/>
                            </p:stCondLst>
                            <p:childTnLst>
                              <p:par>
                                <p:cTn id="1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44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0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44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" grpId="0" autoUpdateAnimBg="0"/>
      <p:bldP spid="44039" grpId="0" animBg="1" autoUpdateAnimBg="0"/>
      <p:bldP spid="44040" grpId="0" animBg="1" autoUpdateAnimBg="0"/>
      <p:bldP spid="44041" grpId="0" animBg="1" autoUpdateAnimBg="0"/>
      <p:bldP spid="44042" grpId="0" animBg="1" autoUpdateAnimBg="0"/>
      <p:bldP spid="44049" grpId="0" animBg="1" autoUpdateAnimBg="0"/>
      <p:bldP spid="44050" grpId="0" animBg="1" autoUpdateAnimBg="0"/>
      <p:bldP spid="44052" grpId="0" animBg="1" autoUpdateAnimBg="0"/>
      <p:bldP spid="44053" grpId="0" animBg="1" autoUpdateAnimBg="0"/>
      <p:bldP spid="44058" grpId="0" animBg="1" autoUpdateAnimBg="0"/>
      <p:bldP spid="44059" grpId="0" animBg="1" autoUpdateAnimBg="0"/>
      <p:bldP spid="44064" grpId="0" autoUpdateAnimBg="0"/>
      <p:bldP spid="44065" grpId="0" autoUpdateAnimBg="0"/>
      <p:bldP spid="44066" grpId="0" autoUpdateAnimBg="0"/>
      <p:bldP spid="44067" grpId="0" autoUpdateAnimBg="0"/>
      <p:bldP spid="1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6779949"/>
              </p:ext>
            </p:extLst>
          </p:nvPr>
        </p:nvGraphicFramePr>
        <p:xfrm>
          <a:off x="1289561" y="894210"/>
          <a:ext cx="2140517" cy="500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10" name="Equation" r:id="rId3" imgW="977760" imgH="228600" progId="Equation.DSMT4">
                  <p:embed/>
                </p:oleObj>
              </mc:Choice>
              <mc:Fallback>
                <p:oleObj name="Equation" r:id="rId3" imgW="977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89561" y="894210"/>
                        <a:ext cx="2140517" cy="500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8720804"/>
              </p:ext>
            </p:extLst>
          </p:nvPr>
        </p:nvGraphicFramePr>
        <p:xfrm>
          <a:off x="3590577" y="890393"/>
          <a:ext cx="879567" cy="439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11" name="Equation" r:id="rId5" imgW="406080" imgH="203040" progId="Equation.DSMT4">
                  <p:embed/>
                </p:oleObj>
              </mc:Choice>
              <mc:Fallback>
                <p:oleObj name="Equation" r:id="rId5" imgW="4060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90577" y="890393"/>
                        <a:ext cx="879567" cy="4397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261328"/>
              </p:ext>
            </p:extLst>
          </p:nvPr>
        </p:nvGraphicFramePr>
        <p:xfrm>
          <a:off x="1574751" y="1323704"/>
          <a:ext cx="3987864" cy="509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12" name="Equation" r:id="rId7" imgW="1790640" imgH="228600" progId="Equation.DSMT4">
                  <p:embed/>
                </p:oleObj>
              </mc:Choice>
              <mc:Fallback>
                <p:oleObj name="Equation" r:id="rId7" imgW="1790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74751" y="1323704"/>
                        <a:ext cx="3987864" cy="5090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2688712"/>
              </p:ext>
            </p:extLst>
          </p:nvPr>
        </p:nvGraphicFramePr>
        <p:xfrm>
          <a:off x="5847805" y="1339942"/>
          <a:ext cx="1694505" cy="484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13" name="Equation" r:id="rId9" imgW="711000" imgH="203040" progId="Equation.DSMT4">
                  <p:embed/>
                </p:oleObj>
              </mc:Choice>
              <mc:Fallback>
                <p:oleObj name="Equation" r:id="rId9" imgW="7110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47805" y="1339942"/>
                        <a:ext cx="1694505" cy="4841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26960"/>
              </p:ext>
            </p:extLst>
          </p:nvPr>
        </p:nvGraphicFramePr>
        <p:xfrm>
          <a:off x="1091769" y="3073496"/>
          <a:ext cx="1679121" cy="467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14" name="Equation" r:id="rId11" imgW="774360" imgH="215640" progId="Equation.DSMT4">
                  <p:embed/>
                </p:oleObj>
              </mc:Choice>
              <mc:Fallback>
                <p:oleObj name="Equation" r:id="rId11" imgW="7743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91769" y="3073496"/>
                        <a:ext cx="1679121" cy="4679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475335"/>
              </p:ext>
            </p:extLst>
          </p:nvPr>
        </p:nvGraphicFramePr>
        <p:xfrm>
          <a:off x="2884175" y="3058845"/>
          <a:ext cx="1940915" cy="517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15" name="Equation" r:id="rId13" imgW="927000" imgH="228600" progId="Equation.DSMT4">
                  <p:embed/>
                </p:oleObj>
              </mc:Choice>
              <mc:Fallback>
                <p:oleObj name="Equation" r:id="rId13" imgW="927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884175" y="3058845"/>
                        <a:ext cx="1940915" cy="5174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7316228"/>
              </p:ext>
            </p:extLst>
          </p:nvPr>
        </p:nvGraphicFramePr>
        <p:xfrm>
          <a:off x="1128197" y="3541448"/>
          <a:ext cx="5804329" cy="1065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16" name="Equation" r:id="rId15" imgW="2628720" imgH="482400" progId="Equation.DSMT4">
                  <p:embed/>
                </p:oleObj>
              </mc:Choice>
              <mc:Fallback>
                <p:oleObj name="Equation" r:id="rId15" imgW="26287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28197" y="3541448"/>
                        <a:ext cx="5804329" cy="10655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070774"/>
              </p:ext>
            </p:extLst>
          </p:nvPr>
        </p:nvGraphicFramePr>
        <p:xfrm>
          <a:off x="6914982" y="3541448"/>
          <a:ext cx="1821270" cy="924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17" name="Equation" r:id="rId17" imgW="825480" imgH="419040" progId="Equation.DSMT4">
                  <p:embed/>
                </p:oleObj>
              </mc:Choice>
              <mc:Fallback>
                <p:oleObj name="Equation" r:id="rId17" imgW="8254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914982" y="3541448"/>
                        <a:ext cx="1821270" cy="924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071593" y="190822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于是，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3748244"/>
              </p:ext>
            </p:extLst>
          </p:nvPr>
        </p:nvGraphicFramePr>
        <p:xfrm>
          <a:off x="1196052" y="2449442"/>
          <a:ext cx="3070514" cy="516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18" name="Equation" r:id="rId19" imgW="1358640" imgH="228600" progId="Equation.DSMT4">
                  <p:embed/>
                </p:oleObj>
              </mc:Choice>
              <mc:Fallback>
                <p:oleObj name="Equation" r:id="rId19" imgW="1358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196052" y="2449442"/>
                        <a:ext cx="3070514" cy="516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93097"/>
              </p:ext>
            </p:extLst>
          </p:nvPr>
        </p:nvGraphicFramePr>
        <p:xfrm>
          <a:off x="2073377" y="1905648"/>
          <a:ext cx="2251519" cy="490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19" name="Equation" r:id="rId21" imgW="990360" imgH="215640" progId="Equation.DSMT4">
                  <p:embed/>
                </p:oleObj>
              </mc:Choice>
              <mc:Fallback>
                <p:oleObj name="Equation" r:id="rId21" imgW="9903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073377" y="1905648"/>
                        <a:ext cx="2251519" cy="4907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7052982"/>
              </p:ext>
            </p:extLst>
          </p:nvPr>
        </p:nvGraphicFramePr>
        <p:xfrm>
          <a:off x="1480439" y="4786281"/>
          <a:ext cx="1301672" cy="1826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20" name="Equation" r:id="rId23" imgW="660240" imgH="927000" progId="Equation.DSMT4">
                  <p:embed/>
                </p:oleObj>
              </mc:Choice>
              <mc:Fallback>
                <p:oleObj name="Equation" r:id="rId23" imgW="660240" imgH="9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480439" y="4786281"/>
                        <a:ext cx="1301672" cy="18265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1038415"/>
              </p:ext>
            </p:extLst>
          </p:nvPr>
        </p:nvGraphicFramePr>
        <p:xfrm>
          <a:off x="4266566" y="2189288"/>
          <a:ext cx="4387850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21" name="Equation" r:id="rId25" imgW="1968480" imgH="419040" progId="Equation.DSMT4">
                  <p:embed/>
                </p:oleObj>
              </mc:Choice>
              <mc:Fallback>
                <p:oleObj name="Equation" r:id="rId25" imgW="19684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266566" y="2189288"/>
                        <a:ext cx="4387850" cy="935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1071593" y="448457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所以，</a:t>
            </a: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4818174"/>
              </p:ext>
            </p:extLst>
          </p:nvPr>
        </p:nvGraphicFramePr>
        <p:xfrm>
          <a:off x="2731309" y="4685490"/>
          <a:ext cx="5662613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22" name="Equation" r:id="rId27" imgW="2539800" imgH="419040" progId="Equation.DSMT4">
                  <p:embed/>
                </p:oleObj>
              </mc:Choice>
              <mc:Fallback>
                <p:oleObj name="Equation" r:id="rId27" imgW="25398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731309" y="4685490"/>
                        <a:ext cx="5662613" cy="935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995033"/>
              </p:ext>
            </p:extLst>
          </p:nvPr>
        </p:nvGraphicFramePr>
        <p:xfrm>
          <a:off x="2699580" y="5620527"/>
          <a:ext cx="5126037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23" name="Equation" r:id="rId29" imgW="2323800" imgH="419040" progId="Equation.DSMT4">
                  <p:embed/>
                </p:oleObj>
              </mc:Choice>
              <mc:Fallback>
                <p:oleObj name="Equation" r:id="rId29" imgW="23238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699580" y="5620527"/>
                        <a:ext cx="5126037" cy="925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507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35277" y="822339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6888899"/>
              </p:ext>
            </p:extLst>
          </p:nvPr>
        </p:nvGraphicFramePr>
        <p:xfrm>
          <a:off x="1649965" y="879274"/>
          <a:ext cx="2281773" cy="510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56" name="Equation" r:id="rId3" imgW="965160" imgH="215640" progId="Equation.DSMT4">
                  <p:embed/>
                </p:oleObj>
              </mc:Choice>
              <mc:Fallback>
                <p:oleObj name="Equation" r:id="rId3" imgW="9651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49965" y="879274"/>
                        <a:ext cx="2281773" cy="510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666488"/>
              </p:ext>
            </p:extLst>
          </p:nvPr>
        </p:nvGraphicFramePr>
        <p:xfrm>
          <a:off x="4059371" y="846221"/>
          <a:ext cx="5354637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57" name="Equation" r:id="rId5" imgW="2298600" imgH="228600" progId="Equation.DSMT4">
                  <p:embed/>
                </p:oleObj>
              </mc:Choice>
              <mc:Fallback>
                <p:oleObj name="Equation" r:id="rId5" imgW="2298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59371" y="846221"/>
                        <a:ext cx="5354637" cy="531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146800" y="3352800"/>
          <a:ext cx="914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58" name="Equation" r:id="rId7" imgW="914400" imgH="203040" progId="Equation.DSMT4">
                  <p:embed/>
                </p:oleObj>
              </mc:Choice>
              <mc:Fallback>
                <p:oleObj name="Equation" r:id="rId7" imgW="914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7061200" y="1601986"/>
            <a:ext cx="2852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</a:t>
            </a:r>
            <a:r>
              <a:rPr lang="zh-CN" altLang="en-US" sz="2400" b="1" dirty="0">
                <a:solidFill>
                  <a:srgbClr val="0000CC"/>
                </a:solidFill>
              </a:rPr>
              <a:t>年考研高数三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94411" y="299127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7377302"/>
              </p:ext>
            </p:extLst>
          </p:nvPr>
        </p:nvGraphicFramePr>
        <p:xfrm>
          <a:off x="889224" y="2218326"/>
          <a:ext cx="1976438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59" name="Equation" r:id="rId9" imgW="812520" imgH="228600" progId="Equation.DSMT4">
                  <p:embed/>
                </p:oleObj>
              </mc:Choice>
              <mc:Fallback>
                <p:oleObj name="Equation" r:id="rId9" imgW="8125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89224" y="2218326"/>
                        <a:ext cx="1976438" cy="557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7725291"/>
              </p:ext>
            </p:extLst>
          </p:nvPr>
        </p:nvGraphicFramePr>
        <p:xfrm>
          <a:off x="3093902" y="1955299"/>
          <a:ext cx="60547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60" name="Equation" r:id="rId11" imgW="2539800" imgH="431640" progId="Equation.DSMT4">
                  <p:embed/>
                </p:oleObj>
              </mc:Choice>
              <mc:Fallback>
                <p:oleObj name="Equation" r:id="rId11" imgW="25398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93902" y="1955299"/>
                        <a:ext cx="6054725" cy="102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5440556"/>
              </p:ext>
            </p:extLst>
          </p:nvPr>
        </p:nvGraphicFramePr>
        <p:xfrm>
          <a:off x="1553562" y="2766187"/>
          <a:ext cx="6841128" cy="953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61" name="Equation" r:id="rId13" imgW="2908080" imgH="406080" progId="Equation.DSMT4">
                  <p:embed/>
                </p:oleObj>
              </mc:Choice>
              <mc:Fallback>
                <p:oleObj name="Equation" r:id="rId13" imgW="29080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53562" y="2766187"/>
                        <a:ext cx="6841128" cy="9534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0673860"/>
              </p:ext>
            </p:extLst>
          </p:nvPr>
        </p:nvGraphicFramePr>
        <p:xfrm>
          <a:off x="889224" y="3561749"/>
          <a:ext cx="4573169" cy="79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62" name="Equation" r:id="rId15" imgW="1904760" imgH="330120" progId="Equation.DSMT4">
                  <p:embed/>
                </p:oleObj>
              </mc:Choice>
              <mc:Fallback>
                <p:oleObj name="Equation" r:id="rId15" imgW="190476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89224" y="3561749"/>
                        <a:ext cx="4573169" cy="791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127885"/>
              </p:ext>
            </p:extLst>
          </p:nvPr>
        </p:nvGraphicFramePr>
        <p:xfrm>
          <a:off x="858982" y="5204088"/>
          <a:ext cx="3200389" cy="1088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63" name="Equation" r:id="rId17" imgW="1269720" imgH="431640" progId="Equation.DSMT4">
                  <p:embed/>
                </p:oleObj>
              </mc:Choice>
              <mc:Fallback>
                <p:oleObj name="Equation" r:id="rId17" imgW="12697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58982" y="5204088"/>
                        <a:ext cx="3200389" cy="10885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5699248"/>
              </p:ext>
            </p:extLst>
          </p:nvPr>
        </p:nvGraphicFramePr>
        <p:xfrm>
          <a:off x="4175918" y="5253149"/>
          <a:ext cx="4856162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64" name="Equation" r:id="rId19" imgW="2222280" imgH="444240" progId="Equation.DSMT4">
                  <p:embed/>
                </p:oleObj>
              </mc:Choice>
              <mc:Fallback>
                <p:oleObj name="Equation" r:id="rId19" imgW="22222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175918" y="5253149"/>
                        <a:ext cx="4856162" cy="971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830663"/>
              </p:ext>
            </p:extLst>
          </p:nvPr>
        </p:nvGraphicFramePr>
        <p:xfrm>
          <a:off x="940143" y="1261936"/>
          <a:ext cx="4527116" cy="9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65" name="Equation" r:id="rId21" imgW="2031840" imgH="431640" progId="Equation.DSMT4">
                  <p:embed/>
                </p:oleObj>
              </mc:Choice>
              <mc:Fallback>
                <p:oleObj name="Equation" r:id="rId21" imgW="20318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40143" y="1261936"/>
                        <a:ext cx="4527116" cy="962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009979"/>
              </p:ext>
            </p:extLst>
          </p:nvPr>
        </p:nvGraphicFramePr>
        <p:xfrm>
          <a:off x="5547643" y="3546976"/>
          <a:ext cx="3733675" cy="1015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66" name="Equation" r:id="rId23" imgW="1587240" imgH="431640" progId="Equation.DSMT4">
                  <p:embed/>
                </p:oleObj>
              </mc:Choice>
              <mc:Fallback>
                <p:oleObj name="Equation" r:id="rId23" imgW="15872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547643" y="3546976"/>
                        <a:ext cx="3733675" cy="10157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4440980"/>
              </p:ext>
            </p:extLst>
          </p:nvPr>
        </p:nvGraphicFramePr>
        <p:xfrm>
          <a:off x="858982" y="4252102"/>
          <a:ext cx="2628327" cy="1076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67" name="Equation" r:id="rId25" imgW="1054080" imgH="431640" progId="Equation.DSMT4">
                  <p:embed/>
                </p:oleObj>
              </mc:Choice>
              <mc:Fallback>
                <p:oleObj name="Equation" r:id="rId25" imgW="10540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858982" y="4252102"/>
                        <a:ext cx="2628327" cy="10768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7401868"/>
              </p:ext>
            </p:extLst>
          </p:nvPr>
        </p:nvGraphicFramePr>
        <p:xfrm>
          <a:off x="3522284" y="4319124"/>
          <a:ext cx="4240821" cy="1068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68" name="Equation" r:id="rId27" imgW="1714320" imgH="431640" progId="Equation.DSMT4">
                  <p:embed/>
                </p:oleObj>
              </mc:Choice>
              <mc:Fallback>
                <p:oleObj name="Equation" r:id="rId27" imgW="17143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522284" y="4319124"/>
                        <a:ext cx="4240821" cy="10683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342196"/>
              </p:ext>
            </p:extLst>
          </p:nvPr>
        </p:nvGraphicFramePr>
        <p:xfrm>
          <a:off x="9148627" y="5489650"/>
          <a:ext cx="1432526" cy="517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69" name="Equation" r:id="rId29" imgW="596880" imgH="215640" progId="Equation.DSMT4">
                  <p:embed/>
                </p:oleObj>
              </mc:Choice>
              <mc:Fallback>
                <p:oleObj name="Equation" r:id="rId29" imgW="5968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9148627" y="5489650"/>
                        <a:ext cx="1432526" cy="5173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533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0925866"/>
              </p:ext>
            </p:extLst>
          </p:nvPr>
        </p:nvGraphicFramePr>
        <p:xfrm>
          <a:off x="1116640" y="971978"/>
          <a:ext cx="1829066" cy="485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85" name="Equation" r:id="rId3" imgW="812520" imgH="215640" progId="Equation.DSMT4">
                  <p:embed/>
                </p:oleObj>
              </mc:Choice>
              <mc:Fallback>
                <p:oleObj name="Equation" r:id="rId3" imgW="8125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6640" y="971978"/>
                        <a:ext cx="1829066" cy="4858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430774"/>
              </p:ext>
            </p:extLst>
          </p:nvPr>
        </p:nvGraphicFramePr>
        <p:xfrm>
          <a:off x="2991962" y="684616"/>
          <a:ext cx="2999895" cy="1060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86" name="Equation" r:id="rId5" imgW="1257120" imgH="444240" progId="Equation.DSMT4">
                  <p:embed/>
                </p:oleObj>
              </mc:Choice>
              <mc:Fallback>
                <p:oleObj name="Equation" r:id="rId5" imgW="12571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91962" y="684616"/>
                        <a:ext cx="2999895" cy="10605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956715" y="964049"/>
            <a:ext cx="972205" cy="530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收敛</a:t>
            </a:r>
            <a:r>
              <a:rPr lang="en-US" altLang="zh-CN" sz="2800" b="1" dirty="0"/>
              <a:t>;</a:t>
            </a:r>
            <a:endParaRPr lang="zh-CN" altLang="en-US" sz="2800" b="1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6364187"/>
              </p:ext>
            </p:extLst>
          </p:nvPr>
        </p:nvGraphicFramePr>
        <p:xfrm>
          <a:off x="6875985" y="953396"/>
          <a:ext cx="4223597" cy="527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87" name="Equation" r:id="rId7" imgW="1726920" imgH="215640" progId="Equation.DSMT4">
                  <p:embed/>
                </p:oleObj>
              </mc:Choice>
              <mc:Fallback>
                <p:oleObj name="Equation" r:id="rId7" imgW="17269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75985" y="953396"/>
                        <a:ext cx="4223597" cy="5279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639033"/>
              </p:ext>
            </p:extLst>
          </p:nvPr>
        </p:nvGraphicFramePr>
        <p:xfrm>
          <a:off x="1088647" y="1575749"/>
          <a:ext cx="5517729" cy="110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88" name="Equation" r:id="rId9" imgW="2209680" imgH="444240" progId="Equation.DSMT4">
                  <p:embed/>
                </p:oleObj>
              </mc:Choice>
              <mc:Fallback>
                <p:oleObj name="Equation" r:id="rId9" imgW="22096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88647" y="1575749"/>
                        <a:ext cx="5517729" cy="1109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7534275"/>
              </p:ext>
            </p:extLst>
          </p:nvPr>
        </p:nvGraphicFramePr>
        <p:xfrm>
          <a:off x="6787916" y="1922204"/>
          <a:ext cx="2463990" cy="537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89" name="Equation" r:id="rId11" imgW="990360" imgH="215640" progId="Equation.DSMT4">
                  <p:embed/>
                </p:oleObj>
              </mc:Choice>
              <mc:Fallback>
                <p:oleObj name="Equation" r:id="rId11" imgW="9903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787916" y="1922204"/>
                        <a:ext cx="2463990" cy="5370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789873"/>
              </p:ext>
            </p:extLst>
          </p:nvPr>
        </p:nvGraphicFramePr>
        <p:xfrm>
          <a:off x="1059640" y="2498514"/>
          <a:ext cx="2522816" cy="1073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90" name="Equation" r:id="rId13" imgW="1206360" imgH="444240" progId="Equation.DSMT4">
                  <p:embed/>
                </p:oleObj>
              </mc:Choice>
              <mc:Fallback>
                <p:oleObj name="Equation" r:id="rId13" imgW="12063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59640" y="2498514"/>
                        <a:ext cx="2522816" cy="10736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42654"/>
              </p:ext>
            </p:extLst>
          </p:nvPr>
        </p:nvGraphicFramePr>
        <p:xfrm>
          <a:off x="3572029" y="2524652"/>
          <a:ext cx="2639057" cy="105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91" name="Equation" r:id="rId15" imgW="1282680" imgH="444240" progId="Equation.DSMT4">
                  <p:embed/>
                </p:oleObj>
              </mc:Choice>
              <mc:Fallback>
                <p:oleObj name="Equation" r:id="rId15" imgW="12826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572029" y="2524652"/>
                        <a:ext cx="2639057" cy="1050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828321"/>
              </p:ext>
            </p:extLst>
          </p:nvPr>
        </p:nvGraphicFramePr>
        <p:xfrm>
          <a:off x="6211086" y="2370324"/>
          <a:ext cx="4387508" cy="126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92" name="Equation" r:id="rId17" imgW="2222280" imgH="545760" progId="Equation.DSMT4">
                  <p:embed/>
                </p:oleObj>
              </mc:Choice>
              <mc:Fallback>
                <p:oleObj name="Equation" r:id="rId17" imgW="2222280" imgH="545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211086" y="2370324"/>
                        <a:ext cx="4387508" cy="1266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451794"/>
              </p:ext>
            </p:extLst>
          </p:nvPr>
        </p:nvGraphicFramePr>
        <p:xfrm>
          <a:off x="1088647" y="3436255"/>
          <a:ext cx="3342149" cy="97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93" name="Equation" r:id="rId19" imgW="1536480" imgH="406080" progId="Equation.DSMT4">
                  <p:embed/>
                </p:oleObj>
              </mc:Choice>
              <mc:Fallback>
                <p:oleObj name="Equation" r:id="rId19" imgW="15364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088647" y="3436255"/>
                        <a:ext cx="3342149" cy="978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377421"/>
              </p:ext>
            </p:extLst>
          </p:nvPr>
        </p:nvGraphicFramePr>
        <p:xfrm>
          <a:off x="4440518" y="3769764"/>
          <a:ext cx="2826004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94" name="Equation" r:id="rId21" imgW="1396800" imgH="203040" progId="Equation.DSMT4">
                  <p:embed/>
                </p:oleObj>
              </mc:Choice>
              <mc:Fallback>
                <p:oleObj name="Equation" r:id="rId21" imgW="13968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440518" y="3769764"/>
                        <a:ext cx="2826004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8771144"/>
              </p:ext>
            </p:extLst>
          </p:nvPr>
        </p:nvGraphicFramePr>
        <p:xfrm>
          <a:off x="7533870" y="3765795"/>
          <a:ext cx="1916112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95" name="Equation" r:id="rId23" imgW="812520" imgH="203040" progId="Equation.DSMT4">
                  <p:embed/>
                </p:oleObj>
              </mc:Choice>
              <mc:Fallback>
                <p:oleObj name="Equation" r:id="rId23" imgW="8125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533870" y="3765795"/>
                        <a:ext cx="1916112" cy="477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9202160"/>
              </p:ext>
            </p:extLst>
          </p:nvPr>
        </p:nvGraphicFramePr>
        <p:xfrm>
          <a:off x="1078925" y="4360087"/>
          <a:ext cx="4361051" cy="657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96" name="Equation" r:id="rId25" imgW="2095200" imgH="279360" progId="Equation.DSMT4">
                  <p:embed/>
                </p:oleObj>
              </mc:Choice>
              <mc:Fallback>
                <p:oleObj name="Equation" r:id="rId25" imgW="20952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078925" y="4360087"/>
                        <a:ext cx="4361051" cy="6570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9220403"/>
              </p:ext>
            </p:extLst>
          </p:nvPr>
        </p:nvGraphicFramePr>
        <p:xfrm>
          <a:off x="5410264" y="4379945"/>
          <a:ext cx="144621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97" name="Equation" r:id="rId27" imgW="736560" imgH="177480" progId="Equation.DSMT4">
                  <p:embed/>
                </p:oleObj>
              </mc:Choice>
              <mc:Fallback>
                <p:oleObj name="Equation" r:id="rId27" imgW="7365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410264" y="4379945"/>
                        <a:ext cx="1446212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8524278"/>
              </p:ext>
            </p:extLst>
          </p:nvPr>
        </p:nvGraphicFramePr>
        <p:xfrm>
          <a:off x="1049212" y="4908874"/>
          <a:ext cx="4361052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98" name="Equation" r:id="rId29" imgW="1968480" imgH="279360" progId="Equation.DSMT4">
                  <p:embed/>
                </p:oleObj>
              </mc:Choice>
              <mc:Fallback>
                <p:oleObj name="Equation" r:id="rId29" imgW="19684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049212" y="4908874"/>
                        <a:ext cx="4361052" cy="65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5809901"/>
              </p:ext>
            </p:extLst>
          </p:nvPr>
        </p:nvGraphicFramePr>
        <p:xfrm>
          <a:off x="5341704" y="4937454"/>
          <a:ext cx="650153" cy="413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99" name="Equation" r:id="rId31" imgW="279360" imgH="177480" progId="Equation.DSMT4">
                  <p:embed/>
                </p:oleObj>
              </mc:Choice>
              <mc:Fallback>
                <p:oleObj name="Equation" r:id="rId31" imgW="2793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5341704" y="4937454"/>
                        <a:ext cx="650153" cy="4137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1843681"/>
              </p:ext>
            </p:extLst>
          </p:nvPr>
        </p:nvGraphicFramePr>
        <p:xfrm>
          <a:off x="1051941" y="5508972"/>
          <a:ext cx="1554189" cy="1105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00" name="Equation" r:id="rId33" imgW="660240" imgH="469800" progId="Equation.DSMT4">
                  <p:embed/>
                </p:oleObj>
              </mc:Choice>
              <mc:Fallback>
                <p:oleObj name="Equation" r:id="rId33" imgW="66024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051941" y="5508972"/>
                        <a:ext cx="1554189" cy="1105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6228439"/>
              </p:ext>
            </p:extLst>
          </p:nvPr>
        </p:nvGraphicFramePr>
        <p:xfrm>
          <a:off x="2491015" y="5406439"/>
          <a:ext cx="469355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01" name="Equation" r:id="rId35" imgW="2133360" imgH="203040" progId="Equation.DSMT4">
                  <p:embed/>
                </p:oleObj>
              </mc:Choice>
              <mc:Fallback>
                <p:oleObj name="Equation" r:id="rId35" imgW="21333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2491015" y="5406439"/>
                        <a:ext cx="4693558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810544"/>
              </p:ext>
            </p:extLst>
          </p:nvPr>
        </p:nvGraphicFramePr>
        <p:xfrm>
          <a:off x="2606130" y="6004941"/>
          <a:ext cx="3960812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02" name="Equation" r:id="rId37" imgW="1676160" imgH="203040" progId="Equation.DSMT4">
                  <p:embed/>
                </p:oleObj>
              </mc:Choice>
              <mc:Fallback>
                <p:oleObj name="Equation" r:id="rId37" imgW="16761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2606130" y="6004941"/>
                        <a:ext cx="3960812" cy="481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239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46401" y="875759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209126"/>
              </p:ext>
            </p:extLst>
          </p:nvPr>
        </p:nvGraphicFramePr>
        <p:xfrm>
          <a:off x="1438603" y="673042"/>
          <a:ext cx="6923087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29" name="Equation" r:id="rId3" imgW="2971800" imgH="444240" progId="Equation.DSMT4">
                  <p:embed/>
                </p:oleObj>
              </mc:Choice>
              <mc:Fallback>
                <p:oleObj name="Equation" r:id="rId3" imgW="29718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38603" y="673042"/>
                        <a:ext cx="6923087" cy="1033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146800" y="3352800"/>
          <a:ext cx="914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30" name="Equation" r:id="rId5" imgW="914400" imgH="203040" progId="Equation.DSMT4">
                  <p:embed/>
                </p:oleObj>
              </mc:Choice>
              <mc:Fallback>
                <p:oleObj name="Equation" r:id="rId5" imgW="914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8397572" y="932114"/>
            <a:ext cx="2861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(2022</a:t>
            </a:r>
            <a:r>
              <a:rPr lang="zh-CN" altLang="en-US" sz="2400" b="1" dirty="0">
                <a:solidFill>
                  <a:srgbClr val="0000CC"/>
                </a:solidFill>
              </a:rPr>
              <a:t>年考研高数三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8573" y="227573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352353"/>
              </p:ext>
            </p:extLst>
          </p:nvPr>
        </p:nvGraphicFramePr>
        <p:xfrm>
          <a:off x="1402721" y="1595124"/>
          <a:ext cx="4604510" cy="1900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31" name="Equation" r:id="rId7" imgW="2158920" imgH="888840" progId="Equation.DSMT4">
                  <p:embed/>
                </p:oleObj>
              </mc:Choice>
              <mc:Fallback>
                <p:oleObj name="Equation" r:id="rId7" imgW="215892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02721" y="1595124"/>
                        <a:ext cx="4604510" cy="1900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991342"/>
              </p:ext>
            </p:extLst>
          </p:nvPr>
        </p:nvGraphicFramePr>
        <p:xfrm>
          <a:off x="6080011" y="2275736"/>
          <a:ext cx="1673729" cy="484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32" name="Equation" r:id="rId9" imgW="812520" imgH="215640" progId="Equation.DSMT4">
                  <p:embed/>
                </p:oleObj>
              </mc:Choice>
              <mc:Fallback>
                <p:oleObj name="Equation" r:id="rId9" imgW="8125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80011" y="2275736"/>
                        <a:ext cx="1673729" cy="4842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8674076"/>
              </p:ext>
            </p:extLst>
          </p:nvPr>
        </p:nvGraphicFramePr>
        <p:xfrm>
          <a:off x="7826520" y="2288323"/>
          <a:ext cx="1378166" cy="459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33" name="Equation" r:id="rId11" imgW="774360" imgH="215640" progId="Equation.DSMT4">
                  <p:embed/>
                </p:oleObj>
              </mc:Choice>
              <mc:Fallback>
                <p:oleObj name="Equation" r:id="rId11" imgW="7743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826520" y="2288323"/>
                        <a:ext cx="1378166" cy="459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6763236"/>
              </p:ext>
            </p:extLst>
          </p:nvPr>
        </p:nvGraphicFramePr>
        <p:xfrm>
          <a:off x="858981" y="4135018"/>
          <a:ext cx="2501896" cy="471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34" name="Equation" r:id="rId13" imgW="1231560" imgH="215640" progId="Equation.DSMT4">
                  <p:embed/>
                </p:oleObj>
              </mc:Choice>
              <mc:Fallback>
                <p:oleObj name="Equation" r:id="rId13" imgW="12315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58981" y="4135018"/>
                        <a:ext cx="2501896" cy="4717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4462346"/>
              </p:ext>
            </p:extLst>
          </p:nvPr>
        </p:nvGraphicFramePr>
        <p:xfrm>
          <a:off x="746401" y="4512214"/>
          <a:ext cx="7500616" cy="1031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35" name="Equation" r:id="rId15" imgW="3238200" imgH="444240" progId="Equation.DSMT4">
                  <p:embed/>
                </p:oleObj>
              </mc:Choice>
              <mc:Fallback>
                <p:oleObj name="Equation" r:id="rId15" imgW="32382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46401" y="4512214"/>
                        <a:ext cx="7500616" cy="10312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5629648"/>
              </p:ext>
            </p:extLst>
          </p:nvPr>
        </p:nvGraphicFramePr>
        <p:xfrm>
          <a:off x="9204686" y="2261496"/>
          <a:ext cx="2276743" cy="500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36" name="Equation" r:id="rId17" imgW="1269720" imgH="215640" progId="Equation.DSMT4">
                  <p:embed/>
                </p:oleObj>
              </mc:Choice>
              <mc:Fallback>
                <p:oleObj name="Equation" r:id="rId17" imgW="12697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204686" y="2261496"/>
                        <a:ext cx="2276743" cy="5004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8537389"/>
              </p:ext>
            </p:extLst>
          </p:nvPr>
        </p:nvGraphicFramePr>
        <p:xfrm>
          <a:off x="858981" y="3550349"/>
          <a:ext cx="1779716" cy="475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37" name="Equation" r:id="rId19" imgW="850680" imgH="215640" progId="Equation.DSMT4">
                  <p:embed/>
                </p:oleObj>
              </mc:Choice>
              <mc:Fallback>
                <p:oleObj name="Equation" r:id="rId19" imgW="8506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58981" y="3550349"/>
                        <a:ext cx="1779716" cy="475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554444"/>
              </p:ext>
            </p:extLst>
          </p:nvPr>
        </p:nvGraphicFramePr>
        <p:xfrm>
          <a:off x="2923940" y="3280143"/>
          <a:ext cx="7038665" cy="105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38" name="Equation" r:id="rId21" imgW="3314520" imgH="482400" progId="Equation.DSMT4">
                  <p:embed/>
                </p:oleObj>
              </mc:Choice>
              <mc:Fallback>
                <p:oleObj name="Equation" r:id="rId21" imgW="33145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923940" y="3280143"/>
                        <a:ext cx="7038665" cy="105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4586268"/>
              </p:ext>
            </p:extLst>
          </p:nvPr>
        </p:nvGraphicFramePr>
        <p:xfrm>
          <a:off x="746401" y="5446020"/>
          <a:ext cx="5470525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39" name="Equation" r:id="rId23" imgW="2476440" imgH="444240" progId="Equation.DSMT4">
                  <p:embed/>
                </p:oleObj>
              </mc:Choice>
              <mc:Fallback>
                <p:oleObj name="Equation" r:id="rId23" imgW="24764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46401" y="5446020"/>
                        <a:ext cx="5470525" cy="982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9923315"/>
              </p:ext>
            </p:extLst>
          </p:nvPr>
        </p:nvGraphicFramePr>
        <p:xfrm>
          <a:off x="6339554" y="5435417"/>
          <a:ext cx="4768850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40" name="Equation" r:id="rId25" imgW="2158920" imgH="444240" progId="Equation.DSMT4">
                  <p:embed/>
                </p:oleObj>
              </mc:Choice>
              <mc:Fallback>
                <p:oleObj name="Equation" r:id="rId25" imgW="21589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339554" y="5435417"/>
                        <a:ext cx="4768850" cy="982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602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146800" y="3352800"/>
          <a:ext cx="914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35" name="Equation" r:id="rId3" imgW="914400" imgH="203040" progId="Equation.DSMT4">
                  <p:embed/>
                </p:oleObj>
              </mc:Choice>
              <mc:Fallback>
                <p:oleObj name="Equation" r:id="rId3" imgW="914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0296315"/>
              </p:ext>
            </p:extLst>
          </p:nvPr>
        </p:nvGraphicFramePr>
        <p:xfrm>
          <a:off x="1362693" y="823943"/>
          <a:ext cx="4422348" cy="962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36" name="Equation" r:id="rId5" imgW="2044440" imgH="444240" progId="Equation.DSMT4">
                  <p:embed/>
                </p:oleObj>
              </mc:Choice>
              <mc:Fallback>
                <p:oleObj name="Equation" r:id="rId5" imgW="20444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62693" y="823943"/>
                        <a:ext cx="4422348" cy="962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79340"/>
              </p:ext>
            </p:extLst>
          </p:nvPr>
        </p:nvGraphicFramePr>
        <p:xfrm>
          <a:off x="6387067" y="1706736"/>
          <a:ext cx="1273158" cy="933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37" name="Equation" r:id="rId7" imgW="609480" imgH="406080" progId="Equation.DSMT4">
                  <p:embed/>
                </p:oleObj>
              </mc:Choice>
              <mc:Fallback>
                <p:oleObj name="Equation" r:id="rId7" imgW="6094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87067" y="1706736"/>
                        <a:ext cx="1273158" cy="9338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208194"/>
              </p:ext>
            </p:extLst>
          </p:nvPr>
        </p:nvGraphicFramePr>
        <p:xfrm>
          <a:off x="5845419" y="4491249"/>
          <a:ext cx="2247414" cy="128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38" name="Equation" r:id="rId9" imgW="1193760" imgH="609480" progId="Equation.DSMT4">
                  <p:embed/>
                </p:oleObj>
              </mc:Choice>
              <mc:Fallback>
                <p:oleObj name="Equation" r:id="rId9" imgW="119376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45419" y="4491249"/>
                        <a:ext cx="2247414" cy="1286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438226"/>
              </p:ext>
            </p:extLst>
          </p:nvPr>
        </p:nvGraphicFramePr>
        <p:xfrm>
          <a:off x="1382868" y="3528196"/>
          <a:ext cx="4545012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39" name="Equation" r:id="rId11" imgW="2057400" imgH="444240" progId="Equation.DSMT4">
                  <p:embed/>
                </p:oleObj>
              </mc:Choice>
              <mc:Fallback>
                <p:oleObj name="Equation" r:id="rId11" imgW="20574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82868" y="3528196"/>
                        <a:ext cx="4545012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9412382"/>
              </p:ext>
            </p:extLst>
          </p:nvPr>
        </p:nvGraphicFramePr>
        <p:xfrm>
          <a:off x="5675029" y="5606788"/>
          <a:ext cx="1622839" cy="926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40" name="Equation" r:id="rId13" imgW="711000" imgH="406080" progId="Equation.DSMT4">
                  <p:embed/>
                </p:oleObj>
              </mc:Choice>
              <mc:Fallback>
                <p:oleObj name="Equation" r:id="rId13" imgW="7110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675029" y="5606788"/>
                        <a:ext cx="1622839" cy="926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7973550"/>
              </p:ext>
            </p:extLst>
          </p:nvPr>
        </p:nvGraphicFramePr>
        <p:xfrm>
          <a:off x="6234072" y="2708432"/>
          <a:ext cx="4551526" cy="931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41" name="Equation" r:id="rId15" imgW="2057400" imgH="406080" progId="Equation.DSMT4">
                  <p:embed/>
                </p:oleObj>
              </mc:Choice>
              <mc:Fallback>
                <p:oleObj name="Equation" r:id="rId15" imgW="20574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234072" y="2708432"/>
                        <a:ext cx="4551526" cy="931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5422357"/>
              </p:ext>
            </p:extLst>
          </p:nvPr>
        </p:nvGraphicFramePr>
        <p:xfrm>
          <a:off x="7358246" y="5535567"/>
          <a:ext cx="4077768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42" name="Equation" r:id="rId17" imgW="2044440" imgH="406080" progId="Equation.DSMT4">
                  <p:embed/>
                </p:oleObj>
              </mc:Choice>
              <mc:Fallback>
                <p:oleObj name="Equation" r:id="rId17" imgW="20444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358246" y="5535567"/>
                        <a:ext cx="4077768" cy="931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1194286" y="1561701"/>
            <a:ext cx="5138261" cy="1223963"/>
            <a:chOff x="1194286" y="1188694"/>
            <a:chExt cx="5138261" cy="1223963"/>
          </a:xfrm>
        </p:grpSpPr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7557154"/>
                </p:ext>
              </p:extLst>
            </p:nvPr>
          </p:nvGraphicFramePr>
          <p:xfrm>
            <a:off x="2097097" y="1188694"/>
            <a:ext cx="4235450" cy="1223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243" name="Equation" r:id="rId19" imgW="2057400" imgH="545760" progId="Equation.DSMT4">
                    <p:embed/>
                  </p:oleObj>
                </mc:Choice>
                <mc:Fallback>
                  <p:oleObj name="Equation" r:id="rId19" imgW="2057400" imgH="5457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097097" y="1188694"/>
                          <a:ext cx="4235450" cy="1223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文本框 2"/>
            <p:cNvSpPr txBox="1"/>
            <p:nvPr/>
          </p:nvSpPr>
          <p:spPr>
            <a:xfrm>
              <a:off x="1194286" y="1583947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/>
                <a:t>由于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171771" y="2663702"/>
            <a:ext cx="5062301" cy="963613"/>
            <a:chOff x="1171771" y="2396518"/>
            <a:chExt cx="5062301" cy="963613"/>
          </a:xfrm>
        </p:grpSpPr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73199601"/>
                </p:ext>
              </p:extLst>
            </p:nvPr>
          </p:nvGraphicFramePr>
          <p:xfrm>
            <a:off x="2144672" y="2396518"/>
            <a:ext cx="4089400" cy="963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244" name="Equation" r:id="rId21" imgW="1663560" imgH="444240" progId="Equation.DSMT4">
                    <p:embed/>
                  </p:oleObj>
                </mc:Choice>
                <mc:Fallback>
                  <p:oleObj name="Equation" r:id="rId21" imgW="1663560" imgH="4442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2144672" y="2396518"/>
                          <a:ext cx="4089400" cy="963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文本框 26"/>
            <p:cNvSpPr txBox="1"/>
            <p:nvPr/>
          </p:nvSpPr>
          <p:spPr>
            <a:xfrm>
              <a:off x="1171771" y="2630510"/>
              <a:ext cx="9060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/>
                <a:t>从而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194286" y="4309824"/>
            <a:ext cx="4612873" cy="1209675"/>
            <a:chOff x="1241861" y="4075352"/>
            <a:chExt cx="4612873" cy="1209675"/>
          </a:xfrm>
        </p:grpSpPr>
        <p:graphicFrame>
          <p:nvGraphicFramePr>
            <p:cNvPr id="25" name="对象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34189090"/>
                </p:ext>
              </p:extLst>
            </p:nvPr>
          </p:nvGraphicFramePr>
          <p:xfrm>
            <a:off x="2235234" y="4075352"/>
            <a:ext cx="3619500" cy="1209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245" name="Equation" r:id="rId23" imgW="1638000" imgH="545760" progId="Equation.DSMT4">
                    <p:embed/>
                  </p:oleObj>
                </mc:Choice>
                <mc:Fallback>
                  <p:oleObj name="Equation" r:id="rId23" imgW="1638000" imgH="5457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2235234" y="4075352"/>
                          <a:ext cx="3619500" cy="12096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文本框 27"/>
            <p:cNvSpPr txBox="1"/>
            <p:nvPr/>
          </p:nvSpPr>
          <p:spPr>
            <a:xfrm>
              <a:off x="1241861" y="4529019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/>
                <a:t>由于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238655" y="5535567"/>
            <a:ext cx="4546386" cy="1023439"/>
            <a:chOff x="1238655" y="5535567"/>
            <a:chExt cx="4546386" cy="1023439"/>
          </a:xfrm>
        </p:grpSpPr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03625750"/>
                </p:ext>
              </p:extLst>
            </p:nvPr>
          </p:nvGraphicFramePr>
          <p:xfrm>
            <a:off x="2220399" y="5535567"/>
            <a:ext cx="3564642" cy="1023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246" name="Equation" r:id="rId25" imgW="1549080" imgH="444240" progId="Equation.DSMT4">
                    <p:embed/>
                  </p:oleObj>
                </mc:Choice>
                <mc:Fallback>
                  <p:oleObj name="Equation" r:id="rId25" imgW="1549080" imgH="4442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2220399" y="5535567"/>
                          <a:ext cx="3564642" cy="10234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文本框 29"/>
            <p:cNvSpPr txBox="1"/>
            <p:nvPr/>
          </p:nvSpPr>
          <p:spPr>
            <a:xfrm>
              <a:off x="1238655" y="5785676"/>
              <a:ext cx="9060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/>
                <a:t>从而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345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8512265"/>
              </p:ext>
            </p:extLst>
          </p:nvPr>
        </p:nvGraphicFramePr>
        <p:xfrm>
          <a:off x="1796595" y="1954803"/>
          <a:ext cx="2586121" cy="524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6" name="Equation" r:id="rId3" imgW="1104840" imgH="215640" progId="Equation.DSMT4">
                  <p:embed/>
                </p:oleObj>
              </mc:Choice>
              <mc:Fallback>
                <p:oleObj name="Equation" r:id="rId3" imgW="11048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6595" y="1954803"/>
                        <a:ext cx="2586121" cy="5242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907580"/>
              </p:ext>
            </p:extLst>
          </p:nvPr>
        </p:nvGraphicFramePr>
        <p:xfrm>
          <a:off x="1924981" y="3263143"/>
          <a:ext cx="7403581" cy="1509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7" name="Equation" r:id="rId5" imgW="3288960" imgH="647640" progId="Equation.DSMT4">
                  <p:embed/>
                </p:oleObj>
              </mc:Choice>
              <mc:Fallback>
                <p:oleObj name="Equation" r:id="rId5" imgW="3288960" imgH="647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24981" y="3263143"/>
                        <a:ext cx="7403581" cy="15091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796595" y="2609504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综上，可得，</a:t>
            </a:r>
          </a:p>
        </p:txBody>
      </p:sp>
    </p:spTree>
    <p:extLst>
      <p:ext uri="{BB962C8B-B14F-4D97-AF65-F5344CB8AC3E}">
        <p14:creationId xmlns:p14="http://schemas.microsoft.com/office/powerpoint/2010/main" val="322782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7944" y="961496"/>
            <a:ext cx="724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86712" y="2392122"/>
            <a:ext cx="2861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(2013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年考研高数一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304992"/>
              </p:ext>
            </p:extLst>
          </p:nvPr>
        </p:nvGraphicFramePr>
        <p:xfrm>
          <a:off x="1923931" y="989540"/>
          <a:ext cx="3217333" cy="517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5" name="Equation" r:id="rId3" imgW="1422360" imgH="228600" progId="Equation.DSMT4">
                  <p:embed/>
                </p:oleObj>
              </mc:Choice>
              <mc:Fallback>
                <p:oleObj name="Equation" r:id="rId3" imgW="1422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23931" y="989540"/>
                        <a:ext cx="3217333" cy="5170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7155705"/>
              </p:ext>
            </p:extLst>
          </p:nvPr>
        </p:nvGraphicFramePr>
        <p:xfrm>
          <a:off x="5141264" y="971858"/>
          <a:ext cx="6191436" cy="523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6" name="Equation" r:id="rId5" imgW="2705040" imgH="228600" progId="Equation.DSMT4">
                  <p:embed/>
                </p:oleObj>
              </mc:Choice>
              <mc:Fallback>
                <p:oleObj name="Equation" r:id="rId5" imgW="2705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41264" y="971858"/>
                        <a:ext cx="6191436" cy="523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247754"/>
              </p:ext>
            </p:extLst>
          </p:nvPr>
        </p:nvGraphicFramePr>
        <p:xfrm>
          <a:off x="1149840" y="1345134"/>
          <a:ext cx="4842800" cy="980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7" name="Equation" r:id="rId7" imgW="2133360" imgH="431640" progId="Equation.DSMT4">
                  <p:embed/>
                </p:oleObj>
              </mc:Choice>
              <mc:Fallback>
                <p:oleObj name="Equation" r:id="rId7" imgW="21333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49840" y="1345134"/>
                        <a:ext cx="4842800" cy="980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1536206"/>
              </p:ext>
            </p:extLst>
          </p:nvPr>
        </p:nvGraphicFramePr>
        <p:xfrm>
          <a:off x="6233825" y="1592865"/>
          <a:ext cx="4019550" cy="484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8" name="Equation" r:id="rId9" imgW="1790640" imgH="215640" progId="Equation.DSMT4">
                  <p:embed/>
                </p:oleObj>
              </mc:Choice>
              <mc:Fallback>
                <p:oleObj name="Equation" r:id="rId9" imgW="17906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233825" y="1592865"/>
                        <a:ext cx="4019550" cy="4846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6731603"/>
              </p:ext>
            </p:extLst>
          </p:nvPr>
        </p:nvGraphicFramePr>
        <p:xfrm>
          <a:off x="1143912" y="2286671"/>
          <a:ext cx="3326487" cy="483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9" name="Equation" r:id="rId11" imgW="1485720" imgH="215640" progId="Equation.DSMT4">
                  <p:embed/>
                </p:oleObj>
              </mc:Choice>
              <mc:Fallback>
                <p:oleObj name="Equation" r:id="rId11" imgW="14857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43912" y="2286671"/>
                        <a:ext cx="3326487" cy="4833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143912" y="294492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303237"/>
              </p:ext>
            </p:extLst>
          </p:nvPr>
        </p:nvGraphicFramePr>
        <p:xfrm>
          <a:off x="2001646" y="2722040"/>
          <a:ext cx="2865581" cy="1046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0" name="Equation" r:id="rId13" imgW="1180800" imgH="431640" progId="Equation.DSMT4">
                  <p:embed/>
                </p:oleObj>
              </mc:Choice>
              <mc:Fallback>
                <p:oleObj name="Equation" r:id="rId13" imgW="11808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01646" y="2722040"/>
                        <a:ext cx="2865581" cy="10468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8005517"/>
              </p:ext>
            </p:extLst>
          </p:nvPr>
        </p:nvGraphicFramePr>
        <p:xfrm>
          <a:off x="1846214" y="3763945"/>
          <a:ext cx="3021013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1" name="Equation" r:id="rId15" imgW="1244520" imgH="431640" progId="Equation.DSMT4">
                  <p:embed/>
                </p:oleObj>
              </mc:Choice>
              <mc:Fallback>
                <p:oleObj name="Equation" r:id="rId15" imgW="12445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846214" y="3763945"/>
                        <a:ext cx="3021013" cy="1047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417623"/>
              </p:ext>
            </p:extLst>
          </p:nvPr>
        </p:nvGraphicFramePr>
        <p:xfrm>
          <a:off x="5043573" y="3786328"/>
          <a:ext cx="4100513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2" name="Equation" r:id="rId17" imgW="1688760" imgH="431640" progId="Equation.DSMT4">
                  <p:embed/>
                </p:oleObj>
              </mc:Choice>
              <mc:Fallback>
                <p:oleObj name="Equation" r:id="rId17" imgW="16887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043573" y="3786328"/>
                        <a:ext cx="4100513" cy="1047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5017157" y="296565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则有</a:t>
            </a: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9673561"/>
              </p:ext>
            </p:extLst>
          </p:nvPr>
        </p:nvGraphicFramePr>
        <p:xfrm>
          <a:off x="1328284" y="4840174"/>
          <a:ext cx="3836988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3" name="Equation" r:id="rId19" imgW="1676160" imgH="228600" progId="Equation.DSMT4">
                  <p:embed/>
                </p:oleObj>
              </mc:Choice>
              <mc:Fallback>
                <p:oleObj name="Equation" r:id="rId19" imgW="1676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328284" y="4840174"/>
                        <a:ext cx="3836988" cy="52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290584" y="5538971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因此，</a:t>
            </a: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0258586"/>
              </p:ext>
            </p:extLst>
          </p:nvPr>
        </p:nvGraphicFramePr>
        <p:xfrm>
          <a:off x="2158173" y="5336648"/>
          <a:ext cx="6011862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4" name="Equation" r:id="rId21" imgW="2476440" imgH="431640" progId="Equation.DSMT4">
                  <p:embed/>
                </p:oleObj>
              </mc:Choice>
              <mc:Fallback>
                <p:oleObj name="Equation" r:id="rId21" imgW="24764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158173" y="5336648"/>
                        <a:ext cx="6011862" cy="1047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2978088"/>
              </p:ext>
            </p:extLst>
          </p:nvPr>
        </p:nvGraphicFramePr>
        <p:xfrm>
          <a:off x="8089818" y="5364049"/>
          <a:ext cx="1479289" cy="1026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5" name="Equation" r:id="rId23" imgW="622080" imgH="431640" progId="Equation.DSMT4">
                  <p:embed/>
                </p:oleObj>
              </mc:Choice>
              <mc:Fallback>
                <p:oleObj name="Equation" r:id="rId23" imgW="6220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8089818" y="5364049"/>
                        <a:ext cx="1479289" cy="1026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025994"/>
              </p:ext>
            </p:extLst>
          </p:nvPr>
        </p:nvGraphicFramePr>
        <p:xfrm>
          <a:off x="9569107" y="5649260"/>
          <a:ext cx="1054549" cy="456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6" name="Equation" r:id="rId25" imgW="469800" imgH="203040" progId="Equation.DSMT4">
                  <p:embed/>
                </p:oleObj>
              </mc:Choice>
              <mc:Fallback>
                <p:oleObj name="Equation" r:id="rId25" imgW="4698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9569107" y="5649260"/>
                        <a:ext cx="1054549" cy="4560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329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3" grpId="0"/>
      <p:bldP spid="1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778247" y="1337927"/>
            <a:ext cx="7973057" cy="557745"/>
            <a:chOff x="1206500" y="645689"/>
            <a:chExt cx="7973057" cy="557745"/>
          </a:xfrm>
        </p:grpSpPr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49568978"/>
                </p:ext>
              </p:extLst>
            </p:nvPr>
          </p:nvGraphicFramePr>
          <p:xfrm>
            <a:off x="1206500" y="706017"/>
            <a:ext cx="4037856" cy="4974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185" name="Equation" r:id="rId3" imgW="1752480" imgH="215640" progId="Equation.DSMT4">
                    <p:embed/>
                  </p:oleObj>
                </mc:Choice>
                <mc:Fallback>
                  <p:oleObj name="Equation" r:id="rId3" imgW="1752480" imgH="215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06500" y="706017"/>
                          <a:ext cx="4037856" cy="49741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25979459"/>
                </p:ext>
              </p:extLst>
            </p:nvPr>
          </p:nvGraphicFramePr>
          <p:xfrm>
            <a:off x="5244356" y="645689"/>
            <a:ext cx="3935201" cy="5577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186" name="Equation" r:id="rId5" imgW="1612800" imgH="228600" progId="Equation.DSMT4">
                    <p:embed/>
                  </p:oleObj>
                </mc:Choice>
                <mc:Fallback>
                  <p:oleObj name="Equation" r:id="rId5" imgW="16128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244356" y="645689"/>
                          <a:ext cx="3935201" cy="55774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2175614"/>
              </p:ext>
            </p:extLst>
          </p:nvPr>
        </p:nvGraphicFramePr>
        <p:xfrm>
          <a:off x="1273279" y="1936771"/>
          <a:ext cx="3276606" cy="546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87" name="Equation" r:id="rId7" imgW="1371600" imgH="228600" progId="Equation.DSMT4">
                  <p:embed/>
                </p:oleObj>
              </mc:Choice>
              <mc:Fallback>
                <p:oleObj name="Equation" r:id="rId7" imgW="1371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73279" y="1936771"/>
                        <a:ext cx="3276606" cy="5461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432582"/>
              </p:ext>
            </p:extLst>
          </p:nvPr>
        </p:nvGraphicFramePr>
        <p:xfrm>
          <a:off x="4724093" y="1954726"/>
          <a:ext cx="3932364" cy="553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88" name="Equation" r:id="rId9" imgW="1714320" imgH="241200" progId="Equation.DSMT4">
                  <p:embed/>
                </p:oleObj>
              </mc:Choice>
              <mc:Fallback>
                <p:oleObj name="Equation" r:id="rId9" imgW="17143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24093" y="1954726"/>
                        <a:ext cx="3932364" cy="5534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077273"/>
              </p:ext>
            </p:extLst>
          </p:nvPr>
        </p:nvGraphicFramePr>
        <p:xfrm>
          <a:off x="1267362" y="2487125"/>
          <a:ext cx="29035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89" name="Equation" r:id="rId11" imgW="1244520" imgH="228600" progId="Equation.DSMT4">
                  <p:embed/>
                </p:oleObj>
              </mc:Choice>
              <mc:Fallback>
                <p:oleObj name="Equation" r:id="rId11" imgW="12445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67362" y="2487125"/>
                        <a:ext cx="2903538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0210883"/>
              </p:ext>
            </p:extLst>
          </p:nvPr>
        </p:nvGraphicFramePr>
        <p:xfrm>
          <a:off x="4308491" y="2419520"/>
          <a:ext cx="2376664" cy="555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0" name="Equation" r:id="rId13" imgW="977760" imgH="228600" progId="Equation.DSMT4">
                  <p:embed/>
                </p:oleObj>
              </mc:Choice>
              <mc:Fallback>
                <p:oleObj name="Equation" r:id="rId13" imgW="977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308491" y="2419520"/>
                        <a:ext cx="2376664" cy="5555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6026224"/>
              </p:ext>
            </p:extLst>
          </p:nvPr>
        </p:nvGraphicFramePr>
        <p:xfrm>
          <a:off x="1327271" y="2980052"/>
          <a:ext cx="25479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1" name="Equation" r:id="rId15" imgW="1091880" imgH="228600" progId="Equation.DSMT4">
                  <p:embed/>
                </p:oleObj>
              </mc:Choice>
              <mc:Fallback>
                <p:oleObj name="Equation" r:id="rId15" imgW="1091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327271" y="2980052"/>
                        <a:ext cx="2547938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1802457"/>
              </p:ext>
            </p:extLst>
          </p:nvPr>
        </p:nvGraphicFramePr>
        <p:xfrm>
          <a:off x="4077308" y="2961743"/>
          <a:ext cx="23145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2" name="Equation" r:id="rId17" imgW="952200" imgH="228600" progId="Equation.DSMT4">
                  <p:embed/>
                </p:oleObj>
              </mc:Choice>
              <mc:Fallback>
                <p:oleObj name="Equation" r:id="rId17" imgW="952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077308" y="2961743"/>
                        <a:ext cx="2314575" cy="55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652736"/>
              </p:ext>
            </p:extLst>
          </p:nvPr>
        </p:nvGraphicFramePr>
        <p:xfrm>
          <a:off x="2867646" y="3404512"/>
          <a:ext cx="1998395" cy="1168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3" name="Equation" r:id="rId19" imgW="825480" imgH="482400" progId="Equation.DSMT4">
                  <p:embed/>
                </p:oleObj>
              </mc:Choice>
              <mc:Fallback>
                <p:oleObj name="Equation" r:id="rId19" imgW="8254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867646" y="3404512"/>
                        <a:ext cx="1998395" cy="11682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8166888"/>
              </p:ext>
            </p:extLst>
          </p:nvPr>
        </p:nvGraphicFramePr>
        <p:xfrm>
          <a:off x="5020584" y="3721306"/>
          <a:ext cx="2692792" cy="544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4" name="Equation" r:id="rId21" imgW="1130040" imgH="228600" progId="Equation.DSMT4">
                  <p:embed/>
                </p:oleObj>
              </mc:Choice>
              <mc:Fallback>
                <p:oleObj name="Equation" r:id="rId21" imgW="1130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020584" y="3721306"/>
                        <a:ext cx="2692792" cy="5448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267362" y="3681622"/>
            <a:ext cx="1644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解方程组</a:t>
            </a: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6677814"/>
              </p:ext>
            </p:extLst>
          </p:nvPr>
        </p:nvGraphicFramePr>
        <p:xfrm>
          <a:off x="7867919" y="3755745"/>
          <a:ext cx="3067177" cy="496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5" name="Equation" r:id="rId23" imgW="1409400" imgH="228600" progId="Equation.DSMT4">
                  <p:embed/>
                </p:oleObj>
              </mc:Choice>
              <mc:Fallback>
                <p:oleObj name="Equation" r:id="rId23" imgW="1409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867919" y="3755745"/>
                        <a:ext cx="3067177" cy="4965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组合 23"/>
          <p:cNvGrpSpPr/>
          <p:nvPr/>
        </p:nvGrpSpPr>
        <p:grpSpPr>
          <a:xfrm>
            <a:off x="1104720" y="5005503"/>
            <a:ext cx="10496997" cy="981075"/>
            <a:chOff x="1104720" y="4867622"/>
            <a:chExt cx="10496997" cy="981075"/>
          </a:xfrm>
        </p:grpSpPr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67343811"/>
                </p:ext>
              </p:extLst>
            </p:nvPr>
          </p:nvGraphicFramePr>
          <p:xfrm>
            <a:off x="1104720" y="4867622"/>
            <a:ext cx="7551737" cy="981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196" name="Equation" r:id="rId25" imgW="3327120" imgH="431640" progId="Equation.DSMT4">
                    <p:embed/>
                  </p:oleObj>
                </mc:Choice>
                <mc:Fallback>
                  <p:oleObj name="Equation" r:id="rId25" imgW="3327120" imgH="431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1104720" y="4867622"/>
                          <a:ext cx="7551737" cy="9810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文本框 17"/>
            <p:cNvSpPr txBox="1"/>
            <p:nvPr/>
          </p:nvSpPr>
          <p:spPr>
            <a:xfrm>
              <a:off x="8740036" y="5072990"/>
              <a:ext cx="28616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(2020</a:t>
              </a:r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年考研高数一</a:t>
              </a: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104720" y="4279121"/>
            <a:ext cx="8120369" cy="1019175"/>
            <a:chOff x="1104720" y="4087166"/>
            <a:chExt cx="8120369" cy="1019175"/>
          </a:xfrm>
        </p:grpSpPr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5806203"/>
                </p:ext>
              </p:extLst>
            </p:nvPr>
          </p:nvGraphicFramePr>
          <p:xfrm>
            <a:off x="2016657" y="4405672"/>
            <a:ext cx="2528887" cy="517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197" name="Equation" r:id="rId27" imgW="1117440" imgH="228600" progId="Equation.DSMT4">
                    <p:embed/>
                  </p:oleObj>
                </mc:Choice>
                <mc:Fallback>
                  <p:oleObj name="Equation" r:id="rId27" imgW="111744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2016657" y="4405672"/>
                          <a:ext cx="2528887" cy="5175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2106770"/>
                </p:ext>
              </p:extLst>
            </p:nvPr>
          </p:nvGraphicFramePr>
          <p:xfrm>
            <a:off x="4603877" y="4087166"/>
            <a:ext cx="4621212" cy="1019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198" name="Equation" r:id="rId29" imgW="2019240" imgH="444240" progId="Equation.DSMT4">
                    <p:embed/>
                  </p:oleObj>
                </mc:Choice>
                <mc:Fallback>
                  <p:oleObj name="Equation" r:id="rId29" imgW="2019240" imgH="4442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4603877" y="4087166"/>
                          <a:ext cx="4621212" cy="10191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文本框 18"/>
            <p:cNvSpPr txBox="1"/>
            <p:nvPr/>
          </p:nvSpPr>
          <p:spPr>
            <a:xfrm>
              <a:off x="1104720" y="4361093"/>
              <a:ext cx="9119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0000"/>
                  </a:solidFill>
                </a:rPr>
                <a:t>练习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043413" y="5726273"/>
            <a:ext cx="10004874" cy="990600"/>
            <a:chOff x="1043413" y="5726273"/>
            <a:chExt cx="10004874" cy="990600"/>
          </a:xfrm>
        </p:grpSpPr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6311132"/>
                </p:ext>
              </p:extLst>
            </p:nvPr>
          </p:nvGraphicFramePr>
          <p:xfrm>
            <a:off x="2024275" y="5731951"/>
            <a:ext cx="3983037" cy="931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199" name="Equation" r:id="rId31" imgW="1739880" imgH="406080" progId="Equation.DSMT4">
                    <p:embed/>
                  </p:oleObj>
                </mc:Choice>
                <mc:Fallback>
                  <p:oleObj name="Equation" r:id="rId31" imgW="1739880" imgH="4060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2024275" y="5731951"/>
                          <a:ext cx="3983037" cy="9318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61244370"/>
                </p:ext>
              </p:extLst>
            </p:nvPr>
          </p:nvGraphicFramePr>
          <p:xfrm>
            <a:off x="6076237" y="5726273"/>
            <a:ext cx="4972050" cy="990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00" name="Equation" r:id="rId33" imgW="2171520" imgH="431640" progId="Equation.DSMT4">
                    <p:embed/>
                  </p:oleObj>
                </mc:Choice>
                <mc:Fallback>
                  <p:oleObj name="Equation" r:id="rId33" imgW="2171520" imgH="431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6076237" y="5726273"/>
                          <a:ext cx="4972050" cy="990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文本框 21"/>
            <p:cNvSpPr txBox="1"/>
            <p:nvPr/>
          </p:nvSpPr>
          <p:spPr>
            <a:xfrm>
              <a:off x="1043413" y="5876901"/>
              <a:ext cx="9119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Hint</a:t>
              </a:r>
              <a:endPara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574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06502" y="1167444"/>
            <a:ext cx="724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331380" y="889756"/>
            <a:ext cx="7698088" cy="956733"/>
            <a:chOff x="2027414" y="253999"/>
            <a:chExt cx="7698088" cy="956733"/>
          </a:xfrm>
        </p:grpSpPr>
        <p:sp>
          <p:nvSpPr>
            <p:cNvPr id="3" name="文本框 2"/>
            <p:cNvSpPr txBox="1"/>
            <p:nvPr/>
          </p:nvSpPr>
          <p:spPr>
            <a:xfrm>
              <a:off x="2027414" y="531687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/>
                <a:t>设级数</a:t>
              </a:r>
            </a:p>
          </p:txBody>
        </p:sp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7193634"/>
                </p:ext>
              </p:extLst>
            </p:nvPr>
          </p:nvGraphicFramePr>
          <p:xfrm>
            <a:off x="3289298" y="253999"/>
            <a:ext cx="6436204" cy="9567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47" name="Equation" r:id="rId3" imgW="2819160" imgH="419040" progId="Equation.DSMT4">
                    <p:embed/>
                  </p:oleObj>
                </mc:Choice>
                <mc:Fallback>
                  <p:oleObj name="Equation" r:id="rId3" imgW="2819160" imgH="419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289298" y="253999"/>
                          <a:ext cx="6436204" cy="9567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文本框 5"/>
          <p:cNvSpPr txBox="1"/>
          <p:nvPr/>
        </p:nvSpPr>
        <p:spPr>
          <a:xfrm>
            <a:off x="1787641" y="1896688"/>
            <a:ext cx="2779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的和函数为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43363" y="1853355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求：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787641" y="2429421"/>
            <a:ext cx="5511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(I)  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所满足的一阶微分方程；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720379" y="2956793"/>
            <a:ext cx="31261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(II) 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的表达式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537771" y="2951240"/>
            <a:ext cx="2861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(2004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年考研高数三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787641" y="355104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6495778"/>
              </p:ext>
            </p:extLst>
          </p:nvPr>
        </p:nvGraphicFramePr>
        <p:xfrm>
          <a:off x="2753855" y="3321246"/>
          <a:ext cx="6059487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8" name="Equation" r:id="rId5" imgW="2654280" imgH="419040" progId="Equation.DSMT4">
                  <p:embed/>
                </p:oleObj>
              </mc:Choice>
              <mc:Fallback>
                <p:oleObj name="Equation" r:id="rId5" imgW="26542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53855" y="3321246"/>
                        <a:ext cx="6059487" cy="957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1720379" y="4091917"/>
            <a:ext cx="2313491" cy="523220"/>
            <a:chOff x="1447000" y="3898470"/>
            <a:chExt cx="2313491" cy="523220"/>
          </a:xfrm>
        </p:grpSpPr>
        <p:sp>
          <p:nvSpPr>
            <p:cNvPr id="16" name="文本框 15"/>
            <p:cNvSpPr txBox="1"/>
            <p:nvPr/>
          </p:nvSpPr>
          <p:spPr>
            <a:xfrm>
              <a:off x="1447000" y="3898470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/>
                <a:t>易见</a:t>
              </a:r>
            </a:p>
          </p:txBody>
        </p:sp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2008635"/>
                </p:ext>
              </p:extLst>
            </p:nvPr>
          </p:nvGraphicFramePr>
          <p:xfrm>
            <a:off x="2349811" y="3941459"/>
            <a:ext cx="1410680" cy="480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49" name="Equation" r:id="rId7" imgW="596880" imgH="203040" progId="Equation.DSMT4">
                    <p:embed/>
                  </p:oleObj>
                </mc:Choice>
                <mc:Fallback>
                  <p:oleObj name="Equation" r:id="rId7" imgW="59688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349811" y="3941459"/>
                          <a:ext cx="1410680" cy="48023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557333"/>
              </p:ext>
            </p:extLst>
          </p:nvPr>
        </p:nvGraphicFramePr>
        <p:xfrm>
          <a:off x="2028189" y="4465098"/>
          <a:ext cx="4614275" cy="995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0" name="Equation" r:id="rId9" imgW="1942920" imgH="419040" progId="Equation.DSMT4">
                  <p:embed/>
                </p:oleObj>
              </mc:Choice>
              <mc:Fallback>
                <p:oleObj name="Equation" r:id="rId9" imgW="19429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28189" y="4465098"/>
                        <a:ext cx="4614275" cy="9952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8443337"/>
              </p:ext>
            </p:extLst>
          </p:nvPr>
        </p:nvGraphicFramePr>
        <p:xfrm>
          <a:off x="2980753" y="5340656"/>
          <a:ext cx="4632144" cy="1171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1" name="Equation" r:id="rId11" imgW="1904760" imgH="482400" progId="Equation.DSMT4">
                  <p:embed/>
                </p:oleObj>
              </mc:Choice>
              <mc:Fallback>
                <p:oleObj name="Equation" r:id="rId11" imgW="19047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80753" y="5340656"/>
                        <a:ext cx="4632144" cy="11718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5677103"/>
              </p:ext>
            </p:extLst>
          </p:nvPr>
        </p:nvGraphicFramePr>
        <p:xfrm>
          <a:off x="7382502" y="5340656"/>
          <a:ext cx="2526813" cy="1143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2" name="Equation" r:id="rId13" imgW="1066680" imgH="482400" progId="Equation.DSMT4">
                  <p:embed/>
                </p:oleObj>
              </mc:Choice>
              <mc:Fallback>
                <p:oleObj name="Equation" r:id="rId13" imgW="10666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382502" y="5340656"/>
                        <a:ext cx="2526813" cy="11430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019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784047" y="1010975"/>
            <a:ext cx="7944863" cy="980161"/>
            <a:chOff x="956733" y="313040"/>
            <a:chExt cx="7944863" cy="980161"/>
          </a:xfrm>
        </p:grpSpPr>
        <p:sp>
          <p:nvSpPr>
            <p:cNvPr id="2" name="文本框 1"/>
            <p:cNvSpPr txBox="1"/>
            <p:nvPr/>
          </p:nvSpPr>
          <p:spPr>
            <a:xfrm>
              <a:off x="956733" y="618067"/>
              <a:ext cx="35012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/>
                <a:t>因此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是初值问题</a:t>
              </a:r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12361254"/>
                </p:ext>
              </p:extLst>
            </p:nvPr>
          </p:nvGraphicFramePr>
          <p:xfrm>
            <a:off x="4364878" y="313040"/>
            <a:ext cx="3534521" cy="980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47" name="Equation" r:id="rId3" imgW="1511280" imgH="419040" progId="Equation.DSMT4">
                    <p:embed/>
                  </p:oleObj>
                </mc:Choice>
                <mc:Fallback>
                  <p:oleObj name="Equation" r:id="rId3" imgW="1511280" imgH="419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364878" y="313040"/>
                          <a:ext cx="3534521" cy="98016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文本框 3"/>
            <p:cNvSpPr txBox="1"/>
            <p:nvPr/>
          </p:nvSpPr>
          <p:spPr>
            <a:xfrm>
              <a:off x="7899399" y="618067"/>
              <a:ext cx="10021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/>
                <a:t>的解</a:t>
              </a:r>
              <a:r>
                <a:rPr lang="en-US" altLang="zh-CN" sz="2800" b="1" dirty="0"/>
                <a:t>.</a:t>
              </a:r>
              <a:endParaRPr lang="zh-CN" altLang="en-US" sz="2800" b="1" dirty="0"/>
            </a:p>
          </p:txBody>
        </p:sp>
      </p:grp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9998999"/>
              </p:ext>
            </p:extLst>
          </p:nvPr>
        </p:nvGraphicFramePr>
        <p:xfrm>
          <a:off x="1784047" y="1841224"/>
          <a:ext cx="4879335" cy="975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48" name="Equation" r:id="rId5" imgW="2095200" imgH="419040" progId="Equation.DSMT4">
                  <p:embed/>
                </p:oleObj>
              </mc:Choice>
              <mc:Fallback>
                <p:oleObj name="Equation" r:id="rId5" imgW="20952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84047" y="1841224"/>
                        <a:ext cx="4879335" cy="9758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4221574"/>
              </p:ext>
            </p:extLst>
          </p:nvPr>
        </p:nvGraphicFramePr>
        <p:xfrm>
          <a:off x="2436954" y="2705828"/>
          <a:ext cx="4522498" cy="1210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49" name="Equation" r:id="rId7" imgW="1803240" imgH="482400" progId="Equation.DSMT4">
                  <p:embed/>
                </p:oleObj>
              </mc:Choice>
              <mc:Fallback>
                <p:oleObj name="Equation" r:id="rId7" imgW="18032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36954" y="2705828"/>
                        <a:ext cx="4522498" cy="12102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615241"/>
              </p:ext>
            </p:extLst>
          </p:nvPr>
        </p:nvGraphicFramePr>
        <p:xfrm>
          <a:off x="2737526" y="3668702"/>
          <a:ext cx="2746375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50" name="Equation" r:id="rId9" imgW="1143000" imgH="444240" progId="Equation.DSMT4">
                  <p:embed/>
                </p:oleObj>
              </mc:Choice>
              <mc:Fallback>
                <p:oleObj name="Equation" r:id="rId9" imgW="11430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37526" y="3668702"/>
                        <a:ext cx="2746375" cy="1068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5130486"/>
              </p:ext>
            </p:extLst>
          </p:nvPr>
        </p:nvGraphicFramePr>
        <p:xfrm>
          <a:off x="1871475" y="4708441"/>
          <a:ext cx="2983087" cy="482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51" name="Equation" r:id="rId11" imgW="1333440" imgH="215640" progId="Equation.DSMT4">
                  <p:embed/>
                </p:oleObj>
              </mc:Choice>
              <mc:Fallback>
                <p:oleObj name="Equation" r:id="rId11" imgW="13334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71475" y="4708441"/>
                        <a:ext cx="2983087" cy="4829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4854562" y="4688319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得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=1.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7297757"/>
              </p:ext>
            </p:extLst>
          </p:nvPr>
        </p:nvGraphicFramePr>
        <p:xfrm>
          <a:off x="6203317" y="4365297"/>
          <a:ext cx="3268663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52" name="Equation" r:id="rId13" imgW="1358640" imgH="444240" progId="Equation.DSMT4">
                  <p:embed/>
                </p:oleObj>
              </mc:Choice>
              <mc:Fallback>
                <p:oleObj name="Equation" r:id="rId13" imgW="13586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203317" y="4365297"/>
                        <a:ext cx="3268663" cy="1068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010149"/>
              </p:ext>
            </p:extLst>
          </p:nvPr>
        </p:nvGraphicFramePr>
        <p:xfrm>
          <a:off x="1842297" y="5313476"/>
          <a:ext cx="4969648" cy="1010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53" name="Equation" r:id="rId15" imgW="2184120" imgH="444240" progId="Equation.DSMT4">
                  <p:embed/>
                </p:oleObj>
              </mc:Choice>
              <mc:Fallback>
                <p:oleObj name="Equation" r:id="rId15" imgW="21841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842297" y="5313476"/>
                        <a:ext cx="4969648" cy="10104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355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6501737"/>
              </p:ext>
            </p:extLst>
          </p:nvPr>
        </p:nvGraphicFramePr>
        <p:xfrm>
          <a:off x="2422525" y="1489849"/>
          <a:ext cx="7323137" cy="235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7" name="Document" r:id="rId3" imgW="7262181" imgH="2377378" progId="Word.Document.8">
                  <p:embed/>
                </p:oleObj>
              </mc:Choice>
              <mc:Fallback>
                <p:oleObj name="Document" r:id="rId3" imgW="7262181" imgH="237737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1489849"/>
                        <a:ext cx="7323137" cy="235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969780"/>
              </p:ext>
            </p:extLst>
          </p:nvPr>
        </p:nvGraphicFramePr>
        <p:xfrm>
          <a:off x="2506664" y="4001181"/>
          <a:ext cx="54768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8" name="Document" r:id="rId5" imgW="5427765" imgH="684385" progId="Word.Document.8">
                  <p:embed/>
                </p:oleObj>
              </mc:Choice>
              <mc:Fallback>
                <p:oleObj name="Document" r:id="rId5" imgW="5427765" imgH="6843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6664" y="4001181"/>
                        <a:ext cx="547687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4240060"/>
              </p:ext>
            </p:extLst>
          </p:nvPr>
        </p:nvGraphicFramePr>
        <p:xfrm>
          <a:off x="2422525" y="4686981"/>
          <a:ext cx="4554537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9" name="文档" r:id="rId7" imgW="4521455" imgH="712221" progId="Word.Document.8">
                  <p:embed/>
                </p:oleObj>
              </mc:Choice>
              <mc:Fallback>
                <p:oleObj name="文档" r:id="rId7" imgW="4521455" imgH="71222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4686981"/>
                        <a:ext cx="4554537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178699"/>
              </p:ext>
            </p:extLst>
          </p:nvPr>
        </p:nvGraphicFramePr>
        <p:xfrm>
          <a:off x="2422525" y="5411970"/>
          <a:ext cx="782955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0" name="文档" r:id="rId9" imgW="7829550" imgH="933450" progId="Word.Document.8">
                  <p:embed/>
                </p:oleObj>
              </mc:Choice>
              <mc:Fallback>
                <p:oleObj name="文档" r:id="rId9" imgW="7829550" imgH="9334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5411970"/>
                        <a:ext cx="782955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422525" y="1114911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推论</a:t>
            </a:r>
          </a:p>
        </p:txBody>
      </p:sp>
    </p:spTree>
    <p:extLst>
      <p:ext uri="{BB962C8B-B14F-4D97-AF65-F5344CB8AC3E}">
        <p14:creationId xmlns:p14="http://schemas.microsoft.com/office/powerpoint/2010/main" val="122599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009891" y="2110355"/>
            <a:ext cx="2552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(2000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年考研高数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04804" y="879036"/>
            <a:ext cx="724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7776227"/>
              </p:ext>
            </p:extLst>
          </p:nvPr>
        </p:nvGraphicFramePr>
        <p:xfrm>
          <a:off x="2460582" y="621032"/>
          <a:ext cx="7932683" cy="1020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46" name="Equation" r:id="rId3" imgW="3454200" imgH="444240" progId="Equation.DSMT4">
                  <p:embed/>
                </p:oleObj>
              </mc:Choice>
              <mc:Fallback>
                <p:oleObj name="Equation" r:id="rId3" imgW="34542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60582" y="621032"/>
                        <a:ext cx="7932683" cy="10206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63561"/>
              </p:ext>
            </p:extLst>
          </p:nvPr>
        </p:nvGraphicFramePr>
        <p:xfrm>
          <a:off x="1397180" y="1521574"/>
          <a:ext cx="2458425" cy="465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47" name="Equation" r:id="rId5" imgW="965160" imgH="203040" progId="Equation.DSMT4">
                  <p:embed/>
                </p:oleObj>
              </mc:Choice>
              <mc:Fallback>
                <p:oleObj name="Equation" r:id="rId5" imgW="9651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97180" y="1521574"/>
                        <a:ext cx="2458425" cy="4658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6937680"/>
              </p:ext>
            </p:extLst>
          </p:nvPr>
        </p:nvGraphicFramePr>
        <p:xfrm>
          <a:off x="4163722" y="1440209"/>
          <a:ext cx="2445227" cy="536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48" name="Equation" r:id="rId7" imgW="1041120" imgH="228600" progId="Equation.DSMT4">
                  <p:embed/>
                </p:oleObj>
              </mc:Choice>
              <mc:Fallback>
                <p:oleObj name="Equation" r:id="rId7" imgW="1041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63722" y="1440209"/>
                        <a:ext cx="2445227" cy="5367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6337829"/>
              </p:ext>
            </p:extLst>
          </p:nvPr>
        </p:nvGraphicFramePr>
        <p:xfrm>
          <a:off x="1397180" y="1845702"/>
          <a:ext cx="6456302" cy="1041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49" name="Equation" r:id="rId9" imgW="2755800" imgH="444240" progId="Equation.DSMT4">
                  <p:embed/>
                </p:oleObj>
              </mc:Choice>
              <mc:Fallback>
                <p:oleObj name="Equation" r:id="rId9" imgW="27558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97180" y="1845702"/>
                        <a:ext cx="6456302" cy="10413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371222" y="307685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0898677"/>
              </p:ext>
            </p:extLst>
          </p:nvPr>
        </p:nvGraphicFramePr>
        <p:xfrm>
          <a:off x="2075605" y="2806558"/>
          <a:ext cx="6621462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50" name="Equation" r:id="rId11" imgW="2882880" imgH="444240" progId="Equation.DSMT4">
                  <p:embed/>
                </p:oleObj>
              </mc:Choice>
              <mc:Fallback>
                <p:oleObj name="Equation" r:id="rId11" imgW="28828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75605" y="2806558"/>
                        <a:ext cx="6621462" cy="1020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5709661"/>
              </p:ext>
            </p:extLst>
          </p:nvPr>
        </p:nvGraphicFramePr>
        <p:xfrm>
          <a:off x="2326700" y="3700601"/>
          <a:ext cx="5892800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51" name="Equation" r:id="rId13" imgW="2565360" imgH="444240" progId="Equation.DSMT4">
                  <p:embed/>
                </p:oleObj>
              </mc:Choice>
              <mc:Fallback>
                <p:oleObj name="Equation" r:id="rId13" imgW="25653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326700" y="3700601"/>
                        <a:ext cx="5892800" cy="1020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346107" y="4589177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所以，</a:t>
            </a: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803664"/>
              </p:ext>
            </p:extLst>
          </p:nvPr>
        </p:nvGraphicFramePr>
        <p:xfrm>
          <a:off x="2671995" y="4516566"/>
          <a:ext cx="2714341" cy="595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52" name="Equation" r:id="rId15" imgW="1041120" imgH="228600" progId="Equation.DSMT4">
                  <p:embed/>
                </p:oleObj>
              </mc:Choice>
              <mc:Fallback>
                <p:oleObj name="Equation" r:id="rId15" imgW="1041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671995" y="4516566"/>
                        <a:ext cx="2714341" cy="5958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1379603" y="5084479"/>
            <a:ext cx="3818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  </a:t>
            </a:r>
            <a:r>
              <a:rPr lang="zh-CN" altLang="en-US" sz="2800" b="1" dirty="0"/>
              <a:t>由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的结果可知，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979095" y="5083858"/>
            <a:ext cx="4541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所给级数的和函数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满足</a:t>
            </a: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141050"/>
              </p:ext>
            </p:extLst>
          </p:nvPr>
        </p:nvGraphicFramePr>
        <p:xfrm>
          <a:off x="2126230" y="5490592"/>
          <a:ext cx="2852865" cy="110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53" name="Equation" r:id="rId17" imgW="1244520" imgH="482400" progId="Equation.DSMT4">
                  <p:embed/>
                </p:oleObj>
              </mc:Choice>
              <mc:Fallback>
                <p:oleObj name="Equation" r:id="rId17" imgW="12445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126230" y="5490592"/>
                        <a:ext cx="2852865" cy="1106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268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2" grpId="0"/>
      <p:bldP spid="14" grpId="0"/>
      <p:bldP spid="1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08161" y="1068453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对应齐次方程的特征方程为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9612977"/>
              </p:ext>
            </p:extLst>
          </p:nvPr>
        </p:nvGraphicFramePr>
        <p:xfrm>
          <a:off x="5294726" y="1042296"/>
          <a:ext cx="1983861" cy="549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68" name="Equation" r:id="rId3" imgW="825480" imgH="228600" progId="Equation.DSMT4">
                  <p:embed/>
                </p:oleObj>
              </mc:Choice>
              <mc:Fallback>
                <p:oleObj name="Equation" r:id="rId3" imgW="825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94726" y="1042296"/>
                        <a:ext cx="1983861" cy="5493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660746"/>
              </p:ext>
            </p:extLst>
          </p:nvPr>
        </p:nvGraphicFramePr>
        <p:xfrm>
          <a:off x="7278587" y="780735"/>
          <a:ext cx="3478531" cy="993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69" name="Equation" r:id="rId5" imgW="1511280" imgH="431640" progId="Equation.DSMT4">
                  <p:embed/>
                </p:oleObj>
              </mc:Choice>
              <mc:Fallback>
                <p:oleObj name="Equation" r:id="rId5" imgW="15112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78587" y="780735"/>
                        <a:ext cx="3478531" cy="9938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52593" y="1611345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齐次方程的通解为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6637224"/>
              </p:ext>
            </p:extLst>
          </p:nvPr>
        </p:nvGraphicFramePr>
        <p:xfrm>
          <a:off x="3203779" y="1908320"/>
          <a:ext cx="5206118" cy="1113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70" name="Equation" r:id="rId7" imgW="2374560" imgH="507960" progId="Equation.DSMT4">
                  <p:embed/>
                </p:oleObj>
              </mc:Choice>
              <mc:Fallback>
                <p:oleObj name="Equation" r:id="rId7" imgW="237456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03779" y="1908320"/>
                        <a:ext cx="5206118" cy="11136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3277885"/>
              </p:ext>
            </p:extLst>
          </p:nvPr>
        </p:nvGraphicFramePr>
        <p:xfrm>
          <a:off x="852593" y="2939299"/>
          <a:ext cx="5190309" cy="540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71" name="Equation" r:id="rId9" imgW="2197080" imgH="228600" progId="Equation.DSMT4">
                  <p:embed/>
                </p:oleObj>
              </mc:Choice>
              <mc:Fallback>
                <p:oleObj name="Equation" r:id="rId9" imgW="2197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52593" y="2939299"/>
                        <a:ext cx="5190309" cy="540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0777718"/>
              </p:ext>
            </p:extLst>
          </p:nvPr>
        </p:nvGraphicFramePr>
        <p:xfrm>
          <a:off x="6190862" y="2750848"/>
          <a:ext cx="3380531" cy="9489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72" name="Equation" r:id="rId11" imgW="1447560" imgH="406080" progId="Equation.DSMT4">
                  <p:embed/>
                </p:oleObj>
              </mc:Choice>
              <mc:Fallback>
                <p:oleObj name="Equation" r:id="rId11" imgW="14475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190862" y="2750848"/>
                        <a:ext cx="3380531" cy="9489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770479" y="3483157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故非齐次方程的通解为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1716690"/>
              </p:ext>
            </p:extLst>
          </p:nvPr>
        </p:nvGraphicFramePr>
        <p:xfrm>
          <a:off x="2627718" y="3794530"/>
          <a:ext cx="7126288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73" name="Equation" r:id="rId13" imgW="3251160" imgH="507960" progId="Equation.DSMT4">
                  <p:embed/>
                </p:oleObj>
              </mc:Choice>
              <mc:Fallback>
                <p:oleObj name="Equation" r:id="rId13" imgW="325116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627718" y="3794530"/>
                        <a:ext cx="7126288" cy="1112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905691" y="487419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代入初始条件可得</a:t>
            </a: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46811"/>
              </p:ext>
            </p:extLst>
          </p:nvPr>
        </p:nvGraphicFramePr>
        <p:xfrm>
          <a:off x="3962937" y="4678536"/>
          <a:ext cx="2457826" cy="914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74" name="Equation" r:id="rId15" imgW="1091880" imgH="406080" progId="Equation.DSMT4">
                  <p:embed/>
                </p:oleObj>
              </mc:Choice>
              <mc:Fallback>
                <p:oleObj name="Equation" r:id="rId15" imgW="10918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962937" y="4678536"/>
                        <a:ext cx="2457826" cy="914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6448630" y="4920858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故所求级数的和为</a:t>
            </a: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248116"/>
              </p:ext>
            </p:extLst>
          </p:nvPr>
        </p:nvGraphicFramePr>
        <p:xfrm>
          <a:off x="2236060" y="5476589"/>
          <a:ext cx="4619625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75" name="Equation" r:id="rId17" imgW="2108160" imgH="457200" progId="Equation.DSMT4">
                  <p:embed/>
                </p:oleObj>
              </mc:Choice>
              <mc:Fallback>
                <p:oleObj name="Equation" r:id="rId17" imgW="21081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236060" y="5476589"/>
                        <a:ext cx="4619625" cy="1001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104"/>
              </p:ext>
            </p:extLst>
          </p:nvPr>
        </p:nvGraphicFramePr>
        <p:xfrm>
          <a:off x="7084201" y="5729068"/>
          <a:ext cx="2421676" cy="496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76" name="Equation" r:id="rId19" imgW="990360" imgH="203040" progId="Equation.DSMT4">
                  <p:embed/>
                </p:oleObj>
              </mc:Choice>
              <mc:Fallback>
                <p:oleObj name="Equation" r:id="rId19" imgW="9903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084201" y="5729068"/>
                        <a:ext cx="2421676" cy="4967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486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1" grpId="0"/>
      <p:bldP spid="1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8300289"/>
              </p:ext>
            </p:extLst>
          </p:nvPr>
        </p:nvGraphicFramePr>
        <p:xfrm>
          <a:off x="2180453" y="761494"/>
          <a:ext cx="7717080" cy="918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6" name="Equation" r:id="rId3" imgW="3377880" imgH="406080" progId="Equation.DSMT4">
                  <p:embed/>
                </p:oleObj>
              </mc:Choice>
              <mc:Fallback>
                <p:oleObj name="Equation" r:id="rId3" imgW="3377880" imgH="4060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0453" y="761494"/>
                        <a:ext cx="7717080" cy="9185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0863779"/>
              </p:ext>
            </p:extLst>
          </p:nvPr>
        </p:nvGraphicFramePr>
        <p:xfrm>
          <a:off x="1673972" y="1525483"/>
          <a:ext cx="4989563" cy="980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7" name="Equation" r:id="rId5" imgW="2145960" imgH="431640" progId="Equation.DSMT4">
                  <p:embed/>
                </p:oleObj>
              </mc:Choice>
              <mc:Fallback>
                <p:oleObj name="Equation" r:id="rId5" imgW="2145960" imgH="431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3972" y="1525483"/>
                        <a:ext cx="4989563" cy="9803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7100115"/>
              </p:ext>
            </p:extLst>
          </p:nvPr>
        </p:nvGraphicFramePr>
        <p:xfrm>
          <a:off x="3181591" y="2253597"/>
          <a:ext cx="4290483" cy="978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8" name="Equation" r:id="rId7" imgW="1892160" imgH="431640" progId="Equation.DSMT4">
                  <p:embed/>
                </p:oleObj>
              </mc:Choice>
              <mc:Fallback>
                <p:oleObj name="Equation" r:id="rId7" imgW="1892160" imgH="431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1591" y="2253597"/>
                        <a:ext cx="4290483" cy="9784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946472"/>
              </p:ext>
            </p:extLst>
          </p:nvPr>
        </p:nvGraphicFramePr>
        <p:xfrm>
          <a:off x="3098294" y="3226255"/>
          <a:ext cx="5881399" cy="505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9" name="Equation" r:id="rId9" imgW="2323800" imgH="203040" progId="Equation.DSMT4">
                  <p:embed/>
                </p:oleObj>
              </mc:Choice>
              <mc:Fallback>
                <p:oleObj name="Equation" r:id="rId9" imgW="2323800" imgH="2030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8294" y="3226255"/>
                        <a:ext cx="5881399" cy="5051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96204" y="2475758"/>
            <a:ext cx="14067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1)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证明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596204" y="3183752"/>
            <a:ext cx="13938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证明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3072" y="3748338"/>
            <a:ext cx="43349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并求出和函数的表达式．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749051" y="3826823"/>
            <a:ext cx="2861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(2017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年考研高数三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5003250"/>
              </p:ext>
            </p:extLst>
          </p:nvPr>
        </p:nvGraphicFramePr>
        <p:xfrm>
          <a:off x="3922190" y="4146880"/>
          <a:ext cx="6733309" cy="8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0" name="Equation" r:id="rId11" imgW="3149280" imgH="406080" progId="Equation.DSMT4">
                  <p:embed/>
                </p:oleObj>
              </mc:Choice>
              <mc:Fallback>
                <p:oleObj name="Equation" r:id="rId11" imgW="3149280" imgH="40608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2190" y="4146880"/>
                        <a:ext cx="6733309" cy="862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4384802"/>
              </p:ext>
            </p:extLst>
          </p:nvPr>
        </p:nvGraphicFramePr>
        <p:xfrm>
          <a:off x="3269274" y="5042794"/>
          <a:ext cx="4698471" cy="5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1" name="Equation" r:id="rId13" imgW="1993680" imgH="228600" progId="Equation.DSMT4">
                  <p:embed/>
                </p:oleObj>
              </mc:Choice>
              <mc:Fallback>
                <p:oleObj name="Equation" r:id="rId13" imgW="1993680" imgH="2286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9274" y="5042794"/>
                        <a:ext cx="4698471" cy="5382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1466901"/>
              </p:ext>
            </p:extLst>
          </p:nvPr>
        </p:nvGraphicFramePr>
        <p:xfrm>
          <a:off x="1639837" y="5614883"/>
          <a:ext cx="508635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2" name="Equation" r:id="rId15" imgW="2323800" imgH="444240" progId="Equation.DSMT4">
                  <p:embed/>
                </p:oleObj>
              </mc:Choice>
              <mc:Fallback>
                <p:oleObj name="Equation" r:id="rId15" imgW="2323800" imgH="44424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9837" y="5614883"/>
                        <a:ext cx="5086350" cy="965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2090039" y="4378634"/>
            <a:ext cx="186781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由条件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,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1486173" y="5008930"/>
            <a:ext cx="19460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也就得到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365161" y="1005923"/>
            <a:ext cx="724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546300" y="441026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</p:spTree>
    <p:extLst>
      <p:ext uri="{BB962C8B-B14F-4D97-AF65-F5344CB8AC3E}">
        <p14:creationId xmlns:p14="http://schemas.microsoft.com/office/powerpoint/2010/main" val="46958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1" grpId="0"/>
      <p:bldP spid="23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794526"/>
              </p:ext>
            </p:extLst>
          </p:nvPr>
        </p:nvGraphicFramePr>
        <p:xfrm>
          <a:off x="1575858" y="1219107"/>
          <a:ext cx="9040283" cy="1035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25" name="Equation" r:id="rId4" imgW="3848040" imgH="444240" progId="Equation.DSMT4">
                  <p:embed/>
                </p:oleObj>
              </mc:Choice>
              <mc:Fallback>
                <p:oleObj name="Equation" r:id="rId4" imgW="3848040" imgH="4442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5858" y="1219107"/>
                        <a:ext cx="9040283" cy="10355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3731007"/>
              </p:ext>
            </p:extLst>
          </p:nvPr>
        </p:nvGraphicFramePr>
        <p:xfrm>
          <a:off x="3386979" y="2514025"/>
          <a:ext cx="5516680" cy="1015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26" name="Equation" r:id="rId6" imgW="2349360" imgH="431640" progId="Equation.DSMT4">
                  <p:embed/>
                </p:oleObj>
              </mc:Choice>
              <mc:Fallback>
                <p:oleObj name="Equation" r:id="rId6" imgW="234936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6979" y="2514025"/>
                        <a:ext cx="5516680" cy="10159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5889826"/>
              </p:ext>
            </p:extLst>
          </p:nvPr>
        </p:nvGraphicFramePr>
        <p:xfrm>
          <a:off x="1605468" y="3408608"/>
          <a:ext cx="9079703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27" name="Equation" r:id="rId8" imgW="3987720" imgH="431640" progId="Equation.DSMT4">
                  <p:embed/>
                </p:oleObj>
              </mc:Choice>
              <mc:Fallback>
                <p:oleObj name="Equation" r:id="rId8" imgW="3987720" imgH="431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5468" y="3408608"/>
                        <a:ext cx="9079703" cy="976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4697386"/>
              </p:ext>
            </p:extLst>
          </p:nvPr>
        </p:nvGraphicFramePr>
        <p:xfrm>
          <a:off x="1575858" y="4414616"/>
          <a:ext cx="7387944" cy="1040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28" name="Equation" r:id="rId10" imgW="3174840" imgH="444240" progId="Equation.DSMT4">
                  <p:embed/>
                </p:oleObj>
              </mc:Choice>
              <mc:Fallback>
                <p:oleObj name="Equation" r:id="rId10" imgW="3174840" imgH="4442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5858" y="4414616"/>
                        <a:ext cx="7387944" cy="10401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06189" y="2306166"/>
            <a:ext cx="16209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也就得到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17621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26479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647867" y="5596537"/>
            <a:ext cx="3350312" cy="523221"/>
            <a:chOff x="988676" y="4927272"/>
            <a:chExt cx="3350312" cy="523221"/>
          </a:xfrm>
        </p:grpSpPr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9735872"/>
                </p:ext>
              </p:extLst>
            </p:nvPr>
          </p:nvGraphicFramePr>
          <p:xfrm>
            <a:off x="3225800" y="4986665"/>
            <a:ext cx="1113188" cy="4638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29" name="Equation" r:id="rId12" imgW="419040" imgH="177480" progId="Equation.DSMT4">
                    <p:embed/>
                  </p:oleObj>
                </mc:Choice>
                <mc:Fallback>
                  <p:oleObj name="Equation" r:id="rId12" imgW="419040" imgH="177480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5800" y="4986665"/>
                          <a:ext cx="1113188" cy="46382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988676" y="4927272"/>
              <a:ext cx="255693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Times New Roman" panose="02020603050405020304" pitchFamily="18" charset="0"/>
                </a:rPr>
                <a:t>所以收敛半径</a:t>
              </a:r>
              <a:endPara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608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4596742"/>
              </p:ext>
            </p:extLst>
          </p:nvPr>
        </p:nvGraphicFramePr>
        <p:xfrm>
          <a:off x="4359387" y="889659"/>
          <a:ext cx="1227138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16" name="Equation" r:id="rId3" imgW="571320" imgH="431640" progId="Equation.DSMT4">
                  <p:embed/>
                </p:oleObj>
              </mc:Choice>
              <mc:Fallback>
                <p:oleObj name="Equation" r:id="rId3" imgW="571320" imgH="431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9387" y="889659"/>
                        <a:ext cx="1227138" cy="9255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429210"/>
              </p:ext>
            </p:extLst>
          </p:nvPr>
        </p:nvGraphicFramePr>
        <p:xfrm>
          <a:off x="2830286" y="1641167"/>
          <a:ext cx="2756239" cy="966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17" name="Equation" r:id="rId5" imgW="1218960" imgH="431640" progId="Equation.DSMT4">
                  <p:embed/>
                </p:oleObj>
              </mc:Choice>
              <mc:Fallback>
                <p:oleObj name="Equation" r:id="rId5" imgW="1218960" imgH="4316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286" y="1641167"/>
                        <a:ext cx="2756239" cy="9664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750190"/>
              </p:ext>
            </p:extLst>
          </p:nvPr>
        </p:nvGraphicFramePr>
        <p:xfrm>
          <a:off x="1904185" y="2677512"/>
          <a:ext cx="8594308" cy="1019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18" name="Equation" r:id="rId7" imgW="3644640" imgH="431640" progId="Equation.DSMT4">
                  <p:embed/>
                </p:oleObj>
              </mc:Choice>
              <mc:Fallback>
                <p:oleObj name="Equation" r:id="rId7" imgW="3644640" imgH="4316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4185" y="2677512"/>
                        <a:ext cx="8594308" cy="10199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62905" y="1163192"/>
            <a:ext cx="25891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对于幂级数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605941" y="1094151"/>
            <a:ext cx="39101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由和函数的性质，可得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50423" y="2415902"/>
            <a:ext cx="10798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所以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,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4075016"/>
              </p:ext>
            </p:extLst>
          </p:nvPr>
        </p:nvGraphicFramePr>
        <p:xfrm>
          <a:off x="3581901" y="3428072"/>
          <a:ext cx="4509529" cy="1051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19" name="Equation" r:id="rId9" imgW="1854000" imgH="431640" progId="Equation.DSMT4">
                  <p:embed/>
                </p:oleObj>
              </mc:Choice>
              <mc:Fallback>
                <p:oleObj name="Equation" r:id="rId9" imgW="18540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901" y="3428072"/>
                        <a:ext cx="4509529" cy="10519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161870"/>
              </p:ext>
            </p:extLst>
          </p:nvPr>
        </p:nvGraphicFramePr>
        <p:xfrm>
          <a:off x="3456362" y="5274063"/>
          <a:ext cx="6791325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20" name="Equation" r:id="rId11" imgW="2857320" imgH="431640" progId="Equation.DSMT4">
                  <p:embed/>
                </p:oleObj>
              </mc:Choice>
              <mc:Fallback>
                <p:oleObj name="Equation" r:id="rId11" imgW="28573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6362" y="5274063"/>
                        <a:ext cx="6791325" cy="10271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7168579"/>
              </p:ext>
            </p:extLst>
          </p:nvPr>
        </p:nvGraphicFramePr>
        <p:xfrm>
          <a:off x="3456362" y="4330391"/>
          <a:ext cx="4760609" cy="1059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21" name="Equation" r:id="rId13" imgW="1942920" imgH="431640" progId="Equation.DSMT4">
                  <p:embed/>
                </p:oleObj>
              </mc:Choice>
              <mc:Fallback>
                <p:oleObj name="Equation" r:id="rId13" imgW="19429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6362" y="4330391"/>
                        <a:ext cx="4760609" cy="10596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494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7609277"/>
              </p:ext>
            </p:extLst>
          </p:nvPr>
        </p:nvGraphicFramePr>
        <p:xfrm>
          <a:off x="4081777" y="1947046"/>
          <a:ext cx="5776808" cy="504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46" name="Equation" r:id="rId3" imgW="2286000" imgH="203040" progId="Equation.DSMT4">
                  <p:embed/>
                </p:oleObj>
              </mc:Choice>
              <mc:Fallback>
                <p:oleObj name="Equation" r:id="rId3" imgW="228600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1777" y="1947046"/>
                        <a:ext cx="5776808" cy="5044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4614781"/>
              </p:ext>
            </p:extLst>
          </p:nvPr>
        </p:nvGraphicFramePr>
        <p:xfrm>
          <a:off x="4619131" y="2716616"/>
          <a:ext cx="4023541" cy="517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47" name="Equation" r:id="rId5" imgW="1549080" imgH="203040" progId="Equation.DSMT4">
                  <p:embed/>
                </p:oleObj>
              </mc:Choice>
              <mc:Fallback>
                <p:oleObj name="Equation" r:id="rId5" imgW="154908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131" y="2716616"/>
                        <a:ext cx="4023541" cy="5178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53712"/>
              </p:ext>
            </p:extLst>
          </p:nvPr>
        </p:nvGraphicFramePr>
        <p:xfrm>
          <a:off x="2524409" y="3385415"/>
          <a:ext cx="2682920" cy="990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48" name="Equation" r:id="rId7" imgW="1130040" imgH="419040" progId="Equation.DSMT4">
                  <p:embed/>
                </p:oleObj>
              </mc:Choice>
              <mc:Fallback>
                <p:oleObj name="Equation" r:id="rId7" imgW="1130040" imgH="419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409" y="3385415"/>
                        <a:ext cx="2682920" cy="9906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1885306"/>
              </p:ext>
            </p:extLst>
          </p:nvPr>
        </p:nvGraphicFramePr>
        <p:xfrm>
          <a:off x="2524409" y="4478565"/>
          <a:ext cx="2828522" cy="515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49" name="Equation" r:id="rId9" imgW="1244520" imgH="228600" progId="Equation.DSMT4">
                  <p:embed/>
                </p:oleObj>
              </mc:Choice>
              <mc:Fallback>
                <p:oleObj name="Equation" r:id="rId9" imgW="124452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409" y="4478565"/>
                        <a:ext cx="2828522" cy="5155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451255"/>
              </p:ext>
            </p:extLst>
          </p:nvPr>
        </p:nvGraphicFramePr>
        <p:xfrm>
          <a:off x="5632838" y="4505879"/>
          <a:ext cx="1455942" cy="488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50" name="Equation" r:id="rId11" imgW="609480" imgH="215640" progId="Equation.DSMT4">
                  <p:embed/>
                </p:oleObj>
              </mc:Choice>
              <mc:Fallback>
                <p:oleObj name="Equation" r:id="rId11" imgW="609480" imgH="2156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2838" y="4505879"/>
                        <a:ext cx="1455942" cy="4882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6315824"/>
              </p:ext>
            </p:extLst>
          </p:nvPr>
        </p:nvGraphicFramePr>
        <p:xfrm>
          <a:off x="3684942" y="5007965"/>
          <a:ext cx="2103574" cy="991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51" name="Equation" r:id="rId13" imgW="888840" imgH="419040" progId="Equation.DSMT4">
                  <p:embed/>
                </p:oleObj>
              </mc:Choice>
              <mc:Fallback>
                <p:oleObj name="Equation" r:id="rId13" imgW="888840" imgH="4190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4942" y="5007965"/>
                        <a:ext cx="2103574" cy="9916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460820" y="1422863"/>
            <a:ext cx="16209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也就是有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476822" y="2690735"/>
            <a:ext cx="21423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解微分方程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460820" y="5242198"/>
            <a:ext cx="10871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所以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,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487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07380" y="119298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证明级数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8030819"/>
              </p:ext>
            </p:extLst>
          </p:nvPr>
        </p:nvGraphicFramePr>
        <p:xfrm>
          <a:off x="3449756" y="898896"/>
          <a:ext cx="7183409" cy="1041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49" name="Equation" r:id="rId3" imgW="3416040" imgH="495000" progId="Equation.DSMT4">
                  <p:embed/>
                </p:oleObj>
              </mc:Choice>
              <mc:Fallback>
                <p:oleObj name="Equation" r:id="rId3" imgW="341604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49756" y="898896"/>
                        <a:ext cx="7183409" cy="10414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960549" y="118356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练习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9444522"/>
              </p:ext>
            </p:extLst>
          </p:nvPr>
        </p:nvGraphicFramePr>
        <p:xfrm>
          <a:off x="1124922" y="1905119"/>
          <a:ext cx="6666550" cy="484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50" name="Equation" r:id="rId5" imgW="2971800" imgH="215640" progId="Equation.DSMT4">
                  <p:embed/>
                </p:oleObj>
              </mc:Choice>
              <mc:Fallback>
                <p:oleObj name="Equation" r:id="rId5" imgW="29718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24922" y="1905119"/>
                        <a:ext cx="6666550" cy="4843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010670"/>
              </p:ext>
            </p:extLst>
          </p:nvPr>
        </p:nvGraphicFramePr>
        <p:xfrm>
          <a:off x="1664832" y="2372777"/>
          <a:ext cx="4733290" cy="929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51" name="Equation" r:id="rId7" imgW="2070000" imgH="406080" progId="Equation.DSMT4">
                  <p:embed/>
                </p:oleObj>
              </mc:Choice>
              <mc:Fallback>
                <p:oleObj name="Equation" r:id="rId7" imgW="20700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64832" y="2372777"/>
                        <a:ext cx="4733290" cy="929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6434773"/>
              </p:ext>
            </p:extLst>
          </p:nvPr>
        </p:nvGraphicFramePr>
        <p:xfrm>
          <a:off x="1705200" y="3224102"/>
          <a:ext cx="4121150" cy="119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52" name="Equation" r:id="rId9" imgW="1701720" imgH="495000" progId="Equation.DSMT4">
                  <p:embed/>
                </p:oleObj>
              </mc:Choice>
              <mc:Fallback>
                <p:oleObj name="Equation" r:id="rId9" imgW="170172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05200" y="3224102"/>
                        <a:ext cx="4121150" cy="1198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094773" y="358522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717122"/>
              </p:ext>
            </p:extLst>
          </p:nvPr>
        </p:nvGraphicFramePr>
        <p:xfrm>
          <a:off x="5905920" y="3161595"/>
          <a:ext cx="4275364" cy="1136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53" name="Equation" r:id="rId11" imgW="1815840" imgH="482400" progId="Equation.DSMT4">
                  <p:embed/>
                </p:oleObj>
              </mc:Choice>
              <mc:Fallback>
                <p:oleObj name="Equation" r:id="rId11" imgW="18158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05920" y="3161595"/>
                        <a:ext cx="4275364" cy="11361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7586790"/>
              </p:ext>
            </p:extLst>
          </p:nvPr>
        </p:nvGraphicFramePr>
        <p:xfrm>
          <a:off x="1103867" y="4620995"/>
          <a:ext cx="1583444" cy="48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54" name="Equation" r:id="rId13" imgW="711000" imgH="215640" progId="Equation.DSMT4">
                  <p:embed/>
                </p:oleObj>
              </mc:Choice>
              <mc:Fallback>
                <p:oleObj name="Equation" r:id="rId13" imgW="7110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03867" y="4620995"/>
                        <a:ext cx="1583444" cy="480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576451"/>
              </p:ext>
            </p:extLst>
          </p:nvPr>
        </p:nvGraphicFramePr>
        <p:xfrm>
          <a:off x="2806270" y="4351977"/>
          <a:ext cx="6464147" cy="985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55" name="Equation" r:id="rId15" imgW="2831760" imgH="431640" progId="Equation.DSMT4">
                  <p:embed/>
                </p:oleObj>
              </mc:Choice>
              <mc:Fallback>
                <p:oleObj name="Equation" r:id="rId15" imgW="28317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806270" y="4351977"/>
                        <a:ext cx="6464147" cy="985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9178863" y="450652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于是，</a:t>
            </a: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2554522"/>
              </p:ext>
            </p:extLst>
          </p:nvPr>
        </p:nvGraphicFramePr>
        <p:xfrm>
          <a:off x="1444183" y="5189431"/>
          <a:ext cx="2851289" cy="999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56" name="Equation" r:id="rId17" imgW="1231560" imgH="431640" progId="Equation.DSMT4">
                  <p:embed/>
                </p:oleObj>
              </mc:Choice>
              <mc:Fallback>
                <p:oleObj name="Equation" r:id="rId17" imgW="12315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444183" y="5189431"/>
                        <a:ext cx="2851289" cy="9994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196378"/>
              </p:ext>
            </p:extLst>
          </p:nvPr>
        </p:nvGraphicFramePr>
        <p:xfrm>
          <a:off x="4458197" y="5190314"/>
          <a:ext cx="3879850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57" name="Equation" r:id="rId19" imgW="1676160" imgH="431640" progId="Equation.DSMT4">
                  <p:embed/>
                </p:oleObj>
              </mc:Choice>
              <mc:Fallback>
                <p:oleObj name="Equation" r:id="rId19" imgW="16761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458197" y="5190314"/>
                        <a:ext cx="3879850" cy="998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081891" y="5973197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于是，</a:t>
            </a:r>
          </a:p>
        </p:txBody>
      </p:sp>
    </p:spTree>
    <p:extLst>
      <p:ext uri="{BB962C8B-B14F-4D97-AF65-F5344CB8AC3E}">
        <p14:creationId xmlns:p14="http://schemas.microsoft.com/office/powerpoint/2010/main" val="22770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228273"/>
              </p:ext>
            </p:extLst>
          </p:nvPr>
        </p:nvGraphicFramePr>
        <p:xfrm>
          <a:off x="1360100" y="1673541"/>
          <a:ext cx="3732170" cy="492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08" name="Equation" r:id="rId3" imgW="1536480" imgH="203040" progId="Equation.DSMT4">
                  <p:embed/>
                </p:oleObj>
              </mc:Choice>
              <mc:Fallback>
                <p:oleObj name="Equation" r:id="rId3" imgW="1536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60100" y="1673541"/>
                        <a:ext cx="3732170" cy="4928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4495984"/>
              </p:ext>
            </p:extLst>
          </p:nvPr>
        </p:nvGraphicFramePr>
        <p:xfrm>
          <a:off x="5031310" y="1415678"/>
          <a:ext cx="5310187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09" name="Equation" r:id="rId5" imgW="2209680" imgH="431640" progId="Equation.DSMT4">
                  <p:embed/>
                </p:oleObj>
              </mc:Choice>
              <mc:Fallback>
                <p:oleObj name="Equation" r:id="rId5" imgW="22096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31310" y="1415678"/>
                        <a:ext cx="5310187" cy="1036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4119758"/>
              </p:ext>
            </p:extLst>
          </p:nvPr>
        </p:nvGraphicFramePr>
        <p:xfrm>
          <a:off x="2089013" y="2267345"/>
          <a:ext cx="3783012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10" name="Equation" r:id="rId7" imgW="1574640" imgH="431640" progId="Equation.DSMT4">
                  <p:embed/>
                </p:oleObj>
              </mc:Choice>
              <mc:Fallback>
                <p:oleObj name="Equation" r:id="rId7" imgW="15746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89013" y="2267345"/>
                        <a:ext cx="3783012" cy="1036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4011000"/>
              </p:ext>
            </p:extLst>
          </p:nvPr>
        </p:nvGraphicFramePr>
        <p:xfrm>
          <a:off x="1299140" y="3092975"/>
          <a:ext cx="5614988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11" name="Equation" r:id="rId9" imgW="2336760" imgH="431640" progId="Equation.DSMT4">
                  <p:embed/>
                </p:oleObj>
              </mc:Choice>
              <mc:Fallback>
                <p:oleObj name="Equation" r:id="rId9" imgW="23367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99140" y="3092975"/>
                        <a:ext cx="5614988" cy="1036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2213725"/>
              </p:ext>
            </p:extLst>
          </p:nvPr>
        </p:nvGraphicFramePr>
        <p:xfrm>
          <a:off x="6914128" y="3137628"/>
          <a:ext cx="4575175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12" name="Equation" r:id="rId11" imgW="1904760" imgH="431640" progId="Equation.DSMT4">
                  <p:embed/>
                </p:oleObj>
              </mc:Choice>
              <mc:Fallback>
                <p:oleObj name="Equation" r:id="rId11" imgW="19047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914128" y="3137628"/>
                        <a:ext cx="4575175" cy="1036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278374"/>
              </p:ext>
            </p:extLst>
          </p:nvPr>
        </p:nvGraphicFramePr>
        <p:xfrm>
          <a:off x="6146800" y="3352800"/>
          <a:ext cx="914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13" name="Equation" r:id="rId13" imgW="914400" imgH="203040" progId="Equation.DSMT4">
                  <p:embed/>
                </p:oleObj>
              </mc:Choice>
              <mc:Fallback>
                <p:oleObj name="Equation" r:id="rId13" imgW="914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162803"/>
              </p:ext>
            </p:extLst>
          </p:nvPr>
        </p:nvGraphicFramePr>
        <p:xfrm>
          <a:off x="1279479" y="4158275"/>
          <a:ext cx="8756650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14" name="Equation" r:id="rId15" imgW="3644640" imgH="431640" progId="Equation.DSMT4">
                  <p:embed/>
                </p:oleObj>
              </mc:Choice>
              <mc:Fallback>
                <p:oleObj name="Equation" r:id="rId15" imgW="36446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279479" y="4158275"/>
                        <a:ext cx="8756650" cy="1036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184610"/>
              </p:ext>
            </p:extLst>
          </p:nvPr>
        </p:nvGraphicFramePr>
        <p:xfrm>
          <a:off x="1299140" y="5137589"/>
          <a:ext cx="6529388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15" name="Equation" r:id="rId17" imgW="2717640" imgH="431640" progId="Equation.DSMT4">
                  <p:embed/>
                </p:oleObj>
              </mc:Choice>
              <mc:Fallback>
                <p:oleObj name="Equation" r:id="rId17" imgW="27176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299140" y="5137589"/>
                        <a:ext cx="6529388" cy="1036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611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03506" y="1129493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注意到，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8724345"/>
              </p:ext>
            </p:extLst>
          </p:nvPr>
        </p:nvGraphicFramePr>
        <p:xfrm>
          <a:off x="2369772" y="836610"/>
          <a:ext cx="2699580" cy="998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44" name="Equation" r:id="rId3" imgW="1269720" imgH="469800" progId="Equation.DSMT4">
                  <p:embed/>
                </p:oleObj>
              </mc:Choice>
              <mc:Fallback>
                <p:oleObj name="Equation" r:id="rId3" imgW="126972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9772" y="836610"/>
                        <a:ext cx="2699580" cy="998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202772" y="107728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所以，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843321"/>
              </p:ext>
            </p:extLst>
          </p:nvPr>
        </p:nvGraphicFramePr>
        <p:xfrm>
          <a:off x="1149531" y="1765852"/>
          <a:ext cx="7200900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45" name="Equation" r:id="rId5" imgW="2997000" imgH="482400" progId="Equation.DSMT4">
                  <p:embed/>
                </p:oleObj>
              </mc:Choice>
              <mc:Fallback>
                <p:oleObj name="Equation" r:id="rId5" imgW="29970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9531" y="1765852"/>
                        <a:ext cx="7200900" cy="1158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474445"/>
              </p:ext>
            </p:extLst>
          </p:nvPr>
        </p:nvGraphicFramePr>
        <p:xfrm>
          <a:off x="8350431" y="1904377"/>
          <a:ext cx="992052" cy="881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46" name="Equation" r:id="rId7" imgW="457200" imgH="406080" progId="Equation.DSMT4">
                  <p:embed/>
                </p:oleObj>
              </mc:Choice>
              <mc:Fallback>
                <p:oleObj name="Equation" r:id="rId7" imgW="4572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50431" y="1904377"/>
                        <a:ext cx="992052" cy="8818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420198"/>
              </p:ext>
            </p:extLst>
          </p:nvPr>
        </p:nvGraphicFramePr>
        <p:xfrm>
          <a:off x="1172011" y="3240095"/>
          <a:ext cx="34544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47" name="Equation" r:id="rId9" imgW="1422360" imgH="203040" progId="Equation.DSMT4">
                  <p:embed/>
                </p:oleObj>
              </mc:Choice>
              <mc:Fallback>
                <p:oleObj name="Equation" r:id="rId9" imgW="14223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72011" y="3240095"/>
                        <a:ext cx="3454400" cy="493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903506" y="270808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于是，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6880085"/>
              </p:ext>
            </p:extLst>
          </p:nvPr>
        </p:nvGraphicFramePr>
        <p:xfrm>
          <a:off x="4604846" y="3019433"/>
          <a:ext cx="3556000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48" name="Equation" r:id="rId11" imgW="1638000" imgH="431640" progId="Equation.DSMT4">
                  <p:embed/>
                </p:oleObj>
              </mc:Choice>
              <mc:Fallback>
                <p:oleObj name="Equation" r:id="rId11" imgW="16380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604846" y="3019433"/>
                        <a:ext cx="3556000" cy="935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1484016"/>
              </p:ext>
            </p:extLst>
          </p:nvPr>
        </p:nvGraphicFramePr>
        <p:xfrm>
          <a:off x="8102375" y="2998630"/>
          <a:ext cx="1681162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49" name="Equation" r:id="rId13" imgW="774360" imgH="431640" progId="Equation.DSMT4">
                  <p:embed/>
                </p:oleObj>
              </mc:Choice>
              <mc:Fallback>
                <p:oleObj name="Equation" r:id="rId13" imgW="7743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102375" y="2998630"/>
                        <a:ext cx="1681162" cy="935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131689"/>
              </p:ext>
            </p:extLst>
          </p:nvPr>
        </p:nvGraphicFramePr>
        <p:xfrm>
          <a:off x="9678487" y="2998630"/>
          <a:ext cx="727329" cy="89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50" name="Equation" r:id="rId15" imgW="330120" imgH="406080" progId="Equation.DSMT4">
                  <p:embed/>
                </p:oleObj>
              </mc:Choice>
              <mc:Fallback>
                <p:oleObj name="Equation" r:id="rId15" imgW="33012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678487" y="2998630"/>
                        <a:ext cx="727329" cy="895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860210" y="406089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练习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1773668" y="3888688"/>
            <a:ext cx="7353417" cy="935038"/>
            <a:chOff x="1773668" y="3670691"/>
            <a:chExt cx="7353417" cy="935038"/>
          </a:xfrm>
        </p:grpSpPr>
        <p:sp>
          <p:nvSpPr>
            <p:cNvPr id="13" name="文本框 12"/>
            <p:cNvSpPr txBox="1"/>
            <p:nvPr/>
          </p:nvSpPr>
          <p:spPr>
            <a:xfrm>
              <a:off x="1773668" y="3859465"/>
              <a:ext cx="16273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/>
                <a:t>设幂级数</a:t>
              </a:r>
            </a:p>
          </p:txBody>
        </p:sp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39172731"/>
                </p:ext>
              </p:extLst>
            </p:nvPr>
          </p:nvGraphicFramePr>
          <p:xfrm>
            <a:off x="3525346" y="3670691"/>
            <a:ext cx="2857500" cy="935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951" name="Equation" r:id="rId17" imgW="1358640" imgH="444240" progId="Equation.DSMT4">
                    <p:embed/>
                  </p:oleObj>
                </mc:Choice>
                <mc:Fallback>
                  <p:oleObj name="Equation" r:id="rId17" imgW="1358640" imgH="4442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525346" y="3670691"/>
                          <a:ext cx="2857500" cy="9350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5059280"/>
                </p:ext>
              </p:extLst>
            </p:nvPr>
          </p:nvGraphicFramePr>
          <p:xfrm>
            <a:off x="6469610" y="3893735"/>
            <a:ext cx="2657475" cy="488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952" name="Equation" r:id="rId19" imgW="1143000" imgH="215640" progId="Equation.DSMT4">
                    <p:embed/>
                  </p:oleObj>
                </mc:Choice>
                <mc:Fallback>
                  <p:oleObj name="Equation" r:id="rId19" imgW="114300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69610" y="3893735"/>
                          <a:ext cx="2657475" cy="4889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903506" y="4787708"/>
            <a:ext cx="43042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1)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求该幂级数的收敛域，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903506" y="5298910"/>
            <a:ext cx="9293894" cy="980073"/>
            <a:chOff x="975947" y="5128949"/>
            <a:chExt cx="9293894" cy="980073"/>
          </a:xfrm>
        </p:grpSpPr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975947" y="5308380"/>
              <a:ext cx="139382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(2)</a:t>
              </a:r>
              <a:r>
                <a:rPr kumimoji="0" lang="zh-CN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Times New Roman" panose="02020603050405020304" pitchFamily="18" charset="0"/>
                </a:rPr>
                <a:t>证明</a:t>
              </a: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5934908" y="5308380"/>
              <a:ext cx="433493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Times New Roman" panose="02020603050405020304" pitchFamily="18" charset="0"/>
                </a:rPr>
                <a:t>并求出和函数的表达式．</a:t>
              </a:r>
              <a:endPara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27194129"/>
                </p:ext>
              </p:extLst>
            </p:nvPr>
          </p:nvGraphicFramePr>
          <p:xfrm>
            <a:off x="2288153" y="5128949"/>
            <a:ext cx="3545561" cy="9800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953" name="Equation" r:id="rId21" imgW="1562040" imgH="431640" progId="Equation.DSMT4">
                    <p:embed/>
                  </p:oleObj>
                </mc:Choice>
                <mc:Fallback>
                  <p:oleObj name="Equation" r:id="rId21" imgW="1562040" imgH="431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2288153" y="5128949"/>
                          <a:ext cx="3545561" cy="98007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2282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2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405739" y="1302196"/>
            <a:ext cx="647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正数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R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称为幂级数的</a:t>
            </a:r>
            <a:r>
              <a:rPr lang="zh-CN" altLang="en-US" b="1" u="sng" dirty="0">
                <a:solidFill>
                  <a:srgbClr val="0000FF"/>
                </a:solidFill>
                <a:ea typeface="宋体" panose="02010600030101010101" pitchFamily="2" charset="-122"/>
              </a:rPr>
              <a:t>收敛半径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2349295" y="2486658"/>
            <a:ext cx="223560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由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Abel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定理，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60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8798945"/>
              </p:ext>
            </p:extLst>
          </p:nvPr>
        </p:nvGraphicFramePr>
        <p:xfrm>
          <a:off x="4486717" y="4263218"/>
          <a:ext cx="9779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06" name="公式" r:id="rId4" imgW="977476" imgH="393529" progId="Equation.3">
                  <p:embed/>
                </p:oleObj>
              </mc:Choice>
              <mc:Fallback>
                <p:oleObj name="公式" r:id="rId4" imgW="977476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6717" y="4263218"/>
                        <a:ext cx="9779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4068042"/>
              </p:ext>
            </p:extLst>
          </p:nvPr>
        </p:nvGraphicFramePr>
        <p:xfrm>
          <a:off x="4327967" y="3098096"/>
          <a:ext cx="12954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07" name="公式" r:id="rId6" imgW="1294838" imgH="406224" progId="Equation.3">
                  <p:embed/>
                </p:oleObj>
              </mc:Choice>
              <mc:Fallback>
                <p:oleObj name="公式" r:id="rId6" imgW="1294838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7967" y="3098096"/>
                        <a:ext cx="12954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580454"/>
              </p:ext>
            </p:extLst>
          </p:nvPr>
        </p:nvGraphicFramePr>
        <p:xfrm>
          <a:off x="5994864" y="3128722"/>
          <a:ext cx="13208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08" name="公式" r:id="rId8" imgW="1320227" imgH="406224" progId="Equation.3">
                  <p:embed/>
                </p:oleObj>
              </mc:Choice>
              <mc:Fallback>
                <p:oleObj name="公式" r:id="rId8" imgW="1320227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4864" y="3128722"/>
                        <a:ext cx="13208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279399"/>
              </p:ext>
            </p:extLst>
          </p:nvPr>
        </p:nvGraphicFramePr>
        <p:xfrm>
          <a:off x="7600039" y="3113856"/>
          <a:ext cx="12827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09" name="公式" r:id="rId10" imgW="1282700" imgH="406400" progId="Equation.3">
                  <p:embed/>
                </p:oleObj>
              </mc:Choice>
              <mc:Fallback>
                <p:oleObj name="公式" r:id="rId10" imgW="12827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0039" y="3113856"/>
                        <a:ext cx="12827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2384867" y="3603553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ea typeface="黑体" panose="02010609060101010101" pitchFamily="49" charset="-122"/>
              </a:rPr>
              <a:t>规定</a:t>
            </a:r>
          </a:p>
        </p:txBody>
      </p:sp>
      <p:graphicFrame>
        <p:nvGraphicFramePr>
          <p:cNvPr id="4608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0079226"/>
              </p:ext>
            </p:extLst>
          </p:nvPr>
        </p:nvGraphicFramePr>
        <p:xfrm>
          <a:off x="4458721" y="5346439"/>
          <a:ext cx="12954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10" name="公式" r:id="rId12" imgW="1295400" imgH="393700" progId="Equation.3">
                  <p:embed/>
                </p:oleObj>
              </mc:Choice>
              <mc:Fallback>
                <p:oleObj name="公式" r:id="rId12" imgW="12954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8721" y="5346439"/>
                        <a:ext cx="12954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2400300" y="580891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3607330" y="5870376"/>
            <a:ext cx="541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如何求幂级数的收敛半径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?</a:t>
            </a:r>
          </a:p>
        </p:txBody>
      </p:sp>
      <p:graphicFrame>
        <p:nvGraphicFramePr>
          <p:cNvPr id="4609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090807"/>
              </p:ext>
            </p:extLst>
          </p:nvPr>
        </p:nvGraphicFramePr>
        <p:xfrm>
          <a:off x="2679231" y="3157234"/>
          <a:ext cx="13208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11" name="公式" r:id="rId14" imgW="1320227" imgH="406224" progId="Equation.3">
                  <p:embed/>
                </p:oleObj>
              </mc:Choice>
              <mc:Fallback>
                <p:oleObj name="公式" r:id="rId14" imgW="1320227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231" y="3157234"/>
                        <a:ext cx="13208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3706720" y="4780466"/>
            <a:ext cx="4577737" cy="529908"/>
            <a:chOff x="3727451" y="4045278"/>
            <a:chExt cx="4577737" cy="529908"/>
          </a:xfrm>
        </p:grpSpPr>
        <p:sp>
          <p:nvSpPr>
            <p:cNvPr id="2" name="Rectangle 212"/>
            <p:cNvSpPr>
              <a:spLocks noChangeArrowheads="1"/>
            </p:cNvSpPr>
            <p:nvPr/>
          </p:nvSpPr>
          <p:spPr bwMode="auto">
            <a:xfrm>
              <a:off x="3727451" y="4051966"/>
              <a:ext cx="288253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(2) </a:t>
              </a:r>
              <a:r>
                <a:rPr kumimoji="0" lang="zh-CN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幂级数对一切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08240874"/>
                </p:ext>
              </p:extLst>
            </p:nvPr>
          </p:nvGraphicFramePr>
          <p:xfrm>
            <a:off x="6495257" y="4211639"/>
            <a:ext cx="266700" cy="257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12" name="Equation" r:id="rId16" imgW="266469" imgH="253780" progId="Equation.DSMT4">
                    <p:embed/>
                  </p:oleObj>
                </mc:Choice>
                <mc:Fallback>
                  <p:oleObj name="Equation" r:id="rId16" imgW="266469" imgH="253780" progId="Equation.DSMT4">
                    <p:embed/>
                    <p:pic>
                      <p:nvPicPr>
                        <p:cNvPr id="0" name="Object 2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95257" y="4211639"/>
                          <a:ext cx="266700" cy="257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Rectangle 213"/>
            <p:cNvSpPr>
              <a:spLocks noChangeArrowheads="1"/>
            </p:cNvSpPr>
            <p:nvPr/>
          </p:nvSpPr>
          <p:spPr bwMode="auto">
            <a:xfrm>
              <a:off x="6728937" y="4045278"/>
              <a:ext cx="157625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都收敛</a:t>
              </a:r>
              <a:r>
                <a:rPr kumimoji="0" lang="en-US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endPara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474596" y="1893735"/>
            <a:ext cx="5091356" cy="538939"/>
            <a:chOff x="2456906" y="1241590"/>
            <a:chExt cx="5091356" cy="538939"/>
          </a:xfrm>
        </p:grpSpPr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64415902"/>
                </p:ext>
              </p:extLst>
            </p:nvPr>
          </p:nvGraphicFramePr>
          <p:xfrm>
            <a:off x="2456906" y="1279555"/>
            <a:ext cx="3418408" cy="5009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13" name="Equation" r:id="rId18" imgW="1473120" imgH="215640" progId="Equation.DSMT4">
                    <p:embed/>
                  </p:oleObj>
                </mc:Choice>
                <mc:Fallback>
                  <p:oleObj name="Equation" r:id="rId18" imgW="1473120" imgH="215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2456906" y="1279555"/>
                          <a:ext cx="3418408" cy="50097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文本框 6"/>
            <p:cNvSpPr txBox="1"/>
            <p:nvPr/>
          </p:nvSpPr>
          <p:spPr>
            <a:xfrm>
              <a:off x="5824713" y="1241590"/>
              <a:ext cx="17235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u="sng" dirty="0">
                  <a:solidFill>
                    <a:srgbClr val="0000FF"/>
                  </a:solidFill>
                </a:rPr>
                <a:t>收敛区间</a:t>
              </a:r>
              <a:r>
                <a:rPr lang="en-US" altLang="zh-CN" sz="2800" b="1" dirty="0">
                  <a:solidFill>
                    <a:srgbClr val="0000FF"/>
                  </a:solidFill>
                </a:rPr>
                <a:t>.</a:t>
              </a:r>
              <a:endParaRPr lang="zh-CN" altLang="en-US" sz="2800" dirty="0"/>
            </a:p>
          </p:txBody>
        </p:sp>
      </p:grp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4601273" y="2518991"/>
            <a:ext cx="481269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幂级数的</a:t>
            </a:r>
            <a:r>
              <a:rPr lang="zh-CN" altLang="en-US" b="1" dirty="0">
                <a:solidFill>
                  <a:srgbClr val="0000CC"/>
                </a:solidFill>
                <a:ea typeface="宋体" panose="02010600030101010101" pitchFamily="2" charset="-122"/>
              </a:rPr>
              <a:t>收敛域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有如下形式：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953644" y="4171747"/>
            <a:ext cx="2578012" cy="523220"/>
            <a:chOff x="5703428" y="3779959"/>
            <a:chExt cx="2578012" cy="523220"/>
          </a:xfrm>
        </p:grpSpPr>
        <p:sp>
          <p:nvSpPr>
            <p:cNvPr id="8" name="Rectangle 226"/>
            <p:cNvSpPr>
              <a:spLocks noChangeArrowheads="1"/>
            </p:cNvSpPr>
            <p:nvPr/>
          </p:nvSpPr>
          <p:spPr bwMode="auto">
            <a:xfrm>
              <a:off x="5703428" y="3779959"/>
              <a:ext cx="162850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收敛区间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65661171"/>
                </p:ext>
              </p:extLst>
            </p:nvPr>
          </p:nvGraphicFramePr>
          <p:xfrm>
            <a:off x="7295101" y="3801424"/>
            <a:ext cx="986339" cy="4680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14" name="Equation" r:id="rId20" imgW="406080" imgH="190440" progId="Equation.DSMT4">
                    <p:embed/>
                  </p:oleObj>
                </mc:Choice>
                <mc:Fallback>
                  <p:oleObj name="Equation" r:id="rId20" imgW="406080" imgH="190440" progId="Equation.DSMT4">
                    <p:embed/>
                    <p:pic>
                      <p:nvPicPr>
                        <p:cNvPr id="0" name="Object 2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95101" y="3801424"/>
                          <a:ext cx="986339" cy="46802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组合 14"/>
          <p:cNvGrpSpPr/>
          <p:nvPr/>
        </p:nvGrpSpPr>
        <p:grpSpPr>
          <a:xfrm>
            <a:off x="3706720" y="3599446"/>
            <a:ext cx="4986550" cy="523578"/>
            <a:chOff x="3669770" y="3224849"/>
            <a:chExt cx="4986550" cy="523578"/>
          </a:xfrm>
        </p:grpSpPr>
        <p:sp>
          <p:nvSpPr>
            <p:cNvPr id="12" name="Rectangle 229"/>
            <p:cNvSpPr>
              <a:spLocks noChangeArrowheads="1"/>
            </p:cNvSpPr>
            <p:nvPr/>
          </p:nvSpPr>
          <p:spPr bwMode="auto">
            <a:xfrm>
              <a:off x="3669770" y="3225207"/>
              <a:ext cx="264266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(1) </a:t>
              </a:r>
              <a:r>
                <a:rPr kumimoji="0" lang="zh-CN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幂级数只在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78267036"/>
                </p:ext>
              </p:extLst>
            </p:nvPr>
          </p:nvGraphicFramePr>
          <p:xfrm>
            <a:off x="6159895" y="3303791"/>
            <a:ext cx="847725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15" name="Equation" r:id="rId22" imgW="850531" imgH="330057" progId="Equation.DSMT4">
                    <p:embed/>
                  </p:oleObj>
                </mc:Choice>
                <mc:Fallback>
                  <p:oleObj name="Equation" r:id="rId22" imgW="850531" imgH="330057" progId="Equation.DSMT4">
                    <p:embed/>
                    <p:pic>
                      <p:nvPicPr>
                        <p:cNvPr id="0" name="Object 2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59895" y="3303791"/>
                          <a:ext cx="847725" cy="333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Rectangle 230"/>
            <p:cNvSpPr>
              <a:spLocks noChangeArrowheads="1"/>
            </p:cNvSpPr>
            <p:nvPr/>
          </p:nvSpPr>
          <p:spPr bwMode="auto">
            <a:xfrm>
              <a:off x="7132320" y="3224849"/>
              <a:ext cx="15240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处收敛</a:t>
              </a:r>
              <a:r>
                <a:rPr kumimoji="0" lang="en-US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endPara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953644" y="5352799"/>
            <a:ext cx="3091977" cy="523220"/>
            <a:chOff x="5981292" y="5061057"/>
            <a:chExt cx="3091977" cy="523220"/>
          </a:xfrm>
        </p:grpSpPr>
        <p:sp>
          <p:nvSpPr>
            <p:cNvPr id="17" name="Rectangle 232"/>
            <p:cNvSpPr>
              <a:spLocks noChangeArrowheads="1"/>
            </p:cNvSpPr>
            <p:nvPr/>
          </p:nvSpPr>
          <p:spPr bwMode="auto">
            <a:xfrm>
              <a:off x="5981292" y="5061057"/>
              <a:ext cx="168946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收敛区间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aphicFrame>
          <p:nvGraphicFramePr>
            <p:cNvPr id="18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69735933"/>
                </p:ext>
              </p:extLst>
            </p:nvPr>
          </p:nvGraphicFramePr>
          <p:xfrm>
            <a:off x="7550941" y="5090688"/>
            <a:ext cx="1522328" cy="481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16" name="Equation" r:id="rId24" imgW="647640" imgH="203040" progId="Equation.DSMT4">
                    <p:embed/>
                  </p:oleObj>
                </mc:Choice>
                <mc:Fallback>
                  <p:oleObj name="Equation" r:id="rId24" imgW="647640" imgH="203040" progId="Equation.DSMT4">
                    <p:embed/>
                    <p:pic>
                      <p:nvPicPr>
                        <p:cNvPr id="0" name="Object 2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50941" y="5090688"/>
                          <a:ext cx="1522328" cy="48132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9285829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75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autoUpdateAnimBg="0"/>
      <p:bldP spid="46088" grpId="0" autoUpdateAnimBg="0"/>
      <p:bldP spid="46092" grpId="0" autoUpdateAnimBg="0"/>
      <p:bldP spid="46093" grpId="0" autoUpdateAnimBg="0"/>
      <p:bldP spid="2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2"/>
          <p:cNvGrpSpPr>
            <a:grpSpLocks/>
          </p:cNvGrpSpPr>
          <p:nvPr/>
        </p:nvGrpSpPr>
        <p:grpSpPr bwMode="auto">
          <a:xfrm>
            <a:off x="1252213" y="1123406"/>
            <a:ext cx="9581250" cy="3323133"/>
            <a:chOff x="469" y="480"/>
            <a:chExt cx="5341" cy="4118"/>
          </a:xfrm>
        </p:grpSpPr>
        <p:sp>
          <p:nvSpPr>
            <p:cNvPr id="20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/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625" y="694"/>
              <a:ext cx="5023" cy="3711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2378256" y="4640722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证明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71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1173435"/>
              </p:ext>
            </p:extLst>
          </p:nvPr>
        </p:nvGraphicFramePr>
        <p:xfrm>
          <a:off x="3530511" y="4452643"/>
          <a:ext cx="6399213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66" name="Equation" r:id="rId4" imgW="6273800" imgH="952500" progId="Equation.DSMT4">
                  <p:embed/>
                </p:oleObj>
              </mc:Choice>
              <mc:Fallback>
                <p:oleObj name="Equation" r:id="rId4" imgW="6273800" imgH="952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511" y="4452643"/>
                        <a:ext cx="6399213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6481750"/>
              </p:ext>
            </p:extLst>
          </p:nvPr>
        </p:nvGraphicFramePr>
        <p:xfrm>
          <a:off x="3059065" y="5411247"/>
          <a:ext cx="1981200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67" name="公式" r:id="rId6" imgW="1981200" imgH="1193800" progId="Equation.3">
                  <p:embed/>
                </p:oleObj>
              </mc:Choice>
              <mc:Fallback>
                <p:oleObj name="公式" r:id="rId6" imgW="1981200" imgH="119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065" y="5411247"/>
                        <a:ext cx="1981200" cy="119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295627"/>
              </p:ext>
            </p:extLst>
          </p:nvPr>
        </p:nvGraphicFramePr>
        <p:xfrm>
          <a:off x="5089525" y="5493798"/>
          <a:ext cx="2006600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68" name="公式" r:id="rId8" imgW="2006600" imgH="1028700" progId="Equation.3">
                  <p:embed/>
                </p:oleObj>
              </mc:Choice>
              <mc:Fallback>
                <p:oleObj name="公式" r:id="rId8" imgW="2006600" imgH="1028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9525" y="5493798"/>
                        <a:ext cx="2006600" cy="102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306937"/>
              </p:ext>
            </p:extLst>
          </p:nvPr>
        </p:nvGraphicFramePr>
        <p:xfrm>
          <a:off x="7145385" y="5731268"/>
          <a:ext cx="10287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69" name="公式" r:id="rId10" imgW="1028254" imgH="482391" progId="Equation.3">
                  <p:embed/>
                </p:oleObj>
              </mc:Choice>
              <mc:Fallback>
                <p:oleObj name="公式" r:id="rId10" imgW="1028254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5385" y="5731268"/>
                        <a:ext cx="10287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057435"/>
              </p:ext>
            </p:extLst>
          </p:nvPr>
        </p:nvGraphicFramePr>
        <p:xfrm>
          <a:off x="4800190" y="1280940"/>
          <a:ext cx="1133652" cy="898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70" name="Equation" r:id="rId12" imgW="1282700" imgH="1016000" progId="Equation.DSMT4">
                  <p:embed/>
                </p:oleObj>
              </mc:Choice>
              <mc:Fallback>
                <p:oleObj name="Equation" r:id="rId12" imgW="1282700" imgH="10160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190" y="1280940"/>
                        <a:ext cx="1133652" cy="8985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2266749"/>
              </p:ext>
            </p:extLst>
          </p:nvPr>
        </p:nvGraphicFramePr>
        <p:xfrm>
          <a:off x="7809803" y="1492419"/>
          <a:ext cx="10001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71" name="Equation" r:id="rId14" imgW="1002865" imgH="457002" progId="Equation.DSMT4">
                  <p:embed/>
                </p:oleObj>
              </mc:Choice>
              <mc:Fallback>
                <p:oleObj name="Equation" r:id="rId14" imgW="1002865" imgH="457002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9803" y="1492419"/>
                        <a:ext cx="10001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1"/>
          <p:cNvSpPr>
            <a:spLocks noChangeArrowheads="1"/>
          </p:cNvSpPr>
          <p:nvPr/>
        </p:nvSpPr>
        <p:spPr bwMode="auto">
          <a:xfrm>
            <a:off x="1773750" y="1485547"/>
            <a:ext cx="3429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定理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如果幂级数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2"/>
          <p:cNvSpPr>
            <a:spLocks noChangeArrowheads="1"/>
          </p:cNvSpPr>
          <p:nvPr/>
        </p:nvSpPr>
        <p:spPr bwMode="auto">
          <a:xfrm>
            <a:off x="5814824" y="1459409"/>
            <a:ext cx="22906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的所有系数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282197"/>
              </p:ext>
            </p:extLst>
          </p:nvPr>
        </p:nvGraphicFramePr>
        <p:xfrm>
          <a:off x="2483628" y="2836852"/>
          <a:ext cx="3759200" cy="986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72" name="Equation" r:id="rId16" imgW="1650960" imgH="431640" progId="Equation.DSMT4">
                  <p:embed/>
                </p:oleObj>
              </mc:Choice>
              <mc:Fallback>
                <p:oleObj name="Equation" r:id="rId16" imgW="1650960" imgH="43164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628" y="2836852"/>
                        <a:ext cx="3759200" cy="9866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400583"/>
              </p:ext>
            </p:extLst>
          </p:nvPr>
        </p:nvGraphicFramePr>
        <p:xfrm>
          <a:off x="1868433" y="1897612"/>
          <a:ext cx="5863515" cy="1213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73" name="Equation" r:id="rId18" imgW="2336760" imgH="482400" progId="Equation.DSMT4">
                  <p:embed/>
                </p:oleObj>
              </mc:Choice>
              <mc:Fallback>
                <p:oleObj name="Equation" r:id="rId18" imgW="2336760" imgH="4824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433" y="1897612"/>
                        <a:ext cx="5863515" cy="12134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9346632"/>
              </p:ext>
            </p:extLst>
          </p:nvPr>
        </p:nvGraphicFramePr>
        <p:xfrm>
          <a:off x="2483628" y="3727700"/>
          <a:ext cx="2511715" cy="506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74" name="Equation" r:id="rId20" imgW="1066680" imgH="215640" progId="Equation.DSMT4">
                  <p:embed/>
                </p:oleObj>
              </mc:Choice>
              <mc:Fallback>
                <p:oleObj name="Equation" r:id="rId20" imgW="1066680" imgH="215640" progId="Equation.DSMT4">
                  <p:embed/>
                  <p:pic>
                    <p:nvPicPr>
                      <p:cNvPr id="0" name="Object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628" y="3727700"/>
                        <a:ext cx="2511715" cy="5068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4702424"/>
              </p:ext>
            </p:extLst>
          </p:nvPr>
        </p:nvGraphicFramePr>
        <p:xfrm>
          <a:off x="5043251" y="3747519"/>
          <a:ext cx="1071562" cy="443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75" name="Equation" r:id="rId22" imgW="431640" imgH="177480" progId="Equation.DSMT4">
                  <p:embed/>
                </p:oleObj>
              </mc:Choice>
              <mc:Fallback>
                <p:oleObj name="Equation" r:id="rId22" imgW="431640" imgH="177480" progId="Equation.DSMT4">
                  <p:embed/>
                  <p:pic>
                    <p:nvPicPr>
                      <p:cNvPr id="0" name="Object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3251" y="3747519"/>
                        <a:ext cx="1071562" cy="4435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655829"/>
              </p:ext>
            </p:extLst>
          </p:nvPr>
        </p:nvGraphicFramePr>
        <p:xfrm>
          <a:off x="6335801" y="3059483"/>
          <a:ext cx="2384205" cy="511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76" name="Equation" r:id="rId24" imgW="1015920" imgH="215640" progId="Equation.DSMT4">
                  <p:embed/>
                </p:oleObj>
              </mc:Choice>
              <mc:Fallback>
                <p:oleObj name="Equation" r:id="rId24" imgW="1015920" imgH="215640" progId="Equation.DSMT4">
                  <p:embed/>
                  <p:pic>
                    <p:nvPicPr>
                      <p:cNvPr id="0" name="Object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5801" y="3059483"/>
                        <a:ext cx="2384205" cy="5119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367434"/>
              </p:ext>
            </p:extLst>
          </p:nvPr>
        </p:nvGraphicFramePr>
        <p:xfrm>
          <a:off x="8812979" y="3088912"/>
          <a:ext cx="1374562" cy="453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77" name="Equation" r:id="rId26" imgW="571320" imgH="190440" progId="Equation.DSMT4">
                  <p:embed/>
                </p:oleObj>
              </mc:Choice>
              <mc:Fallback>
                <p:oleObj name="Equation" r:id="rId26" imgW="571320" imgH="190440" progId="Equation.DSMT4">
                  <p:embed/>
                  <p:pic>
                    <p:nvPicPr>
                      <p:cNvPr id="0" name="Object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2979" y="3088912"/>
                        <a:ext cx="1374562" cy="4531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879099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382627"/>
              </p:ext>
            </p:extLst>
          </p:nvPr>
        </p:nvGraphicFramePr>
        <p:xfrm>
          <a:off x="2438400" y="1307482"/>
          <a:ext cx="555148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4" name="公式" r:id="rId4" imgW="5549900" imgH="1066800" progId="Equation.3">
                  <p:embed/>
                </p:oleObj>
              </mc:Choice>
              <mc:Fallback>
                <p:oleObj name="公式" r:id="rId4" imgW="5549900" imgH="1066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307482"/>
                        <a:ext cx="5551488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2387600" y="2406582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6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由比值判别法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graphicFrame>
        <p:nvGraphicFramePr>
          <p:cNvPr id="481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916015"/>
              </p:ext>
            </p:extLst>
          </p:nvPr>
        </p:nvGraphicFramePr>
        <p:xfrm>
          <a:off x="5029200" y="2188176"/>
          <a:ext cx="2032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5" name="公式" r:id="rId7" imgW="2032000" imgH="965200" progId="Equation.3">
                  <p:embed/>
                </p:oleObj>
              </mc:Choice>
              <mc:Fallback>
                <p:oleObj name="公式" r:id="rId7" imgW="20320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188176"/>
                        <a:ext cx="20320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0085"/>
              </p:ext>
            </p:extLst>
          </p:nvPr>
        </p:nvGraphicFramePr>
        <p:xfrm>
          <a:off x="7202488" y="2189888"/>
          <a:ext cx="3614737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6" name="公式" r:id="rId9" imgW="3543300" imgH="952500" progId="Equation.3">
                  <p:embed/>
                </p:oleObj>
              </mc:Choice>
              <mc:Fallback>
                <p:oleObj name="公式" r:id="rId9" imgW="35433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2488" y="2189888"/>
                        <a:ext cx="3614737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1333626"/>
              </p:ext>
            </p:extLst>
          </p:nvPr>
        </p:nvGraphicFramePr>
        <p:xfrm>
          <a:off x="2514600" y="2998516"/>
          <a:ext cx="4779963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7" name="公式" r:id="rId11" imgW="4686300" imgH="952500" progId="Equation.3">
                  <p:embed/>
                </p:oleObj>
              </mc:Choice>
              <mc:Fallback>
                <p:oleObj name="公式" r:id="rId11" imgW="46863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998516"/>
                        <a:ext cx="4779963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5593395"/>
              </p:ext>
            </p:extLst>
          </p:nvPr>
        </p:nvGraphicFramePr>
        <p:xfrm>
          <a:off x="2438400" y="3892959"/>
          <a:ext cx="2032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8" name="公式" r:id="rId13" imgW="2032000" imgH="965200" progId="Equation.3">
                  <p:embed/>
                </p:oleObj>
              </mc:Choice>
              <mc:Fallback>
                <p:oleObj name="公式" r:id="rId13" imgW="20320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892959"/>
                        <a:ext cx="20320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6282515"/>
              </p:ext>
            </p:extLst>
          </p:nvPr>
        </p:nvGraphicFramePr>
        <p:xfrm>
          <a:off x="4904582" y="3916763"/>
          <a:ext cx="3614738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9" name="公式" r:id="rId15" imgW="3543300" imgH="952500" progId="Equation.3">
                  <p:embed/>
                </p:oleObj>
              </mc:Choice>
              <mc:Fallback>
                <p:oleObj name="公式" r:id="rId15" imgW="35433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4582" y="3916763"/>
                        <a:ext cx="3614738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696973"/>
              </p:ext>
            </p:extLst>
          </p:nvPr>
        </p:nvGraphicFramePr>
        <p:xfrm>
          <a:off x="2402500" y="5003800"/>
          <a:ext cx="3009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0" name="公式" r:id="rId17" imgW="3009900" imgH="457200" progId="Equation.3">
                  <p:embed/>
                </p:oleObj>
              </mc:Choice>
              <mc:Fallback>
                <p:oleObj name="公式" r:id="rId17" imgW="3009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2500" y="5003800"/>
                        <a:ext cx="3009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84697"/>
              </p:ext>
            </p:extLst>
          </p:nvPr>
        </p:nvGraphicFramePr>
        <p:xfrm>
          <a:off x="5557045" y="4908546"/>
          <a:ext cx="3290887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1" name="公式" r:id="rId19" imgW="3225800" imgH="495300" progId="Equation.3">
                  <p:embed/>
                </p:oleObj>
              </mc:Choice>
              <mc:Fallback>
                <p:oleObj name="公式" r:id="rId19" imgW="32258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7045" y="4908546"/>
                        <a:ext cx="3290887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8662851" y="4895850"/>
            <a:ext cx="1689100" cy="493713"/>
            <a:chOff x="756" y="3504"/>
            <a:chExt cx="1064" cy="311"/>
          </a:xfrm>
        </p:grpSpPr>
        <p:graphicFrame>
          <p:nvGraphicFramePr>
            <p:cNvPr id="15374" name="Object 12"/>
            <p:cNvGraphicFramePr>
              <a:graphicFrameLocks noChangeAspect="1"/>
            </p:cNvGraphicFramePr>
            <p:nvPr/>
          </p:nvGraphicFramePr>
          <p:xfrm>
            <a:off x="756" y="3504"/>
            <a:ext cx="1064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42" name="公式" r:id="rId21" imgW="1688367" imgH="495085" progId="Equation.3">
                    <p:embed/>
                  </p:oleObj>
                </mc:Choice>
                <mc:Fallback>
                  <p:oleObj name="公式" r:id="rId21" imgW="1688367" imgH="4950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6" y="3504"/>
                          <a:ext cx="1064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5" name="Line 13"/>
            <p:cNvSpPr>
              <a:spLocks noChangeShapeType="1"/>
            </p:cNvSpPr>
            <p:nvPr/>
          </p:nvSpPr>
          <p:spPr bwMode="auto">
            <a:xfrm>
              <a:off x="1440" y="3600"/>
              <a:ext cx="96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814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144083"/>
              </p:ext>
            </p:extLst>
          </p:nvPr>
        </p:nvGraphicFramePr>
        <p:xfrm>
          <a:off x="2438400" y="5430837"/>
          <a:ext cx="402907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3" name="公式" r:id="rId23" imgW="3949700" imgH="952500" progId="Equation.3">
                  <p:embed/>
                </p:oleObj>
              </mc:Choice>
              <mc:Fallback>
                <p:oleObj name="公式" r:id="rId23" imgW="39497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430837"/>
                        <a:ext cx="4029075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976672"/>
              </p:ext>
            </p:extLst>
          </p:nvPr>
        </p:nvGraphicFramePr>
        <p:xfrm>
          <a:off x="6497639" y="5424487"/>
          <a:ext cx="2730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4" name="公式" r:id="rId25" imgW="2730500" imgH="965200" progId="Equation.3">
                  <p:embed/>
                </p:oleObj>
              </mc:Choice>
              <mc:Fallback>
                <p:oleObj name="公式" r:id="rId25" imgW="27305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7639" y="5424487"/>
                        <a:ext cx="27305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272192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8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13287</TotalTime>
  <Words>1271</Words>
  <Application>Microsoft Office PowerPoint</Application>
  <PresentationFormat>宽屏</PresentationFormat>
  <Paragraphs>356</Paragraphs>
  <Slides>68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68</vt:i4>
      </vt:variant>
    </vt:vector>
  </HeadingPairs>
  <TitlesOfParts>
    <vt:vector size="81" baseType="lpstr">
      <vt:lpstr>等线</vt:lpstr>
      <vt:lpstr>黑体</vt:lpstr>
      <vt:lpstr>宋体</vt:lpstr>
      <vt:lpstr>Arial</vt:lpstr>
      <vt:lpstr>Calibri</vt:lpstr>
      <vt:lpstr>Calibri Light</vt:lpstr>
      <vt:lpstr>Palace Script MT</vt:lpstr>
      <vt:lpstr>Times New Roman</vt:lpstr>
      <vt:lpstr>Office 主题</vt:lpstr>
      <vt:lpstr>Equation</vt:lpstr>
      <vt:lpstr>公式</vt:lpstr>
      <vt:lpstr>Document</vt:lpstr>
      <vt:lpstr>文档</vt:lpstr>
      <vt:lpstr>    §5、幂级数</vt:lpstr>
      <vt:lpstr>5.1.幂级数的收敛半径与收敛域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§5、幂级数</dc:title>
  <dc:creator>dell</dc:creator>
  <cp:lastModifiedBy>Wenzhuang</cp:lastModifiedBy>
  <cp:revision>229</cp:revision>
  <dcterms:created xsi:type="dcterms:W3CDTF">2020-04-11T05:45:14Z</dcterms:created>
  <dcterms:modified xsi:type="dcterms:W3CDTF">2022-08-11T03:39:32Z</dcterms:modified>
</cp:coreProperties>
</file>