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1" r:id="rId2"/>
    <p:sldId id="29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89" r:id="rId18"/>
    <p:sldId id="290" r:id="rId19"/>
    <p:sldId id="295" r:id="rId20"/>
    <p:sldId id="296" r:id="rId21"/>
    <p:sldId id="278" r:id="rId22"/>
    <p:sldId id="297" r:id="rId23"/>
    <p:sldId id="298" r:id="rId24"/>
    <p:sldId id="279" r:id="rId25"/>
    <p:sldId id="280" r:id="rId26"/>
    <p:sldId id="281" r:id="rId27"/>
    <p:sldId id="282" r:id="rId28"/>
    <p:sldId id="283" r:id="rId29"/>
    <p:sldId id="284" r:id="rId30"/>
    <p:sldId id="285" r:id="rId31"/>
    <p:sldId id="293" r:id="rId32"/>
    <p:sldId id="286" r:id="rId33"/>
    <p:sldId id="294"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E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71" d="100"/>
          <a:sy n="71" d="100"/>
        </p:scale>
        <p:origin x="246" y="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3" Type="http://schemas.openxmlformats.org/officeDocument/2006/relationships/image" Target="../media/image75.wmf"/><Relationship Id="rId7" Type="http://schemas.openxmlformats.org/officeDocument/2006/relationships/image" Target="../media/image79.wmf"/><Relationship Id="rId12" Type="http://schemas.openxmlformats.org/officeDocument/2006/relationships/image" Target="../media/image84.e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98.emf"/><Relationship Id="rId18" Type="http://schemas.openxmlformats.org/officeDocument/2006/relationships/image" Target="../media/image103.emf"/><Relationship Id="rId3" Type="http://schemas.openxmlformats.org/officeDocument/2006/relationships/image" Target="../media/image88.emf"/><Relationship Id="rId7" Type="http://schemas.openxmlformats.org/officeDocument/2006/relationships/image" Target="../media/image92.wmf"/><Relationship Id="rId12" Type="http://schemas.openxmlformats.org/officeDocument/2006/relationships/image" Target="../media/image97.emf"/><Relationship Id="rId17" Type="http://schemas.openxmlformats.org/officeDocument/2006/relationships/image" Target="../media/image102.emf"/><Relationship Id="rId2" Type="http://schemas.openxmlformats.org/officeDocument/2006/relationships/image" Target="../media/image87.emf"/><Relationship Id="rId16" Type="http://schemas.openxmlformats.org/officeDocument/2006/relationships/image" Target="../media/image101.emf"/><Relationship Id="rId1" Type="http://schemas.openxmlformats.org/officeDocument/2006/relationships/image" Target="../media/image86.emf"/><Relationship Id="rId6" Type="http://schemas.openxmlformats.org/officeDocument/2006/relationships/image" Target="../media/image91.wmf"/><Relationship Id="rId11" Type="http://schemas.openxmlformats.org/officeDocument/2006/relationships/image" Target="../media/image96.emf"/><Relationship Id="rId5" Type="http://schemas.openxmlformats.org/officeDocument/2006/relationships/image" Target="../media/image90.emf"/><Relationship Id="rId15" Type="http://schemas.openxmlformats.org/officeDocument/2006/relationships/image" Target="../media/image100.emf"/><Relationship Id="rId10" Type="http://schemas.openxmlformats.org/officeDocument/2006/relationships/image" Target="../media/image95.emf"/><Relationship Id="rId19" Type="http://schemas.openxmlformats.org/officeDocument/2006/relationships/image" Target="../media/image104.emf"/><Relationship Id="rId4" Type="http://schemas.openxmlformats.org/officeDocument/2006/relationships/image" Target="../media/image89.emf"/><Relationship Id="rId9" Type="http://schemas.openxmlformats.org/officeDocument/2006/relationships/image" Target="../media/image94.emf"/><Relationship Id="rId14" Type="http://schemas.openxmlformats.org/officeDocument/2006/relationships/image" Target="../media/image9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image" Target="../media/image117.emf"/><Relationship Id="rId3" Type="http://schemas.openxmlformats.org/officeDocument/2006/relationships/image" Target="../media/image107.wmf"/><Relationship Id="rId7" Type="http://schemas.openxmlformats.org/officeDocument/2006/relationships/image" Target="../media/image111.emf"/><Relationship Id="rId12" Type="http://schemas.openxmlformats.org/officeDocument/2006/relationships/image" Target="../media/image116.e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11" Type="http://schemas.openxmlformats.org/officeDocument/2006/relationships/image" Target="../media/image115.emf"/><Relationship Id="rId5" Type="http://schemas.openxmlformats.org/officeDocument/2006/relationships/image" Target="../media/image109.emf"/><Relationship Id="rId15" Type="http://schemas.openxmlformats.org/officeDocument/2006/relationships/image" Target="../media/image119.emf"/><Relationship Id="rId10" Type="http://schemas.openxmlformats.org/officeDocument/2006/relationships/image" Target="../media/image114.emf"/><Relationship Id="rId4" Type="http://schemas.openxmlformats.org/officeDocument/2006/relationships/image" Target="../media/image108.wmf"/><Relationship Id="rId9" Type="http://schemas.openxmlformats.org/officeDocument/2006/relationships/image" Target="../media/image113.emf"/><Relationship Id="rId14" Type="http://schemas.openxmlformats.org/officeDocument/2006/relationships/image" Target="../media/image11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emf"/><Relationship Id="rId18" Type="http://schemas.openxmlformats.org/officeDocument/2006/relationships/image" Target="../media/image137.emf"/><Relationship Id="rId3" Type="http://schemas.openxmlformats.org/officeDocument/2006/relationships/image" Target="../media/image122.emf"/><Relationship Id="rId21" Type="http://schemas.openxmlformats.org/officeDocument/2006/relationships/image" Target="../media/image140.wmf"/><Relationship Id="rId7" Type="http://schemas.openxmlformats.org/officeDocument/2006/relationships/image" Target="../media/image126.wmf"/><Relationship Id="rId12" Type="http://schemas.openxmlformats.org/officeDocument/2006/relationships/image" Target="../media/image131.emf"/><Relationship Id="rId17" Type="http://schemas.openxmlformats.org/officeDocument/2006/relationships/image" Target="../media/image136.emf"/><Relationship Id="rId2" Type="http://schemas.openxmlformats.org/officeDocument/2006/relationships/image" Target="../media/image121.emf"/><Relationship Id="rId16" Type="http://schemas.openxmlformats.org/officeDocument/2006/relationships/image" Target="../media/image135.emf"/><Relationship Id="rId20" Type="http://schemas.openxmlformats.org/officeDocument/2006/relationships/image" Target="../media/image139.emf"/><Relationship Id="rId1" Type="http://schemas.openxmlformats.org/officeDocument/2006/relationships/image" Target="../media/image120.emf"/><Relationship Id="rId6" Type="http://schemas.openxmlformats.org/officeDocument/2006/relationships/image" Target="../media/image125.emf"/><Relationship Id="rId11" Type="http://schemas.openxmlformats.org/officeDocument/2006/relationships/image" Target="../media/image130.emf"/><Relationship Id="rId5" Type="http://schemas.openxmlformats.org/officeDocument/2006/relationships/image" Target="../media/image124.emf"/><Relationship Id="rId15" Type="http://schemas.openxmlformats.org/officeDocument/2006/relationships/image" Target="../media/image134.emf"/><Relationship Id="rId10" Type="http://schemas.openxmlformats.org/officeDocument/2006/relationships/image" Target="../media/image129.emf"/><Relationship Id="rId19" Type="http://schemas.openxmlformats.org/officeDocument/2006/relationships/image" Target="../media/image138.emf"/><Relationship Id="rId4" Type="http://schemas.openxmlformats.org/officeDocument/2006/relationships/image" Target="../media/image123.emf"/><Relationship Id="rId9" Type="http://schemas.openxmlformats.org/officeDocument/2006/relationships/image" Target="../media/image128.wmf"/><Relationship Id="rId14" Type="http://schemas.openxmlformats.org/officeDocument/2006/relationships/image" Target="../media/image133.emf"/><Relationship Id="rId22" Type="http://schemas.openxmlformats.org/officeDocument/2006/relationships/image" Target="../media/image14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54.emf"/><Relationship Id="rId18" Type="http://schemas.openxmlformats.org/officeDocument/2006/relationships/image" Target="../media/image159.emf"/><Relationship Id="rId3" Type="http://schemas.openxmlformats.org/officeDocument/2006/relationships/image" Target="../media/image144.emf"/><Relationship Id="rId7" Type="http://schemas.openxmlformats.org/officeDocument/2006/relationships/image" Target="../media/image148.emf"/><Relationship Id="rId12" Type="http://schemas.openxmlformats.org/officeDocument/2006/relationships/image" Target="../media/image153.emf"/><Relationship Id="rId17" Type="http://schemas.openxmlformats.org/officeDocument/2006/relationships/image" Target="../media/image158.emf"/><Relationship Id="rId2" Type="http://schemas.openxmlformats.org/officeDocument/2006/relationships/image" Target="../media/image143.emf"/><Relationship Id="rId16" Type="http://schemas.openxmlformats.org/officeDocument/2006/relationships/image" Target="../media/image157.emf"/><Relationship Id="rId20" Type="http://schemas.openxmlformats.org/officeDocument/2006/relationships/image" Target="../media/image161.emf"/><Relationship Id="rId1" Type="http://schemas.openxmlformats.org/officeDocument/2006/relationships/image" Target="../media/image142.emf"/><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5" Type="http://schemas.openxmlformats.org/officeDocument/2006/relationships/image" Target="../media/image156.emf"/><Relationship Id="rId10" Type="http://schemas.openxmlformats.org/officeDocument/2006/relationships/image" Target="../media/image151.emf"/><Relationship Id="rId19" Type="http://schemas.openxmlformats.org/officeDocument/2006/relationships/image" Target="../media/image160.emf"/><Relationship Id="rId4" Type="http://schemas.openxmlformats.org/officeDocument/2006/relationships/image" Target="../media/image145.wmf"/><Relationship Id="rId9" Type="http://schemas.openxmlformats.org/officeDocument/2006/relationships/image" Target="../media/image150.emf"/><Relationship Id="rId14" Type="http://schemas.openxmlformats.org/officeDocument/2006/relationships/image" Target="../media/image15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image" Target="../media/image164.wmf"/><Relationship Id="rId7" Type="http://schemas.openxmlformats.org/officeDocument/2006/relationships/image" Target="../media/image168.emf"/><Relationship Id="rId2" Type="http://schemas.openxmlformats.org/officeDocument/2006/relationships/image" Target="../media/image163.emf"/><Relationship Id="rId1" Type="http://schemas.openxmlformats.org/officeDocument/2006/relationships/image" Target="../media/image162.emf"/><Relationship Id="rId6" Type="http://schemas.openxmlformats.org/officeDocument/2006/relationships/image" Target="../media/image167.emf"/><Relationship Id="rId11" Type="http://schemas.openxmlformats.org/officeDocument/2006/relationships/image" Target="../media/image172.wmf"/><Relationship Id="rId5" Type="http://schemas.openxmlformats.org/officeDocument/2006/relationships/image" Target="../media/image166.emf"/><Relationship Id="rId10" Type="http://schemas.openxmlformats.org/officeDocument/2006/relationships/image" Target="../media/image171.emf"/><Relationship Id="rId4" Type="http://schemas.openxmlformats.org/officeDocument/2006/relationships/image" Target="../media/image165.emf"/><Relationship Id="rId9" Type="http://schemas.openxmlformats.org/officeDocument/2006/relationships/image" Target="../media/image170.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11" Type="http://schemas.openxmlformats.org/officeDocument/2006/relationships/image" Target="../media/image183.wmf"/><Relationship Id="rId5" Type="http://schemas.openxmlformats.org/officeDocument/2006/relationships/image" Target="../media/image177.wmf"/><Relationship Id="rId10" Type="http://schemas.openxmlformats.org/officeDocument/2006/relationships/image" Target="../media/image182.wmf"/><Relationship Id="rId4" Type="http://schemas.openxmlformats.org/officeDocument/2006/relationships/image" Target="../media/image176.wmf"/><Relationship Id="rId9" Type="http://schemas.openxmlformats.org/officeDocument/2006/relationships/image" Target="../media/image18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95.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98.wmf"/><Relationship Id="rId7" Type="http://schemas.openxmlformats.org/officeDocument/2006/relationships/image" Target="../media/image202.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10" Type="http://schemas.openxmlformats.org/officeDocument/2006/relationships/image" Target="../media/image205.wmf"/><Relationship Id="rId4" Type="http://schemas.openxmlformats.org/officeDocument/2006/relationships/image" Target="../media/image199.wmf"/><Relationship Id="rId9" Type="http://schemas.openxmlformats.org/officeDocument/2006/relationships/image" Target="../media/image20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10" Type="http://schemas.openxmlformats.org/officeDocument/2006/relationships/image" Target="../media/image20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22.emf"/><Relationship Id="rId13" Type="http://schemas.openxmlformats.org/officeDocument/2006/relationships/image" Target="../media/image227.emf"/><Relationship Id="rId3" Type="http://schemas.openxmlformats.org/officeDocument/2006/relationships/image" Target="../media/image217.emf"/><Relationship Id="rId7" Type="http://schemas.openxmlformats.org/officeDocument/2006/relationships/image" Target="../media/image221.emf"/><Relationship Id="rId12" Type="http://schemas.openxmlformats.org/officeDocument/2006/relationships/image" Target="../media/image226.emf"/><Relationship Id="rId2" Type="http://schemas.openxmlformats.org/officeDocument/2006/relationships/image" Target="../media/image216.emf"/><Relationship Id="rId1" Type="http://schemas.openxmlformats.org/officeDocument/2006/relationships/image" Target="../media/image215.emf"/><Relationship Id="rId6" Type="http://schemas.openxmlformats.org/officeDocument/2006/relationships/image" Target="../media/image220.emf"/><Relationship Id="rId11" Type="http://schemas.openxmlformats.org/officeDocument/2006/relationships/image" Target="../media/image225.emf"/><Relationship Id="rId5" Type="http://schemas.openxmlformats.org/officeDocument/2006/relationships/image" Target="../media/image219.emf"/><Relationship Id="rId10" Type="http://schemas.openxmlformats.org/officeDocument/2006/relationships/image" Target="../media/image224.emf"/><Relationship Id="rId4" Type="http://schemas.openxmlformats.org/officeDocument/2006/relationships/image" Target="../media/image218.emf"/><Relationship Id="rId9" Type="http://schemas.openxmlformats.org/officeDocument/2006/relationships/image" Target="../media/image223.emf"/><Relationship Id="rId14" Type="http://schemas.openxmlformats.org/officeDocument/2006/relationships/image" Target="../media/image228.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19.emf"/><Relationship Id="rId7" Type="http://schemas.openxmlformats.org/officeDocument/2006/relationships/image" Target="../media/image218.e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17.emf"/><Relationship Id="rId5" Type="http://schemas.openxmlformats.org/officeDocument/2006/relationships/image" Target="../media/image220.emf"/><Relationship Id="rId4" Type="http://schemas.openxmlformats.org/officeDocument/2006/relationships/image" Target="../media/image222.emf"/><Relationship Id="rId9" Type="http://schemas.openxmlformats.org/officeDocument/2006/relationships/image" Target="../media/image23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40.wmf"/><Relationship Id="rId2" Type="http://schemas.openxmlformats.org/officeDocument/2006/relationships/image" Target="../media/image235.wmf"/><Relationship Id="rId1" Type="http://schemas.openxmlformats.org/officeDocument/2006/relationships/image" Target="../media/image234.emf"/><Relationship Id="rId6" Type="http://schemas.openxmlformats.org/officeDocument/2006/relationships/image" Target="../media/image239.wmf"/><Relationship Id="rId5" Type="http://schemas.openxmlformats.org/officeDocument/2006/relationships/image" Target="../media/image238.wmf"/><Relationship Id="rId4" Type="http://schemas.openxmlformats.org/officeDocument/2006/relationships/image" Target="../media/image237.wmf"/><Relationship Id="rId9" Type="http://schemas.openxmlformats.org/officeDocument/2006/relationships/image" Target="../media/image24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image" Target="../media/image255.emf"/><Relationship Id="rId18" Type="http://schemas.openxmlformats.org/officeDocument/2006/relationships/image" Target="../media/image260.emf"/><Relationship Id="rId3" Type="http://schemas.openxmlformats.org/officeDocument/2006/relationships/image" Target="../media/image245.emf"/><Relationship Id="rId7" Type="http://schemas.openxmlformats.org/officeDocument/2006/relationships/image" Target="../media/image249.emf"/><Relationship Id="rId12" Type="http://schemas.openxmlformats.org/officeDocument/2006/relationships/image" Target="../media/image254.emf"/><Relationship Id="rId17" Type="http://schemas.openxmlformats.org/officeDocument/2006/relationships/image" Target="../media/image259.emf"/><Relationship Id="rId2" Type="http://schemas.openxmlformats.org/officeDocument/2006/relationships/image" Target="../media/image244.emf"/><Relationship Id="rId16" Type="http://schemas.openxmlformats.org/officeDocument/2006/relationships/image" Target="../media/image258.emf"/><Relationship Id="rId1" Type="http://schemas.openxmlformats.org/officeDocument/2006/relationships/image" Target="../media/image243.emf"/><Relationship Id="rId6" Type="http://schemas.openxmlformats.org/officeDocument/2006/relationships/image" Target="../media/image248.emf"/><Relationship Id="rId11" Type="http://schemas.openxmlformats.org/officeDocument/2006/relationships/image" Target="../media/image253.emf"/><Relationship Id="rId5" Type="http://schemas.openxmlformats.org/officeDocument/2006/relationships/image" Target="../media/image247.emf"/><Relationship Id="rId15" Type="http://schemas.openxmlformats.org/officeDocument/2006/relationships/image" Target="../media/image257.emf"/><Relationship Id="rId10" Type="http://schemas.openxmlformats.org/officeDocument/2006/relationships/image" Target="../media/image252.emf"/><Relationship Id="rId4" Type="http://schemas.openxmlformats.org/officeDocument/2006/relationships/image" Target="../media/image246.emf"/><Relationship Id="rId9" Type="http://schemas.openxmlformats.org/officeDocument/2006/relationships/image" Target="../media/image251.emf"/><Relationship Id="rId14" Type="http://schemas.openxmlformats.org/officeDocument/2006/relationships/image" Target="../media/image256.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image" Target="../media/image273.emf"/><Relationship Id="rId3" Type="http://schemas.openxmlformats.org/officeDocument/2006/relationships/image" Target="../media/image263.emf"/><Relationship Id="rId7" Type="http://schemas.openxmlformats.org/officeDocument/2006/relationships/image" Target="../media/image267.emf"/><Relationship Id="rId12" Type="http://schemas.openxmlformats.org/officeDocument/2006/relationships/image" Target="../media/image272.emf"/><Relationship Id="rId2" Type="http://schemas.openxmlformats.org/officeDocument/2006/relationships/image" Target="../media/image262.emf"/><Relationship Id="rId1" Type="http://schemas.openxmlformats.org/officeDocument/2006/relationships/image" Target="../media/image261.emf"/><Relationship Id="rId6" Type="http://schemas.openxmlformats.org/officeDocument/2006/relationships/image" Target="../media/image266.wmf"/><Relationship Id="rId11" Type="http://schemas.openxmlformats.org/officeDocument/2006/relationships/image" Target="../media/image271.emf"/><Relationship Id="rId5" Type="http://schemas.openxmlformats.org/officeDocument/2006/relationships/image" Target="../media/image265.emf"/><Relationship Id="rId10" Type="http://schemas.openxmlformats.org/officeDocument/2006/relationships/image" Target="../media/image270.emf"/><Relationship Id="rId4" Type="http://schemas.openxmlformats.org/officeDocument/2006/relationships/image" Target="../media/image264.emf"/><Relationship Id="rId9" Type="http://schemas.openxmlformats.org/officeDocument/2006/relationships/image" Target="../media/image269.emf"/><Relationship Id="rId14" Type="http://schemas.openxmlformats.org/officeDocument/2006/relationships/image" Target="../media/image27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82.emf"/><Relationship Id="rId13" Type="http://schemas.openxmlformats.org/officeDocument/2006/relationships/image" Target="../media/image287.emf"/><Relationship Id="rId3" Type="http://schemas.openxmlformats.org/officeDocument/2006/relationships/image" Target="../media/image277.emf"/><Relationship Id="rId7" Type="http://schemas.openxmlformats.org/officeDocument/2006/relationships/image" Target="../media/image281.emf"/><Relationship Id="rId12" Type="http://schemas.openxmlformats.org/officeDocument/2006/relationships/image" Target="../media/image286.emf"/><Relationship Id="rId2" Type="http://schemas.openxmlformats.org/officeDocument/2006/relationships/image" Target="../media/image276.emf"/><Relationship Id="rId1" Type="http://schemas.openxmlformats.org/officeDocument/2006/relationships/image" Target="../media/image275.emf"/><Relationship Id="rId6" Type="http://schemas.openxmlformats.org/officeDocument/2006/relationships/image" Target="../media/image280.emf"/><Relationship Id="rId11" Type="http://schemas.openxmlformats.org/officeDocument/2006/relationships/image" Target="../media/image285.emf"/><Relationship Id="rId5" Type="http://schemas.openxmlformats.org/officeDocument/2006/relationships/image" Target="../media/image279.emf"/><Relationship Id="rId10" Type="http://schemas.openxmlformats.org/officeDocument/2006/relationships/image" Target="../media/image284.emf"/><Relationship Id="rId4" Type="http://schemas.openxmlformats.org/officeDocument/2006/relationships/image" Target="../media/image278.emf"/><Relationship Id="rId9" Type="http://schemas.openxmlformats.org/officeDocument/2006/relationships/image" Target="../media/image283.emf"/><Relationship Id="rId14" Type="http://schemas.openxmlformats.org/officeDocument/2006/relationships/image" Target="../media/image288.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96.emf"/><Relationship Id="rId13" Type="http://schemas.openxmlformats.org/officeDocument/2006/relationships/image" Target="../media/image301.emf"/><Relationship Id="rId3" Type="http://schemas.openxmlformats.org/officeDocument/2006/relationships/image" Target="../media/image291.emf"/><Relationship Id="rId7" Type="http://schemas.openxmlformats.org/officeDocument/2006/relationships/image" Target="../media/image295.emf"/><Relationship Id="rId12" Type="http://schemas.openxmlformats.org/officeDocument/2006/relationships/image" Target="../media/image300.emf"/><Relationship Id="rId2" Type="http://schemas.openxmlformats.org/officeDocument/2006/relationships/image" Target="../media/image290.emf"/><Relationship Id="rId1" Type="http://schemas.openxmlformats.org/officeDocument/2006/relationships/image" Target="../media/image289.emf"/><Relationship Id="rId6" Type="http://schemas.openxmlformats.org/officeDocument/2006/relationships/image" Target="../media/image294.emf"/><Relationship Id="rId11" Type="http://schemas.openxmlformats.org/officeDocument/2006/relationships/image" Target="../media/image299.emf"/><Relationship Id="rId5" Type="http://schemas.openxmlformats.org/officeDocument/2006/relationships/image" Target="../media/image293.emf"/><Relationship Id="rId15" Type="http://schemas.openxmlformats.org/officeDocument/2006/relationships/image" Target="../media/image303.emf"/><Relationship Id="rId10" Type="http://schemas.openxmlformats.org/officeDocument/2006/relationships/image" Target="../media/image298.emf"/><Relationship Id="rId4" Type="http://schemas.openxmlformats.org/officeDocument/2006/relationships/image" Target="../media/image292.emf"/><Relationship Id="rId9" Type="http://schemas.openxmlformats.org/officeDocument/2006/relationships/image" Target="../media/image297.emf"/><Relationship Id="rId14" Type="http://schemas.openxmlformats.org/officeDocument/2006/relationships/image" Target="../media/image302.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311.emf"/><Relationship Id="rId13" Type="http://schemas.openxmlformats.org/officeDocument/2006/relationships/image" Target="../media/image316.emf"/><Relationship Id="rId3" Type="http://schemas.openxmlformats.org/officeDocument/2006/relationships/image" Target="../media/image306.emf"/><Relationship Id="rId7" Type="http://schemas.openxmlformats.org/officeDocument/2006/relationships/image" Target="../media/image310.emf"/><Relationship Id="rId12" Type="http://schemas.openxmlformats.org/officeDocument/2006/relationships/image" Target="../media/image315.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309.emf"/><Relationship Id="rId11" Type="http://schemas.openxmlformats.org/officeDocument/2006/relationships/image" Target="../media/image314.emf"/><Relationship Id="rId5" Type="http://schemas.openxmlformats.org/officeDocument/2006/relationships/image" Target="../media/image308.emf"/><Relationship Id="rId15" Type="http://schemas.openxmlformats.org/officeDocument/2006/relationships/image" Target="../media/image318.emf"/><Relationship Id="rId10" Type="http://schemas.openxmlformats.org/officeDocument/2006/relationships/image" Target="../media/image313.emf"/><Relationship Id="rId4" Type="http://schemas.openxmlformats.org/officeDocument/2006/relationships/image" Target="../media/image307.emf"/><Relationship Id="rId9" Type="http://schemas.openxmlformats.org/officeDocument/2006/relationships/image" Target="../media/image312.emf"/><Relationship Id="rId14" Type="http://schemas.openxmlformats.org/officeDocument/2006/relationships/image" Target="../media/image31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21.emf"/><Relationship Id="rId7" Type="http://schemas.openxmlformats.org/officeDocument/2006/relationships/image" Target="../media/image325.emf"/><Relationship Id="rId2" Type="http://schemas.openxmlformats.org/officeDocument/2006/relationships/image" Target="../media/image320.emf"/><Relationship Id="rId1" Type="http://schemas.openxmlformats.org/officeDocument/2006/relationships/image" Target="../media/image319.emf"/><Relationship Id="rId6" Type="http://schemas.openxmlformats.org/officeDocument/2006/relationships/image" Target="../media/image324.emf"/><Relationship Id="rId5" Type="http://schemas.openxmlformats.org/officeDocument/2006/relationships/image" Target="../media/image323.emf"/><Relationship Id="rId4" Type="http://schemas.openxmlformats.org/officeDocument/2006/relationships/image" Target="../media/image322.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33.wmf"/><Relationship Id="rId3" Type="http://schemas.openxmlformats.org/officeDocument/2006/relationships/image" Target="../media/image328.wmf"/><Relationship Id="rId7" Type="http://schemas.openxmlformats.org/officeDocument/2006/relationships/image" Target="../media/image332.wmf"/><Relationship Id="rId2" Type="http://schemas.openxmlformats.org/officeDocument/2006/relationships/image" Target="../media/image327.wmf"/><Relationship Id="rId1" Type="http://schemas.openxmlformats.org/officeDocument/2006/relationships/image" Target="../media/image326.wmf"/><Relationship Id="rId6" Type="http://schemas.openxmlformats.org/officeDocument/2006/relationships/image" Target="../media/image331.wmf"/><Relationship Id="rId5" Type="http://schemas.openxmlformats.org/officeDocument/2006/relationships/image" Target="../media/image330.wmf"/><Relationship Id="rId4" Type="http://schemas.openxmlformats.org/officeDocument/2006/relationships/image" Target="../media/image329.wmf"/><Relationship Id="rId9" Type="http://schemas.openxmlformats.org/officeDocument/2006/relationships/image" Target="../media/image33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42.wmf"/><Relationship Id="rId13" Type="http://schemas.openxmlformats.org/officeDocument/2006/relationships/image" Target="../media/image347.emf"/><Relationship Id="rId18" Type="http://schemas.openxmlformats.org/officeDocument/2006/relationships/image" Target="../media/image352.wmf"/><Relationship Id="rId3" Type="http://schemas.openxmlformats.org/officeDocument/2006/relationships/image" Target="../media/image337.emf"/><Relationship Id="rId21" Type="http://schemas.openxmlformats.org/officeDocument/2006/relationships/image" Target="../media/image355.emf"/><Relationship Id="rId7" Type="http://schemas.openxmlformats.org/officeDocument/2006/relationships/image" Target="../media/image341.emf"/><Relationship Id="rId12" Type="http://schemas.openxmlformats.org/officeDocument/2006/relationships/image" Target="../media/image346.emf"/><Relationship Id="rId17" Type="http://schemas.openxmlformats.org/officeDocument/2006/relationships/image" Target="../media/image351.wmf"/><Relationship Id="rId2" Type="http://schemas.openxmlformats.org/officeDocument/2006/relationships/image" Target="../media/image336.emf"/><Relationship Id="rId16" Type="http://schemas.openxmlformats.org/officeDocument/2006/relationships/image" Target="../media/image350.emf"/><Relationship Id="rId20" Type="http://schemas.openxmlformats.org/officeDocument/2006/relationships/image" Target="../media/image354.emf"/><Relationship Id="rId1" Type="http://schemas.openxmlformats.org/officeDocument/2006/relationships/image" Target="../media/image335.emf"/><Relationship Id="rId6" Type="http://schemas.openxmlformats.org/officeDocument/2006/relationships/image" Target="../media/image340.emf"/><Relationship Id="rId11" Type="http://schemas.openxmlformats.org/officeDocument/2006/relationships/image" Target="../media/image345.emf"/><Relationship Id="rId5" Type="http://schemas.openxmlformats.org/officeDocument/2006/relationships/image" Target="../media/image339.emf"/><Relationship Id="rId15" Type="http://schemas.openxmlformats.org/officeDocument/2006/relationships/image" Target="../media/image349.emf"/><Relationship Id="rId10" Type="http://schemas.openxmlformats.org/officeDocument/2006/relationships/image" Target="../media/image344.emf"/><Relationship Id="rId19" Type="http://schemas.openxmlformats.org/officeDocument/2006/relationships/image" Target="../media/image353.emf"/><Relationship Id="rId4" Type="http://schemas.openxmlformats.org/officeDocument/2006/relationships/image" Target="../media/image338.emf"/><Relationship Id="rId9" Type="http://schemas.openxmlformats.org/officeDocument/2006/relationships/image" Target="../media/image343.emf"/><Relationship Id="rId14" Type="http://schemas.openxmlformats.org/officeDocument/2006/relationships/image" Target="../media/image348.emf"/><Relationship Id="rId22" Type="http://schemas.openxmlformats.org/officeDocument/2006/relationships/image" Target="../media/image356.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364.wmf"/><Relationship Id="rId3" Type="http://schemas.openxmlformats.org/officeDocument/2006/relationships/image" Target="../media/image359.wmf"/><Relationship Id="rId7" Type="http://schemas.openxmlformats.org/officeDocument/2006/relationships/image" Target="../media/image363.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11" Type="http://schemas.openxmlformats.org/officeDocument/2006/relationships/image" Target="../media/image367.wmf"/><Relationship Id="rId5" Type="http://schemas.openxmlformats.org/officeDocument/2006/relationships/image" Target="../media/image361.wmf"/><Relationship Id="rId10" Type="http://schemas.openxmlformats.org/officeDocument/2006/relationships/image" Target="../media/image366.wmf"/><Relationship Id="rId4" Type="http://schemas.openxmlformats.org/officeDocument/2006/relationships/image" Target="../media/image360.wmf"/><Relationship Id="rId9" Type="http://schemas.openxmlformats.org/officeDocument/2006/relationships/image" Target="../media/image36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emf"/><Relationship Id="rId14"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3" Type="http://schemas.openxmlformats.org/officeDocument/2006/relationships/image" Target="../media/image40.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19.wmf"/><Relationship Id="rId16" Type="http://schemas.openxmlformats.org/officeDocument/2006/relationships/image" Target="../media/image52.emf"/><Relationship Id="rId1" Type="http://schemas.openxmlformats.org/officeDocument/2006/relationships/image" Target="../media/image18.wmf"/><Relationship Id="rId6" Type="http://schemas.openxmlformats.org/officeDocument/2006/relationships/image" Target="../media/image42.wmf"/><Relationship Id="rId11" Type="http://schemas.openxmlformats.org/officeDocument/2006/relationships/image" Target="../media/image47.emf"/><Relationship Id="rId5" Type="http://schemas.openxmlformats.org/officeDocument/2006/relationships/image" Target="../media/image41.wmf"/><Relationship Id="rId15" Type="http://schemas.openxmlformats.org/officeDocument/2006/relationships/image" Target="../media/image51.emf"/><Relationship Id="rId10" Type="http://schemas.openxmlformats.org/officeDocument/2006/relationships/image" Target="../media/image46.emf"/><Relationship Id="rId4" Type="http://schemas.openxmlformats.org/officeDocument/2006/relationships/image" Target="../media/image22.wmf"/><Relationship Id="rId9" Type="http://schemas.openxmlformats.org/officeDocument/2006/relationships/image" Target="../media/image45.emf"/><Relationship Id="rId14" Type="http://schemas.openxmlformats.org/officeDocument/2006/relationships/image" Target="../media/image5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e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70.emf"/><Relationship Id="rId3" Type="http://schemas.openxmlformats.org/officeDocument/2006/relationships/image" Target="../media/image61.emf"/><Relationship Id="rId7" Type="http://schemas.openxmlformats.org/officeDocument/2006/relationships/image" Target="../media/image65.wmf"/><Relationship Id="rId12" Type="http://schemas.openxmlformats.org/officeDocument/2006/relationships/image" Target="../media/image69.emf"/><Relationship Id="rId2" Type="http://schemas.openxmlformats.org/officeDocument/2006/relationships/image" Target="../media/image42.wmf"/><Relationship Id="rId1" Type="http://schemas.openxmlformats.org/officeDocument/2006/relationships/image" Target="../media/image60.emf"/><Relationship Id="rId6" Type="http://schemas.openxmlformats.org/officeDocument/2006/relationships/image" Target="../media/image64.emf"/><Relationship Id="rId11" Type="http://schemas.openxmlformats.org/officeDocument/2006/relationships/image" Target="../media/image68.emf"/><Relationship Id="rId5" Type="http://schemas.openxmlformats.org/officeDocument/2006/relationships/image" Target="../media/image63.emf"/><Relationship Id="rId15" Type="http://schemas.openxmlformats.org/officeDocument/2006/relationships/image" Target="../media/image72.wmf"/><Relationship Id="rId10" Type="http://schemas.openxmlformats.org/officeDocument/2006/relationships/image" Target="../media/image67.emf"/><Relationship Id="rId4" Type="http://schemas.openxmlformats.org/officeDocument/2006/relationships/image" Target="../media/image62.emf"/><Relationship Id="rId9" Type="http://schemas.openxmlformats.org/officeDocument/2006/relationships/image" Target="../media/image48.wmf"/><Relationship Id="rId14"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2024/2/18</a:t>
            </a:fld>
            <a:endParaRPr lang="zh-CN" altLang="en-US"/>
          </a:p>
        </p:txBody>
      </p:sp>
      <p:sp>
        <p:nvSpPr>
          <p:cNvPr id="4" name="页脚占位符 3">
            <a:extLst>
              <a:ext uri="{FF2B5EF4-FFF2-40B4-BE49-F238E27FC236}">
                <a16:creationId xmlns:a16="http://schemas.microsoft.com/office/drawing/2014/main" xmlns=""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xmlns=""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2024/2/18</a:t>
            </a:fld>
            <a:endParaRPr lang="zh-CN" altLang="en-US"/>
          </a:p>
        </p:txBody>
      </p:sp>
      <p:sp>
        <p:nvSpPr>
          <p:cNvPr id="4" name="幻灯片图像占位符 3">
            <a:extLst>
              <a:ext uri="{FF2B5EF4-FFF2-40B4-BE49-F238E27FC236}">
                <a16:creationId xmlns:a16="http://schemas.microsoft.com/office/drawing/2014/main" xmlns=""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xmlns=""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DFD942-53FB-4462-BA17-9D78F5637F10}" type="slidenum">
              <a:rPr lang="zh-CN" altLang="en-US" smtClean="0"/>
              <a:t>20</a:t>
            </a:fld>
            <a:endParaRPr lang="zh-CN" altLang="en-US"/>
          </a:p>
        </p:txBody>
      </p:sp>
    </p:spTree>
    <p:extLst>
      <p:ext uri="{BB962C8B-B14F-4D97-AF65-F5344CB8AC3E}">
        <p14:creationId xmlns:p14="http://schemas.microsoft.com/office/powerpoint/2010/main" val="3405329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xmlns=""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2024/2/18</a:t>
            </a:fld>
            <a:endParaRPr lang="zh-CN" altLang="en-US"/>
          </a:p>
        </p:txBody>
      </p:sp>
      <p:sp>
        <p:nvSpPr>
          <p:cNvPr id="6" name="页脚占位符 4">
            <a:extLst>
              <a:ext uri="{FF2B5EF4-FFF2-40B4-BE49-F238E27FC236}">
                <a16:creationId xmlns:a16="http://schemas.microsoft.com/office/drawing/2014/main" xmlns=""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xmlns=""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2024/2/18</a:t>
            </a:fld>
            <a:endParaRPr lang="zh-CN" altLang="en-US"/>
          </a:p>
        </p:txBody>
      </p:sp>
      <p:sp>
        <p:nvSpPr>
          <p:cNvPr id="8" name="页脚占位符 4">
            <a:extLst>
              <a:ext uri="{FF2B5EF4-FFF2-40B4-BE49-F238E27FC236}">
                <a16:creationId xmlns:a16="http://schemas.microsoft.com/office/drawing/2014/main" xmlns=""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xmlns=""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xmlns=""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2024/2/18</a:t>
            </a:fld>
            <a:endParaRPr lang="zh-CN" altLang="en-US"/>
          </a:p>
        </p:txBody>
      </p:sp>
      <p:sp>
        <p:nvSpPr>
          <p:cNvPr id="4" name="页脚占位符 4">
            <a:extLst>
              <a:ext uri="{FF2B5EF4-FFF2-40B4-BE49-F238E27FC236}">
                <a16:creationId xmlns:a16="http://schemas.microsoft.com/office/drawing/2014/main" xmlns=""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xmlns=""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2024/2/18</a:t>
            </a:fld>
            <a:endParaRPr lang="zh-CN" altLang="en-US"/>
          </a:p>
        </p:txBody>
      </p:sp>
      <p:sp>
        <p:nvSpPr>
          <p:cNvPr id="3" name="页脚占位符 4">
            <a:extLst>
              <a:ext uri="{FF2B5EF4-FFF2-40B4-BE49-F238E27FC236}">
                <a16:creationId xmlns:a16="http://schemas.microsoft.com/office/drawing/2014/main" xmlns=""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xmlns=""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2024/2/18</a:t>
            </a:fld>
            <a:endParaRPr lang="zh-CN" altLang="en-US"/>
          </a:p>
        </p:txBody>
      </p:sp>
      <p:sp>
        <p:nvSpPr>
          <p:cNvPr id="6" name="页脚占位符 4">
            <a:extLst>
              <a:ext uri="{FF2B5EF4-FFF2-40B4-BE49-F238E27FC236}">
                <a16:creationId xmlns:a16="http://schemas.microsoft.com/office/drawing/2014/main" xmlns=""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2024/2/18</a:t>
            </a:fld>
            <a:endParaRPr lang="zh-CN" altLang="en-US"/>
          </a:p>
        </p:txBody>
      </p:sp>
      <p:sp>
        <p:nvSpPr>
          <p:cNvPr id="6" name="页脚占位符 4">
            <a:extLst>
              <a:ext uri="{FF2B5EF4-FFF2-40B4-BE49-F238E27FC236}">
                <a16:creationId xmlns:a16="http://schemas.microsoft.com/office/drawing/2014/main" xmlns=""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2024/2/18</a:t>
            </a:fld>
            <a:endParaRPr lang="zh-CN" altLang="en-US"/>
          </a:p>
        </p:txBody>
      </p:sp>
      <p:sp>
        <p:nvSpPr>
          <p:cNvPr id="5" name="页脚占位符 4">
            <a:extLst>
              <a:ext uri="{FF2B5EF4-FFF2-40B4-BE49-F238E27FC236}">
                <a16:creationId xmlns:a16="http://schemas.microsoft.com/office/drawing/2014/main" xmlns=""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xmlns=""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3.emf"/><Relationship Id="rId18" Type="http://schemas.openxmlformats.org/officeDocument/2006/relationships/oleObject" Target="../embeddings/oleObject70.bin"/><Relationship Id="rId26" Type="http://schemas.openxmlformats.org/officeDocument/2006/relationships/oleObject" Target="../embeddings/oleObject74.bin"/><Relationship Id="rId3" Type="http://schemas.openxmlformats.org/officeDocument/2006/relationships/oleObject" Target="../embeddings/oleObject63.bin"/><Relationship Id="rId21" Type="http://schemas.openxmlformats.org/officeDocument/2006/relationships/image" Target="../media/image48.wmf"/><Relationship Id="rId7" Type="http://schemas.openxmlformats.org/officeDocument/2006/relationships/image" Target="../media/image42.wmf"/><Relationship Id="rId12" Type="http://schemas.openxmlformats.org/officeDocument/2006/relationships/oleObject" Target="../embeddings/oleObject67.bin"/><Relationship Id="rId17" Type="http://schemas.openxmlformats.org/officeDocument/2006/relationships/image" Target="../media/image65.wmf"/><Relationship Id="rId25" Type="http://schemas.openxmlformats.org/officeDocument/2006/relationships/image" Target="../media/image68.emf"/><Relationship Id="rId33"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69.bin"/><Relationship Id="rId20" Type="http://schemas.openxmlformats.org/officeDocument/2006/relationships/oleObject" Target="../embeddings/oleObject71.bin"/><Relationship Id="rId29" Type="http://schemas.openxmlformats.org/officeDocument/2006/relationships/image" Target="../media/image70.emf"/><Relationship Id="rId1" Type="http://schemas.openxmlformats.org/officeDocument/2006/relationships/vmlDrawing" Target="../drawings/vmlDrawing9.vml"/><Relationship Id="rId6" Type="http://schemas.openxmlformats.org/officeDocument/2006/relationships/oleObject" Target="../embeddings/oleObject64.bin"/><Relationship Id="rId11" Type="http://schemas.openxmlformats.org/officeDocument/2006/relationships/image" Target="../media/image62.emf"/><Relationship Id="rId24" Type="http://schemas.openxmlformats.org/officeDocument/2006/relationships/oleObject" Target="../embeddings/oleObject73.bin"/><Relationship Id="rId32" Type="http://schemas.openxmlformats.org/officeDocument/2006/relationships/oleObject" Target="../embeddings/oleObject77.bin"/><Relationship Id="rId5" Type="http://schemas.openxmlformats.org/officeDocument/2006/relationships/image" Target="../media/image60.emf"/><Relationship Id="rId15" Type="http://schemas.openxmlformats.org/officeDocument/2006/relationships/image" Target="../media/image64.emf"/><Relationship Id="rId23" Type="http://schemas.openxmlformats.org/officeDocument/2006/relationships/image" Target="../media/image67.emf"/><Relationship Id="rId28" Type="http://schemas.openxmlformats.org/officeDocument/2006/relationships/oleObject" Target="../embeddings/oleObject75.bin"/><Relationship Id="rId10" Type="http://schemas.openxmlformats.org/officeDocument/2006/relationships/oleObject" Target="../embeddings/oleObject66.bin"/><Relationship Id="rId19" Type="http://schemas.openxmlformats.org/officeDocument/2006/relationships/image" Target="../media/image66.wmf"/><Relationship Id="rId31" Type="http://schemas.openxmlformats.org/officeDocument/2006/relationships/image" Target="../media/image71.wmf"/><Relationship Id="rId4" Type="http://schemas.openxmlformats.org/officeDocument/2006/relationships/oleObject" Target="../embeddings/Microsoft_Word_97_-_2003___3.doc"/><Relationship Id="rId9" Type="http://schemas.openxmlformats.org/officeDocument/2006/relationships/image" Target="../media/image61.emf"/><Relationship Id="rId14" Type="http://schemas.openxmlformats.org/officeDocument/2006/relationships/oleObject" Target="../embeddings/oleObject68.bin"/><Relationship Id="rId22" Type="http://schemas.openxmlformats.org/officeDocument/2006/relationships/oleObject" Target="../embeddings/oleObject72.bin"/><Relationship Id="rId27" Type="http://schemas.openxmlformats.org/officeDocument/2006/relationships/image" Target="../media/image69.emf"/><Relationship Id="rId30" Type="http://schemas.openxmlformats.org/officeDocument/2006/relationships/oleObject" Target="../embeddings/oleObject76.bin"/></Relationships>
</file>

<file path=ppt/slides/_rels/slide1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83.bin"/><Relationship Id="rId18" Type="http://schemas.openxmlformats.org/officeDocument/2006/relationships/image" Target="../media/image80.wmf"/><Relationship Id="rId26" Type="http://schemas.openxmlformats.org/officeDocument/2006/relationships/image" Target="../media/image84.emf"/><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77.wmf"/><Relationship Id="rId17" Type="http://schemas.openxmlformats.org/officeDocument/2006/relationships/oleObject" Target="../embeddings/oleObject85.bin"/><Relationship Id="rId25" Type="http://schemas.openxmlformats.org/officeDocument/2006/relationships/oleObject" Target="../embeddings/oleObject89.bin"/><Relationship Id="rId2" Type="http://schemas.openxmlformats.org/officeDocument/2006/relationships/slideLayout" Target="../slideLayouts/slideLayout6.xml"/><Relationship Id="rId16" Type="http://schemas.openxmlformats.org/officeDocument/2006/relationships/image" Target="../media/image79.wmf"/><Relationship Id="rId20" Type="http://schemas.openxmlformats.org/officeDocument/2006/relationships/image" Target="../media/image81.wmf"/><Relationship Id="rId1" Type="http://schemas.openxmlformats.org/officeDocument/2006/relationships/vmlDrawing" Target="../drawings/vmlDrawing10.vml"/><Relationship Id="rId6" Type="http://schemas.openxmlformats.org/officeDocument/2006/relationships/image" Target="../media/image74.wmf"/><Relationship Id="rId11" Type="http://schemas.openxmlformats.org/officeDocument/2006/relationships/oleObject" Target="../embeddings/oleObject82.bin"/><Relationship Id="rId24" Type="http://schemas.openxmlformats.org/officeDocument/2006/relationships/image" Target="../media/image83.wmf"/><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85.wmf"/><Relationship Id="rId10" Type="http://schemas.openxmlformats.org/officeDocument/2006/relationships/image" Target="../media/image76.wmf"/><Relationship Id="rId19" Type="http://schemas.openxmlformats.org/officeDocument/2006/relationships/oleObject" Target="../embeddings/oleObject86.bin"/><Relationship Id="rId4" Type="http://schemas.openxmlformats.org/officeDocument/2006/relationships/image" Target="../media/image73.wmf"/><Relationship Id="rId9" Type="http://schemas.openxmlformats.org/officeDocument/2006/relationships/oleObject" Target="../embeddings/oleObject81.bin"/><Relationship Id="rId14" Type="http://schemas.openxmlformats.org/officeDocument/2006/relationships/image" Target="../media/image78.wmf"/><Relationship Id="rId22" Type="http://schemas.openxmlformats.org/officeDocument/2006/relationships/image" Target="../media/image82.wmf"/><Relationship Id="rId27" Type="http://schemas.openxmlformats.org/officeDocument/2006/relationships/oleObject" Target="../embeddings/oleObject90.bin"/></Relationships>
</file>

<file path=ppt/slides/_rels/slide12.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oleObject" Target="../embeddings/oleObject96.bin"/><Relationship Id="rId18" Type="http://schemas.openxmlformats.org/officeDocument/2006/relationships/image" Target="../media/image93.wmf"/><Relationship Id="rId26" Type="http://schemas.openxmlformats.org/officeDocument/2006/relationships/image" Target="../media/image97.emf"/><Relationship Id="rId39" Type="http://schemas.openxmlformats.org/officeDocument/2006/relationships/oleObject" Target="../embeddings/oleObject109.bin"/><Relationship Id="rId3" Type="http://schemas.openxmlformats.org/officeDocument/2006/relationships/oleObject" Target="../embeddings/oleObject91.bin"/><Relationship Id="rId21" Type="http://schemas.openxmlformats.org/officeDocument/2006/relationships/oleObject" Target="../embeddings/oleObject100.bin"/><Relationship Id="rId34" Type="http://schemas.openxmlformats.org/officeDocument/2006/relationships/image" Target="../media/image101.emf"/><Relationship Id="rId7" Type="http://schemas.openxmlformats.org/officeDocument/2006/relationships/oleObject" Target="../embeddings/oleObject93.bin"/><Relationship Id="rId12" Type="http://schemas.openxmlformats.org/officeDocument/2006/relationships/image" Target="../media/image90.emf"/><Relationship Id="rId17" Type="http://schemas.openxmlformats.org/officeDocument/2006/relationships/oleObject" Target="../embeddings/oleObject98.bin"/><Relationship Id="rId25" Type="http://schemas.openxmlformats.org/officeDocument/2006/relationships/oleObject" Target="../embeddings/oleObject102.bin"/><Relationship Id="rId33" Type="http://schemas.openxmlformats.org/officeDocument/2006/relationships/oleObject" Target="../embeddings/oleObject106.bin"/><Relationship Id="rId38" Type="http://schemas.openxmlformats.org/officeDocument/2006/relationships/image" Target="../media/image103.emf"/><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emf"/><Relationship Id="rId29" Type="http://schemas.openxmlformats.org/officeDocument/2006/relationships/oleObject" Target="../embeddings/oleObject104.bin"/><Relationship Id="rId1" Type="http://schemas.openxmlformats.org/officeDocument/2006/relationships/vmlDrawing" Target="../drawings/vmlDrawing11.vml"/><Relationship Id="rId6" Type="http://schemas.openxmlformats.org/officeDocument/2006/relationships/image" Target="../media/image87.emf"/><Relationship Id="rId11" Type="http://schemas.openxmlformats.org/officeDocument/2006/relationships/oleObject" Target="../embeddings/oleObject95.bin"/><Relationship Id="rId24" Type="http://schemas.openxmlformats.org/officeDocument/2006/relationships/image" Target="../media/image96.emf"/><Relationship Id="rId32" Type="http://schemas.openxmlformats.org/officeDocument/2006/relationships/image" Target="../media/image100.emf"/><Relationship Id="rId37" Type="http://schemas.openxmlformats.org/officeDocument/2006/relationships/oleObject" Target="../embeddings/oleObject108.bin"/><Relationship Id="rId40" Type="http://schemas.openxmlformats.org/officeDocument/2006/relationships/image" Target="../media/image104.emf"/><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28" Type="http://schemas.openxmlformats.org/officeDocument/2006/relationships/image" Target="../media/image98.emf"/><Relationship Id="rId36" Type="http://schemas.openxmlformats.org/officeDocument/2006/relationships/image" Target="../media/image102.emf"/><Relationship Id="rId10" Type="http://schemas.openxmlformats.org/officeDocument/2006/relationships/image" Target="../media/image89.emf"/><Relationship Id="rId19" Type="http://schemas.openxmlformats.org/officeDocument/2006/relationships/oleObject" Target="../embeddings/oleObject99.bin"/><Relationship Id="rId31" Type="http://schemas.openxmlformats.org/officeDocument/2006/relationships/oleObject" Target="../embeddings/oleObject105.bin"/><Relationship Id="rId4" Type="http://schemas.openxmlformats.org/officeDocument/2006/relationships/image" Target="../media/image86.emf"/><Relationship Id="rId9" Type="http://schemas.openxmlformats.org/officeDocument/2006/relationships/oleObject" Target="../embeddings/oleObject94.bin"/><Relationship Id="rId14" Type="http://schemas.openxmlformats.org/officeDocument/2006/relationships/image" Target="../media/image91.wmf"/><Relationship Id="rId22" Type="http://schemas.openxmlformats.org/officeDocument/2006/relationships/image" Target="../media/image95.emf"/><Relationship Id="rId27" Type="http://schemas.openxmlformats.org/officeDocument/2006/relationships/oleObject" Target="../embeddings/oleObject103.bin"/><Relationship Id="rId30" Type="http://schemas.openxmlformats.org/officeDocument/2006/relationships/image" Target="../media/image99.emf"/><Relationship Id="rId35" Type="http://schemas.openxmlformats.org/officeDocument/2006/relationships/oleObject" Target="../embeddings/oleObject107.bin"/></Relationships>
</file>

<file path=ppt/slides/_rels/slide13.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15.bin"/><Relationship Id="rId18" Type="http://schemas.openxmlformats.org/officeDocument/2006/relationships/image" Target="../media/image112.emf"/><Relationship Id="rId26" Type="http://schemas.openxmlformats.org/officeDocument/2006/relationships/image" Target="../media/image116.emf"/><Relationship Id="rId3" Type="http://schemas.openxmlformats.org/officeDocument/2006/relationships/oleObject" Target="../embeddings/oleObject110.bin"/><Relationship Id="rId21" Type="http://schemas.openxmlformats.org/officeDocument/2006/relationships/oleObject" Target="../embeddings/oleObject119.bin"/><Relationship Id="rId7" Type="http://schemas.openxmlformats.org/officeDocument/2006/relationships/oleObject" Target="../embeddings/oleObject112.bin"/><Relationship Id="rId12" Type="http://schemas.openxmlformats.org/officeDocument/2006/relationships/image" Target="../media/image109.emf"/><Relationship Id="rId17" Type="http://schemas.openxmlformats.org/officeDocument/2006/relationships/oleObject" Target="../embeddings/oleObject117.bin"/><Relationship Id="rId25"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111.emf"/><Relationship Id="rId20" Type="http://schemas.openxmlformats.org/officeDocument/2006/relationships/image" Target="../media/image113.emf"/><Relationship Id="rId29" Type="http://schemas.openxmlformats.org/officeDocument/2006/relationships/oleObject" Target="../embeddings/oleObject123.bin"/><Relationship Id="rId1" Type="http://schemas.openxmlformats.org/officeDocument/2006/relationships/vmlDrawing" Target="../drawings/vmlDrawing12.vml"/><Relationship Id="rId6" Type="http://schemas.openxmlformats.org/officeDocument/2006/relationships/image" Target="../media/image106.emf"/><Relationship Id="rId11" Type="http://schemas.openxmlformats.org/officeDocument/2006/relationships/oleObject" Target="../embeddings/oleObject114.bin"/><Relationship Id="rId24" Type="http://schemas.openxmlformats.org/officeDocument/2006/relationships/image" Target="../media/image115.emf"/><Relationship Id="rId32" Type="http://schemas.openxmlformats.org/officeDocument/2006/relationships/image" Target="../media/image119.emf"/><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oleObject" Target="../embeddings/oleObject120.bin"/><Relationship Id="rId28" Type="http://schemas.openxmlformats.org/officeDocument/2006/relationships/image" Target="../media/image117.emf"/><Relationship Id="rId10" Type="http://schemas.openxmlformats.org/officeDocument/2006/relationships/image" Target="../media/image108.wmf"/><Relationship Id="rId19" Type="http://schemas.openxmlformats.org/officeDocument/2006/relationships/oleObject" Target="../embeddings/oleObject118.bin"/><Relationship Id="rId31" Type="http://schemas.openxmlformats.org/officeDocument/2006/relationships/oleObject" Target="../embeddings/oleObject124.bin"/><Relationship Id="rId4" Type="http://schemas.openxmlformats.org/officeDocument/2006/relationships/image" Target="../media/image105.emf"/><Relationship Id="rId9" Type="http://schemas.openxmlformats.org/officeDocument/2006/relationships/oleObject" Target="../embeddings/oleObject113.bin"/><Relationship Id="rId14" Type="http://schemas.openxmlformats.org/officeDocument/2006/relationships/image" Target="../media/image110.emf"/><Relationship Id="rId22" Type="http://schemas.openxmlformats.org/officeDocument/2006/relationships/image" Target="../media/image114.emf"/><Relationship Id="rId27" Type="http://schemas.openxmlformats.org/officeDocument/2006/relationships/oleObject" Target="../embeddings/oleObject122.bin"/><Relationship Id="rId30" Type="http://schemas.openxmlformats.org/officeDocument/2006/relationships/image" Target="../media/image118.emf"/></Relationships>
</file>

<file path=ppt/slides/_rels/slide14.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oleObject" Target="../embeddings/oleObject130.bin"/><Relationship Id="rId18" Type="http://schemas.openxmlformats.org/officeDocument/2006/relationships/image" Target="../media/image127.wmf"/><Relationship Id="rId26" Type="http://schemas.openxmlformats.org/officeDocument/2006/relationships/image" Target="../media/image131.emf"/><Relationship Id="rId39" Type="http://schemas.openxmlformats.org/officeDocument/2006/relationships/oleObject" Target="../embeddings/oleObject143.bin"/><Relationship Id="rId3" Type="http://schemas.openxmlformats.org/officeDocument/2006/relationships/oleObject" Target="../embeddings/oleObject125.bin"/><Relationship Id="rId21" Type="http://schemas.openxmlformats.org/officeDocument/2006/relationships/oleObject" Target="../embeddings/oleObject134.bin"/><Relationship Id="rId34" Type="http://schemas.openxmlformats.org/officeDocument/2006/relationships/image" Target="../media/image135.emf"/><Relationship Id="rId42" Type="http://schemas.openxmlformats.org/officeDocument/2006/relationships/image" Target="../media/image139.emf"/><Relationship Id="rId7" Type="http://schemas.openxmlformats.org/officeDocument/2006/relationships/oleObject" Target="../embeddings/oleObject127.bin"/><Relationship Id="rId12" Type="http://schemas.openxmlformats.org/officeDocument/2006/relationships/image" Target="../media/image124.emf"/><Relationship Id="rId17" Type="http://schemas.openxmlformats.org/officeDocument/2006/relationships/oleObject" Target="../embeddings/oleObject132.bin"/><Relationship Id="rId25" Type="http://schemas.openxmlformats.org/officeDocument/2006/relationships/oleObject" Target="../embeddings/oleObject136.bin"/><Relationship Id="rId33" Type="http://schemas.openxmlformats.org/officeDocument/2006/relationships/oleObject" Target="../embeddings/oleObject140.bin"/><Relationship Id="rId38" Type="http://schemas.openxmlformats.org/officeDocument/2006/relationships/image" Target="../media/image137.emf"/><Relationship Id="rId46" Type="http://schemas.openxmlformats.org/officeDocument/2006/relationships/image" Target="../media/image141.wmf"/><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29" Type="http://schemas.openxmlformats.org/officeDocument/2006/relationships/oleObject" Target="../embeddings/oleObject138.bin"/><Relationship Id="rId41" Type="http://schemas.openxmlformats.org/officeDocument/2006/relationships/oleObject" Target="../embeddings/oleObject144.bin"/><Relationship Id="rId1" Type="http://schemas.openxmlformats.org/officeDocument/2006/relationships/vmlDrawing" Target="../drawings/vmlDrawing13.vml"/><Relationship Id="rId6" Type="http://schemas.openxmlformats.org/officeDocument/2006/relationships/image" Target="../media/image121.emf"/><Relationship Id="rId11" Type="http://schemas.openxmlformats.org/officeDocument/2006/relationships/oleObject" Target="../embeddings/oleObject129.bin"/><Relationship Id="rId24" Type="http://schemas.openxmlformats.org/officeDocument/2006/relationships/image" Target="../media/image130.emf"/><Relationship Id="rId32" Type="http://schemas.openxmlformats.org/officeDocument/2006/relationships/image" Target="../media/image134.emf"/><Relationship Id="rId37" Type="http://schemas.openxmlformats.org/officeDocument/2006/relationships/oleObject" Target="../embeddings/oleObject142.bin"/><Relationship Id="rId40" Type="http://schemas.openxmlformats.org/officeDocument/2006/relationships/image" Target="../media/image138.emf"/><Relationship Id="rId45" Type="http://schemas.openxmlformats.org/officeDocument/2006/relationships/oleObject" Target="../embeddings/oleObject146.bin"/><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132.emf"/><Relationship Id="rId36" Type="http://schemas.openxmlformats.org/officeDocument/2006/relationships/image" Target="../media/image136.emf"/><Relationship Id="rId10" Type="http://schemas.openxmlformats.org/officeDocument/2006/relationships/image" Target="../media/image123.emf"/><Relationship Id="rId19" Type="http://schemas.openxmlformats.org/officeDocument/2006/relationships/oleObject" Target="../embeddings/oleObject133.bin"/><Relationship Id="rId31" Type="http://schemas.openxmlformats.org/officeDocument/2006/relationships/oleObject" Target="../embeddings/oleObject139.bin"/><Relationship Id="rId44" Type="http://schemas.openxmlformats.org/officeDocument/2006/relationships/image" Target="../media/image140.wmf"/><Relationship Id="rId4" Type="http://schemas.openxmlformats.org/officeDocument/2006/relationships/image" Target="../media/image120.emf"/><Relationship Id="rId9" Type="http://schemas.openxmlformats.org/officeDocument/2006/relationships/oleObject" Target="../embeddings/oleObject128.bin"/><Relationship Id="rId14" Type="http://schemas.openxmlformats.org/officeDocument/2006/relationships/image" Target="../media/image125.emf"/><Relationship Id="rId22" Type="http://schemas.openxmlformats.org/officeDocument/2006/relationships/image" Target="../media/image129.emf"/><Relationship Id="rId27" Type="http://schemas.openxmlformats.org/officeDocument/2006/relationships/oleObject" Target="../embeddings/oleObject137.bin"/><Relationship Id="rId30" Type="http://schemas.openxmlformats.org/officeDocument/2006/relationships/image" Target="../media/image133.emf"/><Relationship Id="rId35" Type="http://schemas.openxmlformats.org/officeDocument/2006/relationships/oleObject" Target="../embeddings/oleObject141.bin"/><Relationship Id="rId43" Type="http://schemas.openxmlformats.org/officeDocument/2006/relationships/oleObject" Target="../embeddings/oleObject145.bin"/></Relationships>
</file>

<file path=ppt/slides/_rels/slide15.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52.bin"/><Relationship Id="rId18" Type="http://schemas.openxmlformats.org/officeDocument/2006/relationships/image" Target="../media/image149.wmf"/><Relationship Id="rId26" Type="http://schemas.openxmlformats.org/officeDocument/2006/relationships/image" Target="../media/image153.emf"/><Relationship Id="rId39" Type="http://schemas.openxmlformats.org/officeDocument/2006/relationships/oleObject" Target="../embeddings/oleObject165.bin"/><Relationship Id="rId3" Type="http://schemas.openxmlformats.org/officeDocument/2006/relationships/oleObject" Target="../embeddings/oleObject147.bin"/><Relationship Id="rId21" Type="http://schemas.openxmlformats.org/officeDocument/2006/relationships/oleObject" Target="../embeddings/oleObject156.bin"/><Relationship Id="rId34" Type="http://schemas.openxmlformats.org/officeDocument/2006/relationships/image" Target="../media/image157.emf"/><Relationship Id="rId42" Type="http://schemas.openxmlformats.org/officeDocument/2006/relationships/image" Target="../media/image161.emf"/><Relationship Id="rId7" Type="http://schemas.openxmlformats.org/officeDocument/2006/relationships/oleObject" Target="../embeddings/oleObject149.bin"/><Relationship Id="rId12" Type="http://schemas.openxmlformats.org/officeDocument/2006/relationships/image" Target="../media/image146.emf"/><Relationship Id="rId17" Type="http://schemas.openxmlformats.org/officeDocument/2006/relationships/oleObject" Target="../embeddings/oleObject154.bin"/><Relationship Id="rId25" Type="http://schemas.openxmlformats.org/officeDocument/2006/relationships/oleObject" Target="../embeddings/oleObject158.bin"/><Relationship Id="rId33" Type="http://schemas.openxmlformats.org/officeDocument/2006/relationships/oleObject" Target="../embeddings/oleObject162.bin"/><Relationship Id="rId38" Type="http://schemas.openxmlformats.org/officeDocument/2006/relationships/image" Target="../media/image159.emf"/><Relationship Id="rId2" Type="http://schemas.openxmlformats.org/officeDocument/2006/relationships/slideLayout" Target="../slideLayouts/slideLayout7.xml"/><Relationship Id="rId16" Type="http://schemas.openxmlformats.org/officeDocument/2006/relationships/image" Target="../media/image148.emf"/><Relationship Id="rId20" Type="http://schemas.openxmlformats.org/officeDocument/2006/relationships/image" Target="../media/image150.emf"/><Relationship Id="rId29" Type="http://schemas.openxmlformats.org/officeDocument/2006/relationships/oleObject" Target="../embeddings/oleObject160.bin"/><Relationship Id="rId41" Type="http://schemas.openxmlformats.org/officeDocument/2006/relationships/oleObject" Target="../embeddings/oleObject166.bin"/><Relationship Id="rId1" Type="http://schemas.openxmlformats.org/officeDocument/2006/relationships/vmlDrawing" Target="../drawings/vmlDrawing14.vml"/><Relationship Id="rId6" Type="http://schemas.openxmlformats.org/officeDocument/2006/relationships/image" Target="../media/image143.emf"/><Relationship Id="rId11" Type="http://schemas.openxmlformats.org/officeDocument/2006/relationships/oleObject" Target="../embeddings/oleObject151.bin"/><Relationship Id="rId24" Type="http://schemas.openxmlformats.org/officeDocument/2006/relationships/image" Target="../media/image152.emf"/><Relationship Id="rId32" Type="http://schemas.openxmlformats.org/officeDocument/2006/relationships/image" Target="../media/image156.emf"/><Relationship Id="rId37" Type="http://schemas.openxmlformats.org/officeDocument/2006/relationships/oleObject" Target="../embeddings/oleObject164.bin"/><Relationship Id="rId40" Type="http://schemas.openxmlformats.org/officeDocument/2006/relationships/image" Target="../media/image160.emf"/><Relationship Id="rId5" Type="http://schemas.openxmlformats.org/officeDocument/2006/relationships/oleObject" Target="../embeddings/oleObject148.bin"/><Relationship Id="rId15" Type="http://schemas.openxmlformats.org/officeDocument/2006/relationships/oleObject" Target="../embeddings/oleObject153.bin"/><Relationship Id="rId23" Type="http://schemas.openxmlformats.org/officeDocument/2006/relationships/oleObject" Target="../embeddings/oleObject157.bin"/><Relationship Id="rId28" Type="http://schemas.openxmlformats.org/officeDocument/2006/relationships/image" Target="../media/image154.emf"/><Relationship Id="rId36" Type="http://schemas.openxmlformats.org/officeDocument/2006/relationships/image" Target="../media/image158.emf"/><Relationship Id="rId10" Type="http://schemas.openxmlformats.org/officeDocument/2006/relationships/image" Target="../media/image145.wmf"/><Relationship Id="rId19" Type="http://schemas.openxmlformats.org/officeDocument/2006/relationships/oleObject" Target="../embeddings/oleObject155.bin"/><Relationship Id="rId31" Type="http://schemas.openxmlformats.org/officeDocument/2006/relationships/oleObject" Target="../embeddings/oleObject161.bin"/><Relationship Id="rId4" Type="http://schemas.openxmlformats.org/officeDocument/2006/relationships/image" Target="../media/image142.emf"/><Relationship Id="rId9" Type="http://schemas.openxmlformats.org/officeDocument/2006/relationships/oleObject" Target="../embeddings/oleObject150.bin"/><Relationship Id="rId14" Type="http://schemas.openxmlformats.org/officeDocument/2006/relationships/image" Target="../media/image147.emf"/><Relationship Id="rId22" Type="http://schemas.openxmlformats.org/officeDocument/2006/relationships/image" Target="../media/image151.emf"/><Relationship Id="rId27" Type="http://schemas.openxmlformats.org/officeDocument/2006/relationships/oleObject" Target="../embeddings/oleObject159.bin"/><Relationship Id="rId30" Type="http://schemas.openxmlformats.org/officeDocument/2006/relationships/image" Target="../media/image155.emf"/><Relationship Id="rId35" Type="http://schemas.openxmlformats.org/officeDocument/2006/relationships/oleObject" Target="../embeddings/oleObject163.bin"/></Relationships>
</file>

<file path=ppt/slides/_rels/slide16.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72.bin"/><Relationship Id="rId18" Type="http://schemas.openxmlformats.org/officeDocument/2006/relationships/image" Target="../media/image169.e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66.e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68.emf"/><Relationship Id="rId20" Type="http://schemas.openxmlformats.org/officeDocument/2006/relationships/image" Target="../media/image170.emf"/><Relationship Id="rId1" Type="http://schemas.openxmlformats.org/officeDocument/2006/relationships/vmlDrawing" Target="../drawings/vmlDrawing15.vml"/><Relationship Id="rId6" Type="http://schemas.openxmlformats.org/officeDocument/2006/relationships/image" Target="../media/image163.emf"/><Relationship Id="rId11" Type="http://schemas.openxmlformats.org/officeDocument/2006/relationships/oleObject" Target="../embeddings/oleObject171.bin"/><Relationship Id="rId24" Type="http://schemas.openxmlformats.org/officeDocument/2006/relationships/image" Target="../media/image172.wmf"/><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10" Type="http://schemas.openxmlformats.org/officeDocument/2006/relationships/image" Target="../media/image165.emf"/><Relationship Id="rId19" Type="http://schemas.openxmlformats.org/officeDocument/2006/relationships/oleObject" Target="../embeddings/oleObject175.bin"/><Relationship Id="rId4" Type="http://schemas.openxmlformats.org/officeDocument/2006/relationships/image" Target="../media/image162.emf"/><Relationship Id="rId9" Type="http://schemas.openxmlformats.org/officeDocument/2006/relationships/oleObject" Target="../embeddings/oleObject170.bin"/><Relationship Id="rId14" Type="http://schemas.openxmlformats.org/officeDocument/2006/relationships/image" Target="../media/image167.emf"/><Relationship Id="rId22" Type="http://schemas.openxmlformats.org/officeDocument/2006/relationships/image" Target="../media/image171.emf"/></Relationships>
</file>

<file path=ppt/slides/_rels/slide17.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83.bin"/><Relationship Id="rId18" Type="http://schemas.openxmlformats.org/officeDocument/2006/relationships/image" Target="../media/image180.wmf"/><Relationship Id="rId3" Type="http://schemas.openxmlformats.org/officeDocument/2006/relationships/oleObject" Target="../embeddings/oleObject178.bin"/><Relationship Id="rId21" Type="http://schemas.openxmlformats.org/officeDocument/2006/relationships/oleObject" Target="../embeddings/oleObject187.bin"/><Relationship Id="rId7" Type="http://schemas.openxmlformats.org/officeDocument/2006/relationships/oleObject" Target="../embeddings/oleObject180.bin"/><Relationship Id="rId12" Type="http://schemas.openxmlformats.org/officeDocument/2006/relationships/image" Target="../media/image177.wmf"/><Relationship Id="rId17" Type="http://schemas.openxmlformats.org/officeDocument/2006/relationships/oleObject" Target="../embeddings/oleObject185.bin"/><Relationship Id="rId2" Type="http://schemas.openxmlformats.org/officeDocument/2006/relationships/slideLayout" Target="../slideLayouts/slideLayout7.xml"/><Relationship Id="rId16" Type="http://schemas.openxmlformats.org/officeDocument/2006/relationships/image" Target="../media/image179.wmf"/><Relationship Id="rId20" Type="http://schemas.openxmlformats.org/officeDocument/2006/relationships/image" Target="../media/image181.wmf"/><Relationship Id="rId1" Type="http://schemas.openxmlformats.org/officeDocument/2006/relationships/vmlDrawing" Target="../drawings/vmlDrawing16.vml"/><Relationship Id="rId6" Type="http://schemas.openxmlformats.org/officeDocument/2006/relationships/image" Target="../media/image174.wmf"/><Relationship Id="rId11" Type="http://schemas.openxmlformats.org/officeDocument/2006/relationships/oleObject" Target="../embeddings/oleObject182.bin"/><Relationship Id="rId24" Type="http://schemas.openxmlformats.org/officeDocument/2006/relationships/image" Target="../media/image183.wmf"/><Relationship Id="rId5" Type="http://schemas.openxmlformats.org/officeDocument/2006/relationships/oleObject" Target="../embeddings/oleObject179.bin"/><Relationship Id="rId15" Type="http://schemas.openxmlformats.org/officeDocument/2006/relationships/oleObject" Target="../embeddings/oleObject184.bin"/><Relationship Id="rId23" Type="http://schemas.openxmlformats.org/officeDocument/2006/relationships/oleObject" Target="../embeddings/oleObject188.bin"/><Relationship Id="rId10" Type="http://schemas.openxmlformats.org/officeDocument/2006/relationships/image" Target="../media/image176.wmf"/><Relationship Id="rId19" Type="http://schemas.openxmlformats.org/officeDocument/2006/relationships/oleObject" Target="../embeddings/oleObject186.bin"/><Relationship Id="rId4" Type="http://schemas.openxmlformats.org/officeDocument/2006/relationships/image" Target="../media/image173.wmf"/><Relationship Id="rId9" Type="http://schemas.openxmlformats.org/officeDocument/2006/relationships/oleObject" Target="../embeddings/oleObject181.bin"/><Relationship Id="rId14" Type="http://schemas.openxmlformats.org/officeDocument/2006/relationships/image" Target="../media/image178.wmf"/><Relationship Id="rId22" Type="http://schemas.openxmlformats.org/officeDocument/2006/relationships/image" Target="../media/image182.wmf"/></Relationships>
</file>

<file path=ppt/slides/_rels/slide18.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194.bin"/><Relationship Id="rId18" Type="http://schemas.openxmlformats.org/officeDocument/2006/relationships/image" Target="../media/image191.wmf"/><Relationship Id="rId26" Type="http://schemas.openxmlformats.org/officeDocument/2006/relationships/image" Target="../media/image195.wmf"/><Relationship Id="rId3" Type="http://schemas.openxmlformats.org/officeDocument/2006/relationships/oleObject" Target="../embeddings/oleObject189.bin"/><Relationship Id="rId21" Type="http://schemas.openxmlformats.org/officeDocument/2006/relationships/oleObject" Target="../embeddings/oleObject198.bin"/><Relationship Id="rId7" Type="http://schemas.openxmlformats.org/officeDocument/2006/relationships/oleObject" Target="../embeddings/oleObject191.bin"/><Relationship Id="rId12" Type="http://schemas.openxmlformats.org/officeDocument/2006/relationships/image" Target="../media/image188.wmf"/><Relationship Id="rId17" Type="http://schemas.openxmlformats.org/officeDocument/2006/relationships/oleObject" Target="../embeddings/oleObject196.bin"/><Relationship Id="rId25"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90.wmf"/><Relationship Id="rId20" Type="http://schemas.openxmlformats.org/officeDocument/2006/relationships/image" Target="../media/image192.wmf"/><Relationship Id="rId1" Type="http://schemas.openxmlformats.org/officeDocument/2006/relationships/vmlDrawing" Target="../drawings/vmlDrawing17.vml"/><Relationship Id="rId6" Type="http://schemas.openxmlformats.org/officeDocument/2006/relationships/image" Target="../media/image185.wmf"/><Relationship Id="rId11" Type="http://schemas.openxmlformats.org/officeDocument/2006/relationships/oleObject" Target="../embeddings/oleObject193.bin"/><Relationship Id="rId24" Type="http://schemas.openxmlformats.org/officeDocument/2006/relationships/image" Target="../media/image194.wmf"/><Relationship Id="rId5" Type="http://schemas.openxmlformats.org/officeDocument/2006/relationships/oleObject" Target="../embeddings/oleObject190.bin"/><Relationship Id="rId15" Type="http://schemas.openxmlformats.org/officeDocument/2006/relationships/oleObject" Target="../embeddings/oleObject195.bin"/><Relationship Id="rId23" Type="http://schemas.openxmlformats.org/officeDocument/2006/relationships/oleObject" Target="../embeddings/oleObject199.bin"/><Relationship Id="rId10" Type="http://schemas.openxmlformats.org/officeDocument/2006/relationships/image" Target="../media/image187.wmf"/><Relationship Id="rId19" Type="http://schemas.openxmlformats.org/officeDocument/2006/relationships/oleObject" Target="../embeddings/oleObject197.bin"/><Relationship Id="rId4" Type="http://schemas.openxmlformats.org/officeDocument/2006/relationships/image" Target="../media/image184.wmf"/><Relationship Id="rId9" Type="http://schemas.openxmlformats.org/officeDocument/2006/relationships/oleObject" Target="../embeddings/oleObject192.bin"/><Relationship Id="rId14" Type="http://schemas.openxmlformats.org/officeDocument/2006/relationships/image" Target="../media/image189.wmf"/><Relationship Id="rId22" Type="http://schemas.openxmlformats.org/officeDocument/2006/relationships/image" Target="../media/image193.wmf"/></Relationships>
</file>

<file path=ppt/slides/_rels/slide19.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06.bin"/><Relationship Id="rId18" Type="http://schemas.openxmlformats.org/officeDocument/2006/relationships/image" Target="../media/image203.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200.wmf"/><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202.wmf"/><Relationship Id="rId20" Type="http://schemas.openxmlformats.org/officeDocument/2006/relationships/image" Target="../media/image204.wmf"/><Relationship Id="rId1" Type="http://schemas.openxmlformats.org/officeDocument/2006/relationships/vmlDrawing" Target="../drawings/vmlDrawing18.vml"/><Relationship Id="rId6" Type="http://schemas.openxmlformats.org/officeDocument/2006/relationships/image" Target="../media/image197.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199.wmf"/><Relationship Id="rId19" Type="http://schemas.openxmlformats.org/officeDocument/2006/relationships/oleObject" Target="../embeddings/oleObject209.bin"/><Relationship Id="rId4" Type="http://schemas.openxmlformats.org/officeDocument/2006/relationships/image" Target="../media/image196.wmf"/><Relationship Id="rId9" Type="http://schemas.openxmlformats.org/officeDocument/2006/relationships/oleObject" Target="../embeddings/oleObject204.bin"/><Relationship Id="rId14" Type="http://schemas.openxmlformats.org/officeDocument/2006/relationships/image" Target="../media/image201.wmf"/><Relationship Id="rId22" Type="http://schemas.openxmlformats.org/officeDocument/2006/relationships/image" Target="../media/image205.w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 Id="rId9"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10.wmf"/><Relationship Id="rId18" Type="http://schemas.openxmlformats.org/officeDocument/2006/relationships/oleObject" Target="../embeddings/oleObject218.bin"/><Relationship Id="rId3" Type="http://schemas.openxmlformats.org/officeDocument/2006/relationships/notesSlide" Target="../notesSlides/notesSlide1.xml"/><Relationship Id="rId21" Type="http://schemas.openxmlformats.org/officeDocument/2006/relationships/image" Target="../media/image214.wmf"/><Relationship Id="rId7" Type="http://schemas.openxmlformats.org/officeDocument/2006/relationships/image" Target="../media/image207.wmf"/><Relationship Id="rId12" Type="http://schemas.openxmlformats.org/officeDocument/2006/relationships/oleObject" Target="../embeddings/oleObject215.bin"/><Relationship Id="rId17" Type="http://schemas.openxmlformats.org/officeDocument/2006/relationships/image" Target="../media/image212.wmf"/><Relationship Id="rId2" Type="http://schemas.openxmlformats.org/officeDocument/2006/relationships/slideLayout" Target="../slideLayouts/slideLayout7.xml"/><Relationship Id="rId16" Type="http://schemas.openxmlformats.org/officeDocument/2006/relationships/oleObject" Target="../embeddings/oleObject217.bin"/><Relationship Id="rId20" Type="http://schemas.openxmlformats.org/officeDocument/2006/relationships/oleObject" Target="../embeddings/oleObject219.bin"/><Relationship Id="rId1" Type="http://schemas.openxmlformats.org/officeDocument/2006/relationships/vmlDrawing" Target="../drawings/vmlDrawing19.vml"/><Relationship Id="rId6" Type="http://schemas.openxmlformats.org/officeDocument/2006/relationships/oleObject" Target="../embeddings/oleObject212.bin"/><Relationship Id="rId11" Type="http://schemas.openxmlformats.org/officeDocument/2006/relationships/image" Target="../media/image209.wmf"/><Relationship Id="rId5" Type="http://schemas.openxmlformats.org/officeDocument/2006/relationships/image" Target="../media/image206.wmf"/><Relationship Id="rId15" Type="http://schemas.openxmlformats.org/officeDocument/2006/relationships/image" Target="../media/image211.wmf"/><Relationship Id="rId23" Type="http://schemas.openxmlformats.org/officeDocument/2006/relationships/image" Target="../media/image205.wmf"/><Relationship Id="rId10" Type="http://schemas.openxmlformats.org/officeDocument/2006/relationships/oleObject" Target="../embeddings/oleObject214.bin"/><Relationship Id="rId19" Type="http://schemas.openxmlformats.org/officeDocument/2006/relationships/image" Target="../media/image213.wmf"/><Relationship Id="rId4" Type="http://schemas.openxmlformats.org/officeDocument/2006/relationships/oleObject" Target="../embeddings/oleObject211.bin"/><Relationship Id="rId9" Type="http://schemas.openxmlformats.org/officeDocument/2006/relationships/image" Target="../media/image208.wmf"/><Relationship Id="rId14" Type="http://schemas.openxmlformats.org/officeDocument/2006/relationships/oleObject" Target="../embeddings/oleObject216.bin"/><Relationship Id="rId22" Type="http://schemas.openxmlformats.org/officeDocument/2006/relationships/oleObject" Target="../embeddings/oleObject220.bin"/></Relationships>
</file>

<file path=ppt/slides/_rels/slide21.xml.rels><?xml version="1.0" encoding="UTF-8" standalone="yes"?>
<Relationships xmlns="http://schemas.openxmlformats.org/package/2006/relationships"><Relationship Id="rId8" Type="http://schemas.openxmlformats.org/officeDocument/2006/relationships/image" Target="../media/image217.emf"/><Relationship Id="rId13" Type="http://schemas.openxmlformats.org/officeDocument/2006/relationships/oleObject" Target="../embeddings/oleObject226.bin"/><Relationship Id="rId18" Type="http://schemas.openxmlformats.org/officeDocument/2006/relationships/image" Target="../media/image222.emf"/><Relationship Id="rId26" Type="http://schemas.openxmlformats.org/officeDocument/2006/relationships/image" Target="../media/image226.e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219.emf"/><Relationship Id="rId17" Type="http://schemas.openxmlformats.org/officeDocument/2006/relationships/oleObject" Target="../embeddings/oleObject228.bin"/><Relationship Id="rId25"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221.emf"/><Relationship Id="rId20" Type="http://schemas.openxmlformats.org/officeDocument/2006/relationships/image" Target="../media/image223.emf"/><Relationship Id="rId29" Type="http://schemas.openxmlformats.org/officeDocument/2006/relationships/oleObject" Target="../embeddings/oleObject234.bin"/><Relationship Id="rId1" Type="http://schemas.openxmlformats.org/officeDocument/2006/relationships/vmlDrawing" Target="../drawings/vmlDrawing20.vml"/><Relationship Id="rId6" Type="http://schemas.openxmlformats.org/officeDocument/2006/relationships/image" Target="../media/image216.emf"/><Relationship Id="rId11" Type="http://schemas.openxmlformats.org/officeDocument/2006/relationships/oleObject" Target="../embeddings/oleObject225.bin"/><Relationship Id="rId24" Type="http://schemas.openxmlformats.org/officeDocument/2006/relationships/image" Target="../media/image225.emf"/><Relationship Id="rId5" Type="http://schemas.openxmlformats.org/officeDocument/2006/relationships/oleObject" Target="../embeddings/oleObject222.bin"/><Relationship Id="rId15" Type="http://schemas.openxmlformats.org/officeDocument/2006/relationships/oleObject" Target="../embeddings/oleObject227.bin"/><Relationship Id="rId23" Type="http://schemas.openxmlformats.org/officeDocument/2006/relationships/oleObject" Target="../embeddings/oleObject231.bin"/><Relationship Id="rId28" Type="http://schemas.openxmlformats.org/officeDocument/2006/relationships/image" Target="../media/image227.emf"/><Relationship Id="rId10" Type="http://schemas.openxmlformats.org/officeDocument/2006/relationships/image" Target="../media/image218.emf"/><Relationship Id="rId19" Type="http://schemas.openxmlformats.org/officeDocument/2006/relationships/oleObject" Target="../embeddings/oleObject229.bin"/><Relationship Id="rId4" Type="http://schemas.openxmlformats.org/officeDocument/2006/relationships/image" Target="../media/image215.emf"/><Relationship Id="rId9" Type="http://schemas.openxmlformats.org/officeDocument/2006/relationships/oleObject" Target="../embeddings/oleObject224.bin"/><Relationship Id="rId14" Type="http://schemas.openxmlformats.org/officeDocument/2006/relationships/image" Target="../media/image220.emf"/><Relationship Id="rId22" Type="http://schemas.openxmlformats.org/officeDocument/2006/relationships/image" Target="../media/image224.emf"/><Relationship Id="rId27" Type="http://schemas.openxmlformats.org/officeDocument/2006/relationships/oleObject" Target="../embeddings/oleObject233.bin"/><Relationship Id="rId30" Type="http://schemas.openxmlformats.org/officeDocument/2006/relationships/image" Target="../media/image228.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oleObject" Target="../embeddings/oleObject240.bin"/><Relationship Id="rId18" Type="http://schemas.openxmlformats.org/officeDocument/2006/relationships/image" Target="../media/image218.emf"/><Relationship Id="rId3" Type="http://schemas.openxmlformats.org/officeDocument/2006/relationships/oleObject" Target="../embeddings/oleObject235.bin"/><Relationship Id="rId21" Type="http://schemas.openxmlformats.org/officeDocument/2006/relationships/oleObject" Target="../embeddings/oleObject244.bin"/><Relationship Id="rId7" Type="http://schemas.openxmlformats.org/officeDocument/2006/relationships/slide" Target="slide9.xml"/><Relationship Id="rId12" Type="http://schemas.openxmlformats.org/officeDocument/2006/relationships/oleObject" Target="../embeddings/oleObject239.bin"/><Relationship Id="rId17" Type="http://schemas.openxmlformats.org/officeDocument/2006/relationships/oleObject" Target="../embeddings/oleObject242.bin"/><Relationship Id="rId2" Type="http://schemas.openxmlformats.org/officeDocument/2006/relationships/slideLayout" Target="../slideLayouts/slideLayout7.xml"/><Relationship Id="rId16" Type="http://schemas.openxmlformats.org/officeDocument/2006/relationships/image" Target="../media/image217.emf"/><Relationship Id="rId20" Type="http://schemas.openxmlformats.org/officeDocument/2006/relationships/image" Target="../media/image231.wmf"/><Relationship Id="rId1" Type="http://schemas.openxmlformats.org/officeDocument/2006/relationships/vmlDrawing" Target="../drawings/vmlDrawing21.vml"/><Relationship Id="rId6" Type="http://schemas.openxmlformats.org/officeDocument/2006/relationships/image" Target="../media/image230.wmf"/><Relationship Id="rId11" Type="http://schemas.openxmlformats.org/officeDocument/2006/relationships/image" Target="../media/image222.emf"/><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oleObject" Target="../embeddings/oleObject238.bin"/><Relationship Id="rId19" Type="http://schemas.openxmlformats.org/officeDocument/2006/relationships/oleObject" Target="../embeddings/oleObject243.bin"/><Relationship Id="rId4" Type="http://schemas.openxmlformats.org/officeDocument/2006/relationships/image" Target="../media/image229.wmf"/><Relationship Id="rId9" Type="http://schemas.openxmlformats.org/officeDocument/2006/relationships/image" Target="../media/image219.emf"/><Relationship Id="rId14" Type="http://schemas.openxmlformats.org/officeDocument/2006/relationships/image" Target="../media/image220.emf"/><Relationship Id="rId22" Type="http://schemas.openxmlformats.org/officeDocument/2006/relationships/image" Target="../media/image232.wmf"/></Relationships>
</file>

<file path=ppt/slides/_rels/slide23.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38.wmf"/><Relationship Id="rId18" Type="http://schemas.openxmlformats.org/officeDocument/2006/relationships/oleObject" Target="../embeddings/oleObject252.bin"/><Relationship Id="rId3" Type="http://schemas.openxmlformats.org/officeDocument/2006/relationships/oleObject" Target="../embeddings/oleObject245.bin"/><Relationship Id="rId21" Type="http://schemas.openxmlformats.org/officeDocument/2006/relationships/image" Target="../media/image242.wmf"/><Relationship Id="rId7" Type="http://schemas.openxmlformats.org/officeDocument/2006/relationships/image" Target="../media/image235.wmf"/><Relationship Id="rId12" Type="http://schemas.openxmlformats.org/officeDocument/2006/relationships/oleObject" Target="../embeddings/oleObject249.bin"/><Relationship Id="rId17" Type="http://schemas.openxmlformats.org/officeDocument/2006/relationships/image" Target="../media/image240.wmf"/><Relationship Id="rId2" Type="http://schemas.openxmlformats.org/officeDocument/2006/relationships/slideLayout" Target="../slideLayouts/slideLayout7.xml"/><Relationship Id="rId16" Type="http://schemas.openxmlformats.org/officeDocument/2006/relationships/oleObject" Target="../embeddings/oleObject251.bin"/><Relationship Id="rId20" Type="http://schemas.openxmlformats.org/officeDocument/2006/relationships/oleObject" Target="../embeddings/oleObject253.bin"/><Relationship Id="rId1" Type="http://schemas.openxmlformats.org/officeDocument/2006/relationships/vmlDrawing" Target="../drawings/vmlDrawing22.vml"/><Relationship Id="rId6" Type="http://schemas.openxmlformats.org/officeDocument/2006/relationships/oleObject" Target="../embeddings/oleObject246.bin"/><Relationship Id="rId11" Type="http://schemas.openxmlformats.org/officeDocument/2006/relationships/image" Target="../media/image237.wmf"/><Relationship Id="rId5" Type="http://schemas.openxmlformats.org/officeDocument/2006/relationships/image" Target="../media/image234.emf"/><Relationship Id="rId15" Type="http://schemas.openxmlformats.org/officeDocument/2006/relationships/image" Target="../media/image239.wmf"/><Relationship Id="rId10" Type="http://schemas.openxmlformats.org/officeDocument/2006/relationships/oleObject" Target="../embeddings/oleObject248.bin"/><Relationship Id="rId19" Type="http://schemas.openxmlformats.org/officeDocument/2006/relationships/image" Target="../media/image241.wmf"/><Relationship Id="rId4" Type="http://schemas.openxmlformats.org/officeDocument/2006/relationships/oleObject" Target="../embeddings/Microsoft_Word_97_-_2003___4.doc"/><Relationship Id="rId9" Type="http://schemas.openxmlformats.org/officeDocument/2006/relationships/image" Target="../media/image236.wmf"/><Relationship Id="rId14" Type="http://schemas.openxmlformats.org/officeDocument/2006/relationships/oleObject" Target="../embeddings/oleObject250.bin"/></Relationships>
</file>

<file path=ppt/slides/_rels/slide25.xml.rels><?xml version="1.0" encoding="UTF-8" standalone="yes"?>
<Relationships xmlns="http://schemas.openxmlformats.org/package/2006/relationships"><Relationship Id="rId8" Type="http://schemas.openxmlformats.org/officeDocument/2006/relationships/image" Target="../media/image245.emf"/><Relationship Id="rId13" Type="http://schemas.openxmlformats.org/officeDocument/2006/relationships/oleObject" Target="../embeddings/oleObject259.bin"/><Relationship Id="rId18" Type="http://schemas.openxmlformats.org/officeDocument/2006/relationships/image" Target="../media/image250.emf"/><Relationship Id="rId26" Type="http://schemas.openxmlformats.org/officeDocument/2006/relationships/image" Target="../media/image254.emf"/><Relationship Id="rId3" Type="http://schemas.openxmlformats.org/officeDocument/2006/relationships/oleObject" Target="../embeddings/oleObject254.bin"/><Relationship Id="rId21" Type="http://schemas.openxmlformats.org/officeDocument/2006/relationships/oleObject" Target="../embeddings/oleObject263.bin"/><Relationship Id="rId34" Type="http://schemas.openxmlformats.org/officeDocument/2006/relationships/image" Target="../media/image258.emf"/><Relationship Id="rId7" Type="http://schemas.openxmlformats.org/officeDocument/2006/relationships/oleObject" Target="../embeddings/oleObject256.bin"/><Relationship Id="rId12" Type="http://schemas.openxmlformats.org/officeDocument/2006/relationships/image" Target="../media/image247.emf"/><Relationship Id="rId17" Type="http://schemas.openxmlformats.org/officeDocument/2006/relationships/oleObject" Target="../embeddings/oleObject261.bin"/><Relationship Id="rId25" Type="http://schemas.openxmlformats.org/officeDocument/2006/relationships/oleObject" Target="../embeddings/oleObject265.bin"/><Relationship Id="rId33" Type="http://schemas.openxmlformats.org/officeDocument/2006/relationships/oleObject" Target="../embeddings/oleObject269.bin"/><Relationship Id="rId38" Type="http://schemas.openxmlformats.org/officeDocument/2006/relationships/image" Target="../media/image260.emf"/><Relationship Id="rId2" Type="http://schemas.openxmlformats.org/officeDocument/2006/relationships/slideLayout" Target="../slideLayouts/slideLayout7.xml"/><Relationship Id="rId16" Type="http://schemas.openxmlformats.org/officeDocument/2006/relationships/image" Target="../media/image249.emf"/><Relationship Id="rId20" Type="http://schemas.openxmlformats.org/officeDocument/2006/relationships/image" Target="../media/image251.emf"/><Relationship Id="rId29" Type="http://schemas.openxmlformats.org/officeDocument/2006/relationships/oleObject" Target="../embeddings/oleObject267.bin"/><Relationship Id="rId1" Type="http://schemas.openxmlformats.org/officeDocument/2006/relationships/vmlDrawing" Target="../drawings/vmlDrawing23.vml"/><Relationship Id="rId6" Type="http://schemas.openxmlformats.org/officeDocument/2006/relationships/image" Target="../media/image244.emf"/><Relationship Id="rId11" Type="http://schemas.openxmlformats.org/officeDocument/2006/relationships/oleObject" Target="../embeddings/oleObject258.bin"/><Relationship Id="rId24" Type="http://schemas.openxmlformats.org/officeDocument/2006/relationships/image" Target="../media/image253.emf"/><Relationship Id="rId32" Type="http://schemas.openxmlformats.org/officeDocument/2006/relationships/image" Target="../media/image257.emf"/><Relationship Id="rId37" Type="http://schemas.openxmlformats.org/officeDocument/2006/relationships/oleObject" Target="../embeddings/oleObject271.bin"/><Relationship Id="rId5" Type="http://schemas.openxmlformats.org/officeDocument/2006/relationships/oleObject" Target="../embeddings/oleObject255.bin"/><Relationship Id="rId15" Type="http://schemas.openxmlformats.org/officeDocument/2006/relationships/oleObject" Target="../embeddings/oleObject260.bin"/><Relationship Id="rId23" Type="http://schemas.openxmlformats.org/officeDocument/2006/relationships/oleObject" Target="../embeddings/oleObject264.bin"/><Relationship Id="rId28" Type="http://schemas.openxmlformats.org/officeDocument/2006/relationships/image" Target="../media/image255.emf"/><Relationship Id="rId36" Type="http://schemas.openxmlformats.org/officeDocument/2006/relationships/image" Target="../media/image259.emf"/><Relationship Id="rId10" Type="http://schemas.openxmlformats.org/officeDocument/2006/relationships/image" Target="../media/image246.emf"/><Relationship Id="rId19" Type="http://schemas.openxmlformats.org/officeDocument/2006/relationships/oleObject" Target="../embeddings/oleObject262.bin"/><Relationship Id="rId31" Type="http://schemas.openxmlformats.org/officeDocument/2006/relationships/oleObject" Target="../embeddings/oleObject268.bin"/><Relationship Id="rId4" Type="http://schemas.openxmlformats.org/officeDocument/2006/relationships/image" Target="../media/image243.emf"/><Relationship Id="rId9" Type="http://schemas.openxmlformats.org/officeDocument/2006/relationships/oleObject" Target="../embeddings/oleObject257.bin"/><Relationship Id="rId14" Type="http://schemas.openxmlformats.org/officeDocument/2006/relationships/image" Target="../media/image248.emf"/><Relationship Id="rId22" Type="http://schemas.openxmlformats.org/officeDocument/2006/relationships/image" Target="../media/image252.emf"/><Relationship Id="rId27" Type="http://schemas.openxmlformats.org/officeDocument/2006/relationships/oleObject" Target="../embeddings/oleObject266.bin"/><Relationship Id="rId30" Type="http://schemas.openxmlformats.org/officeDocument/2006/relationships/image" Target="../media/image256.emf"/><Relationship Id="rId35" Type="http://schemas.openxmlformats.org/officeDocument/2006/relationships/oleObject" Target="../embeddings/oleObject270.bin"/></Relationships>
</file>

<file path=ppt/slides/_rels/slide26.xml.rels><?xml version="1.0" encoding="UTF-8" standalone="yes"?>
<Relationships xmlns="http://schemas.openxmlformats.org/package/2006/relationships"><Relationship Id="rId8" Type="http://schemas.openxmlformats.org/officeDocument/2006/relationships/image" Target="../media/image263.emf"/><Relationship Id="rId13" Type="http://schemas.openxmlformats.org/officeDocument/2006/relationships/oleObject" Target="../embeddings/oleObject277.bin"/><Relationship Id="rId18" Type="http://schemas.openxmlformats.org/officeDocument/2006/relationships/image" Target="../media/image268.emf"/><Relationship Id="rId26" Type="http://schemas.openxmlformats.org/officeDocument/2006/relationships/image" Target="../media/image272.emf"/><Relationship Id="rId3" Type="http://schemas.openxmlformats.org/officeDocument/2006/relationships/oleObject" Target="../embeddings/oleObject272.bin"/><Relationship Id="rId21" Type="http://schemas.openxmlformats.org/officeDocument/2006/relationships/oleObject" Target="../embeddings/oleObject281.bin"/><Relationship Id="rId7" Type="http://schemas.openxmlformats.org/officeDocument/2006/relationships/oleObject" Target="../embeddings/oleObject274.bin"/><Relationship Id="rId12" Type="http://schemas.openxmlformats.org/officeDocument/2006/relationships/image" Target="../media/image265.emf"/><Relationship Id="rId17" Type="http://schemas.openxmlformats.org/officeDocument/2006/relationships/oleObject" Target="../embeddings/oleObject279.bin"/><Relationship Id="rId25" Type="http://schemas.openxmlformats.org/officeDocument/2006/relationships/oleObject" Target="../embeddings/oleObject283.bin"/><Relationship Id="rId2" Type="http://schemas.openxmlformats.org/officeDocument/2006/relationships/slideLayout" Target="../slideLayouts/slideLayout6.xml"/><Relationship Id="rId16" Type="http://schemas.openxmlformats.org/officeDocument/2006/relationships/image" Target="../media/image267.emf"/><Relationship Id="rId20" Type="http://schemas.openxmlformats.org/officeDocument/2006/relationships/image" Target="../media/image269.emf"/><Relationship Id="rId29" Type="http://schemas.openxmlformats.org/officeDocument/2006/relationships/oleObject" Target="../embeddings/oleObject285.bin"/><Relationship Id="rId1" Type="http://schemas.openxmlformats.org/officeDocument/2006/relationships/vmlDrawing" Target="../drawings/vmlDrawing24.vml"/><Relationship Id="rId6" Type="http://schemas.openxmlformats.org/officeDocument/2006/relationships/image" Target="../media/image262.emf"/><Relationship Id="rId11" Type="http://schemas.openxmlformats.org/officeDocument/2006/relationships/oleObject" Target="../embeddings/oleObject276.bin"/><Relationship Id="rId24" Type="http://schemas.openxmlformats.org/officeDocument/2006/relationships/image" Target="../media/image271.emf"/><Relationship Id="rId5" Type="http://schemas.openxmlformats.org/officeDocument/2006/relationships/oleObject" Target="../embeddings/oleObject273.bin"/><Relationship Id="rId15" Type="http://schemas.openxmlformats.org/officeDocument/2006/relationships/oleObject" Target="../embeddings/oleObject278.bin"/><Relationship Id="rId23" Type="http://schemas.openxmlformats.org/officeDocument/2006/relationships/oleObject" Target="../embeddings/oleObject282.bin"/><Relationship Id="rId28" Type="http://schemas.openxmlformats.org/officeDocument/2006/relationships/image" Target="../media/image273.emf"/><Relationship Id="rId10" Type="http://schemas.openxmlformats.org/officeDocument/2006/relationships/image" Target="../media/image264.emf"/><Relationship Id="rId19" Type="http://schemas.openxmlformats.org/officeDocument/2006/relationships/oleObject" Target="../embeddings/oleObject280.bin"/><Relationship Id="rId4" Type="http://schemas.openxmlformats.org/officeDocument/2006/relationships/image" Target="../media/image261.emf"/><Relationship Id="rId9" Type="http://schemas.openxmlformats.org/officeDocument/2006/relationships/oleObject" Target="../embeddings/oleObject275.bin"/><Relationship Id="rId14" Type="http://schemas.openxmlformats.org/officeDocument/2006/relationships/image" Target="../media/image266.wmf"/><Relationship Id="rId22" Type="http://schemas.openxmlformats.org/officeDocument/2006/relationships/image" Target="../media/image270.emf"/><Relationship Id="rId27" Type="http://schemas.openxmlformats.org/officeDocument/2006/relationships/oleObject" Target="../embeddings/oleObject284.bin"/><Relationship Id="rId30" Type="http://schemas.openxmlformats.org/officeDocument/2006/relationships/image" Target="../media/image274.wmf"/></Relationships>
</file>

<file path=ppt/slides/_rels/slide27.xml.rels><?xml version="1.0" encoding="UTF-8" standalone="yes"?>
<Relationships xmlns="http://schemas.openxmlformats.org/package/2006/relationships"><Relationship Id="rId8" Type="http://schemas.openxmlformats.org/officeDocument/2006/relationships/image" Target="../media/image277.emf"/><Relationship Id="rId13" Type="http://schemas.openxmlformats.org/officeDocument/2006/relationships/oleObject" Target="../embeddings/oleObject291.bin"/><Relationship Id="rId18" Type="http://schemas.openxmlformats.org/officeDocument/2006/relationships/image" Target="../media/image282.emf"/><Relationship Id="rId26" Type="http://schemas.openxmlformats.org/officeDocument/2006/relationships/image" Target="../media/image286.emf"/><Relationship Id="rId3" Type="http://schemas.openxmlformats.org/officeDocument/2006/relationships/oleObject" Target="../embeddings/oleObject286.bin"/><Relationship Id="rId21" Type="http://schemas.openxmlformats.org/officeDocument/2006/relationships/oleObject" Target="../embeddings/oleObject295.bin"/><Relationship Id="rId7" Type="http://schemas.openxmlformats.org/officeDocument/2006/relationships/oleObject" Target="../embeddings/oleObject288.bin"/><Relationship Id="rId12" Type="http://schemas.openxmlformats.org/officeDocument/2006/relationships/image" Target="../media/image279.emf"/><Relationship Id="rId17" Type="http://schemas.openxmlformats.org/officeDocument/2006/relationships/oleObject" Target="../embeddings/oleObject293.bin"/><Relationship Id="rId25" Type="http://schemas.openxmlformats.org/officeDocument/2006/relationships/oleObject" Target="../embeddings/oleObject297.bin"/><Relationship Id="rId2" Type="http://schemas.openxmlformats.org/officeDocument/2006/relationships/slideLayout" Target="../slideLayouts/slideLayout6.xml"/><Relationship Id="rId16" Type="http://schemas.openxmlformats.org/officeDocument/2006/relationships/image" Target="../media/image281.emf"/><Relationship Id="rId20" Type="http://schemas.openxmlformats.org/officeDocument/2006/relationships/image" Target="../media/image283.emf"/><Relationship Id="rId29" Type="http://schemas.openxmlformats.org/officeDocument/2006/relationships/oleObject" Target="../embeddings/oleObject299.bin"/><Relationship Id="rId1" Type="http://schemas.openxmlformats.org/officeDocument/2006/relationships/vmlDrawing" Target="../drawings/vmlDrawing25.vml"/><Relationship Id="rId6" Type="http://schemas.openxmlformats.org/officeDocument/2006/relationships/image" Target="../media/image276.emf"/><Relationship Id="rId11" Type="http://schemas.openxmlformats.org/officeDocument/2006/relationships/oleObject" Target="../embeddings/oleObject290.bin"/><Relationship Id="rId24" Type="http://schemas.openxmlformats.org/officeDocument/2006/relationships/image" Target="../media/image285.emf"/><Relationship Id="rId5" Type="http://schemas.openxmlformats.org/officeDocument/2006/relationships/oleObject" Target="../embeddings/oleObject287.bin"/><Relationship Id="rId15" Type="http://schemas.openxmlformats.org/officeDocument/2006/relationships/oleObject" Target="../embeddings/oleObject292.bin"/><Relationship Id="rId23" Type="http://schemas.openxmlformats.org/officeDocument/2006/relationships/oleObject" Target="../embeddings/oleObject296.bin"/><Relationship Id="rId28" Type="http://schemas.openxmlformats.org/officeDocument/2006/relationships/image" Target="../media/image287.emf"/><Relationship Id="rId10" Type="http://schemas.openxmlformats.org/officeDocument/2006/relationships/image" Target="../media/image278.emf"/><Relationship Id="rId19" Type="http://schemas.openxmlformats.org/officeDocument/2006/relationships/oleObject" Target="../embeddings/oleObject294.bin"/><Relationship Id="rId4" Type="http://schemas.openxmlformats.org/officeDocument/2006/relationships/image" Target="../media/image275.emf"/><Relationship Id="rId9" Type="http://schemas.openxmlformats.org/officeDocument/2006/relationships/oleObject" Target="../embeddings/oleObject289.bin"/><Relationship Id="rId14" Type="http://schemas.openxmlformats.org/officeDocument/2006/relationships/image" Target="../media/image280.emf"/><Relationship Id="rId22" Type="http://schemas.openxmlformats.org/officeDocument/2006/relationships/image" Target="../media/image284.emf"/><Relationship Id="rId27" Type="http://schemas.openxmlformats.org/officeDocument/2006/relationships/oleObject" Target="../embeddings/oleObject298.bin"/><Relationship Id="rId30" Type="http://schemas.openxmlformats.org/officeDocument/2006/relationships/image" Target="../media/image288.emf"/></Relationships>
</file>

<file path=ppt/slides/_rels/slide28.xml.rels><?xml version="1.0" encoding="UTF-8" standalone="yes"?>
<Relationships xmlns="http://schemas.openxmlformats.org/package/2006/relationships"><Relationship Id="rId8" Type="http://schemas.openxmlformats.org/officeDocument/2006/relationships/image" Target="../media/image291.emf"/><Relationship Id="rId13" Type="http://schemas.openxmlformats.org/officeDocument/2006/relationships/oleObject" Target="../embeddings/oleObject305.bin"/><Relationship Id="rId18" Type="http://schemas.openxmlformats.org/officeDocument/2006/relationships/image" Target="../media/image296.emf"/><Relationship Id="rId26" Type="http://schemas.openxmlformats.org/officeDocument/2006/relationships/image" Target="../media/image300.emf"/><Relationship Id="rId3" Type="http://schemas.openxmlformats.org/officeDocument/2006/relationships/oleObject" Target="../embeddings/oleObject300.bin"/><Relationship Id="rId21" Type="http://schemas.openxmlformats.org/officeDocument/2006/relationships/oleObject" Target="../embeddings/oleObject309.bin"/><Relationship Id="rId7" Type="http://schemas.openxmlformats.org/officeDocument/2006/relationships/oleObject" Target="../embeddings/oleObject302.bin"/><Relationship Id="rId12" Type="http://schemas.openxmlformats.org/officeDocument/2006/relationships/image" Target="../media/image293.emf"/><Relationship Id="rId17" Type="http://schemas.openxmlformats.org/officeDocument/2006/relationships/oleObject" Target="../embeddings/oleObject307.bin"/><Relationship Id="rId25" Type="http://schemas.openxmlformats.org/officeDocument/2006/relationships/oleObject" Target="../embeddings/oleObject311.bin"/><Relationship Id="rId2" Type="http://schemas.openxmlformats.org/officeDocument/2006/relationships/slideLayout" Target="../slideLayouts/slideLayout7.xml"/><Relationship Id="rId16" Type="http://schemas.openxmlformats.org/officeDocument/2006/relationships/image" Target="../media/image295.emf"/><Relationship Id="rId20" Type="http://schemas.openxmlformats.org/officeDocument/2006/relationships/image" Target="../media/image297.emf"/><Relationship Id="rId29" Type="http://schemas.openxmlformats.org/officeDocument/2006/relationships/oleObject" Target="../embeddings/oleObject313.bin"/><Relationship Id="rId1" Type="http://schemas.openxmlformats.org/officeDocument/2006/relationships/vmlDrawing" Target="../drawings/vmlDrawing26.vml"/><Relationship Id="rId6" Type="http://schemas.openxmlformats.org/officeDocument/2006/relationships/image" Target="../media/image290.emf"/><Relationship Id="rId11" Type="http://schemas.openxmlformats.org/officeDocument/2006/relationships/oleObject" Target="../embeddings/oleObject304.bin"/><Relationship Id="rId24" Type="http://schemas.openxmlformats.org/officeDocument/2006/relationships/image" Target="../media/image299.emf"/><Relationship Id="rId32" Type="http://schemas.openxmlformats.org/officeDocument/2006/relationships/image" Target="../media/image303.emf"/><Relationship Id="rId5" Type="http://schemas.openxmlformats.org/officeDocument/2006/relationships/oleObject" Target="../embeddings/oleObject301.bin"/><Relationship Id="rId15" Type="http://schemas.openxmlformats.org/officeDocument/2006/relationships/oleObject" Target="../embeddings/oleObject306.bin"/><Relationship Id="rId23" Type="http://schemas.openxmlformats.org/officeDocument/2006/relationships/oleObject" Target="../embeddings/oleObject310.bin"/><Relationship Id="rId28" Type="http://schemas.openxmlformats.org/officeDocument/2006/relationships/image" Target="../media/image301.emf"/><Relationship Id="rId10" Type="http://schemas.openxmlformats.org/officeDocument/2006/relationships/image" Target="../media/image292.emf"/><Relationship Id="rId19" Type="http://schemas.openxmlformats.org/officeDocument/2006/relationships/oleObject" Target="../embeddings/oleObject308.bin"/><Relationship Id="rId31" Type="http://schemas.openxmlformats.org/officeDocument/2006/relationships/oleObject" Target="../embeddings/oleObject314.bin"/><Relationship Id="rId4" Type="http://schemas.openxmlformats.org/officeDocument/2006/relationships/image" Target="../media/image289.emf"/><Relationship Id="rId9" Type="http://schemas.openxmlformats.org/officeDocument/2006/relationships/oleObject" Target="../embeddings/oleObject303.bin"/><Relationship Id="rId14" Type="http://schemas.openxmlformats.org/officeDocument/2006/relationships/image" Target="../media/image294.emf"/><Relationship Id="rId22" Type="http://schemas.openxmlformats.org/officeDocument/2006/relationships/image" Target="../media/image298.emf"/><Relationship Id="rId27" Type="http://schemas.openxmlformats.org/officeDocument/2006/relationships/oleObject" Target="../embeddings/oleObject312.bin"/><Relationship Id="rId30" Type="http://schemas.openxmlformats.org/officeDocument/2006/relationships/image" Target="../media/image302.emf"/></Relationships>
</file>

<file path=ppt/slides/_rels/slide29.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320.bin"/><Relationship Id="rId18" Type="http://schemas.openxmlformats.org/officeDocument/2006/relationships/image" Target="../media/image311.emf"/><Relationship Id="rId26" Type="http://schemas.openxmlformats.org/officeDocument/2006/relationships/image" Target="../media/image315.emf"/><Relationship Id="rId3" Type="http://schemas.openxmlformats.org/officeDocument/2006/relationships/oleObject" Target="../embeddings/oleObject315.bin"/><Relationship Id="rId21" Type="http://schemas.openxmlformats.org/officeDocument/2006/relationships/oleObject" Target="../embeddings/oleObject324.bin"/><Relationship Id="rId7" Type="http://schemas.openxmlformats.org/officeDocument/2006/relationships/oleObject" Target="../embeddings/oleObject317.bin"/><Relationship Id="rId12" Type="http://schemas.openxmlformats.org/officeDocument/2006/relationships/image" Target="../media/image308.emf"/><Relationship Id="rId17" Type="http://schemas.openxmlformats.org/officeDocument/2006/relationships/oleObject" Target="../embeddings/oleObject322.bin"/><Relationship Id="rId25" Type="http://schemas.openxmlformats.org/officeDocument/2006/relationships/oleObject" Target="../embeddings/oleObject326.bin"/><Relationship Id="rId2" Type="http://schemas.openxmlformats.org/officeDocument/2006/relationships/slideLayout" Target="../slideLayouts/slideLayout6.xml"/><Relationship Id="rId16" Type="http://schemas.openxmlformats.org/officeDocument/2006/relationships/image" Target="../media/image310.emf"/><Relationship Id="rId20" Type="http://schemas.openxmlformats.org/officeDocument/2006/relationships/image" Target="../media/image312.emf"/><Relationship Id="rId29" Type="http://schemas.openxmlformats.org/officeDocument/2006/relationships/oleObject" Target="../embeddings/oleObject328.bin"/><Relationship Id="rId1" Type="http://schemas.openxmlformats.org/officeDocument/2006/relationships/vmlDrawing" Target="../drawings/vmlDrawing27.vml"/><Relationship Id="rId6" Type="http://schemas.openxmlformats.org/officeDocument/2006/relationships/image" Target="../media/image305.emf"/><Relationship Id="rId11" Type="http://schemas.openxmlformats.org/officeDocument/2006/relationships/oleObject" Target="../embeddings/oleObject319.bin"/><Relationship Id="rId24" Type="http://schemas.openxmlformats.org/officeDocument/2006/relationships/image" Target="../media/image314.emf"/><Relationship Id="rId32" Type="http://schemas.openxmlformats.org/officeDocument/2006/relationships/image" Target="../media/image318.emf"/><Relationship Id="rId5" Type="http://schemas.openxmlformats.org/officeDocument/2006/relationships/oleObject" Target="../embeddings/oleObject316.bin"/><Relationship Id="rId15" Type="http://schemas.openxmlformats.org/officeDocument/2006/relationships/oleObject" Target="../embeddings/oleObject321.bin"/><Relationship Id="rId23" Type="http://schemas.openxmlformats.org/officeDocument/2006/relationships/oleObject" Target="../embeddings/oleObject325.bin"/><Relationship Id="rId28" Type="http://schemas.openxmlformats.org/officeDocument/2006/relationships/image" Target="../media/image316.emf"/><Relationship Id="rId10" Type="http://schemas.openxmlformats.org/officeDocument/2006/relationships/image" Target="../media/image307.emf"/><Relationship Id="rId19" Type="http://schemas.openxmlformats.org/officeDocument/2006/relationships/oleObject" Target="../embeddings/oleObject323.bin"/><Relationship Id="rId31" Type="http://schemas.openxmlformats.org/officeDocument/2006/relationships/oleObject" Target="../embeddings/oleObject329.bin"/><Relationship Id="rId4" Type="http://schemas.openxmlformats.org/officeDocument/2006/relationships/image" Target="../media/image304.emf"/><Relationship Id="rId9" Type="http://schemas.openxmlformats.org/officeDocument/2006/relationships/oleObject" Target="../embeddings/oleObject318.bin"/><Relationship Id="rId14" Type="http://schemas.openxmlformats.org/officeDocument/2006/relationships/image" Target="../media/image309.emf"/><Relationship Id="rId22" Type="http://schemas.openxmlformats.org/officeDocument/2006/relationships/image" Target="../media/image313.emf"/><Relationship Id="rId27" Type="http://schemas.openxmlformats.org/officeDocument/2006/relationships/oleObject" Target="../embeddings/oleObject327.bin"/><Relationship Id="rId30" Type="http://schemas.openxmlformats.org/officeDocument/2006/relationships/image" Target="../media/image317.emf"/></Relationships>
</file>

<file path=ppt/slides/_rels/slide3.xml.rels><?xml version="1.0" encoding="UTF-8" standalone="yes"?>
<Relationships xmlns="http://schemas.openxmlformats.org/package/2006/relationships"><Relationship Id="rId8" Type="http://schemas.openxmlformats.org/officeDocument/2006/relationships/oleObject" Target="../embeddings/Microsoft_Word_97_-_2003___1.doc"/><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media/image4.wmf"/><Relationship Id="rId9" Type="http://schemas.openxmlformats.org/officeDocument/2006/relationships/image" Target="../media/image6.emf"/></Relationships>
</file>

<file path=ppt/slides/_rels/slide30.xml.rels><?xml version="1.0" encoding="UTF-8" standalone="yes"?>
<Relationships xmlns="http://schemas.openxmlformats.org/package/2006/relationships"><Relationship Id="rId8" Type="http://schemas.openxmlformats.org/officeDocument/2006/relationships/image" Target="../media/image321.emf"/><Relationship Id="rId13" Type="http://schemas.openxmlformats.org/officeDocument/2006/relationships/oleObject" Target="../embeddings/oleObject335.bin"/><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323.emf"/><Relationship Id="rId2" Type="http://schemas.openxmlformats.org/officeDocument/2006/relationships/slideLayout" Target="../slideLayouts/slideLayout6.xml"/><Relationship Id="rId16" Type="http://schemas.openxmlformats.org/officeDocument/2006/relationships/image" Target="../media/image325.emf"/><Relationship Id="rId1" Type="http://schemas.openxmlformats.org/officeDocument/2006/relationships/vmlDrawing" Target="../drawings/vmlDrawing28.vml"/><Relationship Id="rId6" Type="http://schemas.openxmlformats.org/officeDocument/2006/relationships/image" Target="../media/image320.emf"/><Relationship Id="rId11" Type="http://schemas.openxmlformats.org/officeDocument/2006/relationships/oleObject" Target="../embeddings/oleObject334.bin"/><Relationship Id="rId5" Type="http://schemas.openxmlformats.org/officeDocument/2006/relationships/oleObject" Target="../embeddings/oleObject331.bin"/><Relationship Id="rId15" Type="http://schemas.openxmlformats.org/officeDocument/2006/relationships/oleObject" Target="../embeddings/oleObject336.bin"/><Relationship Id="rId10" Type="http://schemas.openxmlformats.org/officeDocument/2006/relationships/image" Target="../media/image322.emf"/><Relationship Id="rId4" Type="http://schemas.openxmlformats.org/officeDocument/2006/relationships/image" Target="../media/image319.emf"/><Relationship Id="rId9" Type="http://schemas.openxmlformats.org/officeDocument/2006/relationships/oleObject" Target="../embeddings/oleObject333.bin"/><Relationship Id="rId14" Type="http://schemas.openxmlformats.org/officeDocument/2006/relationships/image" Target="../media/image324.emf"/></Relationships>
</file>

<file path=ppt/slides/_rels/slide31.xml.rels><?xml version="1.0" encoding="UTF-8" standalone="yes"?>
<Relationships xmlns="http://schemas.openxmlformats.org/package/2006/relationships"><Relationship Id="rId8" Type="http://schemas.openxmlformats.org/officeDocument/2006/relationships/image" Target="../media/image328.wmf"/><Relationship Id="rId13" Type="http://schemas.openxmlformats.org/officeDocument/2006/relationships/oleObject" Target="../embeddings/oleObject342.bin"/><Relationship Id="rId18" Type="http://schemas.openxmlformats.org/officeDocument/2006/relationships/image" Target="../media/image333.wmf"/><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30.wmf"/><Relationship Id="rId17" Type="http://schemas.openxmlformats.org/officeDocument/2006/relationships/oleObject" Target="../embeddings/oleObject344.bin"/><Relationship Id="rId2" Type="http://schemas.openxmlformats.org/officeDocument/2006/relationships/slideLayout" Target="../slideLayouts/slideLayout6.xml"/><Relationship Id="rId16" Type="http://schemas.openxmlformats.org/officeDocument/2006/relationships/image" Target="../media/image332.wmf"/><Relationship Id="rId20" Type="http://schemas.openxmlformats.org/officeDocument/2006/relationships/image" Target="../media/image334.wmf"/><Relationship Id="rId1" Type="http://schemas.openxmlformats.org/officeDocument/2006/relationships/vmlDrawing" Target="../drawings/vmlDrawing29.vml"/><Relationship Id="rId6" Type="http://schemas.openxmlformats.org/officeDocument/2006/relationships/image" Target="../media/image327.wmf"/><Relationship Id="rId11" Type="http://schemas.openxmlformats.org/officeDocument/2006/relationships/oleObject" Target="../embeddings/oleObject341.bin"/><Relationship Id="rId5" Type="http://schemas.openxmlformats.org/officeDocument/2006/relationships/oleObject" Target="../embeddings/oleObject338.bin"/><Relationship Id="rId15" Type="http://schemas.openxmlformats.org/officeDocument/2006/relationships/oleObject" Target="../embeddings/oleObject343.bin"/><Relationship Id="rId10" Type="http://schemas.openxmlformats.org/officeDocument/2006/relationships/image" Target="../media/image329.wmf"/><Relationship Id="rId19" Type="http://schemas.openxmlformats.org/officeDocument/2006/relationships/oleObject" Target="../embeddings/oleObject345.bin"/><Relationship Id="rId4" Type="http://schemas.openxmlformats.org/officeDocument/2006/relationships/image" Target="../media/image326.wmf"/><Relationship Id="rId9" Type="http://schemas.openxmlformats.org/officeDocument/2006/relationships/oleObject" Target="../embeddings/oleObject340.bin"/><Relationship Id="rId14" Type="http://schemas.openxmlformats.org/officeDocument/2006/relationships/image" Target="../media/image331.wmf"/></Relationships>
</file>

<file path=ppt/slides/_rels/slide32.xml.rels><?xml version="1.0" encoding="UTF-8" standalone="yes"?>
<Relationships xmlns="http://schemas.openxmlformats.org/package/2006/relationships"><Relationship Id="rId8" Type="http://schemas.openxmlformats.org/officeDocument/2006/relationships/image" Target="../media/image337.emf"/><Relationship Id="rId13" Type="http://schemas.openxmlformats.org/officeDocument/2006/relationships/oleObject" Target="../embeddings/oleObject351.bin"/><Relationship Id="rId18" Type="http://schemas.openxmlformats.org/officeDocument/2006/relationships/image" Target="../media/image342.wmf"/><Relationship Id="rId26" Type="http://schemas.openxmlformats.org/officeDocument/2006/relationships/image" Target="../media/image346.emf"/><Relationship Id="rId39" Type="http://schemas.openxmlformats.org/officeDocument/2006/relationships/oleObject" Target="../embeddings/oleObject364.bin"/><Relationship Id="rId3" Type="http://schemas.openxmlformats.org/officeDocument/2006/relationships/oleObject" Target="../embeddings/oleObject346.bin"/><Relationship Id="rId21" Type="http://schemas.openxmlformats.org/officeDocument/2006/relationships/oleObject" Target="../embeddings/oleObject355.bin"/><Relationship Id="rId34" Type="http://schemas.openxmlformats.org/officeDocument/2006/relationships/image" Target="../media/image350.emf"/><Relationship Id="rId42" Type="http://schemas.openxmlformats.org/officeDocument/2006/relationships/image" Target="../media/image354.emf"/><Relationship Id="rId7" Type="http://schemas.openxmlformats.org/officeDocument/2006/relationships/oleObject" Target="../embeddings/oleObject348.bin"/><Relationship Id="rId12" Type="http://schemas.openxmlformats.org/officeDocument/2006/relationships/image" Target="../media/image339.emf"/><Relationship Id="rId17" Type="http://schemas.openxmlformats.org/officeDocument/2006/relationships/oleObject" Target="../embeddings/oleObject353.bin"/><Relationship Id="rId25" Type="http://schemas.openxmlformats.org/officeDocument/2006/relationships/oleObject" Target="../embeddings/oleObject357.bin"/><Relationship Id="rId33" Type="http://schemas.openxmlformats.org/officeDocument/2006/relationships/oleObject" Target="../embeddings/oleObject361.bin"/><Relationship Id="rId38" Type="http://schemas.openxmlformats.org/officeDocument/2006/relationships/image" Target="../media/image352.wmf"/><Relationship Id="rId46" Type="http://schemas.openxmlformats.org/officeDocument/2006/relationships/image" Target="../media/image356.emf"/><Relationship Id="rId2" Type="http://schemas.openxmlformats.org/officeDocument/2006/relationships/slideLayout" Target="../slideLayouts/slideLayout6.xml"/><Relationship Id="rId16" Type="http://schemas.openxmlformats.org/officeDocument/2006/relationships/image" Target="../media/image341.emf"/><Relationship Id="rId20" Type="http://schemas.openxmlformats.org/officeDocument/2006/relationships/image" Target="../media/image343.emf"/><Relationship Id="rId29" Type="http://schemas.openxmlformats.org/officeDocument/2006/relationships/oleObject" Target="../embeddings/oleObject359.bin"/><Relationship Id="rId41" Type="http://schemas.openxmlformats.org/officeDocument/2006/relationships/oleObject" Target="../embeddings/oleObject365.bin"/><Relationship Id="rId1" Type="http://schemas.openxmlformats.org/officeDocument/2006/relationships/vmlDrawing" Target="../drawings/vmlDrawing30.vml"/><Relationship Id="rId6" Type="http://schemas.openxmlformats.org/officeDocument/2006/relationships/image" Target="../media/image336.emf"/><Relationship Id="rId11" Type="http://schemas.openxmlformats.org/officeDocument/2006/relationships/oleObject" Target="../embeddings/oleObject350.bin"/><Relationship Id="rId24" Type="http://schemas.openxmlformats.org/officeDocument/2006/relationships/image" Target="../media/image345.emf"/><Relationship Id="rId32" Type="http://schemas.openxmlformats.org/officeDocument/2006/relationships/image" Target="../media/image349.emf"/><Relationship Id="rId37" Type="http://schemas.openxmlformats.org/officeDocument/2006/relationships/oleObject" Target="../embeddings/oleObject363.bin"/><Relationship Id="rId40" Type="http://schemas.openxmlformats.org/officeDocument/2006/relationships/image" Target="../media/image353.emf"/><Relationship Id="rId45" Type="http://schemas.openxmlformats.org/officeDocument/2006/relationships/oleObject" Target="../embeddings/oleObject367.bin"/><Relationship Id="rId5" Type="http://schemas.openxmlformats.org/officeDocument/2006/relationships/oleObject" Target="../embeddings/oleObject347.bin"/><Relationship Id="rId15" Type="http://schemas.openxmlformats.org/officeDocument/2006/relationships/oleObject" Target="../embeddings/oleObject352.bin"/><Relationship Id="rId23" Type="http://schemas.openxmlformats.org/officeDocument/2006/relationships/oleObject" Target="../embeddings/oleObject356.bin"/><Relationship Id="rId28" Type="http://schemas.openxmlformats.org/officeDocument/2006/relationships/image" Target="../media/image347.emf"/><Relationship Id="rId36" Type="http://schemas.openxmlformats.org/officeDocument/2006/relationships/image" Target="../media/image351.wmf"/><Relationship Id="rId10" Type="http://schemas.openxmlformats.org/officeDocument/2006/relationships/image" Target="../media/image338.emf"/><Relationship Id="rId19" Type="http://schemas.openxmlformats.org/officeDocument/2006/relationships/oleObject" Target="../embeddings/oleObject354.bin"/><Relationship Id="rId31" Type="http://schemas.openxmlformats.org/officeDocument/2006/relationships/oleObject" Target="../embeddings/oleObject360.bin"/><Relationship Id="rId44" Type="http://schemas.openxmlformats.org/officeDocument/2006/relationships/image" Target="../media/image355.emf"/><Relationship Id="rId4" Type="http://schemas.openxmlformats.org/officeDocument/2006/relationships/image" Target="../media/image335.emf"/><Relationship Id="rId9" Type="http://schemas.openxmlformats.org/officeDocument/2006/relationships/oleObject" Target="../embeddings/oleObject349.bin"/><Relationship Id="rId14" Type="http://schemas.openxmlformats.org/officeDocument/2006/relationships/image" Target="../media/image340.emf"/><Relationship Id="rId22" Type="http://schemas.openxmlformats.org/officeDocument/2006/relationships/image" Target="../media/image344.emf"/><Relationship Id="rId27" Type="http://schemas.openxmlformats.org/officeDocument/2006/relationships/oleObject" Target="../embeddings/oleObject358.bin"/><Relationship Id="rId30" Type="http://schemas.openxmlformats.org/officeDocument/2006/relationships/image" Target="../media/image348.emf"/><Relationship Id="rId35" Type="http://schemas.openxmlformats.org/officeDocument/2006/relationships/oleObject" Target="../embeddings/oleObject362.bin"/><Relationship Id="rId43" Type="http://schemas.openxmlformats.org/officeDocument/2006/relationships/oleObject" Target="../embeddings/oleObject366.bin"/></Relationships>
</file>

<file path=ppt/slides/_rels/slide33.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373.bin"/><Relationship Id="rId18" Type="http://schemas.openxmlformats.org/officeDocument/2006/relationships/image" Target="../media/image364.wmf"/><Relationship Id="rId3" Type="http://schemas.openxmlformats.org/officeDocument/2006/relationships/oleObject" Target="../embeddings/oleObject368.bin"/><Relationship Id="rId21" Type="http://schemas.openxmlformats.org/officeDocument/2006/relationships/oleObject" Target="../embeddings/oleObject377.bin"/><Relationship Id="rId7" Type="http://schemas.openxmlformats.org/officeDocument/2006/relationships/oleObject" Target="../embeddings/oleObject370.bin"/><Relationship Id="rId12" Type="http://schemas.openxmlformats.org/officeDocument/2006/relationships/image" Target="../media/image361.wmf"/><Relationship Id="rId17" Type="http://schemas.openxmlformats.org/officeDocument/2006/relationships/oleObject" Target="../embeddings/oleObject375.bin"/><Relationship Id="rId2" Type="http://schemas.openxmlformats.org/officeDocument/2006/relationships/slideLayout" Target="../slideLayouts/slideLayout6.xml"/><Relationship Id="rId16" Type="http://schemas.openxmlformats.org/officeDocument/2006/relationships/image" Target="../media/image363.wmf"/><Relationship Id="rId20" Type="http://schemas.openxmlformats.org/officeDocument/2006/relationships/image" Target="../media/image365.wmf"/><Relationship Id="rId1" Type="http://schemas.openxmlformats.org/officeDocument/2006/relationships/vmlDrawing" Target="../drawings/vmlDrawing31.vml"/><Relationship Id="rId6" Type="http://schemas.openxmlformats.org/officeDocument/2006/relationships/image" Target="../media/image358.wmf"/><Relationship Id="rId11" Type="http://schemas.openxmlformats.org/officeDocument/2006/relationships/oleObject" Target="../embeddings/oleObject372.bin"/><Relationship Id="rId24" Type="http://schemas.openxmlformats.org/officeDocument/2006/relationships/image" Target="../media/image367.wmf"/><Relationship Id="rId5" Type="http://schemas.openxmlformats.org/officeDocument/2006/relationships/oleObject" Target="../embeddings/oleObject369.bin"/><Relationship Id="rId15" Type="http://schemas.openxmlformats.org/officeDocument/2006/relationships/oleObject" Target="../embeddings/oleObject374.bin"/><Relationship Id="rId23" Type="http://schemas.openxmlformats.org/officeDocument/2006/relationships/oleObject" Target="../embeddings/oleObject378.bin"/><Relationship Id="rId10" Type="http://schemas.openxmlformats.org/officeDocument/2006/relationships/image" Target="../media/image360.wmf"/><Relationship Id="rId19" Type="http://schemas.openxmlformats.org/officeDocument/2006/relationships/oleObject" Target="../embeddings/oleObject376.bin"/><Relationship Id="rId4" Type="http://schemas.openxmlformats.org/officeDocument/2006/relationships/image" Target="../media/image357.wmf"/><Relationship Id="rId9" Type="http://schemas.openxmlformats.org/officeDocument/2006/relationships/oleObject" Target="../embeddings/oleObject371.bin"/><Relationship Id="rId14" Type="http://schemas.openxmlformats.org/officeDocument/2006/relationships/image" Target="../media/image362.wmf"/><Relationship Id="rId22" Type="http://schemas.openxmlformats.org/officeDocument/2006/relationships/image" Target="../media/image366.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1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1.wmf"/><Relationship Id="rId19" Type="http://schemas.openxmlformats.org/officeDocument/2006/relationships/oleObject" Target="../embeddings/oleObject16.bin"/><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6.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9.bin"/><Relationship Id="rId18" Type="http://schemas.openxmlformats.org/officeDocument/2006/relationships/image" Target="../media/image31.emf"/><Relationship Id="rId26" Type="http://schemas.openxmlformats.org/officeDocument/2006/relationships/image" Target="../media/image35.e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28.e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7.bin"/><Relationship Id="rId1" Type="http://schemas.openxmlformats.org/officeDocument/2006/relationships/vmlDrawing" Target="../drawings/vmlDrawing5.vml"/><Relationship Id="rId6" Type="http://schemas.openxmlformats.org/officeDocument/2006/relationships/image" Target="../media/image25.emf"/><Relationship Id="rId11" Type="http://schemas.openxmlformats.org/officeDocument/2006/relationships/oleObject" Target="../embeddings/oleObject28.bin"/><Relationship Id="rId24" Type="http://schemas.openxmlformats.org/officeDocument/2006/relationships/image" Target="../media/image34.e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6.emf"/><Relationship Id="rId10" Type="http://schemas.openxmlformats.org/officeDocument/2006/relationships/image" Target="../media/image27.wmf"/><Relationship Id="rId19" Type="http://schemas.openxmlformats.org/officeDocument/2006/relationships/oleObject" Target="../embeddings/oleObject32.bin"/><Relationship Id="rId4" Type="http://schemas.openxmlformats.org/officeDocument/2006/relationships/image" Target="../media/image24.emf"/><Relationship Id="rId9" Type="http://schemas.openxmlformats.org/officeDocument/2006/relationships/oleObject" Target="../embeddings/oleObject27.bin"/><Relationship Id="rId14" Type="http://schemas.openxmlformats.org/officeDocument/2006/relationships/image" Target="../media/image29.emf"/><Relationship Id="rId22" Type="http://schemas.openxmlformats.org/officeDocument/2006/relationships/image" Target="../media/image33.wmf"/><Relationship Id="rId27" Type="http://schemas.openxmlformats.org/officeDocument/2006/relationships/oleObject" Target="../embeddings/oleObject36.bin"/><Relationship Id="rId30" Type="http://schemas.openxmlformats.org/officeDocument/2006/relationships/image" Target="../media/image3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Microsoft_Word_97_-_2003___2.doc"/><Relationship Id="rId5" Type="http://schemas.openxmlformats.org/officeDocument/2006/relationships/oleObject" Target="../embeddings/oleObject39.bin"/><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5.bin"/><Relationship Id="rId18" Type="http://schemas.openxmlformats.org/officeDocument/2006/relationships/image" Target="../media/image44.emf"/><Relationship Id="rId26" Type="http://schemas.openxmlformats.org/officeDocument/2006/relationships/image" Target="../media/image48.wmf"/><Relationship Id="rId3" Type="http://schemas.openxmlformats.org/officeDocument/2006/relationships/oleObject" Target="../embeddings/oleObject40.bin"/><Relationship Id="rId21" Type="http://schemas.openxmlformats.org/officeDocument/2006/relationships/oleObject" Target="../embeddings/oleObject49.bin"/><Relationship Id="rId34" Type="http://schemas.openxmlformats.org/officeDocument/2006/relationships/image" Target="../media/image52.emf"/><Relationship Id="rId7" Type="http://schemas.openxmlformats.org/officeDocument/2006/relationships/oleObject" Target="../embeddings/oleObject42.bin"/><Relationship Id="rId12" Type="http://schemas.openxmlformats.org/officeDocument/2006/relationships/image" Target="../media/image41.wmf"/><Relationship Id="rId17" Type="http://schemas.openxmlformats.org/officeDocument/2006/relationships/oleObject" Target="../embeddings/oleObject47.bin"/><Relationship Id="rId25" Type="http://schemas.openxmlformats.org/officeDocument/2006/relationships/oleObject" Target="../embeddings/oleObject51.bin"/><Relationship Id="rId33" Type="http://schemas.openxmlformats.org/officeDocument/2006/relationships/oleObject" Target="../embeddings/oleObject55.bin"/><Relationship Id="rId2" Type="http://schemas.openxmlformats.org/officeDocument/2006/relationships/slideLayout" Target="../slideLayouts/slideLayout6.xml"/><Relationship Id="rId16" Type="http://schemas.openxmlformats.org/officeDocument/2006/relationships/image" Target="../media/image43.wmf"/><Relationship Id="rId20" Type="http://schemas.openxmlformats.org/officeDocument/2006/relationships/image" Target="../media/image45.emf"/><Relationship Id="rId29" Type="http://schemas.openxmlformats.org/officeDocument/2006/relationships/oleObject" Target="../embeddings/oleObject53.bin"/><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44.bin"/><Relationship Id="rId24" Type="http://schemas.openxmlformats.org/officeDocument/2006/relationships/image" Target="../media/image47.emf"/><Relationship Id="rId32" Type="http://schemas.openxmlformats.org/officeDocument/2006/relationships/image" Target="../media/image51.e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49.emf"/><Relationship Id="rId10" Type="http://schemas.openxmlformats.org/officeDocument/2006/relationships/image" Target="../media/image22.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18.wmf"/><Relationship Id="rId9" Type="http://schemas.openxmlformats.org/officeDocument/2006/relationships/oleObject" Target="../embeddings/oleObject43.bin"/><Relationship Id="rId14" Type="http://schemas.openxmlformats.org/officeDocument/2006/relationships/image" Target="../media/image42.wmf"/><Relationship Id="rId22" Type="http://schemas.openxmlformats.org/officeDocument/2006/relationships/image" Target="../media/image46.emf"/><Relationship Id="rId27" Type="http://schemas.openxmlformats.org/officeDocument/2006/relationships/oleObject" Target="../embeddings/oleObject52.bin"/><Relationship Id="rId30" Type="http://schemas.openxmlformats.org/officeDocument/2006/relationships/image" Target="../media/image50.emf"/></Relationships>
</file>

<file path=ppt/slides/_rels/slide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8.vml"/><Relationship Id="rId6" Type="http://schemas.openxmlformats.org/officeDocument/2006/relationships/image" Target="../media/image54.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6.wmf"/><Relationship Id="rId4" Type="http://schemas.openxmlformats.org/officeDocument/2006/relationships/image" Target="../media/image53.emf"/><Relationship Id="rId9" Type="http://schemas.openxmlformats.org/officeDocument/2006/relationships/oleObject" Target="../embeddings/oleObject59.bin"/><Relationship Id="rId14" Type="http://schemas.openxmlformats.org/officeDocument/2006/relationships/image" Target="../media/image58.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5" name="Text Box 7"/>
          <p:cNvSpPr txBox="1">
            <a:spLocks noChangeArrowheads="1"/>
          </p:cNvSpPr>
          <p:nvPr/>
        </p:nvSpPr>
        <p:spPr bwMode="auto">
          <a:xfrm>
            <a:off x="2585149" y="3469525"/>
            <a:ext cx="6553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ea typeface="楷体_GB2312" pitchFamily="49" charset="-122"/>
              </a:rPr>
              <a:t>一、多元复合函数求导的链式法则</a:t>
            </a:r>
          </a:p>
        </p:txBody>
      </p:sp>
      <p:sp>
        <p:nvSpPr>
          <p:cNvPr id="242696" name="Text Box 8"/>
          <p:cNvSpPr txBox="1">
            <a:spLocks noChangeArrowheads="1"/>
          </p:cNvSpPr>
          <p:nvPr/>
        </p:nvSpPr>
        <p:spPr bwMode="auto">
          <a:xfrm>
            <a:off x="2585149" y="4395156"/>
            <a:ext cx="72009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ea typeface="楷体_GB2312" pitchFamily="49" charset="-122"/>
              </a:rPr>
              <a:t>二、多元复合函数的全微分形式不变性</a:t>
            </a:r>
          </a:p>
        </p:txBody>
      </p:sp>
      <p:sp>
        <p:nvSpPr>
          <p:cNvPr id="103442" name="Text Box 18"/>
          <p:cNvSpPr txBox="1">
            <a:spLocks noChangeArrowheads="1"/>
          </p:cNvSpPr>
          <p:nvPr/>
        </p:nvSpPr>
        <p:spPr bwMode="auto">
          <a:xfrm>
            <a:off x="2325738" y="2122496"/>
            <a:ext cx="7442150" cy="707886"/>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000" smtClean="0">
                <a:solidFill>
                  <a:srgbClr val="FF0000"/>
                </a:solidFill>
                <a:latin typeface="华文行楷" panose="02010800040101010101" pitchFamily="2" charset="-122"/>
                <a:ea typeface="华文行楷" panose="02010800040101010101" pitchFamily="2" charset="-122"/>
              </a:rPr>
              <a:t>第三节</a:t>
            </a:r>
            <a:r>
              <a:rPr lang="zh-CN" altLang="en-US" sz="4000" b="1" dirty="0" smtClean="0">
                <a:solidFill>
                  <a:srgbClr val="FF0000"/>
                </a:solidFill>
                <a:latin typeface="华文行楷" panose="02010800040101010101" pitchFamily="2" charset="-122"/>
                <a:ea typeface="华文行楷" panose="02010800040101010101" pitchFamily="2" charset="-122"/>
              </a:rPr>
              <a:t>多元</a:t>
            </a:r>
            <a:r>
              <a:rPr lang="zh-CN" altLang="en-US" sz="4000" b="1" dirty="0">
                <a:solidFill>
                  <a:srgbClr val="FF0000"/>
                </a:solidFill>
                <a:latin typeface="华文行楷" panose="02010800040101010101" pitchFamily="2" charset="-122"/>
                <a:ea typeface="华文行楷" panose="02010800040101010101" pitchFamily="2" charset="-122"/>
              </a:rPr>
              <a:t>复合函数的求导法则 </a:t>
            </a:r>
          </a:p>
        </p:txBody>
      </p:sp>
      <p:sp>
        <p:nvSpPr>
          <p:cNvPr id="103443" name="AutoShape 19">
            <a:hlinkClick r:id="rId2" action="ppaction://hlinksldjump" highlightClick="1"/>
          </p:cNvPr>
          <p:cNvSpPr>
            <a:spLocks noChangeArrowheads="1"/>
          </p:cNvSpPr>
          <p:nvPr/>
        </p:nvSpPr>
        <p:spPr bwMode="auto">
          <a:xfrm>
            <a:off x="3863975" y="2636838"/>
            <a:ext cx="4953000" cy="457200"/>
          </a:xfrm>
          <a:prstGeom prst="actionButtonBlank">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文本框 12"/>
          <p:cNvSpPr txBox="1"/>
          <p:nvPr/>
        </p:nvSpPr>
        <p:spPr>
          <a:xfrm>
            <a:off x="10704512" y="116632"/>
            <a:ext cx="1375698" cy="523220"/>
          </a:xfrm>
          <a:prstGeom prst="rect">
            <a:avLst/>
          </a:prstGeom>
          <a:noFill/>
          <a:ln w="19050">
            <a:solidFill>
              <a:srgbClr val="FF0000"/>
            </a:solidFill>
          </a:ln>
        </p:spPr>
        <p:txBody>
          <a:bodyPr wrap="none" rtlCol="0">
            <a:spAutoFit/>
          </a:bodyPr>
          <a:lstStyle/>
          <a:p>
            <a:r>
              <a:rPr lang="en-US" altLang="zh-CN" sz="2800" dirty="0" smtClean="0">
                <a:solidFill>
                  <a:srgbClr val="FF0000"/>
                </a:solidFill>
                <a:latin typeface="华文行楷" panose="02010800040101010101" pitchFamily="2" charset="-122"/>
                <a:ea typeface="华文行楷" panose="02010800040101010101" pitchFamily="2" charset="-122"/>
              </a:rPr>
              <a:t>Chapter 8</a:t>
            </a:r>
            <a:endParaRPr lang="zh-CN" altLang="en-US" sz="2800" dirty="0">
              <a:solidFill>
                <a:srgbClr val="FF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82829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5"/>
                                        </p:tgtEl>
                                        <p:attrNameLst>
                                          <p:attrName>style.visibility</p:attrName>
                                        </p:attrNameLst>
                                      </p:cBhvr>
                                      <p:to>
                                        <p:strVal val="visible"/>
                                      </p:to>
                                    </p:set>
                                    <p:animEffect transition="in" filter="wipe(left)">
                                      <p:cBhvr>
                                        <p:cTn id="7" dur="500"/>
                                        <p:tgtEl>
                                          <p:spTgt spid="2426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6"/>
                                        </p:tgtEl>
                                        <p:attrNameLst>
                                          <p:attrName>style.visibility</p:attrName>
                                        </p:attrNameLst>
                                      </p:cBhvr>
                                      <p:to>
                                        <p:strVal val="visible"/>
                                      </p:to>
                                    </p:set>
                                    <p:animEffect transition="in" filter="wipe(left)">
                                      <p:cBhvr>
                                        <p:cTn id="12" dur="500"/>
                                        <p:tgtEl>
                                          <p:spTgt spid="242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5" grpId="0" autoUpdateAnimBg="0"/>
      <p:bldP spid="2426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p:cNvGraphicFramePr>
            <a:graphicFrameLocks noChangeAspect="1"/>
          </p:cNvGraphicFramePr>
          <p:nvPr>
            <p:extLst>
              <p:ext uri="{D42A27DB-BD31-4B8C-83A1-F6EECF244321}">
                <p14:modId xmlns:p14="http://schemas.microsoft.com/office/powerpoint/2010/main" val="1927000236"/>
              </p:ext>
            </p:extLst>
          </p:nvPr>
        </p:nvGraphicFramePr>
        <p:xfrm>
          <a:off x="2490788" y="906462"/>
          <a:ext cx="7004516" cy="1701801"/>
        </p:xfrm>
        <a:graphic>
          <a:graphicData uri="http://schemas.openxmlformats.org/presentationml/2006/ole">
            <mc:AlternateContent xmlns:mc="http://schemas.openxmlformats.org/markup-compatibility/2006">
              <mc:Choice xmlns:v="urn:schemas-microsoft-com:vml" Requires="v">
                <p:oleObj spid="_x0000_s9728" name="Document" r:id="rId4" imgW="6921609" imgH="1685836" progId="Word.Document.8">
                  <p:embed/>
                </p:oleObj>
              </mc:Choice>
              <mc:Fallback>
                <p:oleObj name="Document" r:id="rId4" imgW="6921609" imgH="1685836" progId="Word.Document.8">
                  <p:embed/>
                  <p:pic>
                    <p:nvPicPr>
                      <p:cNvPr id="0" name=""/>
                      <p:cNvPicPr>
                        <a:picLocks noChangeAspect="1" noChangeArrowheads="1"/>
                      </p:cNvPicPr>
                      <p:nvPr/>
                    </p:nvPicPr>
                    <p:blipFill>
                      <a:blip r:embed="rId5"/>
                      <a:srcRect/>
                      <a:stretch>
                        <a:fillRect/>
                      </a:stretch>
                    </p:blipFill>
                    <p:spPr bwMode="auto">
                      <a:xfrm>
                        <a:off x="2490788" y="906462"/>
                        <a:ext cx="7004516" cy="1701801"/>
                      </a:xfrm>
                      <a:prstGeom prst="rect">
                        <a:avLst/>
                      </a:prstGeom>
                      <a:noFill/>
                      <a:ln>
                        <a:noFill/>
                      </a:ln>
                      <a:effectLst/>
                      <a:extLst/>
                    </p:spPr>
                  </p:pic>
                </p:oleObj>
              </mc:Fallback>
            </mc:AlternateContent>
          </a:graphicData>
        </a:graphic>
      </p:graphicFrame>
      <p:sp>
        <p:nvSpPr>
          <p:cNvPr id="111619" name="Text Box 3"/>
          <p:cNvSpPr txBox="1">
            <a:spLocks noChangeArrowheads="1"/>
          </p:cNvSpPr>
          <p:nvPr/>
        </p:nvSpPr>
        <p:spPr bwMode="auto">
          <a:xfrm>
            <a:off x="2438400" y="28956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pSp>
        <p:nvGrpSpPr>
          <p:cNvPr id="250884" name="Group 4"/>
          <p:cNvGrpSpPr>
            <a:grpSpLocks/>
          </p:cNvGrpSpPr>
          <p:nvPr/>
        </p:nvGrpSpPr>
        <p:grpSpPr bwMode="auto">
          <a:xfrm>
            <a:off x="3355975" y="2743200"/>
            <a:ext cx="3575050" cy="889000"/>
            <a:chOff x="1684" y="2304"/>
            <a:chExt cx="2252" cy="560"/>
          </a:xfrm>
        </p:grpSpPr>
        <p:graphicFrame>
          <p:nvGraphicFramePr>
            <p:cNvPr id="111631" name="Object 5"/>
            <p:cNvGraphicFramePr>
              <a:graphicFrameLocks noChangeAspect="1"/>
            </p:cNvGraphicFramePr>
            <p:nvPr/>
          </p:nvGraphicFramePr>
          <p:xfrm>
            <a:off x="1684" y="2304"/>
            <a:ext cx="480" cy="560"/>
          </p:xfrm>
          <a:graphic>
            <a:graphicData uri="http://schemas.openxmlformats.org/presentationml/2006/ole">
              <mc:AlternateContent xmlns:mc="http://schemas.openxmlformats.org/markup-compatibility/2006">
                <mc:Choice xmlns:v="urn:schemas-microsoft-com:vml" Requires="v">
                  <p:oleObj spid="_x0000_s9729" name="公式" r:id="rId6" imgW="761669" imgH="888614" progId="Equation.3">
                    <p:embed/>
                  </p:oleObj>
                </mc:Choice>
                <mc:Fallback>
                  <p:oleObj name="公式" r:id="rId6" imgW="761669" imgH="88861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4" y="2304"/>
                          <a:ext cx="48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2" name="Object 6"/>
            <p:cNvGraphicFramePr>
              <a:graphicFrameLocks noChangeAspect="1"/>
            </p:cNvGraphicFramePr>
            <p:nvPr/>
          </p:nvGraphicFramePr>
          <p:xfrm>
            <a:off x="2212" y="2304"/>
            <a:ext cx="376" cy="560"/>
          </p:xfrm>
          <a:graphic>
            <a:graphicData uri="http://schemas.openxmlformats.org/presentationml/2006/ole">
              <mc:AlternateContent xmlns:mc="http://schemas.openxmlformats.org/markup-compatibility/2006">
                <mc:Choice xmlns:v="urn:schemas-microsoft-com:vml" Requires="v">
                  <p:oleObj spid="_x0000_s9730" name="公式" r:id="rId8" imgW="590630" imgH="876133" progId="Equation.3">
                    <p:embed/>
                  </p:oleObj>
                </mc:Choice>
                <mc:Fallback>
                  <p:oleObj name="公式" r:id="rId8" imgW="590630" imgH="87613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2" y="2304"/>
                          <a:ext cx="37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3" name="Object 7"/>
            <p:cNvGraphicFramePr>
              <a:graphicFrameLocks noChangeAspect="1"/>
            </p:cNvGraphicFramePr>
            <p:nvPr/>
          </p:nvGraphicFramePr>
          <p:xfrm>
            <a:off x="2644" y="2304"/>
            <a:ext cx="288" cy="560"/>
          </p:xfrm>
          <a:graphic>
            <a:graphicData uri="http://schemas.openxmlformats.org/presentationml/2006/ole">
              <mc:AlternateContent xmlns:mc="http://schemas.openxmlformats.org/markup-compatibility/2006">
                <mc:Choice xmlns:v="urn:schemas-microsoft-com:vml" Requires="v">
                  <p:oleObj spid="_x0000_s9731" name="公式" r:id="rId10" imgW="447657" imgH="876133" progId="Equation.3">
                    <p:embed/>
                  </p:oleObj>
                </mc:Choice>
                <mc:Fallback>
                  <p:oleObj name="公式" r:id="rId10" imgW="447657" imgH="87613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4" y="2304"/>
                          <a:ext cx="28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4" name="Object 8"/>
            <p:cNvGraphicFramePr>
              <a:graphicFrameLocks noChangeAspect="1"/>
            </p:cNvGraphicFramePr>
            <p:nvPr/>
          </p:nvGraphicFramePr>
          <p:xfrm>
            <a:off x="3028" y="2304"/>
            <a:ext cx="543" cy="560"/>
          </p:xfrm>
          <a:graphic>
            <a:graphicData uri="http://schemas.openxmlformats.org/presentationml/2006/ole">
              <mc:AlternateContent xmlns:mc="http://schemas.openxmlformats.org/markup-compatibility/2006">
                <mc:Choice xmlns:v="urn:schemas-microsoft-com:vml" Requires="v">
                  <p:oleObj spid="_x0000_s9732" name="公式" r:id="rId12" imgW="857142" imgH="876133" progId="Equation.3">
                    <p:embed/>
                  </p:oleObj>
                </mc:Choice>
                <mc:Fallback>
                  <p:oleObj name="公式" r:id="rId12" imgW="857142" imgH="87613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8" y="2304"/>
                          <a:ext cx="543"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5" name="Object 9"/>
            <p:cNvGraphicFramePr>
              <a:graphicFrameLocks noChangeAspect="1"/>
            </p:cNvGraphicFramePr>
            <p:nvPr/>
          </p:nvGraphicFramePr>
          <p:xfrm>
            <a:off x="3648" y="2304"/>
            <a:ext cx="288" cy="560"/>
          </p:xfrm>
          <a:graphic>
            <a:graphicData uri="http://schemas.openxmlformats.org/presentationml/2006/ole">
              <mc:AlternateContent xmlns:mc="http://schemas.openxmlformats.org/markup-compatibility/2006">
                <mc:Choice xmlns:v="urn:schemas-microsoft-com:vml" Requires="v">
                  <p:oleObj spid="_x0000_s9733" name="公式" r:id="rId14" imgW="447657" imgH="876133" progId="Equation.3">
                    <p:embed/>
                  </p:oleObj>
                </mc:Choice>
                <mc:Fallback>
                  <p:oleObj name="公式" r:id="rId14" imgW="447657" imgH="87613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8" y="2304"/>
                          <a:ext cx="28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0890" name="Object 10"/>
          <p:cNvGraphicFramePr>
            <a:graphicFrameLocks noChangeAspect="1"/>
          </p:cNvGraphicFramePr>
          <p:nvPr/>
        </p:nvGraphicFramePr>
        <p:xfrm>
          <a:off x="2974975" y="3810001"/>
          <a:ext cx="3733800" cy="500063"/>
        </p:xfrm>
        <a:graphic>
          <a:graphicData uri="http://schemas.openxmlformats.org/presentationml/2006/ole">
            <mc:AlternateContent xmlns:mc="http://schemas.openxmlformats.org/markup-compatibility/2006">
              <mc:Choice xmlns:v="urn:schemas-microsoft-com:vml" Requires="v">
                <p:oleObj spid="_x0000_s9734" name="公式" r:id="rId16" imgW="3683000" imgH="495300" progId="Equation.3">
                  <p:embed/>
                </p:oleObj>
              </mc:Choice>
              <mc:Fallback>
                <p:oleObj name="公式" r:id="rId16" imgW="3683000" imgH="495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4975" y="3810001"/>
                        <a:ext cx="37338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91" name="Object 11"/>
          <p:cNvGraphicFramePr>
            <a:graphicFrameLocks noChangeAspect="1"/>
          </p:cNvGraphicFramePr>
          <p:nvPr/>
        </p:nvGraphicFramePr>
        <p:xfrm>
          <a:off x="6911975" y="3821113"/>
          <a:ext cx="2947988" cy="476250"/>
        </p:xfrm>
        <a:graphic>
          <a:graphicData uri="http://schemas.openxmlformats.org/presentationml/2006/ole">
            <mc:AlternateContent xmlns:mc="http://schemas.openxmlformats.org/markup-compatibility/2006">
              <mc:Choice xmlns:v="urn:schemas-microsoft-com:vml" Requires="v">
                <p:oleObj spid="_x0000_s9735" name="公式" r:id="rId18" imgW="2908300" imgH="469900" progId="Equation.3">
                  <p:embed/>
                </p:oleObj>
              </mc:Choice>
              <mc:Fallback>
                <p:oleObj name="公式" r:id="rId18" imgW="2908300" imgH="4699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11975" y="3821113"/>
                        <a:ext cx="294798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0892" name="Group 12"/>
          <p:cNvGrpSpPr>
            <a:grpSpLocks/>
          </p:cNvGrpSpPr>
          <p:nvPr/>
        </p:nvGrpSpPr>
        <p:grpSpPr bwMode="auto">
          <a:xfrm>
            <a:off x="3352801" y="4445000"/>
            <a:ext cx="3548063" cy="965200"/>
            <a:chOff x="1260" y="2568"/>
            <a:chExt cx="2235" cy="608"/>
          </a:xfrm>
        </p:grpSpPr>
        <p:graphicFrame>
          <p:nvGraphicFramePr>
            <p:cNvPr id="111626" name="Object 13"/>
            <p:cNvGraphicFramePr>
              <a:graphicFrameLocks noChangeAspect="1"/>
            </p:cNvGraphicFramePr>
            <p:nvPr/>
          </p:nvGraphicFramePr>
          <p:xfrm>
            <a:off x="1260" y="2568"/>
            <a:ext cx="464" cy="608"/>
          </p:xfrm>
          <a:graphic>
            <a:graphicData uri="http://schemas.openxmlformats.org/presentationml/2006/ole">
              <mc:AlternateContent xmlns:mc="http://schemas.openxmlformats.org/markup-compatibility/2006">
                <mc:Choice xmlns:v="urn:schemas-microsoft-com:vml" Requires="v">
                  <p:oleObj spid="_x0000_s9736" name="公式" r:id="rId20" imgW="736600" imgH="965200" progId="Equation.3">
                    <p:embed/>
                  </p:oleObj>
                </mc:Choice>
                <mc:Fallback>
                  <p:oleObj name="公式" r:id="rId20" imgW="736600" imgH="965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60" y="2568"/>
                          <a:ext cx="464"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7" name="Object 14"/>
            <p:cNvGraphicFramePr>
              <a:graphicFrameLocks noChangeAspect="1"/>
            </p:cNvGraphicFramePr>
            <p:nvPr/>
          </p:nvGraphicFramePr>
          <p:xfrm>
            <a:off x="1780" y="2592"/>
            <a:ext cx="376" cy="560"/>
          </p:xfrm>
          <a:graphic>
            <a:graphicData uri="http://schemas.openxmlformats.org/presentationml/2006/ole">
              <mc:AlternateContent xmlns:mc="http://schemas.openxmlformats.org/markup-compatibility/2006">
                <mc:Choice xmlns:v="urn:schemas-microsoft-com:vml" Requires="v">
                  <p:oleObj spid="_x0000_s9737" name="公式" r:id="rId22" imgW="590630" imgH="876133" progId="Equation.3">
                    <p:embed/>
                  </p:oleObj>
                </mc:Choice>
                <mc:Fallback>
                  <p:oleObj name="公式" r:id="rId22" imgW="590630" imgH="87613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80" y="2592"/>
                          <a:ext cx="37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8" name="Object 15"/>
            <p:cNvGraphicFramePr>
              <a:graphicFrameLocks noChangeAspect="1"/>
            </p:cNvGraphicFramePr>
            <p:nvPr/>
          </p:nvGraphicFramePr>
          <p:xfrm>
            <a:off x="2212" y="2568"/>
            <a:ext cx="288" cy="608"/>
          </p:xfrm>
          <a:graphic>
            <a:graphicData uri="http://schemas.openxmlformats.org/presentationml/2006/ole">
              <mc:AlternateContent xmlns:mc="http://schemas.openxmlformats.org/markup-compatibility/2006">
                <mc:Choice xmlns:v="urn:schemas-microsoft-com:vml" Requires="v">
                  <p:oleObj spid="_x0000_s9738" name="公式" r:id="rId24" imgW="447657" imgH="952590" progId="Equation.3">
                    <p:embed/>
                  </p:oleObj>
                </mc:Choice>
                <mc:Fallback>
                  <p:oleObj name="公式" r:id="rId24" imgW="447657" imgH="95259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12" y="2568"/>
                          <a:ext cx="288"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9" name="Object 16"/>
            <p:cNvGraphicFramePr>
              <a:graphicFrameLocks noChangeAspect="1"/>
            </p:cNvGraphicFramePr>
            <p:nvPr/>
          </p:nvGraphicFramePr>
          <p:xfrm>
            <a:off x="2596" y="2592"/>
            <a:ext cx="543" cy="560"/>
          </p:xfrm>
          <a:graphic>
            <a:graphicData uri="http://schemas.openxmlformats.org/presentationml/2006/ole">
              <mc:AlternateContent xmlns:mc="http://schemas.openxmlformats.org/markup-compatibility/2006">
                <mc:Choice xmlns:v="urn:schemas-microsoft-com:vml" Requires="v">
                  <p:oleObj spid="_x0000_s9739" name="公式" r:id="rId26" imgW="857142" imgH="876133" progId="Equation.3">
                    <p:embed/>
                  </p:oleObj>
                </mc:Choice>
                <mc:Fallback>
                  <p:oleObj name="公式" r:id="rId26" imgW="857142" imgH="87613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96" y="2592"/>
                          <a:ext cx="543"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0" name="Object 17"/>
            <p:cNvGraphicFramePr>
              <a:graphicFrameLocks noChangeAspect="1"/>
            </p:cNvGraphicFramePr>
            <p:nvPr/>
          </p:nvGraphicFramePr>
          <p:xfrm>
            <a:off x="3224" y="2568"/>
            <a:ext cx="271" cy="608"/>
          </p:xfrm>
          <a:graphic>
            <a:graphicData uri="http://schemas.openxmlformats.org/presentationml/2006/ole">
              <mc:AlternateContent xmlns:mc="http://schemas.openxmlformats.org/markup-compatibility/2006">
                <mc:Choice xmlns:v="urn:schemas-microsoft-com:vml" Requires="v">
                  <p:oleObj spid="_x0000_s9740" name="公式" r:id="rId28" imgW="419201" imgH="952590" progId="Equation.3">
                    <p:embed/>
                  </p:oleObj>
                </mc:Choice>
                <mc:Fallback>
                  <p:oleObj name="公式" r:id="rId28" imgW="419201" imgH="95259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24" y="2568"/>
                          <a:ext cx="271"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0898" name="Object 18"/>
          <p:cNvGraphicFramePr>
            <a:graphicFrameLocks noChangeAspect="1"/>
          </p:cNvGraphicFramePr>
          <p:nvPr/>
        </p:nvGraphicFramePr>
        <p:xfrm>
          <a:off x="2968625" y="5524501"/>
          <a:ext cx="3748088" cy="423863"/>
        </p:xfrm>
        <a:graphic>
          <a:graphicData uri="http://schemas.openxmlformats.org/presentationml/2006/ole">
            <mc:AlternateContent xmlns:mc="http://schemas.openxmlformats.org/markup-compatibility/2006">
              <mc:Choice xmlns:v="urn:schemas-microsoft-com:vml" Requires="v">
                <p:oleObj spid="_x0000_s9741" name="公式" r:id="rId30" imgW="3695700" imgH="419100" progId="Equation.3">
                  <p:embed/>
                </p:oleObj>
              </mc:Choice>
              <mc:Fallback>
                <p:oleObj name="公式" r:id="rId30" imgW="3695700" imgH="4191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68625" y="5524501"/>
                        <a:ext cx="374808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99" name="Object 19"/>
          <p:cNvGraphicFramePr>
            <a:graphicFrameLocks noChangeAspect="1"/>
          </p:cNvGraphicFramePr>
          <p:nvPr/>
        </p:nvGraphicFramePr>
        <p:xfrm>
          <a:off x="6905625" y="5561013"/>
          <a:ext cx="2947988" cy="476250"/>
        </p:xfrm>
        <a:graphic>
          <a:graphicData uri="http://schemas.openxmlformats.org/presentationml/2006/ole">
            <mc:AlternateContent xmlns:mc="http://schemas.openxmlformats.org/markup-compatibility/2006">
              <mc:Choice xmlns:v="urn:schemas-microsoft-com:vml" Requires="v">
                <p:oleObj spid="_x0000_s9742" name="公式" r:id="rId32" imgW="2908300" imgH="469900" progId="Equation.3">
                  <p:embed/>
                </p:oleObj>
              </mc:Choice>
              <mc:Fallback>
                <p:oleObj name="公式" r:id="rId32" imgW="2908300" imgH="4699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905625" y="5561013"/>
                        <a:ext cx="294798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843260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barn(inVertical)">
                                      <p:cBhvr>
                                        <p:cTn id="7" dur="5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Effect transition="in" filter="wipe(left)">
                                      <p:cBhvr>
                                        <p:cTn id="12" dur="500"/>
                                        <p:tgtEl>
                                          <p:spTgt spid="250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0890"/>
                                        </p:tgtEl>
                                        <p:attrNameLst>
                                          <p:attrName>style.visibility</p:attrName>
                                        </p:attrNameLst>
                                      </p:cBhvr>
                                      <p:to>
                                        <p:strVal val="visible"/>
                                      </p:to>
                                    </p:set>
                                    <p:animEffect transition="in" filter="wipe(left)">
                                      <p:cBhvr>
                                        <p:cTn id="17" dur="500"/>
                                        <p:tgtEl>
                                          <p:spTgt spid="25089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50891"/>
                                        </p:tgtEl>
                                        <p:attrNameLst>
                                          <p:attrName>style.visibility</p:attrName>
                                        </p:attrNameLst>
                                      </p:cBhvr>
                                      <p:to>
                                        <p:strVal val="visible"/>
                                      </p:to>
                                    </p:set>
                                    <p:animEffect transition="in" filter="wipe(left)">
                                      <p:cBhvr>
                                        <p:cTn id="21" dur="500"/>
                                        <p:tgtEl>
                                          <p:spTgt spid="2508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0892"/>
                                        </p:tgtEl>
                                        <p:attrNameLst>
                                          <p:attrName>style.visibility</p:attrName>
                                        </p:attrNameLst>
                                      </p:cBhvr>
                                      <p:to>
                                        <p:strVal val="visible"/>
                                      </p:to>
                                    </p:set>
                                    <p:animEffect transition="in" filter="wipe(left)">
                                      <p:cBhvr>
                                        <p:cTn id="26" dur="500"/>
                                        <p:tgtEl>
                                          <p:spTgt spid="25089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0898"/>
                                        </p:tgtEl>
                                        <p:attrNameLst>
                                          <p:attrName>style.visibility</p:attrName>
                                        </p:attrNameLst>
                                      </p:cBhvr>
                                      <p:to>
                                        <p:strVal val="visible"/>
                                      </p:to>
                                    </p:set>
                                    <p:animEffect transition="in" filter="wipe(left)">
                                      <p:cBhvr>
                                        <p:cTn id="31" dur="500"/>
                                        <p:tgtEl>
                                          <p:spTgt spid="250898"/>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50899"/>
                                        </p:tgtEl>
                                        <p:attrNameLst>
                                          <p:attrName>style.visibility</p:attrName>
                                        </p:attrNameLst>
                                      </p:cBhvr>
                                      <p:to>
                                        <p:strVal val="visible"/>
                                      </p:to>
                                    </p:set>
                                    <p:animEffect transition="in" filter="wipe(left)">
                                      <p:cBhvr>
                                        <p:cTn id="35" dur="500"/>
                                        <p:tgtEl>
                                          <p:spTgt spid="25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743200" y="7620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特殊地</a:t>
            </a:r>
          </a:p>
        </p:txBody>
      </p:sp>
      <p:graphicFrame>
        <p:nvGraphicFramePr>
          <p:cNvPr id="112643" name="Object 3"/>
          <p:cNvGraphicFramePr>
            <a:graphicFrameLocks noChangeAspect="1"/>
          </p:cNvGraphicFramePr>
          <p:nvPr/>
        </p:nvGraphicFramePr>
        <p:xfrm>
          <a:off x="4038600" y="858838"/>
          <a:ext cx="2108200" cy="404812"/>
        </p:xfrm>
        <a:graphic>
          <a:graphicData uri="http://schemas.openxmlformats.org/presentationml/2006/ole">
            <mc:AlternateContent xmlns:mc="http://schemas.openxmlformats.org/markup-compatibility/2006">
              <mc:Choice xmlns:v="urn:schemas-microsoft-com:vml" Requires="v">
                <p:oleObj spid="_x0000_s10658" name="公式" r:id="rId3" imgW="2108200" imgH="406400" progId="Equation.3">
                  <p:embed/>
                </p:oleObj>
              </mc:Choice>
              <mc:Fallback>
                <p:oleObj name="公式" r:id="rId3" imgW="21082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858838"/>
                        <a:ext cx="21082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4" name="Object 4"/>
          <p:cNvGraphicFramePr>
            <a:graphicFrameLocks noChangeAspect="1"/>
          </p:cNvGraphicFramePr>
          <p:nvPr/>
        </p:nvGraphicFramePr>
        <p:xfrm>
          <a:off x="7264400" y="876300"/>
          <a:ext cx="1727200" cy="419100"/>
        </p:xfrm>
        <a:graphic>
          <a:graphicData uri="http://schemas.openxmlformats.org/presentationml/2006/ole">
            <mc:AlternateContent xmlns:mc="http://schemas.openxmlformats.org/markup-compatibility/2006">
              <mc:Choice xmlns:v="urn:schemas-microsoft-com:vml" Requires="v">
                <p:oleObj spid="_x0000_s10659" name="公式" r:id="rId5" imgW="1727200" imgH="419100" progId="Equation.3">
                  <p:embed/>
                </p:oleObj>
              </mc:Choice>
              <mc:Fallback>
                <p:oleObj name="公式" r:id="rId5" imgW="17272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4400" y="876300"/>
                        <a:ext cx="172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09" name="Text Box 5"/>
          <p:cNvSpPr txBox="1">
            <a:spLocks noChangeArrowheads="1"/>
          </p:cNvSpPr>
          <p:nvPr/>
        </p:nvSpPr>
        <p:spPr bwMode="auto">
          <a:xfrm>
            <a:off x="2743200" y="13843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即</a:t>
            </a:r>
          </a:p>
        </p:txBody>
      </p:sp>
      <p:graphicFrame>
        <p:nvGraphicFramePr>
          <p:cNvPr id="251910" name="Object 6"/>
          <p:cNvGraphicFramePr>
            <a:graphicFrameLocks noChangeAspect="1"/>
          </p:cNvGraphicFramePr>
          <p:nvPr/>
        </p:nvGraphicFramePr>
        <p:xfrm>
          <a:off x="3467100" y="1498601"/>
          <a:ext cx="2857500" cy="392113"/>
        </p:xfrm>
        <a:graphic>
          <a:graphicData uri="http://schemas.openxmlformats.org/presentationml/2006/ole">
            <mc:AlternateContent xmlns:mc="http://schemas.openxmlformats.org/markup-compatibility/2006">
              <mc:Choice xmlns:v="urn:schemas-microsoft-com:vml" Requires="v">
                <p:oleObj spid="_x0000_s10660" name="公式" r:id="rId7" imgW="2857500" imgH="393700" progId="Equation.3">
                  <p:embed/>
                </p:oleObj>
              </mc:Choice>
              <mc:Fallback>
                <p:oleObj name="公式" r:id="rId7" imgW="28575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1498601"/>
                        <a:ext cx="28575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1" name="Object 7"/>
          <p:cNvGraphicFramePr>
            <a:graphicFrameLocks noChangeAspect="1"/>
          </p:cNvGraphicFramePr>
          <p:nvPr/>
        </p:nvGraphicFramePr>
        <p:xfrm>
          <a:off x="3060700" y="3111500"/>
          <a:ext cx="2654300" cy="838200"/>
        </p:xfrm>
        <a:graphic>
          <a:graphicData uri="http://schemas.openxmlformats.org/presentationml/2006/ole">
            <mc:AlternateContent xmlns:mc="http://schemas.openxmlformats.org/markup-compatibility/2006">
              <mc:Choice xmlns:v="urn:schemas-microsoft-com:vml" Requires="v">
                <p:oleObj spid="_x0000_s10661" name="公式" r:id="rId9" imgW="2654300" imgH="838200" progId="Equation.3">
                  <p:embed/>
                </p:oleObj>
              </mc:Choice>
              <mc:Fallback>
                <p:oleObj name="公式" r:id="rId9" imgW="2654300" imgH="838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0700" y="3111500"/>
                        <a:ext cx="2654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2" name="Object 8"/>
          <p:cNvGraphicFramePr>
            <a:graphicFrameLocks noChangeAspect="1"/>
          </p:cNvGraphicFramePr>
          <p:nvPr/>
        </p:nvGraphicFramePr>
        <p:xfrm>
          <a:off x="6397625" y="3124200"/>
          <a:ext cx="2628900" cy="914400"/>
        </p:xfrm>
        <a:graphic>
          <a:graphicData uri="http://schemas.openxmlformats.org/presentationml/2006/ole">
            <mc:AlternateContent xmlns:mc="http://schemas.openxmlformats.org/markup-compatibility/2006">
              <mc:Choice xmlns:v="urn:schemas-microsoft-com:vml" Requires="v">
                <p:oleObj spid="_x0000_s10662" name="公式" r:id="rId11" imgW="2628900" imgH="914400" progId="Equation.3">
                  <p:embed/>
                </p:oleObj>
              </mc:Choice>
              <mc:Fallback>
                <p:oleObj name="公式" r:id="rId11" imgW="2628900" imgH="914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7625" y="3124200"/>
                        <a:ext cx="2628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13" name="Text Box 9"/>
          <p:cNvSpPr txBox="1">
            <a:spLocks noChangeArrowheads="1"/>
          </p:cNvSpPr>
          <p:nvPr/>
        </p:nvSpPr>
        <p:spPr bwMode="auto">
          <a:xfrm>
            <a:off x="6553200" y="14478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令</a:t>
            </a:r>
          </a:p>
        </p:txBody>
      </p:sp>
      <p:graphicFrame>
        <p:nvGraphicFramePr>
          <p:cNvPr id="251914" name="Object 10"/>
          <p:cNvGraphicFramePr>
            <a:graphicFrameLocks noChangeAspect="1"/>
          </p:cNvGraphicFramePr>
          <p:nvPr/>
        </p:nvGraphicFramePr>
        <p:xfrm>
          <a:off x="7061200" y="1581151"/>
          <a:ext cx="889000" cy="290513"/>
        </p:xfrm>
        <a:graphic>
          <a:graphicData uri="http://schemas.openxmlformats.org/presentationml/2006/ole">
            <mc:AlternateContent xmlns:mc="http://schemas.openxmlformats.org/markup-compatibility/2006">
              <mc:Choice xmlns:v="urn:schemas-microsoft-com:vml" Requires="v">
                <p:oleObj spid="_x0000_s10663" name="公式" r:id="rId13" imgW="888614" imgH="291973" progId="Equation.3">
                  <p:embed/>
                </p:oleObj>
              </mc:Choice>
              <mc:Fallback>
                <p:oleObj name="公式" r:id="rId13" imgW="888614" imgH="29197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1581151"/>
                        <a:ext cx="889000"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5" name="Object 11"/>
          <p:cNvGraphicFramePr>
            <a:graphicFrameLocks noChangeAspect="1"/>
          </p:cNvGraphicFramePr>
          <p:nvPr/>
        </p:nvGraphicFramePr>
        <p:xfrm>
          <a:off x="8356600" y="1606551"/>
          <a:ext cx="977900" cy="315913"/>
        </p:xfrm>
        <a:graphic>
          <a:graphicData uri="http://schemas.openxmlformats.org/presentationml/2006/ole">
            <mc:AlternateContent xmlns:mc="http://schemas.openxmlformats.org/markup-compatibility/2006">
              <mc:Choice xmlns:v="urn:schemas-microsoft-com:vml" Requires="v">
                <p:oleObj spid="_x0000_s10664" name="公式" r:id="rId15" imgW="977476" imgH="317362" progId="Equation.3">
                  <p:embed/>
                </p:oleObj>
              </mc:Choice>
              <mc:Fallback>
                <p:oleObj name="公式" r:id="rId15" imgW="977476" imgH="31736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6600" y="1606551"/>
                        <a:ext cx="977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2" name="Text Box 12"/>
          <p:cNvSpPr txBox="1">
            <a:spLocks noChangeArrowheads="1"/>
          </p:cNvSpPr>
          <p:nvPr/>
        </p:nvSpPr>
        <p:spPr bwMode="auto">
          <a:xfrm>
            <a:off x="6400800" y="762001"/>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其中</a:t>
            </a:r>
          </a:p>
        </p:txBody>
      </p:sp>
      <p:graphicFrame>
        <p:nvGraphicFramePr>
          <p:cNvPr id="251917" name="Object 13"/>
          <p:cNvGraphicFramePr>
            <a:graphicFrameLocks noChangeAspect="1"/>
          </p:cNvGraphicFramePr>
          <p:nvPr/>
        </p:nvGraphicFramePr>
        <p:xfrm>
          <a:off x="3327400" y="2000250"/>
          <a:ext cx="1092200" cy="889000"/>
        </p:xfrm>
        <a:graphic>
          <a:graphicData uri="http://schemas.openxmlformats.org/presentationml/2006/ole">
            <mc:AlternateContent xmlns:mc="http://schemas.openxmlformats.org/markup-compatibility/2006">
              <mc:Choice xmlns:v="urn:schemas-microsoft-com:vml" Requires="v">
                <p:oleObj spid="_x0000_s10665" name="公式" r:id="rId17" imgW="1091726" imgH="888614" progId="Equation.3">
                  <p:embed/>
                </p:oleObj>
              </mc:Choice>
              <mc:Fallback>
                <p:oleObj name="公式" r:id="rId17" imgW="1091726" imgH="88861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27400" y="2000250"/>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8" name="Object 14"/>
          <p:cNvGraphicFramePr>
            <a:graphicFrameLocks noChangeAspect="1"/>
          </p:cNvGraphicFramePr>
          <p:nvPr/>
        </p:nvGraphicFramePr>
        <p:xfrm>
          <a:off x="4806950" y="2000250"/>
          <a:ext cx="1181100" cy="889000"/>
        </p:xfrm>
        <a:graphic>
          <a:graphicData uri="http://schemas.openxmlformats.org/presentationml/2006/ole">
            <mc:AlternateContent xmlns:mc="http://schemas.openxmlformats.org/markup-compatibility/2006">
              <mc:Choice xmlns:v="urn:schemas-microsoft-com:vml" Requires="v">
                <p:oleObj spid="_x0000_s10666" name="公式" r:id="rId19" imgW="1180588" imgH="888614" progId="Equation.3">
                  <p:embed/>
                </p:oleObj>
              </mc:Choice>
              <mc:Fallback>
                <p:oleObj name="公式" r:id="rId19" imgW="1180588" imgH="8886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6950" y="2000250"/>
                        <a:ext cx="1181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9" name="Object 15"/>
          <p:cNvGraphicFramePr>
            <a:graphicFrameLocks noChangeAspect="1"/>
          </p:cNvGraphicFramePr>
          <p:nvPr/>
        </p:nvGraphicFramePr>
        <p:xfrm>
          <a:off x="6470650" y="2006600"/>
          <a:ext cx="1104900" cy="965200"/>
        </p:xfrm>
        <a:graphic>
          <a:graphicData uri="http://schemas.openxmlformats.org/presentationml/2006/ole">
            <mc:AlternateContent xmlns:mc="http://schemas.openxmlformats.org/markup-compatibility/2006">
              <mc:Choice xmlns:v="urn:schemas-microsoft-com:vml" Requires="v">
                <p:oleObj spid="_x0000_s10667" name="公式" r:id="rId21" imgW="1104900" imgH="965200" progId="Equation.3">
                  <p:embed/>
                </p:oleObj>
              </mc:Choice>
              <mc:Fallback>
                <p:oleObj name="公式" r:id="rId21" imgW="1104900" imgH="965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70650" y="2006600"/>
                        <a:ext cx="11049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20" name="Object 16"/>
          <p:cNvGraphicFramePr>
            <a:graphicFrameLocks noChangeAspect="1"/>
          </p:cNvGraphicFramePr>
          <p:nvPr/>
        </p:nvGraphicFramePr>
        <p:xfrm>
          <a:off x="8064500" y="2038350"/>
          <a:ext cx="1104900" cy="914400"/>
        </p:xfrm>
        <a:graphic>
          <a:graphicData uri="http://schemas.openxmlformats.org/presentationml/2006/ole">
            <mc:AlternateContent xmlns:mc="http://schemas.openxmlformats.org/markup-compatibility/2006">
              <mc:Choice xmlns:v="urn:schemas-microsoft-com:vml" Requires="v">
                <p:oleObj spid="_x0000_s10668" name="公式" r:id="rId23" imgW="1104900" imgH="914400" progId="Equation.3">
                  <p:embed/>
                </p:oleObj>
              </mc:Choice>
              <mc:Fallback>
                <p:oleObj name="公式" r:id="rId23" imgW="1104900" imgH="9144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64500" y="2038350"/>
                        <a:ext cx="1104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21" name="Rectangle 17"/>
          <p:cNvSpPr>
            <a:spLocks noChangeArrowheads="1"/>
          </p:cNvSpPr>
          <p:nvPr/>
        </p:nvSpPr>
        <p:spPr bwMode="auto">
          <a:xfrm>
            <a:off x="2895600" y="2959100"/>
            <a:ext cx="609600" cy="1143000"/>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22" name="Rectangle 18"/>
          <p:cNvSpPr>
            <a:spLocks noChangeArrowheads="1"/>
          </p:cNvSpPr>
          <p:nvPr/>
        </p:nvSpPr>
        <p:spPr bwMode="auto">
          <a:xfrm>
            <a:off x="5149850" y="2959100"/>
            <a:ext cx="565150" cy="11430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1923" name="Line 19"/>
          <p:cNvSpPr>
            <a:spLocks noChangeShapeType="1"/>
          </p:cNvSpPr>
          <p:nvPr/>
        </p:nvSpPr>
        <p:spPr bwMode="auto">
          <a:xfrm>
            <a:off x="3505200" y="4102100"/>
            <a:ext cx="0" cy="609600"/>
          </a:xfrm>
          <a:prstGeom prst="line">
            <a:avLst/>
          </a:prstGeom>
          <a:noFill/>
          <a:ln w="381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1924" name="Object 20"/>
          <p:cNvGraphicFramePr>
            <a:graphicFrameLocks noChangeAspect="1"/>
          </p:cNvGraphicFramePr>
          <p:nvPr/>
        </p:nvGraphicFramePr>
        <p:xfrm>
          <a:off x="2362200" y="4711700"/>
          <a:ext cx="4826000" cy="1174750"/>
        </p:xfrm>
        <a:graphic>
          <a:graphicData uri="http://schemas.openxmlformats.org/presentationml/2006/ole">
            <mc:AlternateContent xmlns:mc="http://schemas.openxmlformats.org/markup-compatibility/2006">
              <mc:Choice xmlns:v="urn:schemas-microsoft-com:vml" Requires="v">
                <p:oleObj spid="_x0000_s10669" name="文档" r:id="rId25" imgW="4809439" imgH="1188720" progId="Word.Document.8">
                  <p:embed/>
                </p:oleObj>
              </mc:Choice>
              <mc:Fallback>
                <p:oleObj name="文档" r:id="rId25" imgW="4809439" imgH="1188720" progId="Word.Document.8">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2200" y="4711700"/>
                        <a:ext cx="4826000" cy="1174750"/>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1925" name="Object 21"/>
          <p:cNvGraphicFramePr>
            <a:graphicFrameLocks noChangeAspect="1"/>
          </p:cNvGraphicFramePr>
          <p:nvPr/>
        </p:nvGraphicFramePr>
        <p:xfrm>
          <a:off x="7239000" y="4210050"/>
          <a:ext cx="2635250" cy="1682750"/>
        </p:xfrm>
        <a:graphic>
          <a:graphicData uri="http://schemas.openxmlformats.org/presentationml/2006/ole">
            <mc:AlternateContent xmlns:mc="http://schemas.openxmlformats.org/markup-compatibility/2006">
              <mc:Choice xmlns:v="urn:schemas-microsoft-com:vml" Requires="v">
                <p:oleObj spid="_x0000_s10670" name="文档" r:id="rId27" imgW="2623731" imgH="1782850" progId="Word.Document.8">
                  <p:embed/>
                </p:oleObj>
              </mc:Choice>
              <mc:Fallback>
                <p:oleObj name="文档" r:id="rId27" imgW="2623731" imgH="1782850" progId="Word.Document.8">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39000" y="4210050"/>
                        <a:ext cx="2635250" cy="168275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51926" name="AutoShape 22"/>
          <p:cNvCxnSpPr>
            <a:cxnSpLocks noChangeShapeType="1"/>
          </p:cNvCxnSpPr>
          <p:nvPr/>
        </p:nvCxnSpPr>
        <p:spPr bwMode="auto">
          <a:xfrm rot="16200000" flipH="1">
            <a:off x="6385719" y="3445669"/>
            <a:ext cx="138112" cy="1479550"/>
          </a:xfrm>
          <a:prstGeom prst="bentConnector2">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927" name="Text Box 23"/>
          <p:cNvSpPr txBox="1">
            <a:spLocks noChangeArrowheads="1"/>
          </p:cNvSpPr>
          <p:nvPr/>
        </p:nvSpPr>
        <p:spPr bwMode="auto">
          <a:xfrm>
            <a:off x="3657600" y="4146551"/>
            <a:ext cx="1981200" cy="5191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FFFF00"/>
                </a:solidFill>
              </a:rPr>
              <a:t>两者的区别</a:t>
            </a:r>
          </a:p>
        </p:txBody>
      </p:sp>
      <p:grpSp>
        <p:nvGrpSpPr>
          <p:cNvPr id="251928" name="Group 24"/>
          <p:cNvGrpSpPr>
            <a:grpSpLocks/>
          </p:cNvGrpSpPr>
          <p:nvPr/>
        </p:nvGrpSpPr>
        <p:grpSpPr bwMode="auto">
          <a:xfrm>
            <a:off x="6324600" y="2971800"/>
            <a:ext cx="2743200" cy="1143000"/>
            <a:chOff x="3024" y="1872"/>
            <a:chExt cx="1728" cy="720"/>
          </a:xfrm>
        </p:grpSpPr>
        <p:sp>
          <p:nvSpPr>
            <p:cNvPr id="112666" name="Rectangle 25"/>
            <p:cNvSpPr>
              <a:spLocks noChangeArrowheads="1"/>
            </p:cNvSpPr>
            <p:nvPr/>
          </p:nvSpPr>
          <p:spPr bwMode="auto">
            <a:xfrm>
              <a:off x="3024" y="1872"/>
              <a:ext cx="336" cy="720"/>
            </a:xfrm>
            <a:prstGeom prst="rect">
              <a:avLst/>
            </a:prstGeom>
            <a:noFill/>
            <a:ln w="381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67" name="Rectangle 26"/>
            <p:cNvSpPr>
              <a:spLocks noChangeArrowheads="1"/>
            </p:cNvSpPr>
            <p:nvPr/>
          </p:nvSpPr>
          <p:spPr bwMode="auto">
            <a:xfrm>
              <a:off x="4416" y="1872"/>
              <a:ext cx="336" cy="720"/>
            </a:xfrm>
            <a:prstGeom prst="rect">
              <a:avLst/>
            </a:prstGeom>
            <a:noFill/>
            <a:ln w="381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51931" name="Text Box 27"/>
          <p:cNvSpPr txBox="1">
            <a:spLocks noChangeArrowheads="1"/>
          </p:cNvSpPr>
          <p:nvPr/>
        </p:nvSpPr>
        <p:spPr bwMode="auto">
          <a:xfrm>
            <a:off x="9215836" y="2679700"/>
            <a:ext cx="615553" cy="1524000"/>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区别类似</a:t>
            </a:r>
          </a:p>
        </p:txBody>
      </p:sp>
    </p:spTree>
    <p:extLst>
      <p:ext uri="{BB962C8B-B14F-4D97-AF65-F5344CB8AC3E}">
        <p14:creationId xmlns:p14="http://schemas.microsoft.com/office/powerpoint/2010/main" val="42486012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wipe(left)">
                                      <p:cBhvr>
                                        <p:cTn id="7" dur="500"/>
                                        <p:tgtEl>
                                          <p:spTgt spid="25190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1910"/>
                                        </p:tgtEl>
                                        <p:attrNameLst>
                                          <p:attrName>style.visibility</p:attrName>
                                        </p:attrNameLst>
                                      </p:cBhvr>
                                      <p:to>
                                        <p:strVal val="visible"/>
                                      </p:to>
                                    </p:set>
                                    <p:animEffect transition="in" filter="wipe(left)">
                                      <p:cBhvr>
                                        <p:cTn id="11" dur="500"/>
                                        <p:tgtEl>
                                          <p:spTgt spid="2519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1913"/>
                                        </p:tgtEl>
                                        <p:attrNameLst>
                                          <p:attrName>style.visibility</p:attrName>
                                        </p:attrNameLst>
                                      </p:cBhvr>
                                      <p:to>
                                        <p:strVal val="visible"/>
                                      </p:to>
                                    </p:set>
                                    <p:animEffect transition="in" filter="wipe(left)">
                                      <p:cBhvr>
                                        <p:cTn id="16" dur="500"/>
                                        <p:tgtEl>
                                          <p:spTgt spid="25191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51914"/>
                                        </p:tgtEl>
                                        <p:attrNameLst>
                                          <p:attrName>style.visibility</p:attrName>
                                        </p:attrNameLst>
                                      </p:cBhvr>
                                      <p:to>
                                        <p:strVal val="visible"/>
                                      </p:to>
                                    </p:set>
                                    <p:animEffect transition="in" filter="wipe(left)">
                                      <p:cBhvr>
                                        <p:cTn id="20" dur="500"/>
                                        <p:tgtEl>
                                          <p:spTgt spid="251914"/>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51915"/>
                                        </p:tgtEl>
                                        <p:attrNameLst>
                                          <p:attrName>style.visibility</p:attrName>
                                        </p:attrNameLst>
                                      </p:cBhvr>
                                      <p:to>
                                        <p:strVal val="visible"/>
                                      </p:to>
                                    </p:set>
                                    <p:animEffect transition="in" filter="wipe(left)">
                                      <p:cBhvr>
                                        <p:cTn id="24" dur="500"/>
                                        <p:tgtEl>
                                          <p:spTgt spid="2519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51917"/>
                                        </p:tgtEl>
                                        <p:attrNameLst>
                                          <p:attrName>style.visibility</p:attrName>
                                        </p:attrNameLst>
                                      </p:cBhvr>
                                      <p:to>
                                        <p:strVal val="visible"/>
                                      </p:to>
                                    </p:set>
                                    <p:animEffect transition="in" filter="wipe(left)">
                                      <p:cBhvr>
                                        <p:cTn id="29" dur="500"/>
                                        <p:tgtEl>
                                          <p:spTgt spid="25191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51918"/>
                                        </p:tgtEl>
                                        <p:attrNameLst>
                                          <p:attrName>style.visibility</p:attrName>
                                        </p:attrNameLst>
                                      </p:cBhvr>
                                      <p:to>
                                        <p:strVal val="visible"/>
                                      </p:to>
                                    </p:set>
                                    <p:animEffect transition="in" filter="wipe(left)">
                                      <p:cBhvr>
                                        <p:cTn id="33" dur="500"/>
                                        <p:tgtEl>
                                          <p:spTgt spid="251918"/>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251919"/>
                                        </p:tgtEl>
                                        <p:attrNameLst>
                                          <p:attrName>style.visibility</p:attrName>
                                        </p:attrNameLst>
                                      </p:cBhvr>
                                      <p:to>
                                        <p:strVal val="visible"/>
                                      </p:to>
                                    </p:set>
                                    <p:animEffect transition="in" filter="wipe(left)">
                                      <p:cBhvr>
                                        <p:cTn id="37" dur="500"/>
                                        <p:tgtEl>
                                          <p:spTgt spid="251919"/>
                                        </p:tgtEl>
                                      </p:cBhvr>
                                    </p:animEffect>
                                  </p:childTnLst>
                                </p:cTn>
                              </p:par>
                            </p:childTnLst>
                          </p:cTn>
                        </p:par>
                        <p:par>
                          <p:cTn id="38" fill="hold" nodeType="afterGroup">
                            <p:stCondLst>
                              <p:cond delay="1500"/>
                            </p:stCondLst>
                            <p:childTnLst>
                              <p:par>
                                <p:cTn id="39" presetID="22" presetClass="entr" presetSubtype="8" fill="hold" nodeType="afterEffect">
                                  <p:stCondLst>
                                    <p:cond delay="0"/>
                                  </p:stCondLst>
                                  <p:childTnLst>
                                    <p:set>
                                      <p:cBhvr>
                                        <p:cTn id="40" dur="1" fill="hold">
                                          <p:stCondLst>
                                            <p:cond delay="0"/>
                                          </p:stCondLst>
                                        </p:cTn>
                                        <p:tgtEl>
                                          <p:spTgt spid="251920"/>
                                        </p:tgtEl>
                                        <p:attrNameLst>
                                          <p:attrName>style.visibility</p:attrName>
                                        </p:attrNameLst>
                                      </p:cBhvr>
                                      <p:to>
                                        <p:strVal val="visible"/>
                                      </p:to>
                                    </p:set>
                                    <p:animEffect transition="in" filter="wipe(left)">
                                      <p:cBhvr>
                                        <p:cTn id="41" dur="500"/>
                                        <p:tgtEl>
                                          <p:spTgt spid="2519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51911"/>
                                        </p:tgtEl>
                                        <p:attrNameLst>
                                          <p:attrName>style.visibility</p:attrName>
                                        </p:attrNameLst>
                                      </p:cBhvr>
                                      <p:to>
                                        <p:strVal val="visible"/>
                                      </p:to>
                                    </p:set>
                                    <p:animEffect transition="in" filter="wipe(left)">
                                      <p:cBhvr>
                                        <p:cTn id="46" dur="500"/>
                                        <p:tgtEl>
                                          <p:spTgt spid="251911"/>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51912"/>
                                        </p:tgtEl>
                                        <p:attrNameLst>
                                          <p:attrName>style.visibility</p:attrName>
                                        </p:attrNameLst>
                                      </p:cBhvr>
                                      <p:to>
                                        <p:strVal val="visible"/>
                                      </p:to>
                                    </p:set>
                                    <p:animEffect transition="in" filter="wipe(left)">
                                      <p:cBhvr>
                                        <p:cTn id="50" dur="500"/>
                                        <p:tgtEl>
                                          <p:spTgt spid="2519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51921"/>
                                        </p:tgtEl>
                                        <p:attrNameLst>
                                          <p:attrName>style.visibility</p:attrName>
                                        </p:attrNameLst>
                                      </p:cBhvr>
                                      <p:to>
                                        <p:strVal val="visible"/>
                                      </p:to>
                                    </p:set>
                                    <p:animEffect transition="in" filter="wipe(up)">
                                      <p:cBhvr>
                                        <p:cTn id="55" dur="500"/>
                                        <p:tgtEl>
                                          <p:spTgt spid="251921"/>
                                        </p:tgtEl>
                                      </p:cBhvr>
                                    </p:animEffect>
                                  </p:childTnLst>
                                </p:cTn>
                              </p:par>
                            </p:childTnLst>
                          </p:cTn>
                        </p:par>
                        <p:par>
                          <p:cTn id="56" fill="hold" nodeType="afterGroup">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251922"/>
                                        </p:tgtEl>
                                        <p:attrNameLst>
                                          <p:attrName>style.visibility</p:attrName>
                                        </p:attrNameLst>
                                      </p:cBhvr>
                                      <p:to>
                                        <p:strVal val="visible"/>
                                      </p:to>
                                    </p:set>
                                    <p:animEffect transition="in" filter="wipe(up)">
                                      <p:cBhvr>
                                        <p:cTn id="59" dur="500"/>
                                        <p:tgtEl>
                                          <p:spTgt spid="251922"/>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51927"/>
                                        </p:tgtEl>
                                        <p:attrNameLst>
                                          <p:attrName>style.visibility</p:attrName>
                                        </p:attrNameLst>
                                      </p:cBhvr>
                                      <p:to>
                                        <p:strVal val="visible"/>
                                      </p:to>
                                    </p:set>
                                    <p:animEffect transition="in" filter="wipe(left)">
                                      <p:cBhvr>
                                        <p:cTn id="63" dur="500"/>
                                        <p:tgtEl>
                                          <p:spTgt spid="2519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51923"/>
                                        </p:tgtEl>
                                        <p:attrNameLst>
                                          <p:attrName>style.visibility</p:attrName>
                                        </p:attrNameLst>
                                      </p:cBhvr>
                                      <p:to>
                                        <p:strVal val="visible"/>
                                      </p:to>
                                    </p:set>
                                    <p:animEffect transition="in" filter="wipe(up)">
                                      <p:cBhvr>
                                        <p:cTn id="68" dur="500"/>
                                        <p:tgtEl>
                                          <p:spTgt spid="251923"/>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251924"/>
                                        </p:tgtEl>
                                        <p:attrNameLst>
                                          <p:attrName>style.visibility</p:attrName>
                                        </p:attrNameLst>
                                      </p:cBhvr>
                                      <p:to>
                                        <p:strVal val="visible"/>
                                      </p:to>
                                    </p:set>
                                    <p:animEffect transition="in" filter="wipe(left)">
                                      <p:cBhvr>
                                        <p:cTn id="72" dur="500"/>
                                        <p:tgtEl>
                                          <p:spTgt spid="2519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51926"/>
                                        </p:tgtEl>
                                        <p:attrNameLst>
                                          <p:attrName>style.visibility</p:attrName>
                                        </p:attrNameLst>
                                      </p:cBhvr>
                                      <p:to>
                                        <p:strVal val="visible"/>
                                      </p:to>
                                    </p:set>
                                    <p:animEffect transition="in" filter="wipe(left)">
                                      <p:cBhvr>
                                        <p:cTn id="77" dur="500"/>
                                        <p:tgtEl>
                                          <p:spTgt spid="251926"/>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251925"/>
                                        </p:tgtEl>
                                        <p:attrNameLst>
                                          <p:attrName>style.visibility</p:attrName>
                                        </p:attrNameLst>
                                      </p:cBhvr>
                                      <p:to>
                                        <p:strVal val="visible"/>
                                      </p:to>
                                    </p:set>
                                    <p:animEffect transition="in" filter="wipe(left)">
                                      <p:cBhvr>
                                        <p:cTn id="81" dur="500"/>
                                        <p:tgtEl>
                                          <p:spTgt spid="25192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251928"/>
                                        </p:tgtEl>
                                        <p:attrNameLst>
                                          <p:attrName>style.visibility</p:attrName>
                                        </p:attrNameLst>
                                      </p:cBhvr>
                                      <p:to>
                                        <p:strVal val="visible"/>
                                      </p:to>
                                    </p:set>
                                    <p:animEffect transition="in" filter="wipe(up)">
                                      <p:cBhvr>
                                        <p:cTn id="86" dur="500"/>
                                        <p:tgtEl>
                                          <p:spTgt spid="251928"/>
                                        </p:tgtEl>
                                      </p:cBhvr>
                                    </p:animEffect>
                                  </p:childTnLst>
                                </p:cTn>
                              </p:par>
                            </p:childTnLst>
                          </p:cTn>
                        </p:par>
                        <p:par>
                          <p:cTn id="87" fill="hold" nodeType="afterGroup">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51931"/>
                                        </p:tgtEl>
                                        <p:attrNameLst>
                                          <p:attrName>style.visibility</p:attrName>
                                        </p:attrNameLst>
                                      </p:cBhvr>
                                      <p:to>
                                        <p:strVal val="visible"/>
                                      </p:to>
                                    </p:set>
                                    <p:animEffect transition="in" filter="wipe(up)">
                                      <p:cBhvr>
                                        <p:cTn id="90" dur="500"/>
                                        <p:tgtEl>
                                          <p:spTgt spid="25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utoUpdateAnimBg="0"/>
      <p:bldP spid="251913" grpId="0" autoUpdateAnimBg="0"/>
      <p:bldP spid="251921" grpId="0" animBg="1"/>
      <p:bldP spid="251922" grpId="0" animBg="1"/>
      <p:bldP spid="251923" grpId="0" animBg="1"/>
      <p:bldP spid="251927" grpId="0" animBg="1" autoUpdateAnimBg="0"/>
      <p:bldP spid="25193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8534400" y="2133600"/>
            <a:ext cx="1828800" cy="213360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67" name="Rectangle 3"/>
          <p:cNvSpPr>
            <a:spLocks noGrp="1" noChangeArrowheads="1"/>
          </p:cNvSpPr>
          <p:nvPr>
            <p:ph type="title" idx="4294967295"/>
          </p:nvPr>
        </p:nvSpPr>
        <p:spPr>
          <a:xfrm>
            <a:off x="2207913" y="690396"/>
            <a:ext cx="1219200" cy="609600"/>
          </a:xfrm>
        </p:spPr>
        <p:txBody>
          <a:bodyPr/>
          <a:lstStyle/>
          <a:p>
            <a:pPr algn="l" eaLnBrk="1" hangingPunct="1"/>
            <a:r>
              <a:rPr lang="zh-CN" altLang="en-US" sz="2800" b="1" dirty="0">
                <a:solidFill>
                  <a:srgbClr val="FF0000"/>
                </a:solidFill>
                <a:latin typeface="楷体_GB2312" pitchFamily="49" charset="-122"/>
                <a:ea typeface="楷体_GB2312" pitchFamily="49" charset="-122"/>
              </a:rPr>
              <a:t>例</a:t>
            </a:r>
            <a:r>
              <a:rPr lang="en-US" altLang="zh-CN" sz="2800" b="1" dirty="0">
                <a:solidFill>
                  <a:srgbClr val="FF0000"/>
                </a:solidFill>
                <a:latin typeface="Times New Roman" panose="02020603050405020304" pitchFamily="18" charset="0"/>
                <a:cs typeface="Times New Roman" panose="02020603050405020304" pitchFamily="18" charset="0"/>
              </a:rPr>
              <a:t>2.</a:t>
            </a:r>
          </a:p>
        </p:txBody>
      </p:sp>
      <p:graphicFrame>
        <p:nvGraphicFramePr>
          <p:cNvPr id="113668" name="Object 4"/>
          <p:cNvGraphicFramePr>
            <a:graphicFrameLocks noChangeAspect="1"/>
          </p:cNvGraphicFramePr>
          <p:nvPr>
            <p:extLst>
              <p:ext uri="{D42A27DB-BD31-4B8C-83A1-F6EECF244321}">
                <p14:modId xmlns:p14="http://schemas.microsoft.com/office/powerpoint/2010/main" val="2913278645"/>
              </p:ext>
            </p:extLst>
          </p:nvPr>
        </p:nvGraphicFramePr>
        <p:xfrm>
          <a:off x="3097214" y="601360"/>
          <a:ext cx="5622925" cy="596900"/>
        </p:xfrm>
        <a:graphic>
          <a:graphicData uri="http://schemas.openxmlformats.org/presentationml/2006/ole">
            <mc:AlternateContent xmlns:mc="http://schemas.openxmlformats.org/markup-compatibility/2006">
              <mc:Choice xmlns:v="urn:schemas-microsoft-com:vml" Requires="v">
                <p:oleObj spid="_x0000_s11874" name="公式" r:id="rId3" imgW="5619656" imgH="590460" progId="Equation.3">
                  <p:embed/>
                </p:oleObj>
              </mc:Choice>
              <mc:Fallback>
                <p:oleObj name="公式" r:id="rId3" imgW="5619656" imgH="5904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4" y="601360"/>
                        <a:ext cx="5622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9" name="Object 5"/>
          <p:cNvGraphicFramePr>
            <a:graphicFrameLocks noChangeAspect="1"/>
          </p:cNvGraphicFramePr>
          <p:nvPr>
            <p:extLst>
              <p:ext uri="{D42A27DB-BD31-4B8C-83A1-F6EECF244321}">
                <p14:modId xmlns:p14="http://schemas.microsoft.com/office/powerpoint/2010/main" val="2588948812"/>
              </p:ext>
            </p:extLst>
          </p:nvPr>
        </p:nvGraphicFramePr>
        <p:xfrm>
          <a:off x="8769350" y="612746"/>
          <a:ext cx="1511300" cy="914400"/>
        </p:xfrm>
        <a:graphic>
          <a:graphicData uri="http://schemas.openxmlformats.org/presentationml/2006/ole">
            <mc:AlternateContent xmlns:mc="http://schemas.openxmlformats.org/markup-compatibility/2006">
              <mc:Choice xmlns:v="urn:schemas-microsoft-com:vml" Requires="v">
                <p:oleObj spid="_x0000_s11875" name="公式" r:id="rId5" imgW="1505030" imgH="904978" progId="Equation.3">
                  <p:embed/>
                </p:oleObj>
              </mc:Choice>
              <mc:Fallback>
                <p:oleObj name="公式" r:id="rId5" imgW="1505030" imgH="9049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9350" y="612746"/>
                        <a:ext cx="1511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4" name="Text Box 6"/>
          <p:cNvSpPr txBox="1">
            <a:spLocks noChangeArrowheads="1"/>
          </p:cNvSpPr>
          <p:nvPr/>
        </p:nvSpPr>
        <p:spPr bwMode="auto">
          <a:xfrm>
            <a:off x="2168672" y="1526109"/>
            <a:ext cx="800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仿宋_GB2312" pitchFamily="49" charset="-122"/>
              </a:rPr>
              <a:t>:</a:t>
            </a:r>
          </a:p>
        </p:txBody>
      </p:sp>
      <p:graphicFrame>
        <p:nvGraphicFramePr>
          <p:cNvPr id="252935" name="Object 7"/>
          <p:cNvGraphicFramePr>
            <a:graphicFrameLocks noChangeAspect="1"/>
          </p:cNvGraphicFramePr>
          <p:nvPr>
            <p:extLst>
              <p:ext uri="{D42A27DB-BD31-4B8C-83A1-F6EECF244321}">
                <p14:modId xmlns:p14="http://schemas.microsoft.com/office/powerpoint/2010/main" val="2791670569"/>
              </p:ext>
            </p:extLst>
          </p:nvPr>
        </p:nvGraphicFramePr>
        <p:xfrm>
          <a:off x="2924773" y="1377965"/>
          <a:ext cx="469900" cy="914400"/>
        </p:xfrm>
        <a:graphic>
          <a:graphicData uri="http://schemas.openxmlformats.org/presentationml/2006/ole">
            <mc:AlternateContent xmlns:mc="http://schemas.openxmlformats.org/markup-compatibility/2006">
              <mc:Choice xmlns:v="urn:schemas-microsoft-com:vml" Requires="v">
                <p:oleObj spid="_x0000_s11876" name="公式" r:id="rId7" imgW="457374" imgH="904978" progId="Equation.3">
                  <p:embed/>
                </p:oleObj>
              </mc:Choice>
              <mc:Fallback>
                <p:oleObj name="公式" r:id="rId7" imgW="457374" imgH="90497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4773" y="1377965"/>
                        <a:ext cx="469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6" name="Object 8"/>
          <p:cNvGraphicFramePr>
            <a:graphicFrameLocks noChangeAspect="1"/>
          </p:cNvGraphicFramePr>
          <p:nvPr>
            <p:extLst>
              <p:ext uri="{D42A27DB-BD31-4B8C-83A1-F6EECF244321}">
                <p14:modId xmlns:p14="http://schemas.microsoft.com/office/powerpoint/2010/main" val="3652983322"/>
              </p:ext>
            </p:extLst>
          </p:nvPr>
        </p:nvGraphicFramePr>
        <p:xfrm>
          <a:off x="2718747" y="2263502"/>
          <a:ext cx="2085975" cy="587375"/>
        </p:xfrm>
        <a:graphic>
          <a:graphicData uri="http://schemas.openxmlformats.org/presentationml/2006/ole">
            <mc:AlternateContent xmlns:mc="http://schemas.openxmlformats.org/markup-compatibility/2006">
              <mc:Choice xmlns:v="urn:schemas-microsoft-com:vml" Requires="v">
                <p:oleObj spid="_x0000_s11877" name="公式" r:id="rId9" imgW="2114398" imgH="590460" progId="Equation.3">
                  <p:embed/>
                </p:oleObj>
              </mc:Choice>
              <mc:Fallback>
                <p:oleObj name="公式" r:id="rId9" imgW="2114398" imgH="5904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8747" y="2263502"/>
                        <a:ext cx="20859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7" name="Object 9"/>
          <p:cNvGraphicFramePr>
            <a:graphicFrameLocks noChangeAspect="1"/>
          </p:cNvGraphicFramePr>
          <p:nvPr>
            <p:extLst>
              <p:ext uri="{D42A27DB-BD31-4B8C-83A1-F6EECF244321}">
                <p14:modId xmlns:p14="http://schemas.microsoft.com/office/powerpoint/2010/main" val="3690179561"/>
              </p:ext>
            </p:extLst>
          </p:nvPr>
        </p:nvGraphicFramePr>
        <p:xfrm>
          <a:off x="2718747" y="2858295"/>
          <a:ext cx="5181600" cy="596900"/>
        </p:xfrm>
        <a:graphic>
          <a:graphicData uri="http://schemas.openxmlformats.org/presentationml/2006/ole">
            <mc:AlternateContent xmlns:mc="http://schemas.openxmlformats.org/markup-compatibility/2006">
              <mc:Choice xmlns:v="urn:schemas-microsoft-com:vml" Requires="v">
                <p:oleObj spid="_x0000_s11878" name="公式" r:id="rId11" imgW="5171999" imgH="590460" progId="Equation.3">
                  <p:embed/>
                </p:oleObj>
              </mc:Choice>
              <mc:Fallback>
                <p:oleObj name="公式" r:id="rId11" imgW="5171999" imgH="5904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8747" y="2858295"/>
                        <a:ext cx="5181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8" name="Object 10"/>
          <p:cNvGraphicFramePr>
            <a:graphicFrameLocks noChangeAspect="1"/>
          </p:cNvGraphicFramePr>
          <p:nvPr>
            <p:extLst>
              <p:ext uri="{D42A27DB-BD31-4B8C-83A1-F6EECF244321}">
                <p14:modId xmlns:p14="http://schemas.microsoft.com/office/powerpoint/2010/main" val="1036183803"/>
              </p:ext>
            </p:extLst>
          </p:nvPr>
        </p:nvGraphicFramePr>
        <p:xfrm>
          <a:off x="8850560" y="3814022"/>
          <a:ext cx="1098053" cy="438644"/>
        </p:xfrm>
        <a:graphic>
          <a:graphicData uri="http://schemas.openxmlformats.org/presentationml/2006/ole">
            <mc:AlternateContent xmlns:mc="http://schemas.openxmlformats.org/markup-compatibility/2006">
              <mc:Choice xmlns:v="urn:schemas-microsoft-com:vml" Requires="v">
                <p:oleObj spid="_x0000_s11879" name="Equation" r:id="rId13" imgW="431640" imgH="164880" progId="Equation.DSMT4">
                  <p:embed/>
                </p:oleObj>
              </mc:Choice>
              <mc:Fallback>
                <p:oleObj name="Equation" r:id="rId13" imgW="431640" imgH="164880" progId="Equation.DSMT4">
                  <p:embed/>
                  <p:pic>
                    <p:nvPicPr>
                      <p:cNvPr id="0" name=""/>
                      <p:cNvPicPr>
                        <a:picLocks noChangeAspect="1" noChangeArrowheads="1"/>
                      </p:cNvPicPr>
                      <p:nvPr/>
                    </p:nvPicPr>
                    <p:blipFill>
                      <a:blip r:embed="rId14"/>
                      <a:srcRect/>
                      <a:stretch>
                        <a:fillRect/>
                      </a:stretch>
                    </p:blipFill>
                    <p:spPr bwMode="auto">
                      <a:xfrm>
                        <a:off x="8850560" y="3814022"/>
                        <a:ext cx="1098053" cy="438644"/>
                      </a:xfrm>
                      <a:prstGeom prst="rect">
                        <a:avLst/>
                      </a:prstGeom>
                      <a:noFill/>
                      <a:ln>
                        <a:noFill/>
                      </a:ln>
                      <a:effectLst/>
                      <a:extLst/>
                    </p:spPr>
                  </p:pic>
                </p:oleObj>
              </mc:Fallback>
            </mc:AlternateContent>
          </a:graphicData>
        </a:graphic>
      </p:graphicFrame>
      <p:grpSp>
        <p:nvGrpSpPr>
          <p:cNvPr id="252939" name="Group 11"/>
          <p:cNvGrpSpPr>
            <a:grpSpLocks/>
          </p:cNvGrpSpPr>
          <p:nvPr/>
        </p:nvGrpSpPr>
        <p:grpSpPr bwMode="auto">
          <a:xfrm>
            <a:off x="9047706" y="3381682"/>
            <a:ext cx="655638" cy="436563"/>
            <a:chOff x="4819" y="1344"/>
            <a:chExt cx="413" cy="275"/>
          </a:xfrm>
        </p:grpSpPr>
        <p:sp>
          <p:nvSpPr>
            <p:cNvPr id="113700" name="Line 12"/>
            <p:cNvSpPr>
              <a:spLocks noChangeShapeType="1"/>
            </p:cNvSpPr>
            <p:nvPr/>
          </p:nvSpPr>
          <p:spPr bwMode="auto">
            <a:xfrm flipH="1">
              <a:off x="4819" y="1344"/>
              <a:ext cx="173" cy="2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1" name="Line 13"/>
            <p:cNvSpPr>
              <a:spLocks noChangeShapeType="1"/>
            </p:cNvSpPr>
            <p:nvPr/>
          </p:nvSpPr>
          <p:spPr bwMode="auto">
            <a:xfrm>
              <a:off x="4992" y="1344"/>
              <a:ext cx="240" cy="24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2942" name="Object 14"/>
          <p:cNvGraphicFramePr>
            <a:graphicFrameLocks noChangeAspect="1"/>
          </p:cNvGraphicFramePr>
          <p:nvPr>
            <p:extLst>
              <p:ext uri="{D42A27DB-BD31-4B8C-83A1-F6EECF244321}">
                <p14:modId xmlns:p14="http://schemas.microsoft.com/office/powerpoint/2010/main" val="4048995435"/>
              </p:ext>
            </p:extLst>
          </p:nvPr>
        </p:nvGraphicFramePr>
        <p:xfrm>
          <a:off x="9131301" y="3030680"/>
          <a:ext cx="330200" cy="419100"/>
        </p:xfrm>
        <a:graphic>
          <a:graphicData uri="http://schemas.openxmlformats.org/presentationml/2006/ole">
            <mc:AlternateContent xmlns:mc="http://schemas.openxmlformats.org/markup-compatibility/2006">
              <mc:Choice xmlns:v="urn:schemas-microsoft-com:vml" Requires="v">
                <p:oleObj spid="_x0000_s11880" name="Equation" r:id="rId15" imgW="114120" imgH="139680" progId="Equation.DSMT4">
                  <p:embed/>
                </p:oleObj>
              </mc:Choice>
              <mc:Fallback>
                <p:oleObj name="Equation" r:id="rId15" imgW="114120" imgH="139680" progId="Equation.DSMT4">
                  <p:embed/>
                  <p:pic>
                    <p:nvPicPr>
                      <p:cNvPr id="0" name=""/>
                      <p:cNvPicPr>
                        <a:picLocks noChangeAspect="1" noChangeArrowheads="1"/>
                      </p:cNvPicPr>
                      <p:nvPr/>
                    </p:nvPicPr>
                    <p:blipFill>
                      <a:blip r:embed="rId16"/>
                      <a:srcRect/>
                      <a:stretch>
                        <a:fillRect/>
                      </a:stretch>
                    </p:blipFill>
                    <p:spPr bwMode="auto">
                      <a:xfrm>
                        <a:off x="9131301" y="3030680"/>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43" name="Object 15"/>
          <p:cNvGraphicFramePr>
            <a:graphicFrameLocks noChangeAspect="1"/>
          </p:cNvGraphicFramePr>
          <p:nvPr>
            <p:extLst>
              <p:ext uri="{D42A27DB-BD31-4B8C-83A1-F6EECF244321}">
                <p14:modId xmlns:p14="http://schemas.microsoft.com/office/powerpoint/2010/main" val="3037375761"/>
              </p:ext>
            </p:extLst>
          </p:nvPr>
        </p:nvGraphicFramePr>
        <p:xfrm>
          <a:off x="9124950" y="2165350"/>
          <a:ext cx="379413" cy="400050"/>
        </p:xfrm>
        <a:graphic>
          <a:graphicData uri="http://schemas.openxmlformats.org/presentationml/2006/ole">
            <mc:AlternateContent xmlns:mc="http://schemas.openxmlformats.org/markup-compatibility/2006">
              <mc:Choice xmlns:v="urn:schemas-microsoft-com:vml" Requires="v">
                <p:oleObj spid="_x0000_s11881" name="Equation" r:id="rId17" imgW="126720" imgH="139680" progId="Equation.DSMT4">
                  <p:embed/>
                </p:oleObj>
              </mc:Choice>
              <mc:Fallback>
                <p:oleObj name="Equation" r:id="rId17" imgW="126720" imgH="139680" progId="Equation.DSMT4">
                  <p:embed/>
                  <p:pic>
                    <p:nvPicPr>
                      <p:cNvPr id="0" name=""/>
                      <p:cNvPicPr>
                        <a:picLocks noChangeAspect="1" noChangeArrowheads="1"/>
                      </p:cNvPicPr>
                      <p:nvPr/>
                    </p:nvPicPr>
                    <p:blipFill>
                      <a:blip r:embed="rId18"/>
                      <a:srcRect/>
                      <a:stretch>
                        <a:fillRect/>
                      </a:stretch>
                    </p:blipFill>
                    <p:spPr bwMode="auto">
                      <a:xfrm>
                        <a:off x="9124950" y="2165350"/>
                        <a:ext cx="3794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2944" name="Group 16"/>
          <p:cNvGrpSpPr>
            <a:grpSpLocks/>
          </p:cNvGrpSpPr>
          <p:nvPr/>
        </p:nvGrpSpPr>
        <p:grpSpPr bwMode="auto">
          <a:xfrm>
            <a:off x="8990018" y="2555876"/>
            <a:ext cx="785813" cy="1258888"/>
            <a:chOff x="4511" y="864"/>
            <a:chExt cx="495" cy="793"/>
          </a:xfrm>
        </p:grpSpPr>
        <p:sp>
          <p:nvSpPr>
            <p:cNvPr id="113697" name="Line 17"/>
            <p:cNvSpPr>
              <a:spLocks noChangeShapeType="1"/>
            </p:cNvSpPr>
            <p:nvPr/>
          </p:nvSpPr>
          <p:spPr bwMode="auto">
            <a:xfrm flipH="1">
              <a:off x="4511" y="864"/>
              <a:ext cx="193" cy="793"/>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8" name="Line 18"/>
            <p:cNvSpPr>
              <a:spLocks noChangeShapeType="1"/>
            </p:cNvSpPr>
            <p:nvPr/>
          </p:nvSpPr>
          <p:spPr bwMode="auto">
            <a:xfrm>
              <a:off x="4704" y="864"/>
              <a:ext cx="302" cy="7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Line 19"/>
            <p:cNvSpPr>
              <a:spLocks noChangeShapeType="1"/>
            </p:cNvSpPr>
            <p:nvPr/>
          </p:nvSpPr>
          <p:spPr bwMode="auto">
            <a:xfrm>
              <a:off x="4706" y="894"/>
              <a:ext cx="0" cy="311"/>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2948" name="Object 20"/>
          <p:cNvGraphicFramePr>
            <a:graphicFrameLocks noChangeAspect="1"/>
          </p:cNvGraphicFramePr>
          <p:nvPr/>
        </p:nvGraphicFramePr>
        <p:xfrm>
          <a:off x="2998788" y="3587750"/>
          <a:ext cx="457200" cy="914400"/>
        </p:xfrm>
        <a:graphic>
          <a:graphicData uri="http://schemas.openxmlformats.org/presentationml/2006/ole">
            <mc:AlternateContent xmlns:mc="http://schemas.openxmlformats.org/markup-compatibility/2006">
              <mc:Choice xmlns:v="urn:schemas-microsoft-com:vml" Requires="v">
                <p:oleObj spid="_x0000_s11882" name="公式" r:id="rId19" imgW="447657" imgH="904978" progId="Equation.3">
                  <p:embed/>
                </p:oleObj>
              </mc:Choice>
              <mc:Fallback>
                <p:oleObj name="公式" r:id="rId19" imgW="447657" imgH="90497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98788" y="3587750"/>
                        <a:ext cx="45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49" name="Object 21"/>
          <p:cNvGraphicFramePr>
            <a:graphicFrameLocks noChangeAspect="1"/>
          </p:cNvGraphicFramePr>
          <p:nvPr/>
        </p:nvGraphicFramePr>
        <p:xfrm>
          <a:off x="2743201" y="4610101"/>
          <a:ext cx="2124075" cy="606425"/>
        </p:xfrm>
        <a:graphic>
          <a:graphicData uri="http://schemas.openxmlformats.org/presentationml/2006/ole">
            <mc:AlternateContent xmlns:mc="http://schemas.openxmlformats.org/markup-compatibility/2006">
              <mc:Choice xmlns:v="urn:schemas-microsoft-com:vml" Requires="v">
                <p:oleObj spid="_x0000_s11883" name="公式" r:id="rId21" imgW="2085942" imgH="590460" progId="Equation.3">
                  <p:embed/>
                </p:oleObj>
              </mc:Choice>
              <mc:Fallback>
                <p:oleObj name="公式" r:id="rId21" imgW="2085942" imgH="5904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1" y="4610101"/>
                        <a:ext cx="21240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0" name="Object 22"/>
          <p:cNvGraphicFramePr>
            <a:graphicFrameLocks noChangeAspect="1"/>
          </p:cNvGraphicFramePr>
          <p:nvPr/>
        </p:nvGraphicFramePr>
        <p:xfrm>
          <a:off x="2822576" y="5276850"/>
          <a:ext cx="5407025" cy="596900"/>
        </p:xfrm>
        <a:graphic>
          <a:graphicData uri="http://schemas.openxmlformats.org/presentationml/2006/ole">
            <mc:AlternateContent xmlns:mc="http://schemas.openxmlformats.org/markup-compatibility/2006">
              <mc:Choice xmlns:v="urn:schemas-microsoft-com:vml" Requires="v">
                <p:oleObj spid="_x0000_s11884" name="公式" r:id="rId23" imgW="5400686" imgH="590460" progId="Equation.3">
                  <p:embed/>
                </p:oleObj>
              </mc:Choice>
              <mc:Fallback>
                <p:oleObj name="公式" r:id="rId23" imgW="5400686" imgH="5904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2576" y="5276850"/>
                        <a:ext cx="54070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1" name="Object 23"/>
          <p:cNvGraphicFramePr>
            <a:graphicFrameLocks noChangeAspect="1"/>
          </p:cNvGraphicFramePr>
          <p:nvPr>
            <p:extLst>
              <p:ext uri="{D42A27DB-BD31-4B8C-83A1-F6EECF244321}">
                <p14:modId xmlns:p14="http://schemas.microsoft.com/office/powerpoint/2010/main" val="2632393860"/>
              </p:ext>
            </p:extLst>
          </p:nvPr>
        </p:nvGraphicFramePr>
        <p:xfrm>
          <a:off x="3427113" y="1349102"/>
          <a:ext cx="800100" cy="914400"/>
        </p:xfrm>
        <a:graphic>
          <a:graphicData uri="http://schemas.openxmlformats.org/presentationml/2006/ole">
            <mc:AlternateContent xmlns:mc="http://schemas.openxmlformats.org/markup-compatibility/2006">
              <mc:Choice xmlns:v="urn:schemas-microsoft-com:vml" Requires="v">
                <p:oleObj spid="_x0000_s11885" name="公式" r:id="rId25" imgW="790514" imgH="904978" progId="Equation.3">
                  <p:embed/>
                </p:oleObj>
              </mc:Choice>
              <mc:Fallback>
                <p:oleObj name="公式" r:id="rId25" imgW="790514" imgH="90497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27113" y="1349102"/>
                        <a:ext cx="800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2" name="Object 24"/>
          <p:cNvGraphicFramePr>
            <a:graphicFrameLocks noChangeAspect="1"/>
          </p:cNvGraphicFramePr>
          <p:nvPr>
            <p:extLst>
              <p:ext uri="{D42A27DB-BD31-4B8C-83A1-F6EECF244321}">
                <p14:modId xmlns:p14="http://schemas.microsoft.com/office/powerpoint/2010/main" val="2250597145"/>
              </p:ext>
            </p:extLst>
          </p:nvPr>
        </p:nvGraphicFramePr>
        <p:xfrm>
          <a:off x="4264219" y="1351538"/>
          <a:ext cx="1409700" cy="914400"/>
        </p:xfrm>
        <a:graphic>
          <a:graphicData uri="http://schemas.openxmlformats.org/presentationml/2006/ole">
            <mc:AlternateContent xmlns:mc="http://schemas.openxmlformats.org/markup-compatibility/2006">
              <mc:Choice xmlns:v="urn:schemas-microsoft-com:vml" Requires="v">
                <p:oleObj spid="_x0000_s11886" name="公式" r:id="rId27" imgW="1400229" imgH="904978" progId="Equation.3">
                  <p:embed/>
                </p:oleObj>
              </mc:Choice>
              <mc:Fallback>
                <p:oleObj name="公式" r:id="rId27" imgW="1400229" imgH="90497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264219" y="1351538"/>
                        <a:ext cx="1409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3" name="Object 25"/>
          <p:cNvGraphicFramePr>
            <a:graphicFrameLocks noChangeAspect="1"/>
          </p:cNvGraphicFramePr>
          <p:nvPr>
            <p:extLst>
              <p:ext uri="{D42A27DB-BD31-4B8C-83A1-F6EECF244321}">
                <p14:modId xmlns:p14="http://schemas.microsoft.com/office/powerpoint/2010/main" val="3387022697"/>
              </p:ext>
            </p:extLst>
          </p:nvPr>
        </p:nvGraphicFramePr>
        <p:xfrm>
          <a:off x="4827393" y="2216150"/>
          <a:ext cx="2122487" cy="638175"/>
        </p:xfrm>
        <a:graphic>
          <a:graphicData uri="http://schemas.openxmlformats.org/presentationml/2006/ole">
            <mc:AlternateContent xmlns:mc="http://schemas.openxmlformats.org/markup-compatibility/2006">
              <mc:Choice xmlns:v="urn:schemas-microsoft-com:vml" Requires="v">
                <p:oleObj spid="_x0000_s11887" name="公式" r:id="rId29" imgW="1971773" imgH="590460" progId="Equation.3">
                  <p:embed/>
                </p:oleObj>
              </mc:Choice>
              <mc:Fallback>
                <p:oleObj name="公式" r:id="rId29" imgW="1971773" imgH="59046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27393" y="2216150"/>
                        <a:ext cx="21224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4" name="Object 26"/>
          <p:cNvGraphicFramePr>
            <a:graphicFrameLocks noChangeAspect="1"/>
          </p:cNvGraphicFramePr>
          <p:nvPr/>
        </p:nvGraphicFramePr>
        <p:xfrm>
          <a:off x="3521075" y="3673475"/>
          <a:ext cx="800100" cy="914400"/>
        </p:xfrm>
        <a:graphic>
          <a:graphicData uri="http://schemas.openxmlformats.org/presentationml/2006/ole">
            <mc:AlternateContent xmlns:mc="http://schemas.openxmlformats.org/markup-compatibility/2006">
              <mc:Choice xmlns:v="urn:schemas-microsoft-com:vml" Requires="v">
                <p:oleObj spid="_x0000_s11888" name="公式" r:id="rId31" imgW="790514" imgH="904978" progId="Equation.3">
                  <p:embed/>
                </p:oleObj>
              </mc:Choice>
              <mc:Fallback>
                <p:oleObj name="公式" r:id="rId31" imgW="790514" imgH="90497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21075" y="3673475"/>
                        <a:ext cx="800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5" name="Object 27"/>
          <p:cNvGraphicFramePr>
            <a:graphicFrameLocks noChangeAspect="1"/>
          </p:cNvGraphicFramePr>
          <p:nvPr/>
        </p:nvGraphicFramePr>
        <p:xfrm>
          <a:off x="4318000" y="3622675"/>
          <a:ext cx="1409700" cy="914400"/>
        </p:xfrm>
        <a:graphic>
          <a:graphicData uri="http://schemas.openxmlformats.org/presentationml/2006/ole">
            <mc:AlternateContent xmlns:mc="http://schemas.openxmlformats.org/markup-compatibility/2006">
              <mc:Choice xmlns:v="urn:schemas-microsoft-com:vml" Requires="v">
                <p:oleObj spid="_x0000_s11889" name="公式" r:id="rId33" imgW="1400229" imgH="904978" progId="Equation.3">
                  <p:embed/>
                </p:oleObj>
              </mc:Choice>
              <mc:Fallback>
                <p:oleObj name="公式" r:id="rId33" imgW="1400229" imgH="90497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18000" y="3622675"/>
                        <a:ext cx="1409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6" name="Object 28"/>
          <p:cNvGraphicFramePr>
            <a:graphicFrameLocks noChangeAspect="1"/>
          </p:cNvGraphicFramePr>
          <p:nvPr/>
        </p:nvGraphicFramePr>
        <p:xfrm>
          <a:off x="4852988" y="4616450"/>
          <a:ext cx="1968500" cy="596900"/>
        </p:xfrm>
        <a:graphic>
          <a:graphicData uri="http://schemas.openxmlformats.org/presentationml/2006/ole">
            <mc:AlternateContent xmlns:mc="http://schemas.openxmlformats.org/markup-compatibility/2006">
              <mc:Choice xmlns:v="urn:schemas-microsoft-com:vml" Requires="v">
                <p:oleObj spid="_x0000_s11890" name="公式" r:id="rId35" imgW="1962056" imgH="590460" progId="Equation.3">
                  <p:embed/>
                </p:oleObj>
              </mc:Choice>
              <mc:Fallback>
                <p:oleObj name="公式" r:id="rId35" imgW="1962056" imgH="5904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52988" y="4616450"/>
                        <a:ext cx="19685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7" name="Object 29"/>
          <p:cNvGraphicFramePr>
            <a:graphicFrameLocks noChangeAspect="1"/>
          </p:cNvGraphicFramePr>
          <p:nvPr>
            <p:extLst>
              <p:ext uri="{D42A27DB-BD31-4B8C-83A1-F6EECF244321}">
                <p14:modId xmlns:p14="http://schemas.microsoft.com/office/powerpoint/2010/main" val="2416546173"/>
              </p:ext>
            </p:extLst>
          </p:nvPr>
        </p:nvGraphicFramePr>
        <p:xfrm>
          <a:off x="6870315" y="2397590"/>
          <a:ext cx="1320800" cy="393700"/>
        </p:xfrm>
        <a:graphic>
          <a:graphicData uri="http://schemas.openxmlformats.org/presentationml/2006/ole">
            <mc:AlternateContent xmlns:mc="http://schemas.openxmlformats.org/markup-compatibility/2006">
              <mc:Choice xmlns:v="urn:schemas-microsoft-com:vml" Requires="v">
                <p:oleObj spid="_x0000_s11891" name="公式" r:id="rId37" imgW="1314515" imgH="380897" progId="Equation.3">
                  <p:embed/>
                </p:oleObj>
              </mc:Choice>
              <mc:Fallback>
                <p:oleObj name="公式" r:id="rId37" imgW="1314515" imgH="380897"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870315" y="2397590"/>
                        <a:ext cx="1320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58" name="Object 30"/>
          <p:cNvGraphicFramePr>
            <a:graphicFrameLocks noChangeAspect="1"/>
          </p:cNvGraphicFramePr>
          <p:nvPr/>
        </p:nvGraphicFramePr>
        <p:xfrm>
          <a:off x="6800850" y="4654550"/>
          <a:ext cx="1308100" cy="508000"/>
        </p:xfrm>
        <a:graphic>
          <a:graphicData uri="http://schemas.openxmlformats.org/presentationml/2006/ole">
            <mc:AlternateContent xmlns:mc="http://schemas.openxmlformats.org/markup-compatibility/2006">
              <mc:Choice xmlns:v="urn:schemas-microsoft-com:vml" Requires="v">
                <p:oleObj spid="_x0000_s11892" name="公式" r:id="rId39" imgW="1295429" imgH="495236" progId="Equation.3">
                  <p:embed/>
                </p:oleObj>
              </mc:Choice>
              <mc:Fallback>
                <p:oleObj name="公式" r:id="rId39" imgW="1295429" imgH="495236"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800850" y="4654550"/>
                        <a:ext cx="1308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769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wipe(left)">
                                      <p:cBhvr>
                                        <p:cTn id="7" dur="500"/>
                                        <p:tgtEl>
                                          <p:spTgt spid="2529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2943"/>
                                        </p:tgtEl>
                                        <p:attrNameLst>
                                          <p:attrName>style.visibility</p:attrName>
                                        </p:attrNameLst>
                                      </p:cBhvr>
                                      <p:to>
                                        <p:strVal val="visible"/>
                                      </p:to>
                                    </p:set>
                                    <p:animEffect transition="in" filter="wipe(left)">
                                      <p:cBhvr>
                                        <p:cTn id="11" dur="500"/>
                                        <p:tgtEl>
                                          <p:spTgt spid="2529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52944"/>
                                        </p:tgtEl>
                                        <p:attrNameLst>
                                          <p:attrName>style.visibility</p:attrName>
                                        </p:attrNameLst>
                                      </p:cBhvr>
                                      <p:to>
                                        <p:strVal val="visible"/>
                                      </p:to>
                                    </p:set>
                                    <p:animEffect transition="in" filter="wipe(up)">
                                      <p:cBhvr>
                                        <p:cTn id="16" dur="500"/>
                                        <p:tgtEl>
                                          <p:spTgt spid="2529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2938"/>
                                        </p:tgtEl>
                                        <p:attrNameLst>
                                          <p:attrName>style.visibility</p:attrName>
                                        </p:attrNameLst>
                                      </p:cBhvr>
                                      <p:to>
                                        <p:strVal val="visible"/>
                                      </p:to>
                                    </p:set>
                                    <p:animEffect transition="in" filter="wipe(left)">
                                      <p:cBhvr>
                                        <p:cTn id="21" dur="500"/>
                                        <p:tgtEl>
                                          <p:spTgt spid="2529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52942"/>
                                        </p:tgtEl>
                                        <p:attrNameLst>
                                          <p:attrName>style.visibility</p:attrName>
                                        </p:attrNameLst>
                                      </p:cBhvr>
                                      <p:to>
                                        <p:strVal val="visible"/>
                                      </p:to>
                                    </p:set>
                                    <p:animEffect transition="in" filter="wipe(left)">
                                      <p:cBhvr>
                                        <p:cTn id="26" dur="500"/>
                                        <p:tgtEl>
                                          <p:spTgt spid="2529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52939"/>
                                        </p:tgtEl>
                                        <p:attrNameLst>
                                          <p:attrName>style.visibility</p:attrName>
                                        </p:attrNameLst>
                                      </p:cBhvr>
                                      <p:to>
                                        <p:strVal val="visible"/>
                                      </p:to>
                                    </p:set>
                                    <p:animEffect transition="in" filter="wipe(up)">
                                      <p:cBhvr>
                                        <p:cTn id="31" dur="500"/>
                                        <p:tgtEl>
                                          <p:spTgt spid="2529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2934">
                                            <p:txEl>
                                              <p:pRg st="0" end="0"/>
                                            </p:txEl>
                                          </p:spTgt>
                                        </p:tgtEl>
                                        <p:attrNameLst>
                                          <p:attrName>style.visibility</p:attrName>
                                        </p:attrNameLst>
                                      </p:cBhvr>
                                      <p:to>
                                        <p:strVal val="visible"/>
                                      </p:to>
                                    </p:set>
                                    <p:animEffect transition="in" filter="wipe(left)">
                                      <p:cBhvr>
                                        <p:cTn id="36" dur="500"/>
                                        <p:tgtEl>
                                          <p:spTgt spid="252934">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52935"/>
                                        </p:tgtEl>
                                        <p:attrNameLst>
                                          <p:attrName>style.visibility</p:attrName>
                                        </p:attrNameLst>
                                      </p:cBhvr>
                                      <p:to>
                                        <p:strVal val="visible"/>
                                      </p:to>
                                    </p:set>
                                    <p:animEffect transition="in" filter="wipe(left)">
                                      <p:cBhvr>
                                        <p:cTn id="41" dur="500"/>
                                        <p:tgtEl>
                                          <p:spTgt spid="2529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52951"/>
                                        </p:tgtEl>
                                        <p:attrNameLst>
                                          <p:attrName>style.visibility</p:attrName>
                                        </p:attrNameLst>
                                      </p:cBhvr>
                                      <p:to>
                                        <p:strVal val="visible"/>
                                      </p:to>
                                    </p:set>
                                    <p:animEffect transition="in" filter="wipe(left)">
                                      <p:cBhvr>
                                        <p:cTn id="46" dur="500"/>
                                        <p:tgtEl>
                                          <p:spTgt spid="25295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52952"/>
                                        </p:tgtEl>
                                        <p:attrNameLst>
                                          <p:attrName>style.visibility</p:attrName>
                                        </p:attrNameLst>
                                      </p:cBhvr>
                                      <p:to>
                                        <p:strVal val="visible"/>
                                      </p:to>
                                    </p:set>
                                    <p:animEffect transition="in" filter="wipe(left)">
                                      <p:cBhvr>
                                        <p:cTn id="51" dur="500"/>
                                        <p:tgtEl>
                                          <p:spTgt spid="2529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52936"/>
                                        </p:tgtEl>
                                        <p:attrNameLst>
                                          <p:attrName>style.visibility</p:attrName>
                                        </p:attrNameLst>
                                      </p:cBhvr>
                                      <p:to>
                                        <p:strVal val="visible"/>
                                      </p:to>
                                    </p:set>
                                    <p:animEffect transition="in" filter="wipe(left)">
                                      <p:cBhvr>
                                        <p:cTn id="56" dur="500"/>
                                        <p:tgtEl>
                                          <p:spTgt spid="2529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52953"/>
                                        </p:tgtEl>
                                        <p:attrNameLst>
                                          <p:attrName>style.visibility</p:attrName>
                                        </p:attrNameLst>
                                      </p:cBhvr>
                                      <p:to>
                                        <p:strVal val="visible"/>
                                      </p:to>
                                    </p:set>
                                    <p:animEffect transition="in" filter="wipe(left)">
                                      <p:cBhvr>
                                        <p:cTn id="61" dur="500"/>
                                        <p:tgtEl>
                                          <p:spTgt spid="25295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2957"/>
                                        </p:tgtEl>
                                        <p:attrNameLst>
                                          <p:attrName>style.visibility</p:attrName>
                                        </p:attrNameLst>
                                      </p:cBhvr>
                                      <p:to>
                                        <p:strVal val="visible"/>
                                      </p:to>
                                    </p:set>
                                    <p:animEffect transition="in" filter="wipe(left)">
                                      <p:cBhvr>
                                        <p:cTn id="66" dur="500"/>
                                        <p:tgtEl>
                                          <p:spTgt spid="25295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52937"/>
                                        </p:tgtEl>
                                        <p:attrNameLst>
                                          <p:attrName>style.visibility</p:attrName>
                                        </p:attrNameLst>
                                      </p:cBhvr>
                                      <p:to>
                                        <p:strVal val="visible"/>
                                      </p:to>
                                    </p:set>
                                    <p:animEffect transition="in" filter="wipe(left)">
                                      <p:cBhvr>
                                        <p:cTn id="71" dur="500"/>
                                        <p:tgtEl>
                                          <p:spTgt spid="25293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52948"/>
                                        </p:tgtEl>
                                        <p:attrNameLst>
                                          <p:attrName>style.visibility</p:attrName>
                                        </p:attrNameLst>
                                      </p:cBhvr>
                                      <p:to>
                                        <p:strVal val="visible"/>
                                      </p:to>
                                    </p:set>
                                    <p:animEffect transition="in" filter="wipe(left)">
                                      <p:cBhvr>
                                        <p:cTn id="76" dur="500"/>
                                        <p:tgtEl>
                                          <p:spTgt spid="25294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52954"/>
                                        </p:tgtEl>
                                        <p:attrNameLst>
                                          <p:attrName>style.visibility</p:attrName>
                                        </p:attrNameLst>
                                      </p:cBhvr>
                                      <p:to>
                                        <p:strVal val="visible"/>
                                      </p:to>
                                    </p:set>
                                    <p:animEffect transition="in" filter="wipe(left)">
                                      <p:cBhvr>
                                        <p:cTn id="81" dur="500"/>
                                        <p:tgtEl>
                                          <p:spTgt spid="25295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52955"/>
                                        </p:tgtEl>
                                        <p:attrNameLst>
                                          <p:attrName>style.visibility</p:attrName>
                                        </p:attrNameLst>
                                      </p:cBhvr>
                                      <p:to>
                                        <p:strVal val="visible"/>
                                      </p:to>
                                    </p:set>
                                    <p:animEffect transition="in" filter="wipe(left)">
                                      <p:cBhvr>
                                        <p:cTn id="86" dur="500"/>
                                        <p:tgtEl>
                                          <p:spTgt spid="25295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52949"/>
                                        </p:tgtEl>
                                        <p:attrNameLst>
                                          <p:attrName>style.visibility</p:attrName>
                                        </p:attrNameLst>
                                      </p:cBhvr>
                                      <p:to>
                                        <p:strVal val="visible"/>
                                      </p:to>
                                    </p:set>
                                    <p:animEffect transition="in" filter="wipe(left)">
                                      <p:cBhvr>
                                        <p:cTn id="91" dur="500"/>
                                        <p:tgtEl>
                                          <p:spTgt spid="25294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52956"/>
                                        </p:tgtEl>
                                        <p:attrNameLst>
                                          <p:attrName>style.visibility</p:attrName>
                                        </p:attrNameLst>
                                      </p:cBhvr>
                                      <p:to>
                                        <p:strVal val="visible"/>
                                      </p:to>
                                    </p:set>
                                    <p:animEffect transition="in" filter="wipe(left)">
                                      <p:cBhvr>
                                        <p:cTn id="96" dur="500"/>
                                        <p:tgtEl>
                                          <p:spTgt spid="25295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52958"/>
                                        </p:tgtEl>
                                        <p:attrNameLst>
                                          <p:attrName>style.visibility</p:attrName>
                                        </p:attrNameLst>
                                      </p:cBhvr>
                                      <p:to>
                                        <p:strVal val="visible"/>
                                      </p:to>
                                    </p:set>
                                    <p:animEffect transition="in" filter="wipe(left)">
                                      <p:cBhvr>
                                        <p:cTn id="101" dur="500"/>
                                        <p:tgtEl>
                                          <p:spTgt spid="25295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52950"/>
                                        </p:tgtEl>
                                        <p:attrNameLst>
                                          <p:attrName>style.visibility</p:attrName>
                                        </p:attrNameLst>
                                      </p:cBhvr>
                                      <p:to>
                                        <p:strVal val="visible"/>
                                      </p:to>
                                    </p:set>
                                    <p:animEffect transition="in" filter="wipe(left)">
                                      <p:cBhvr>
                                        <p:cTn id="106" dur="500"/>
                                        <p:tgtEl>
                                          <p:spTgt spid="25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nimBg="1"/>
      <p:bldP spid="25293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1911087" y="667174"/>
            <a:ext cx="2133600" cy="533400"/>
          </a:xfrm>
        </p:spPr>
        <p:txBody>
          <a:bodyPr/>
          <a:lstStyle/>
          <a:p>
            <a:pPr algn="l" eaLnBrk="1" hangingPunct="1"/>
            <a:r>
              <a:rPr lang="zh-CN" altLang="en-US" sz="2800" b="1" dirty="0">
                <a:solidFill>
                  <a:srgbClr val="FF0000"/>
                </a:solidFill>
                <a:latin typeface="宋体" panose="02010600030101010101" pitchFamily="2" charset="-122"/>
                <a:ea typeface="宋体" panose="02010600030101010101" pitchFamily="2" charset="-122"/>
              </a:rPr>
              <a:t>例</a:t>
            </a:r>
            <a:r>
              <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rPr>
              <a:t>3.</a:t>
            </a:r>
            <a:r>
              <a:rPr lang="en-US" altLang="zh-CN" sz="2800" b="1" dirty="0">
                <a:solidFill>
                  <a:srgbClr val="FF0000"/>
                </a:solidFill>
                <a:ea typeface="楷体_GB2312" pitchFamily="49" charset="-122"/>
              </a:rPr>
              <a:t>  </a:t>
            </a:r>
            <a:r>
              <a:rPr lang="zh-CN" altLang="en-US" sz="2800" b="1" dirty="0">
                <a:solidFill>
                  <a:schemeClr val="tx1"/>
                </a:solidFill>
                <a:latin typeface="宋体" panose="02010600030101010101" pitchFamily="2" charset="-122"/>
                <a:ea typeface="宋体" panose="02010600030101010101" pitchFamily="2" charset="-122"/>
              </a:rPr>
              <a:t>设</a:t>
            </a:r>
            <a:r>
              <a:rPr lang="zh-CN" altLang="en-US" sz="2800" dirty="0">
                <a:ea typeface="楷体_GB2312" pitchFamily="49" charset="-122"/>
              </a:rPr>
              <a:t> </a:t>
            </a:r>
          </a:p>
        </p:txBody>
      </p:sp>
      <p:graphicFrame>
        <p:nvGraphicFramePr>
          <p:cNvPr id="114691" name="Object 3"/>
          <p:cNvGraphicFramePr>
            <a:graphicFrameLocks noChangeAspect="1"/>
          </p:cNvGraphicFramePr>
          <p:nvPr>
            <p:extLst>
              <p:ext uri="{D42A27DB-BD31-4B8C-83A1-F6EECF244321}">
                <p14:modId xmlns:p14="http://schemas.microsoft.com/office/powerpoint/2010/main" val="244643142"/>
              </p:ext>
            </p:extLst>
          </p:nvPr>
        </p:nvGraphicFramePr>
        <p:xfrm>
          <a:off x="3231945" y="718739"/>
          <a:ext cx="2035175" cy="400050"/>
        </p:xfrm>
        <a:graphic>
          <a:graphicData uri="http://schemas.openxmlformats.org/presentationml/2006/ole">
            <mc:AlternateContent xmlns:mc="http://schemas.openxmlformats.org/markup-compatibility/2006">
              <mc:Choice xmlns:v="urn:schemas-microsoft-com:vml" Requires="v">
                <p:oleObj spid="_x0000_s12816" name="公式" r:id="rId3" imgW="2000228" imgH="380897" progId="Equation.3">
                  <p:embed/>
                </p:oleObj>
              </mc:Choice>
              <mc:Fallback>
                <p:oleObj name="公式" r:id="rId3" imgW="2000228" imgH="3808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945" y="718739"/>
                        <a:ext cx="20351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2" name="Object 4"/>
          <p:cNvGraphicFramePr>
            <a:graphicFrameLocks noChangeAspect="1"/>
          </p:cNvGraphicFramePr>
          <p:nvPr>
            <p:extLst>
              <p:ext uri="{D42A27DB-BD31-4B8C-83A1-F6EECF244321}">
                <p14:modId xmlns:p14="http://schemas.microsoft.com/office/powerpoint/2010/main" val="1495669607"/>
              </p:ext>
            </p:extLst>
          </p:nvPr>
        </p:nvGraphicFramePr>
        <p:xfrm>
          <a:off x="9557543" y="491861"/>
          <a:ext cx="544513" cy="922337"/>
        </p:xfrm>
        <a:graphic>
          <a:graphicData uri="http://schemas.openxmlformats.org/presentationml/2006/ole">
            <mc:AlternateContent xmlns:mc="http://schemas.openxmlformats.org/markup-compatibility/2006">
              <mc:Choice xmlns:v="urn:schemas-microsoft-com:vml" Requires="v">
                <p:oleObj spid="_x0000_s12817" name="Equation" r:id="rId5" imgW="533371" imgH="914361" progId="Equation.3">
                  <p:embed/>
                </p:oleObj>
              </mc:Choice>
              <mc:Fallback>
                <p:oleObj name="Equation" r:id="rId5" imgW="533371" imgH="91436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7543" y="491861"/>
                        <a:ext cx="544513"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57" name="Object 5"/>
          <p:cNvGraphicFramePr>
            <a:graphicFrameLocks noChangeAspect="1"/>
          </p:cNvGraphicFramePr>
          <p:nvPr>
            <p:extLst>
              <p:ext uri="{D42A27DB-BD31-4B8C-83A1-F6EECF244321}">
                <p14:modId xmlns:p14="http://schemas.microsoft.com/office/powerpoint/2010/main" val="1759153161"/>
              </p:ext>
            </p:extLst>
          </p:nvPr>
        </p:nvGraphicFramePr>
        <p:xfrm>
          <a:off x="9481344" y="1704813"/>
          <a:ext cx="239712" cy="294782"/>
        </p:xfrm>
        <a:graphic>
          <a:graphicData uri="http://schemas.openxmlformats.org/presentationml/2006/ole">
            <mc:AlternateContent xmlns:mc="http://schemas.openxmlformats.org/markup-compatibility/2006">
              <mc:Choice xmlns:v="urn:schemas-microsoft-com:vml" Requires="v">
                <p:oleObj spid="_x0000_s12818" name="Equation" r:id="rId7" imgW="114120" imgH="139680" progId="Equation.DSMT4">
                  <p:embed/>
                </p:oleObj>
              </mc:Choice>
              <mc:Fallback>
                <p:oleObj name="Equation" r:id="rId7" imgW="114120" imgH="139680" progId="Equation.DSMT4">
                  <p:embed/>
                  <p:pic>
                    <p:nvPicPr>
                      <p:cNvPr id="0" name=""/>
                      <p:cNvPicPr>
                        <a:picLocks noChangeAspect="1" noChangeArrowheads="1"/>
                      </p:cNvPicPr>
                      <p:nvPr/>
                    </p:nvPicPr>
                    <p:blipFill>
                      <a:blip r:embed="rId8"/>
                      <a:srcRect/>
                      <a:stretch>
                        <a:fillRect/>
                      </a:stretch>
                    </p:blipFill>
                    <p:spPr bwMode="auto">
                      <a:xfrm>
                        <a:off x="9481344" y="1704813"/>
                        <a:ext cx="239712" cy="294782"/>
                      </a:xfrm>
                      <a:prstGeom prst="rect">
                        <a:avLst/>
                      </a:prstGeom>
                      <a:noFill/>
                      <a:ln>
                        <a:noFill/>
                      </a:ln>
                      <a:effectLst/>
                      <a:extLst/>
                    </p:spPr>
                  </p:pic>
                </p:oleObj>
              </mc:Fallback>
            </mc:AlternateContent>
          </a:graphicData>
        </a:graphic>
      </p:graphicFrame>
      <p:grpSp>
        <p:nvGrpSpPr>
          <p:cNvPr id="253958" name="Group 6"/>
          <p:cNvGrpSpPr>
            <a:grpSpLocks/>
          </p:cNvGrpSpPr>
          <p:nvPr/>
        </p:nvGrpSpPr>
        <p:grpSpPr bwMode="auto">
          <a:xfrm>
            <a:off x="9144000" y="2022475"/>
            <a:ext cx="914400" cy="968375"/>
            <a:chOff x="4464" y="1200"/>
            <a:chExt cx="576" cy="610"/>
          </a:xfrm>
        </p:grpSpPr>
        <p:grpSp>
          <p:nvGrpSpPr>
            <p:cNvPr id="114724" name="Group 7"/>
            <p:cNvGrpSpPr>
              <a:grpSpLocks/>
            </p:cNvGrpSpPr>
            <p:nvPr/>
          </p:nvGrpSpPr>
          <p:grpSpPr bwMode="auto">
            <a:xfrm>
              <a:off x="4464" y="1200"/>
              <a:ext cx="288" cy="610"/>
              <a:chOff x="4464" y="1200"/>
              <a:chExt cx="288" cy="610"/>
            </a:xfrm>
          </p:grpSpPr>
          <p:sp>
            <p:nvSpPr>
              <p:cNvPr id="114726" name="Line 8"/>
              <p:cNvSpPr>
                <a:spLocks noChangeShapeType="1"/>
              </p:cNvSpPr>
              <p:nvPr/>
            </p:nvSpPr>
            <p:spPr bwMode="auto">
              <a:xfrm>
                <a:off x="4752" y="1200"/>
                <a:ext cx="0" cy="6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7" name="Line 9"/>
              <p:cNvSpPr>
                <a:spLocks noChangeShapeType="1"/>
              </p:cNvSpPr>
              <p:nvPr/>
            </p:nvSpPr>
            <p:spPr bwMode="auto">
              <a:xfrm flipH="1">
                <a:off x="4464" y="1200"/>
                <a:ext cx="288"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4725" name="Line 10"/>
            <p:cNvSpPr>
              <a:spLocks noChangeShapeType="1"/>
            </p:cNvSpPr>
            <p:nvPr/>
          </p:nvSpPr>
          <p:spPr bwMode="auto">
            <a:xfrm>
              <a:off x="4752" y="1200"/>
              <a:ext cx="288"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3963" name="Object 11"/>
          <p:cNvGraphicFramePr>
            <a:graphicFrameLocks noChangeAspect="1"/>
          </p:cNvGraphicFramePr>
          <p:nvPr>
            <p:extLst>
              <p:ext uri="{D42A27DB-BD31-4B8C-83A1-F6EECF244321}">
                <p14:modId xmlns:p14="http://schemas.microsoft.com/office/powerpoint/2010/main" val="2514440962"/>
              </p:ext>
            </p:extLst>
          </p:nvPr>
        </p:nvGraphicFramePr>
        <p:xfrm>
          <a:off x="9029183" y="2394585"/>
          <a:ext cx="1144033" cy="374410"/>
        </p:xfrm>
        <a:graphic>
          <a:graphicData uri="http://schemas.openxmlformats.org/presentationml/2006/ole">
            <mc:AlternateContent xmlns:mc="http://schemas.openxmlformats.org/markup-compatibility/2006">
              <mc:Choice xmlns:v="urn:schemas-microsoft-com:vml" Requires="v">
                <p:oleObj spid="_x0000_s12819" name="Equation" r:id="rId9" imgW="520560" imgH="164880" progId="Equation.DSMT4">
                  <p:embed/>
                </p:oleObj>
              </mc:Choice>
              <mc:Fallback>
                <p:oleObj name="Equation" r:id="rId9" imgW="520560" imgH="164880" progId="Equation.DSMT4">
                  <p:embed/>
                  <p:pic>
                    <p:nvPicPr>
                      <p:cNvPr id="0" name=""/>
                      <p:cNvPicPr>
                        <a:picLocks noChangeAspect="1" noChangeArrowheads="1"/>
                      </p:cNvPicPr>
                      <p:nvPr/>
                    </p:nvPicPr>
                    <p:blipFill>
                      <a:blip r:embed="rId10"/>
                      <a:srcRect/>
                      <a:stretch>
                        <a:fillRect/>
                      </a:stretch>
                    </p:blipFill>
                    <p:spPr bwMode="auto">
                      <a:xfrm>
                        <a:off x="9029183" y="2394585"/>
                        <a:ext cx="1144033" cy="374410"/>
                      </a:xfrm>
                      <a:prstGeom prst="rect">
                        <a:avLst/>
                      </a:prstGeom>
                      <a:noFill/>
                      <a:ln>
                        <a:noFill/>
                      </a:ln>
                      <a:effectLst/>
                      <a:extLst/>
                    </p:spPr>
                  </p:pic>
                </p:oleObj>
              </mc:Fallback>
            </mc:AlternateContent>
          </a:graphicData>
        </a:graphic>
      </p:graphicFrame>
      <p:sp>
        <p:nvSpPr>
          <p:cNvPr id="253964" name="Line 12"/>
          <p:cNvSpPr>
            <a:spLocks noChangeShapeType="1"/>
          </p:cNvSpPr>
          <p:nvPr/>
        </p:nvSpPr>
        <p:spPr bwMode="auto">
          <a:xfrm>
            <a:off x="9155101" y="2690276"/>
            <a:ext cx="304801" cy="383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3965" name="Line 13"/>
          <p:cNvSpPr>
            <a:spLocks noChangeShapeType="1"/>
          </p:cNvSpPr>
          <p:nvPr/>
        </p:nvSpPr>
        <p:spPr bwMode="auto">
          <a:xfrm flipH="1">
            <a:off x="9742498" y="2713432"/>
            <a:ext cx="279013"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3966" name="Object 14"/>
          <p:cNvGraphicFramePr>
            <a:graphicFrameLocks noChangeAspect="1"/>
          </p:cNvGraphicFramePr>
          <p:nvPr>
            <p:extLst>
              <p:ext uri="{D42A27DB-BD31-4B8C-83A1-F6EECF244321}">
                <p14:modId xmlns:p14="http://schemas.microsoft.com/office/powerpoint/2010/main" val="3904602190"/>
              </p:ext>
            </p:extLst>
          </p:nvPr>
        </p:nvGraphicFramePr>
        <p:xfrm>
          <a:off x="9525000" y="2990730"/>
          <a:ext cx="152400" cy="279400"/>
        </p:xfrm>
        <a:graphic>
          <a:graphicData uri="http://schemas.openxmlformats.org/presentationml/2006/ole">
            <mc:AlternateContent xmlns:mc="http://schemas.openxmlformats.org/markup-compatibility/2006">
              <mc:Choice xmlns:v="urn:schemas-microsoft-com:vml" Requires="v">
                <p:oleObj spid="_x0000_s12820" name="Equation" r:id="rId11" imgW="142973" imgH="266558" progId="Equation.3">
                  <p:embed/>
                </p:oleObj>
              </mc:Choice>
              <mc:Fallback>
                <p:oleObj name="Equation" r:id="rId11" imgW="142973" imgH="26655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2990730"/>
                        <a:ext cx="1524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68" name="Object 16"/>
          <p:cNvGraphicFramePr>
            <a:graphicFrameLocks noChangeAspect="1"/>
          </p:cNvGraphicFramePr>
          <p:nvPr>
            <p:extLst>
              <p:ext uri="{D42A27DB-BD31-4B8C-83A1-F6EECF244321}">
                <p14:modId xmlns:p14="http://schemas.microsoft.com/office/powerpoint/2010/main" val="147544517"/>
              </p:ext>
            </p:extLst>
          </p:nvPr>
        </p:nvGraphicFramePr>
        <p:xfrm>
          <a:off x="3120041" y="1515716"/>
          <a:ext cx="406400" cy="914400"/>
        </p:xfrm>
        <a:graphic>
          <a:graphicData uri="http://schemas.openxmlformats.org/presentationml/2006/ole">
            <mc:AlternateContent xmlns:mc="http://schemas.openxmlformats.org/markup-compatibility/2006">
              <mc:Choice xmlns:v="urn:schemas-microsoft-com:vml" Requires="v">
                <p:oleObj spid="_x0000_s12821" name="公式" r:id="rId13" imgW="400115" imgH="904978" progId="Equation.3">
                  <p:embed/>
                </p:oleObj>
              </mc:Choice>
              <mc:Fallback>
                <p:oleObj name="公式" r:id="rId13" imgW="400115" imgH="9049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041" y="1515716"/>
                        <a:ext cx="406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69" name="Object 17"/>
          <p:cNvGraphicFramePr>
            <a:graphicFrameLocks noChangeAspect="1"/>
          </p:cNvGraphicFramePr>
          <p:nvPr>
            <p:extLst>
              <p:ext uri="{D42A27DB-BD31-4B8C-83A1-F6EECF244321}">
                <p14:modId xmlns:p14="http://schemas.microsoft.com/office/powerpoint/2010/main" val="837396631"/>
              </p:ext>
            </p:extLst>
          </p:nvPr>
        </p:nvGraphicFramePr>
        <p:xfrm>
          <a:off x="3614738" y="2308172"/>
          <a:ext cx="850900" cy="508000"/>
        </p:xfrm>
        <a:graphic>
          <a:graphicData uri="http://schemas.openxmlformats.org/presentationml/2006/ole">
            <mc:AlternateContent xmlns:mc="http://schemas.openxmlformats.org/markup-compatibility/2006">
              <mc:Choice xmlns:v="urn:schemas-microsoft-com:vml" Requires="v">
                <p:oleObj spid="_x0000_s12822" name="公式" r:id="rId15" imgW="838055" imgH="495236" progId="Equation.3">
                  <p:embed/>
                </p:oleObj>
              </mc:Choice>
              <mc:Fallback>
                <p:oleObj name="公式" r:id="rId15" imgW="838055" imgH="49523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14738" y="2308172"/>
                        <a:ext cx="850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0" name="Object 18"/>
          <p:cNvGraphicFramePr>
            <a:graphicFrameLocks noChangeAspect="1"/>
          </p:cNvGraphicFramePr>
          <p:nvPr>
            <p:extLst>
              <p:ext uri="{D42A27DB-BD31-4B8C-83A1-F6EECF244321}">
                <p14:modId xmlns:p14="http://schemas.microsoft.com/office/powerpoint/2010/main" val="3806551463"/>
              </p:ext>
            </p:extLst>
          </p:nvPr>
        </p:nvGraphicFramePr>
        <p:xfrm>
          <a:off x="3614738" y="3043131"/>
          <a:ext cx="3427413" cy="508000"/>
        </p:xfrm>
        <a:graphic>
          <a:graphicData uri="http://schemas.openxmlformats.org/presentationml/2006/ole">
            <mc:AlternateContent xmlns:mc="http://schemas.openxmlformats.org/markup-compatibility/2006">
              <mc:Choice xmlns:v="urn:schemas-microsoft-com:vml" Requires="v">
                <p:oleObj spid="_x0000_s12823" name="公式" r:id="rId17" imgW="3419544" imgH="495236" progId="Equation.3">
                  <p:embed/>
                </p:oleObj>
              </mc:Choice>
              <mc:Fallback>
                <p:oleObj name="公式" r:id="rId17" imgW="3419544" imgH="4952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4738" y="3043131"/>
                        <a:ext cx="3427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1" name="Object 19"/>
          <p:cNvGraphicFramePr>
            <a:graphicFrameLocks noChangeAspect="1"/>
          </p:cNvGraphicFramePr>
          <p:nvPr>
            <p:extLst>
              <p:ext uri="{D42A27DB-BD31-4B8C-83A1-F6EECF244321}">
                <p14:modId xmlns:p14="http://schemas.microsoft.com/office/powerpoint/2010/main" val="1836652554"/>
              </p:ext>
            </p:extLst>
          </p:nvPr>
        </p:nvGraphicFramePr>
        <p:xfrm>
          <a:off x="3639740" y="1503950"/>
          <a:ext cx="1333500" cy="914400"/>
        </p:xfrm>
        <a:graphic>
          <a:graphicData uri="http://schemas.openxmlformats.org/presentationml/2006/ole">
            <mc:AlternateContent xmlns:mc="http://schemas.openxmlformats.org/markup-compatibility/2006">
              <mc:Choice xmlns:v="urn:schemas-microsoft-com:vml" Requires="v">
                <p:oleObj spid="_x0000_s12824" name="公式" r:id="rId19" imgW="1323885" imgH="904978" progId="Equation.3">
                  <p:embed/>
                </p:oleObj>
              </mc:Choice>
              <mc:Fallback>
                <p:oleObj name="公式" r:id="rId19" imgW="1323885" imgH="90497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39740" y="1503950"/>
                        <a:ext cx="1333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2" name="Object 20"/>
          <p:cNvGraphicFramePr>
            <a:graphicFrameLocks noChangeAspect="1"/>
          </p:cNvGraphicFramePr>
          <p:nvPr>
            <p:extLst>
              <p:ext uri="{D42A27DB-BD31-4B8C-83A1-F6EECF244321}">
                <p14:modId xmlns:p14="http://schemas.microsoft.com/office/powerpoint/2010/main" val="3142828813"/>
              </p:ext>
            </p:extLst>
          </p:nvPr>
        </p:nvGraphicFramePr>
        <p:xfrm>
          <a:off x="5082381" y="1473771"/>
          <a:ext cx="1270000" cy="914400"/>
        </p:xfrm>
        <a:graphic>
          <a:graphicData uri="http://schemas.openxmlformats.org/presentationml/2006/ole">
            <mc:AlternateContent xmlns:mc="http://schemas.openxmlformats.org/markup-compatibility/2006">
              <mc:Choice xmlns:v="urn:schemas-microsoft-com:vml" Requires="v">
                <p:oleObj spid="_x0000_s12825" name="公式" r:id="rId21" imgW="1257257" imgH="904978" progId="Equation.3">
                  <p:embed/>
                </p:oleObj>
              </mc:Choice>
              <mc:Fallback>
                <p:oleObj name="公式" r:id="rId21" imgW="1257257" imgH="904978"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5082381" y="1473771"/>
                        <a:ext cx="1270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3" name="Object 21"/>
          <p:cNvGraphicFramePr>
            <a:graphicFrameLocks noChangeAspect="1"/>
          </p:cNvGraphicFramePr>
          <p:nvPr>
            <p:extLst>
              <p:ext uri="{D42A27DB-BD31-4B8C-83A1-F6EECF244321}">
                <p14:modId xmlns:p14="http://schemas.microsoft.com/office/powerpoint/2010/main" val="3362612515"/>
              </p:ext>
            </p:extLst>
          </p:nvPr>
        </p:nvGraphicFramePr>
        <p:xfrm>
          <a:off x="6437245" y="1487160"/>
          <a:ext cx="685800" cy="914400"/>
        </p:xfrm>
        <a:graphic>
          <a:graphicData uri="http://schemas.openxmlformats.org/presentationml/2006/ole">
            <mc:AlternateContent xmlns:mc="http://schemas.openxmlformats.org/markup-compatibility/2006">
              <mc:Choice xmlns:v="urn:schemas-microsoft-com:vml" Requires="v">
                <p:oleObj spid="_x0000_s12826" name="公式" r:id="rId23" imgW="676344" imgH="904978" progId="Equation.3">
                  <p:embed/>
                </p:oleObj>
              </mc:Choice>
              <mc:Fallback>
                <p:oleObj name="公式" r:id="rId23" imgW="676344" imgH="90497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37245" y="1487160"/>
                        <a:ext cx="68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6" name="Text Box 22"/>
          <p:cNvSpPr txBox="1">
            <a:spLocks noChangeArrowheads="1"/>
          </p:cNvSpPr>
          <p:nvPr/>
        </p:nvSpPr>
        <p:spPr bwMode="auto">
          <a:xfrm>
            <a:off x="8028878" y="65920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求全导数</a:t>
            </a:r>
          </a:p>
        </p:txBody>
      </p:sp>
      <p:graphicFrame>
        <p:nvGraphicFramePr>
          <p:cNvPr id="114707" name="Object 23"/>
          <p:cNvGraphicFramePr>
            <a:graphicFrameLocks noChangeAspect="1"/>
          </p:cNvGraphicFramePr>
          <p:nvPr>
            <p:extLst>
              <p:ext uri="{D42A27DB-BD31-4B8C-83A1-F6EECF244321}">
                <p14:modId xmlns:p14="http://schemas.microsoft.com/office/powerpoint/2010/main" val="1512046340"/>
              </p:ext>
            </p:extLst>
          </p:nvPr>
        </p:nvGraphicFramePr>
        <p:xfrm>
          <a:off x="5400840" y="599774"/>
          <a:ext cx="1030288" cy="515938"/>
        </p:xfrm>
        <a:graphic>
          <a:graphicData uri="http://schemas.openxmlformats.org/presentationml/2006/ole">
            <mc:AlternateContent xmlns:mc="http://schemas.openxmlformats.org/markup-compatibility/2006">
              <mc:Choice xmlns:v="urn:schemas-microsoft-com:vml" Requires="v">
                <p:oleObj spid="_x0000_s12827" name="公式" r:id="rId25" imgW="1009484" imgH="495236" progId="Equation.3">
                  <p:embed/>
                </p:oleObj>
              </mc:Choice>
              <mc:Fallback>
                <p:oleObj name="公式" r:id="rId25" imgW="1009484" imgH="495236"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00840" y="599774"/>
                        <a:ext cx="1030288"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8" name="Object 24"/>
          <p:cNvGraphicFramePr>
            <a:graphicFrameLocks noChangeAspect="1"/>
          </p:cNvGraphicFramePr>
          <p:nvPr>
            <p:extLst>
              <p:ext uri="{D42A27DB-BD31-4B8C-83A1-F6EECF244321}">
                <p14:modId xmlns:p14="http://schemas.microsoft.com/office/powerpoint/2010/main" val="3441436018"/>
              </p:ext>
            </p:extLst>
          </p:nvPr>
        </p:nvGraphicFramePr>
        <p:xfrm>
          <a:off x="6597650" y="763587"/>
          <a:ext cx="1339850" cy="358775"/>
        </p:xfrm>
        <a:graphic>
          <a:graphicData uri="http://schemas.openxmlformats.org/presentationml/2006/ole">
            <mc:AlternateContent xmlns:mc="http://schemas.openxmlformats.org/markup-compatibility/2006">
              <mc:Choice xmlns:v="urn:schemas-microsoft-com:vml" Requires="v">
                <p:oleObj spid="_x0000_s12828" name="公式" r:id="rId27" imgW="1314515" imgH="343016" progId="Equation.3">
                  <p:embed/>
                </p:oleObj>
              </mc:Choice>
              <mc:Fallback>
                <p:oleObj name="公式" r:id="rId27" imgW="1314515" imgH="34301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97650" y="763587"/>
                        <a:ext cx="13398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77" name="Text Box 25"/>
          <p:cNvSpPr txBox="1">
            <a:spLocks noChangeArrowheads="1"/>
          </p:cNvSpPr>
          <p:nvPr/>
        </p:nvSpPr>
        <p:spPr bwMode="auto">
          <a:xfrm>
            <a:off x="2088464" y="1650856"/>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a:t>
            </a:r>
          </a:p>
        </p:txBody>
      </p:sp>
      <p:graphicFrame>
        <p:nvGraphicFramePr>
          <p:cNvPr id="253978" name="Object 26"/>
          <p:cNvGraphicFramePr>
            <a:graphicFrameLocks noChangeAspect="1"/>
          </p:cNvGraphicFramePr>
          <p:nvPr>
            <p:extLst>
              <p:ext uri="{D42A27DB-BD31-4B8C-83A1-F6EECF244321}">
                <p14:modId xmlns:p14="http://schemas.microsoft.com/office/powerpoint/2010/main" val="4110734294"/>
              </p:ext>
            </p:extLst>
          </p:nvPr>
        </p:nvGraphicFramePr>
        <p:xfrm>
          <a:off x="4416426" y="2415435"/>
          <a:ext cx="1130300" cy="317500"/>
        </p:xfrm>
        <a:graphic>
          <a:graphicData uri="http://schemas.openxmlformats.org/presentationml/2006/ole">
            <mc:AlternateContent xmlns:mc="http://schemas.openxmlformats.org/markup-compatibility/2006">
              <mc:Choice xmlns:v="urn:schemas-microsoft-com:vml" Requires="v">
                <p:oleObj spid="_x0000_s12829" name="公式" r:id="rId29" imgW="1124001" imgH="304787" progId="Equation.3">
                  <p:embed/>
                </p:oleObj>
              </mc:Choice>
              <mc:Fallback>
                <p:oleObj name="公式" r:id="rId29" imgW="1124001" imgH="304787" progId="Equation.3">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4416426" y="2415435"/>
                        <a:ext cx="1130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9" name="Object 27"/>
          <p:cNvGraphicFramePr>
            <a:graphicFrameLocks noChangeAspect="1"/>
          </p:cNvGraphicFramePr>
          <p:nvPr>
            <p:extLst>
              <p:ext uri="{D42A27DB-BD31-4B8C-83A1-F6EECF244321}">
                <p14:modId xmlns:p14="http://schemas.microsoft.com/office/powerpoint/2010/main" val="647825286"/>
              </p:ext>
            </p:extLst>
          </p:nvPr>
        </p:nvGraphicFramePr>
        <p:xfrm>
          <a:off x="5584893" y="2444750"/>
          <a:ext cx="939800" cy="279400"/>
        </p:xfrm>
        <a:graphic>
          <a:graphicData uri="http://schemas.openxmlformats.org/presentationml/2006/ole">
            <mc:AlternateContent xmlns:mc="http://schemas.openxmlformats.org/markup-compatibility/2006">
              <mc:Choice xmlns:v="urn:schemas-microsoft-com:vml" Requires="v">
                <p:oleObj spid="_x0000_s12830" name="公式" r:id="rId31" imgW="933486" imgH="266558" progId="Equation.3">
                  <p:embed/>
                </p:oleObj>
              </mc:Choice>
              <mc:Fallback>
                <p:oleObj name="公式" r:id="rId31" imgW="933486" imgH="266558"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84893" y="2444750"/>
                        <a:ext cx="939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80" name="Text Box 28"/>
          <p:cNvSpPr txBox="1">
            <a:spLocks noChangeArrowheads="1"/>
          </p:cNvSpPr>
          <p:nvPr/>
        </p:nvSpPr>
        <p:spPr bwMode="auto">
          <a:xfrm>
            <a:off x="2178050" y="3886200"/>
            <a:ext cx="8119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chemeClr val="tx2"/>
                </a:solidFill>
                <a:ea typeface="楷体_GB2312" pitchFamily="49" charset="-122"/>
              </a:rPr>
              <a:t>注意：</a:t>
            </a:r>
            <a:r>
              <a:rPr lang="zh-CN" altLang="en-US" sz="2800" b="1">
                <a:ea typeface="楷体_GB2312" pitchFamily="49" charset="-122"/>
              </a:rPr>
              <a:t>多元抽象复合函数求导在偏微分方程变形与</a:t>
            </a:r>
          </a:p>
        </p:txBody>
      </p:sp>
      <p:sp>
        <p:nvSpPr>
          <p:cNvPr id="253981" name="Rectangle 29"/>
          <p:cNvSpPr>
            <a:spLocks noChangeArrowheads="1"/>
          </p:cNvSpPr>
          <p:nvPr/>
        </p:nvSpPr>
        <p:spPr bwMode="auto">
          <a:xfrm>
            <a:off x="8839200" y="1600200"/>
            <a:ext cx="1524000" cy="1981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3989" name="Text Box 37"/>
          <p:cNvSpPr txBox="1">
            <a:spLocks noChangeArrowheads="1"/>
          </p:cNvSpPr>
          <p:nvPr/>
        </p:nvSpPr>
        <p:spPr bwMode="auto">
          <a:xfrm>
            <a:off x="1812926" y="4432300"/>
            <a:ext cx="42418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验证解的问题中经常遇到</a:t>
            </a:r>
            <a:r>
              <a:rPr lang="en-US" altLang="zh-CN" sz="2800" b="1">
                <a:ea typeface="楷体_GB2312" pitchFamily="49" charset="-122"/>
              </a:rPr>
              <a:t>,</a:t>
            </a:r>
          </a:p>
        </p:txBody>
      </p:sp>
      <p:sp>
        <p:nvSpPr>
          <p:cNvPr id="253990" name="Text Box 38"/>
          <p:cNvSpPr txBox="1">
            <a:spLocks noChangeArrowheads="1"/>
          </p:cNvSpPr>
          <p:nvPr/>
        </p:nvSpPr>
        <p:spPr bwMode="auto">
          <a:xfrm>
            <a:off x="5943601" y="4419600"/>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下列两个例题有助于掌握</a:t>
            </a:r>
          </a:p>
        </p:txBody>
      </p:sp>
      <p:sp>
        <p:nvSpPr>
          <p:cNvPr id="253991" name="Text Box 39"/>
          <p:cNvSpPr txBox="1">
            <a:spLocks noChangeArrowheads="1"/>
          </p:cNvSpPr>
          <p:nvPr/>
        </p:nvSpPr>
        <p:spPr bwMode="auto">
          <a:xfrm>
            <a:off x="1828801" y="5029200"/>
            <a:ext cx="64059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这方面问题的求导技巧与常用导数符号</a:t>
            </a:r>
            <a:r>
              <a:rPr lang="en-US" altLang="zh-CN" sz="2800" b="1">
                <a:ea typeface="楷体_GB2312" pitchFamily="49" charset="-122"/>
              </a:rPr>
              <a:t>.</a:t>
            </a:r>
          </a:p>
        </p:txBody>
      </p:sp>
    </p:spTree>
    <p:extLst>
      <p:ext uri="{BB962C8B-B14F-4D97-AF65-F5344CB8AC3E}">
        <p14:creationId xmlns:p14="http://schemas.microsoft.com/office/powerpoint/2010/main" val="31779682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77"/>
                                        </p:tgtEl>
                                        <p:attrNameLst>
                                          <p:attrName>style.visibility</p:attrName>
                                        </p:attrNameLst>
                                      </p:cBhvr>
                                      <p:to>
                                        <p:strVal val="visible"/>
                                      </p:to>
                                    </p:set>
                                    <p:animEffect transition="in" filter="wipe(left)">
                                      <p:cBhvr>
                                        <p:cTn id="7" dur="500"/>
                                        <p:tgtEl>
                                          <p:spTgt spid="253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81"/>
                                        </p:tgtEl>
                                        <p:attrNameLst>
                                          <p:attrName>style.visibility</p:attrName>
                                        </p:attrNameLst>
                                      </p:cBhvr>
                                      <p:to>
                                        <p:strVal val="visible"/>
                                      </p:to>
                                    </p:set>
                                    <p:animEffect transition="in" filter="wipe(left)">
                                      <p:cBhvr>
                                        <p:cTn id="12" dur="500"/>
                                        <p:tgtEl>
                                          <p:spTgt spid="253981"/>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253957"/>
                                        </p:tgtEl>
                                        <p:attrNameLst>
                                          <p:attrName>style.visibility</p:attrName>
                                        </p:attrNameLst>
                                      </p:cBhvr>
                                      <p:to>
                                        <p:strVal val="visible"/>
                                      </p:to>
                                    </p:set>
                                    <p:animEffect transition="in" filter="wipe(up)">
                                      <p:cBhvr>
                                        <p:cTn id="16" dur="500"/>
                                        <p:tgtEl>
                                          <p:spTgt spid="2539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53958"/>
                                        </p:tgtEl>
                                        <p:attrNameLst>
                                          <p:attrName>style.visibility</p:attrName>
                                        </p:attrNameLst>
                                      </p:cBhvr>
                                      <p:to>
                                        <p:strVal val="visible"/>
                                      </p:to>
                                    </p:set>
                                    <p:animEffect transition="in" filter="wipe(up)">
                                      <p:cBhvr>
                                        <p:cTn id="21" dur="500"/>
                                        <p:tgtEl>
                                          <p:spTgt spid="25395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253963"/>
                                        </p:tgtEl>
                                        <p:attrNameLst>
                                          <p:attrName>style.visibility</p:attrName>
                                        </p:attrNameLst>
                                      </p:cBhvr>
                                      <p:to>
                                        <p:strVal val="visible"/>
                                      </p:to>
                                    </p:set>
                                    <p:animEffect transition="in" filter="wipe(up)">
                                      <p:cBhvr>
                                        <p:cTn id="25" dur="500"/>
                                        <p:tgtEl>
                                          <p:spTgt spid="253963"/>
                                        </p:tgtEl>
                                      </p:cBhvr>
                                    </p:animEffect>
                                  </p:childTnLst>
                                </p:cTn>
                              </p:par>
                            </p:childTnLst>
                          </p:cTn>
                        </p:par>
                        <p:par>
                          <p:cTn id="26" fill="hold" nodeType="with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253966"/>
                                        </p:tgtEl>
                                        <p:attrNameLst>
                                          <p:attrName>style.visibility</p:attrName>
                                        </p:attrNameLst>
                                      </p:cBhvr>
                                      <p:to>
                                        <p:strVal val="visible"/>
                                      </p:to>
                                    </p:set>
                                    <p:animEffect transition="in" filter="wipe(up)">
                                      <p:cBhvr>
                                        <p:cTn id="29" dur="500"/>
                                        <p:tgtEl>
                                          <p:spTgt spid="2539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53964"/>
                                        </p:tgtEl>
                                        <p:attrNameLst>
                                          <p:attrName>style.visibility</p:attrName>
                                        </p:attrNameLst>
                                      </p:cBhvr>
                                      <p:to>
                                        <p:strVal val="visible"/>
                                      </p:to>
                                    </p:set>
                                    <p:animEffect transition="in" filter="wipe(up)">
                                      <p:cBhvr>
                                        <p:cTn id="34" dur="500"/>
                                        <p:tgtEl>
                                          <p:spTgt spid="25396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53965"/>
                                        </p:tgtEl>
                                        <p:attrNameLst>
                                          <p:attrName>style.visibility</p:attrName>
                                        </p:attrNameLst>
                                      </p:cBhvr>
                                      <p:to>
                                        <p:strVal val="visible"/>
                                      </p:to>
                                    </p:set>
                                    <p:animEffect transition="in" filter="wipe(up)">
                                      <p:cBhvr>
                                        <p:cTn id="39" dur="500"/>
                                        <p:tgtEl>
                                          <p:spTgt spid="25396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53968"/>
                                        </p:tgtEl>
                                        <p:attrNameLst>
                                          <p:attrName>style.visibility</p:attrName>
                                        </p:attrNameLst>
                                      </p:cBhvr>
                                      <p:to>
                                        <p:strVal val="visible"/>
                                      </p:to>
                                    </p:set>
                                    <p:animEffect transition="in" filter="wipe(left)">
                                      <p:cBhvr>
                                        <p:cTn id="44" dur="500"/>
                                        <p:tgtEl>
                                          <p:spTgt spid="25396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53971"/>
                                        </p:tgtEl>
                                        <p:attrNameLst>
                                          <p:attrName>style.visibility</p:attrName>
                                        </p:attrNameLst>
                                      </p:cBhvr>
                                      <p:to>
                                        <p:strVal val="visible"/>
                                      </p:to>
                                    </p:set>
                                    <p:animEffect transition="in" filter="wipe(left)">
                                      <p:cBhvr>
                                        <p:cTn id="49" dur="500"/>
                                        <p:tgtEl>
                                          <p:spTgt spid="2539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53972"/>
                                        </p:tgtEl>
                                        <p:attrNameLst>
                                          <p:attrName>style.visibility</p:attrName>
                                        </p:attrNameLst>
                                      </p:cBhvr>
                                      <p:to>
                                        <p:strVal val="visible"/>
                                      </p:to>
                                    </p:set>
                                    <p:animEffect transition="in" filter="wipe(left)">
                                      <p:cBhvr>
                                        <p:cTn id="54" dur="500"/>
                                        <p:tgtEl>
                                          <p:spTgt spid="2539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53973"/>
                                        </p:tgtEl>
                                        <p:attrNameLst>
                                          <p:attrName>style.visibility</p:attrName>
                                        </p:attrNameLst>
                                      </p:cBhvr>
                                      <p:to>
                                        <p:strVal val="visible"/>
                                      </p:to>
                                    </p:set>
                                    <p:animEffect transition="in" filter="wipe(left)">
                                      <p:cBhvr>
                                        <p:cTn id="59" dur="500"/>
                                        <p:tgtEl>
                                          <p:spTgt spid="2539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53969"/>
                                        </p:tgtEl>
                                        <p:attrNameLst>
                                          <p:attrName>style.visibility</p:attrName>
                                        </p:attrNameLst>
                                      </p:cBhvr>
                                      <p:to>
                                        <p:strVal val="visible"/>
                                      </p:to>
                                    </p:set>
                                    <p:animEffect transition="in" filter="wipe(left)">
                                      <p:cBhvr>
                                        <p:cTn id="64" dur="500"/>
                                        <p:tgtEl>
                                          <p:spTgt spid="25396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53978"/>
                                        </p:tgtEl>
                                        <p:attrNameLst>
                                          <p:attrName>style.visibility</p:attrName>
                                        </p:attrNameLst>
                                      </p:cBhvr>
                                      <p:to>
                                        <p:strVal val="visible"/>
                                      </p:to>
                                    </p:set>
                                    <p:animEffect transition="in" filter="wipe(left)">
                                      <p:cBhvr>
                                        <p:cTn id="69" dur="500"/>
                                        <p:tgtEl>
                                          <p:spTgt spid="2539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53979"/>
                                        </p:tgtEl>
                                        <p:attrNameLst>
                                          <p:attrName>style.visibility</p:attrName>
                                        </p:attrNameLst>
                                      </p:cBhvr>
                                      <p:to>
                                        <p:strVal val="visible"/>
                                      </p:to>
                                    </p:set>
                                    <p:animEffect transition="in" filter="wipe(left)">
                                      <p:cBhvr>
                                        <p:cTn id="74" dur="500"/>
                                        <p:tgtEl>
                                          <p:spTgt spid="25397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53970"/>
                                        </p:tgtEl>
                                        <p:attrNameLst>
                                          <p:attrName>style.visibility</p:attrName>
                                        </p:attrNameLst>
                                      </p:cBhvr>
                                      <p:to>
                                        <p:strVal val="visible"/>
                                      </p:to>
                                    </p:set>
                                    <p:animEffect transition="in" filter="wipe(left)">
                                      <p:cBhvr>
                                        <p:cTn id="79" dur="500"/>
                                        <p:tgtEl>
                                          <p:spTgt spid="25397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3980">
                                            <p:txEl>
                                              <p:pRg st="0" end="0"/>
                                            </p:txEl>
                                          </p:spTgt>
                                        </p:tgtEl>
                                        <p:attrNameLst>
                                          <p:attrName>style.visibility</p:attrName>
                                        </p:attrNameLst>
                                      </p:cBhvr>
                                      <p:to>
                                        <p:strVal val="visible"/>
                                      </p:to>
                                    </p:set>
                                    <p:animEffect transition="in" filter="wipe(left)">
                                      <p:cBhvr>
                                        <p:cTn id="84" dur="500"/>
                                        <p:tgtEl>
                                          <p:spTgt spid="253980">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3989">
                                            <p:txEl>
                                              <p:pRg st="0" end="0"/>
                                            </p:txEl>
                                          </p:spTgt>
                                        </p:tgtEl>
                                        <p:attrNameLst>
                                          <p:attrName>style.visibility</p:attrName>
                                        </p:attrNameLst>
                                      </p:cBhvr>
                                      <p:to>
                                        <p:strVal val="visible"/>
                                      </p:to>
                                    </p:set>
                                    <p:animEffect transition="in" filter="wipe(left)">
                                      <p:cBhvr>
                                        <p:cTn id="89" dur="500"/>
                                        <p:tgtEl>
                                          <p:spTgt spid="253989">
                                            <p:txEl>
                                              <p:pRg st="0" end="0"/>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3990">
                                            <p:txEl>
                                              <p:pRg st="0" end="0"/>
                                            </p:txEl>
                                          </p:spTgt>
                                        </p:tgtEl>
                                        <p:attrNameLst>
                                          <p:attrName>style.visibility</p:attrName>
                                        </p:attrNameLst>
                                      </p:cBhvr>
                                      <p:to>
                                        <p:strVal val="visible"/>
                                      </p:to>
                                    </p:set>
                                    <p:animEffect transition="in" filter="wipe(left)">
                                      <p:cBhvr>
                                        <p:cTn id="94" dur="500"/>
                                        <p:tgtEl>
                                          <p:spTgt spid="253990">
                                            <p:txEl>
                                              <p:pRg st="0" end="0"/>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3991">
                                            <p:txEl>
                                              <p:pRg st="0" end="0"/>
                                            </p:txEl>
                                          </p:spTgt>
                                        </p:tgtEl>
                                        <p:attrNameLst>
                                          <p:attrName>style.visibility</p:attrName>
                                        </p:attrNameLst>
                                      </p:cBhvr>
                                      <p:to>
                                        <p:strVal val="visible"/>
                                      </p:to>
                                    </p:set>
                                    <p:animEffect transition="in" filter="wipe(left)">
                                      <p:cBhvr>
                                        <p:cTn id="99" dur="500"/>
                                        <p:tgtEl>
                                          <p:spTgt spid="253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4" grpId="0" animBg="1"/>
      <p:bldP spid="253965" grpId="0" animBg="1"/>
      <p:bldP spid="253977" grpId="0" autoUpdateAnimBg="0"/>
      <p:bldP spid="253980" grpId="0" build="p" autoUpdateAnimBg="0"/>
      <p:bldP spid="253981" grpId="0" animBg="1"/>
      <p:bldP spid="253989" grpId="0" build="p" autoUpdateAnimBg="0"/>
      <p:bldP spid="253990" grpId="0" build="p" autoUpdateAnimBg="0"/>
      <p:bldP spid="2539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Line 2"/>
          <p:cNvSpPr>
            <a:spLocks noChangeShapeType="1"/>
          </p:cNvSpPr>
          <p:nvPr/>
        </p:nvSpPr>
        <p:spPr bwMode="auto">
          <a:xfrm>
            <a:off x="2209800" y="5334000"/>
            <a:ext cx="8001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979" name="Text Box 3"/>
          <p:cNvSpPr txBox="1">
            <a:spLocks noChangeArrowheads="1"/>
          </p:cNvSpPr>
          <p:nvPr/>
        </p:nvSpPr>
        <p:spPr bwMode="auto">
          <a:xfrm>
            <a:off x="2573338" y="5664201"/>
            <a:ext cx="3810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为简便起见 </a:t>
            </a:r>
            <a:r>
              <a:rPr lang="en-US" altLang="zh-CN" sz="2800" b="1">
                <a:ea typeface="楷体_GB2312" pitchFamily="49" charset="-122"/>
              </a:rPr>
              <a:t>, </a:t>
            </a:r>
            <a:r>
              <a:rPr lang="zh-CN" altLang="en-US" sz="2800" b="1">
                <a:ea typeface="楷体_GB2312" pitchFamily="49" charset="-122"/>
              </a:rPr>
              <a:t>引入记号</a:t>
            </a:r>
          </a:p>
        </p:txBody>
      </p:sp>
      <p:graphicFrame>
        <p:nvGraphicFramePr>
          <p:cNvPr id="254980" name="Object 4"/>
          <p:cNvGraphicFramePr>
            <a:graphicFrameLocks noChangeAspect="1"/>
          </p:cNvGraphicFramePr>
          <p:nvPr/>
        </p:nvGraphicFramePr>
        <p:xfrm>
          <a:off x="6230938" y="5359400"/>
          <a:ext cx="3675062" cy="1041400"/>
        </p:xfrm>
        <a:graphic>
          <a:graphicData uri="http://schemas.openxmlformats.org/presentationml/2006/ole">
            <mc:AlternateContent xmlns:mc="http://schemas.openxmlformats.org/markup-compatibility/2006">
              <mc:Choice xmlns:v="urn:schemas-microsoft-com:vml" Requires="v">
                <p:oleObj spid="_x0000_s14164" name="Equation" r:id="rId3" imgW="3676686" imgH="1028700" progId="Equation.3">
                  <p:embed/>
                </p:oleObj>
              </mc:Choice>
              <mc:Fallback>
                <p:oleObj name="Equation" r:id="rId3" imgW="3676686" imgH="1028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938" y="5359400"/>
                        <a:ext cx="3675062"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81" name="Object 5"/>
          <p:cNvGraphicFramePr>
            <a:graphicFrameLocks noChangeAspect="1"/>
          </p:cNvGraphicFramePr>
          <p:nvPr/>
        </p:nvGraphicFramePr>
        <p:xfrm>
          <a:off x="3683000" y="4064000"/>
          <a:ext cx="2971800" cy="419100"/>
        </p:xfrm>
        <a:graphic>
          <a:graphicData uri="http://schemas.openxmlformats.org/presentationml/2006/ole">
            <mc:AlternateContent xmlns:mc="http://schemas.openxmlformats.org/markup-compatibility/2006">
              <mc:Choice xmlns:v="urn:schemas-microsoft-com:vml" Requires="v">
                <p:oleObj spid="_x0000_s14165" name="公式" r:id="rId5" imgW="2962170" imgH="409742" progId="Equation.3">
                  <p:embed/>
                </p:oleObj>
              </mc:Choice>
              <mc:Fallback>
                <p:oleObj name="公式" r:id="rId5" imgW="2962170" imgH="409742"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683000" y="4064000"/>
                        <a:ext cx="2971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2" name="Line 6"/>
          <p:cNvSpPr>
            <a:spLocks noChangeShapeType="1"/>
          </p:cNvSpPr>
          <p:nvPr/>
        </p:nvSpPr>
        <p:spPr bwMode="auto">
          <a:xfrm>
            <a:off x="3962400" y="4495800"/>
            <a:ext cx="2667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983" name="Line 7"/>
          <p:cNvSpPr>
            <a:spLocks noChangeShapeType="1"/>
          </p:cNvSpPr>
          <p:nvPr/>
        </p:nvSpPr>
        <p:spPr bwMode="auto">
          <a:xfrm>
            <a:off x="3962400" y="4495800"/>
            <a:ext cx="2667000"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984" name="Rectangle 8"/>
          <p:cNvSpPr>
            <a:spLocks noChangeArrowheads="1"/>
          </p:cNvSpPr>
          <p:nvPr/>
        </p:nvSpPr>
        <p:spPr bwMode="auto">
          <a:xfrm>
            <a:off x="7772400" y="1156218"/>
            <a:ext cx="2590800" cy="2286000"/>
          </a:xfrm>
          <a:prstGeom prst="rect">
            <a:avLst/>
          </a:prstGeom>
          <a:noFill/>
          <a:ln w="25400">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721" name="Rectangle 9"/>
          <p:cNvSpPr>
            <a:spLocks noGrp="1" noChangeArrowheads="1"/>
          </p:cNvSpPr>
          <p:nvPr>
            <p:ph type="title" idx="4294967295"/>
          </p:nvPr>
        </p:nvSpPr>
        <p:spPr>
          <a:xfrm>
            <a:off x="2070919" y="358469"/>
            <a:ext cx="1905000" cy="609600"/>
          </a:xfrm>
          <a:noFill/>
        </p:spPr>
        <p:txBody>
          <a:bodyPr/>
          <a:lstStyle/>
          <a:p>
            <a:pPr algn="l" eaLnBrk="1" hangingPunct="1"/>
            <a:r>
              <a:rPr lang="zh-CN" altLang="en-US" sz="2800" b="1" dirty="0">
                <a:solidFill>
                  <a:srgbClr val="FF0000"/>
                </a:solidFill>
                <a:latin typeface="宋体" panose="02010600030101010101" pitchFamily="2" charset="-122"/>
                <a:ea typeface="宋体" panose="02010600030101010101" pitchFamily="2" charset="-122"/>
              </a:rPr>
              <a:t>例</a:t>
            </a:r>
            <a:r>
              <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rPr>
              <a:t>4.</a:t>
            </a:r>
            <a:r>
              <a:rPr lang="en-US" altLang="zh-CN" sz="2800" b="1" dirty="0">
                <a:ea typeface="楷体_GB2312" pitchFamily="49" charset="-122"/>
              </a:rPr>
              <a:t> </a:t>
            </a:r>
            <a:r>
              <a:rPr lang="zh-CN" altLang="en-US" sz="2800" b="1" dirty="0">
                <a:solidFill>
                  <a:schemeClr val="tx1"/>
                </a:solidFill>
                <a:ea typeface="楷体_GB2312" pitchFamily="49" charset="-122"/>
              </a:rPr>
              <a:t>设</a:t>
            </a:r>
            <a:r>
              <a:rPr lang="zh-CN" altLang="en-US" sz="2800" b="1" dirty="0">
                <a:ea typeface="楷体_GB2312" pitchFamily="49" charset="-122"/>
              </a:rPr>
              <a:t> </a:t>
            </a:r>
          </a:p>
        </p:txBody>
      </p:sp>
      <p:sp>
        <p:nvSpPr>
          <p:cNvPr id="115722" name="Text Box 10"/>
          <p:cNvSpPr txBox="1">
            <a:spLocks noChangeArrowheads="1"/>
          </p:cNvSpPr>
          <p:nvPr/>
        </p:nvSpPr>
        <p:spPr bwMode="auto">
          <a:xfrm>
            <a:off x="6629400" y="457201"/>
            <a:ext cx="3810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ea typeface="楷体_GB2312" pitchFamily="49" charset="-122"/>
              </a:rPr>
              <a:t>f</a:t>
            </a:r>
            <a:r>
              <a:rPr lang="en-US" altLang="zh-CN" sz="2800" b="1">
                <a:ea typeface="楷体_GB2312" pitchFamily="49" charset="-122"/>
              </a:rPr>
              <a:t> </a:t>
            </a:r>
            <a:r>
              <a:rPr lang="zh-CN" altLang="en-US" sz="2800" b="1">
                <a:ea typeface="楷体_GB2312" pitchFamily="49" charset="-122"/>
              </a:rPr>
              <a:t>具有二阶连续偏导数</a:t>
            </a:r>
            <a:r>
              <a:rPr lang="en-US" altLang="zh-CN" sz="2800" b="1">
                <a:ea typeface="楷体_GB2312" pitchFamily="49" charset="-122"/>
              </a:rPr>
              <a:t>,</a:t>
            </a:r>
          </a:p>
        </p:txBody>
      </p:sp>
      <p:graphicFrame>
        <p:nvGraphicFramePr>
          <p:cNvPr id="115723" name="Object 11"/>
          <p:cNvGraphicFramePr>
            <a:graphicFrameLocks noChangeAspect="1"/>
          </p:cNvGraphicFramePr>
          <p:nvPr/>
        </p:nvGraphicFramePr>
        <p:xfrm>
          <a:off x="3327400" y="514350"/>
          <a:ext cx="3289300" cy="393700"/>
        </p:xfrm>
        <a:graphic>
          <a:graphicData uri="http://schemas.openxmlformats.org/presentationml/2006/ole">
            <mc:AlternateContent xmlns:mc="http://schemas.openxmlformats.org/markup-compatibility/2006">
              <mc:Choice xmlns:v="urn:schemas-microsoft-com:vml" Requires="v">
                <p:oleObj spid="_x0000_s14166" name="公式" r:id="rId7" imgW="3276571" imgH="380897" progId="Equation.3">
                  <p:embed/>
                </p:oleObj>
              </mc:Choice>
              <mc:Fallback>
                <p:oleObj name="公式" r:id="rId7" imgW="3276571" imgH="380897"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327400" y="514350"/>
                        <a:ext cx="3289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4" name="Text Box 12"/>
          <p:cNvSpPr txBox="1">
            <a:spLocks noChangeArrowheads="1"/>
          </p:cNvSpPr>
          <p:nvPr/>
        </p:nvSpPr>
        <p:spPr bwMode="auto">
          <a:xfrm>
            <a:off x="2208213" y="1196976"/>
            <a:ext cx="68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求</a:t>
            </a:r>
          </a:p>
        </p:txBody>
      </p:sp>
      <p:graphicFrame>
        <p:nvGraphicFramePr>
          <p:cNvPr id="115725" name="Object 13"/>
          <p:cNvGraphicFramePr>
            <a:graphicFrameLocks noChangeAspect="1"/>
          </p:cNvGraphicFramePr>
          <p:nvPr/>
        </p:nvGraphicFramePr>
        <p:xfrm>
          <a:off x="2782888" y="981075"/>
          <a:ext cx="1651000" cy="990600"/>
        </p:xfrm>
        <a:graphic>
          <a:graphicData uri="http://schemas.openxmlformats.org/presentationml/2006/ole">
            <mc:AlternateContent xmlns:mc="http://schemas.openxmlformats.org/markup-compatibility/2006">
              <mc:Choice xmlns:v="urn:schemas-microsoft-com:vml" Requires="v">
                <p:oleObj spid="_x0000_s14167" name="公式" r:id="rId9" imgW="1638286" imgH="981088" progId="Equation.3">
                  <p:embed/>
                </p:oleObj>
              </mc:Choice>
              <mc:Fallback>
                <p:oleObj name="公式" r:id="rId9" imgW="1638286" imgH="98108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981075"/>
                        <a:ext cx="1651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90" name="Text Box 14"/>
          <p:cNvSpPr txBox="1">
            <a:spLocks noChangeArrowheads="1"/>
          </p:cNvSpPr>
          <p:nvPr/>
        </p:nvSpPr>
        <p:spPr bwMode="auto">
          <a:xfrm>
            <a:off x="2133600" y="2014538"/>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a:t>
            </a:r>
            <a:r>
              <a:rPr lang="en-US" altLang="zh-CN" sz="2800" b="1" dirty="0">
                <a:solidFill>
                  <a:schemeClr val="tx2"/>
                </a:solidFill>
                <a:ea typeface="楷体_GB2312" pitchFamily="49" charset="-122"/>
              </a:rPr>
              <a:t>  </a:t>
            </a:r>
            <a:r>
              <a:rPr lang="zh-CN" altLang="en-US" sz="2800" b="1" dirty="0">
                <a:ea typeface="楷体_GB2312" pitchFamily="49" charset="-122"/>
              </a:rPr>
              <a:t>令</a:t>
            </a:r>
          </a:p>
        </p:txBody>
      </p:sp>
      <p:graphicFrame>
        <p:nvGraphicFramePr>
          <p:cNvPr id="254991" name="Object 15"/>
          <p:cNvGraphicFramePr>
            <a:graphicFrameLocks noChangeAspect="1"/>
          </p:cNvGraphicFramePr>
          <p:nvPr/>
        </p:nvGraphicFramePr>
        <p:xfrm>
          <a:off x="3257551" y="2184400"/>
          <a:ext cx="3349625" cy="330200"/>
        </p:xfrm>
        <a:graphic>
          <a:graphicData uri="http://schemas.openxmlformats.org/presentationml/2006/ole">
            <mc:AlternateContent xmlns:mc="http://schemas.openxmlformats.org/markup-compatibility/2006">
              <mc:Choice xmlns:v="urn:schemas-microsoft-com:vml" Requires="v">
                <p:oleObj spid="_x0000_s14168" name="公式" r:id="rId11" imgW="3343199" imgH="323901" progId="Equation.3">
                  <p:embed/>
                </p:oleObj>
              </mc:Choice>
              <mc:Fallback>
                <p:oleObj name="公式" r:id="rId11" imgW="3343199" imgH="3239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7551" y="2184400"/>
                        <a:ext cx="3349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92" name="Object 16"/>
          <p:cNvGraphicFramePr>
            <a:graphicFrameLocks noChangeAspect="1"/>
          </p:cNvGraphicFramePr>
          <p:nvPr/>
        </p:nvGraphicFramePr>
        <p:xfrm>
          <a:off x="3130550" y="3117850"/>
          <a:ext cx="558800" cy="914400"/>
        </p:xfrm>
        <a:graphic>
          <a:graphicData uri="http://schemas.openxmlformats.org/presentationml/2006/ole">
            <mc:AlternateContent xmlns:mc="http://schemas.openxmlformats.org/markup-compatibility/2006">
              <mc:Choice xmlns:v="urn:schemas-microsoft-com:vml" Requires="v">
                <p:oleObj spid="_x0000_s14169" name="公式" r:id="rId13" imgW="552457" imgH="904978" progId="Equation.3">
                  <p:embed/>
                </p:oleObj>
              </mc:Choice>
              <mc:Fallback>
                <p:oleObj name="公式" r:id="rId13" imgW="552457" imgH="9049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0550" y="3117850"/>
                        <a:ext cx="558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93" name="Object 17"/>
          <p:cNvGraphicFramePr>
            <a:graphicFrameLocks noChangeAspect="1"/>
          </p:cNvGraphicFramePr>
          <p:nvPr>
            <p:extLst>
              <p:ext uri="{D42A27DB-BD31-4B8C-83A1-F6EECF244321}">
                <p14:modId xmlns:p14="http://schemas.microsoft.com/office/powerpoint/2010/main" val="3379145151"/>
              </p:ext>
            </p:extLst>
          </p:nvPr>
        </p:nvGraphicFramePr>
        <p:xfrm>
          <a:off x="8759790" y="1377403"/>
          <a:ext cx="340867" cy="290831"/>
        </p:xfrm>
        <a:graphic>
          <a:graphicData uri="http://schemas.openxmlformats.org/presentationml/2006/ole">
            <mc:AlternateContent xmlns:mc="http://schemas.openxmlformats.org/markup-compatibility/2006">
              <mc:Choice xmlns:v="urn:schemas-microsoft-com:vml" Requires="v">
                <p:oleObj spid="_x0000_s14170" name="Equation" r:id="rId15" imgW="164880" imgH="139680" progId="Equation.DSMT4">
                  <p:embed/>
                </p:oleObj>
              </mc:Choice>
              <mc:Fallback>
                <p:oleObj name="Equation" r:id="rId15" imgW="164880" imgH="139680" progId="Equation.DSMT4">
                  <p:embed/>
                  <p:pic>
                    <p:nvPicPr>
                      <p:cNvPr id="0" name=""/>
                      <p:cNvPicPr>
                        <a:picLocks noChangeAspect="1" noChangeArrowheads="1"/>
                      </p:cNvPicPr>
                      <p:nvPr/>
                    </p:nvPicPr>
                    <p:blipFill>
                      <a:blip r:embed="rId16"/>
                      <a:srcRect/>
                      <a:stretch>
                        <a:fillRect/>
                      </a:stretch>
                    </p:blipFill>
                    <p:spPr bwMode="auto">
                      <a:xfrm>
                        <a:off x="8759790" y="1377403"/>
                        <a:ext cx="340867" cy="290831"/>
                      </a:xfrm>
                      <a:prstGeom prst="rect">
                        <a:avLst/>
                      </a:prstGeom>
                      <a:noFill/>
                      <a:ln>
                        <a:noFill/>
                      </a:ln>
                      <a:effectLst/>
                      <a:extLst/>
                    </p:spPr>
                  </p:pic>
                </p:oleObj>
              </mc:Fallback>
            </mc:AlternateContent>
          </a:graphicData>
        </a:graphic>
      </p:graphicFrame>
      <p:grpSp>
        <p:nvGrpSpPr>
          <p:cNvPr id="254994" name="Group 18"/>
          <p:cNvGrpSpPr>
            <a:grpSpLocks/>
          </p:cNvGrpSpPr>
          <p:nvPr/>
        </p:nvGrpSpPr>
        <p:grpSpPr bwMode="auto">
          <a:xfrm>
            <a:off x="8556625" y="1676400"/>
            <a:ext cx="739775" cy="422275"/>
            <a:chOff x="4574" y="2688"/>
            <a:chExt cx="466" cy="266"/>
          </a:xfrm>
        </p:grpSpPr>
        <p:sp>
          <p:nvSpPr>
            <p:cNvPr id="115765" name="Line 19"/>
            <p:cNvSpPr>
              <a:spLocks noChangeShapeType="1"/>
            </p:cNvSpPr>
            <p:nvPr/>
          </p:nvSpPr>
          <p:spPr bwMode="auto">
            <a:xfrm flipH="1">
              <a:off x="4574" y="2688"/>
              <a:ext cx="226"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6" name="Line 20"/>
            <p:cNvSpPr>
              <a:spLocks noChangeShapeType="1"/>
            </p:cNvSpPr>
            <p:nvPr/>
          </p:nvSpPr>
          <p:spPr bwMode="auto">
            <a:xfrm>
              <a:off x="4800" y="2688"/>
              <a:ext cx="24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4997" name="Object 21"/>
          <p:cNvGraphicFramePr>
            <a:graphicFrameLocks noChangeAspect="1"/>
          </p:cNvGraphicFramePr>
          <p:nvPr>
            <p:extLst>
              <p:ext uri="{D42A27DB-BD31-4B8C-83A1-F6EECF244321}">
                <p14:modId xmlns:p14="http://schemas.microsoft.com/office/powerpoint/2010/main" val="3482704055"/>
              </p:ext>
            </p:extLst>
          </p:nvPr>
        </p:nvGraphicFramePr>
        <p:xfrm>
          <a:off x="8366126" y="2081930"/>
          <a:ext cx="1169987" cy="399543"/>
        </p:xfrm>
        <a:graphic>
          <a:graphicData uri="http://schemas.openxmlformats.org/presentationml/2006/ole">
            <mc:AlternateContent xmlns:mc="http://schemas.openxmlformats.org/markup-compatibility/2006">
              <mc:Choice xmlns:v="urn:schemas-microsoft-com:vml" Requires="v">
                <p:oleObj spid="_x0000_s14171" name="Equation" r:id="rId17" imgW="507960" imgH="164880" progId="Equation.DSMT4">
                  <p:embed/>
                </p:oleObj>
              </mc:Choice>
              <mc:Fallback>
                <p:oleObj name="Equation" r:id="rId17" imgW="507960" imgH="164880" progId="Equation.DSMT4">
                  <p:embed/>
                  <p:pic>
                    <p:nvPicPr>
                      <p:cNvPr id="0" name=""/>
                      <p:cNvPicPr>
                        <a:picLocks noChangeAspect="1" noChangeArrowheads="1"/>
                      </p:cNvPicPr>
                      <p:nvPr/>
                    </p:nvPicPr>
                    <p:blipFill>
                      <a:blip r:embed="rId18"/>
                      <a:srcRect/>
                      <a:stretch>
                        <a:fillRect/>
                      </a:stretch>
                    </p:blipFill>
                    <p:spPr bwMode="auto">
                      <a:xfrm>
                        <a:off x="8366126" y="2081930"/>
                        <a:ext cx="1169987" cy="399543"/>
                      </a:xfrm>
                      <a:prstGeom prst="rect">
                        <a:avLst/>
                      </a:prstGeom>
                      <a:noFill/>
                      <a:ln>
                        <a:noFill/>
                      </a:ln>
                      <a:effectLst/>
                      <a:extLst/>
                    </p:spPr>
                  </p:pic>
                </p:oleObj>
              </mc:Fallback>
            </mc:AlternateContent>
          </a:graphicData>
        </a:graphic>
      </p:graphicFrame>
      <p:grpSp>
        <p:nvGrpSpPr>
          <p:cNvPr id="254998" name="Group 22"/>
          <p:cNvGrpSpPr>
            <a:grpSpLocks/>
          </p:cNvGrpSpPr>
          <p:nvPr/>
        </p:nvGrpSpPr>
        <p:grpSpPr bwMode="auto">
          <a:xfrm>
            <a:off x="8409386" y="2405598"/>
            <a:ext cx="1127125" cy="512763"/>
            <a:chOff x="4598" y="864"/>
            <a:chExt cx="710" cy="323"/>
          </a:xfrm>
        </p:grpSpPr>
        <p:sp>
          <p:nvSpPr>
            <p:cNvPr id="115762" name="Line 23"/>
            <p:cNvSpPr>
              <a:spLocks noChangeShapeType="1"/>
            </p:cNvSpPr>
            <p:nvPr/>
          </p:nvSpPr>
          <p:spPr bwMode="auto">
            <a:xfrm flipH="1">
              <a:off x="4598" y="864"/>
              <a:ext cx="106"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3" name="Line 24"/>
            <p:cNvSpPr>
              <a:spLocks noChangeShapeType="1"/>
            </p:cNvSpPr>
            <p:nvPr/>
          </p:nvSpPr>
          <p:spPr bwMode="auto">
            <a:xfrm>
              <a:off x="4704" y="864"/>
              <a:ext cx="604" cy="3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4" name="Line 25"/>
            <p:cNvSpPr>
              <a:spLocks noChangeShapeType="1"/>
            </p:cNvSpPr>
            <p:nvPr/>
          </p:nvSpPr>
          <p:spPr bwMode="auto">
            <a:xfrm>
              <a:off x="4704" y="864"/>
              <a:ext cx="240" cy="3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5002" name="Group 26"/>
          <p:cNvGrpSpPr>
            <a:grpSpLocks/>
          </p:cNvGrpSpPr>
          <p:nvPr/>
        </p:nvGrpSpPr>
        <p:grpSpPr bwMode="auto">
          <a:xfrm>
            <a:off x="8410056" y="2439018"/>
            <a:ext cx="1125538" cy="485775"/>
            <a:chOff x="4174" y="864"/>
            <a:chExt cx="709" cy="306"/>
          </a:xfrm>
        </p:grpSpPr>
        <p:sp>
          <p:nvSpPr>
            <p:cNvPr id="115759" name="Line 27"/>
            <p:cNvSpPr>
              <a:spLocks noChangeShapeType="1"/>
            </p:cNvSpPr>
            <p:nvPr/>
          </p:nvSpPr>
          <p:spPr bwMode="auto">
            <a:xfrm flipH="1">
              <a:off x="4174" y="864"/>
              <a:ext cx="530" cy="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0" name="Line 28"/>
            <p:cNvSpPr>
              <a:spLocks noChangeShapeType="1"/>
            </p:cNvSpPr>
            <p:nvPr/>
          </p:nvSpPr>
          <p:spPr bwMode="auto">
            <a:xfrm>
              <a:off x="4704" y="864"/>
              <a:ext cx="179"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61" name="Line 29"/>
            <p:cNvSpPr>
              <a:spLocks noChangeShapeType="1"/>
            </p:cNvSpPr>
            <p:nvPr/>
          </p:nvSpPr>
          <p:spPr bwMode="auto">
            <a:xfrm flipH="1">
              <a:off x="4520" y="864"/>
              <a:ext cx="184"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5006" name="Object 30"/>
          <p:cNvGraphicFramePr>
            <a:graphicFrameLocks noChangeAspect="1"/>
          </p:cNvGraphicFramePr>
          <p:nvPr>
            <p:extLst>
              <p:ext uri="{D42A27DB-BD31-4B8C-83A1-F6EECF244321}">
                <p14:modId xmlns:p14="http://schemas.microsoft.com/office/powerpoint/2010/main" val="1261610079"/>
              </p:ext>
            </p:extLst>
          </p:nvPr>
        </p:nvGraphicFramePr>
        <p:xfrm>
          <a:off x="8169275" y="2876567"/>
          <a:ext cx="1492250" cy="430212"/>
        </p:xfrm>
        <a:graphic>
          <a:graphicData uri="http://schemas.openxmlformats.org/presentationml/2006/ole">
            <mc:AlternateContent xmlns:mc="http://schemas.openxmlformats.org/markup-compatibility/2006">
              <mc:Choice xmlns:v="urn:schemas-microsoft-com:vml" Requires="v">
                <p:oleObj spid="_x0000_s14172" name="Equation" r:id="rId19" imgW="596880" imgH="164880" progId="Equation.DSMT4">
                  <p:embed/>
                </p:oleObj>
              </mc:Choice>
              <mc:Fallback>
                <p:oleObj name="Equation" r:id="rId19" imgW="596880" imgH="164880" progId="Equation.DSMT4">
                  <p:embed/>
                  <p:pic>
                    <p:nvPicPr>
                      <p:cNvPr id="0" name=""/>
                      <p:cNvPicPr>
                        <a:picLocks noChangeAspect="1" noChangeArrowheads="1"/>
                      </p:cNvPicPr>
                      <p:nvPr/>
                    </p:nvPicPr>
                    <p:blipFill>
                      <a:blip r:embed="rId20"/>
                      <a:srcRect/>
                      <a:stretch>
                        <a:fillRect/>
                      </a:stretch>
                    </p:blipFill>
                    <p:spPr bwMode="auto">
                      <a:xfrm>
                        <a:off x="8169275" y="2876567"/>
                        <a:ext cx="1492250" cy="430212"/>
                      </a:xfrm>
                      <a:prstGeom prst="rect">
                        <a:avLst/>
                      </a:prstGeom>
                      <a:noFill/>
                      <a:ln>
                        <a:noFill/>
                      </a:ln>
                      <a:effectLst/>
                      <a:extLst/>
                    </p:spPr>
                  </p:pic>
                </p:oleObj>
              </mc:Fallback>
            </mc:AlternateContent>
          </a:graphicData>
        </a:graphic>
      </p:graphicFrame>
      <p:graphicFrame>
        <p:nvGraphicFramePr>
          <p:cNvPr id="255008" name="Object 32"/>
          <p:cNvGraphicFramePr>
            <a:graphicFrameLocks noChangeAspect="1"/>
          </p:cNvGraphicFramePr>
          <p:nvPr/>
        </p:nvGraphicFramePr>
        <p:xfrm>
          <a:off x="3238500" y="2597150"/>
          <a:ext cx="1727200" cy="393700"/>
        </p:xfrm>
        <a:graphic>
          <a:graphicData uri="http://schemas.openxmlformats.org/presentationml/2006/ole">
            <mc:AlternateContent xmlns:mc="http://schemas.openxmlformats.org/markup-compatibility/2006">
              <mc:Choice xmlns:v="urn:schemas-microsoft-com:vml" Requires="v">
                <p:oleObj spid="_x0000_s14173" name="公式" r:id="rId21" imgW="1714630" imgH="380897" progId="Equation.3">
                  <p:embed/>
                </p:oleObj>
              </mc:Choice>
              <mc:Fallback>
                <p:oleObj name="公式" r:id="rId21" imgW="1714630" imgH="38089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8500" y="2597150"/>
                        <a:ext cx="172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09" name="Object 33"/>
          <p:cNvGraphicFramePr>
            <a:graphicFrameLocks noChangeAspect="1"/>
          </p:cNvGraphicFramePr>
          <p:nvPr/>
        </p:nvGraphicFramePr>
        <p:xfrm>
          <a:off x="3670300" y="3378200"/>
          <a:ext cx="1003300" cy="419100"/>
        </p:xfrm>
        <a:graphic>
          <a:graphicData uri="http://schemas.openxmlformats.org/presentationml/2006/ole">
            <mc:AlternateContent xmlns:mc="http://schemas.openxmlformats.org/markup-compatibility/2006">
              <mc:Choice xmlns:v="urn:schemas-microsoft-com:vml" Requires="v">
                <p:oleObj spid="_x0000_s14174" name="公式" r:id="rId23" imgW="990745" imgH="409742" progId="Equation.3">
                  <p:embed/>
                </p:oleObj>
              </mc:Choice>
              <mc:Fallback>
                <p:oleObj name="公式" r:id="rId23" imgW="990745" imgH="409742" progId="Equation.3">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670300" y="3378200"/>
                        <a:ext cx="1003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0" name="Object 34"/>
          <p:cNvGraphicFramePr>
            <a:graphicFrameLocks noChangeAspect="1"/>
          </p:cNvGraphicFramePr>
          <p:nvPr/>
        </p:nvGraphicFramePr>
        <p:xfrm>
          <a:off x="4768850" y="3373438"/>
          <a:ext cx="1244600" cy="419100"/>
        </p:xfrm>
        <a:graphic>
          <a:graphicData uri="http://schemas.openxmlformats.org/presentationml/2006/ole">
            <mc:AlternateContent xmlns:mc="http://schemas.openxmlformats.org/markup-compatibility/2006">
              <mc:Choice xmlns:v="urn:schemas-microsoft-com:vml" Requires="v">
                <p:oleObj spid="_x0000_s14175" name="公式" r:id="rId25" imgW="1238170" imgH="409742" progId="Equation.3">
                  <p:embed/>
                </p:oleObj>
              </mc:Choice>
              <mc:Fallback>
                <p:oleObj name="公式" r:id="rId25" imgW="1238170" imgH="40974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8850" y="3373438"/>
                        <a:ext cx="1244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1" name="Object 35"/>
          <p:cNvGraphicFramePr>
            <a:graphicFrameLocks noChangeAspect="1"/>
          </p:cNvGraphicFramePr>
          <p:nvPr/>
        </p:nvGraphicFramePr>
        <p:xfrm>
          <a:off x="6724650" y="4064000"/>
          <a:ext cx="3429000" cy="419100"/>
        </p:xfrm>
        <a:graphic>
          <a:graphicData uri="http://schemas.openxmlformats.org/presentationml/2006/ole">
            <mc:AlternateContent xmlns:mc="http://schemas.openxmlformats.org/markup-compatibility/2006">
              <mc:Choice xmlns:v="urn:schemas-microsoft-com:vml" Requires="v">
                <p:oleObj spid="_x0000_s14176" name="公式" r:id="rId27" imgW="3419544" imgH="409742" progId="Equation.3">
                  <p:embed/>
                </p:oleObj>
              </mc:Choice>
              <mc:Fallback>
                <p:oleObj name="公式" r:id="rId27" imgW="3419544" imgH="409742"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24650" y="4064000"/>
                        <a:ext cx="342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12" name="Text Box 36"/>
          <p:cNvSpPr txBox="1">
            <a:spLocks noChangeArrowheads="1"/>
          </p:cNvSpPr>
          <p:nvPr/>
        </p:nvSpPr>
        <p:spPr bwMode="auto">
          <a:xfrm>
            <a:off x="6629400" y="1995488"/>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则</a:t>
            </a:r>
          </a:p>
        </p:txBody>
      </p:sp>
      <p:sp>
        <p:nvSpPr>
          <p:cNvPr id="255013" name="Rectangle 37"/>
          <p:cNvSpPr>
            <a:spLocks noChangeArrowheads="1"/>
          </p:cNvSpPr>
          <p:nvPr/>
        </p:nvSpPr>
        <p:spPr bwMode="auto">
          <a:xfrm>
            <a:off x="2133600" y="5257800"/>
            <a:ext cx="8153400" cy="1066800"/>
          </a:xfrm>
          <a:prstGeom prst="rect">
            <a:avLst/>
          </a:prstGeom>
          <a:pattFill prst="pct25">
            <a:fgClr>
              <a:schemeClr val="bg1"/>
            </a:fgClr>
            <a:bgClr>
              <a:schemeClr val="accent6">
                <a:lumMod val="20000"/>
                <a:lumOff val="80000"/>
              </a:schemeClr>
            </a:bgClr>
          </a:pattFill>
          <a:ln w="9525">
            <a:no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5014" name="Object 38"/>
          <p:cNvGraphicFramePr>
            <a:graphicFrameLocks noChangeAspect="1"/>
          </p:cNvGraphicFramePr>
          <p:nvPr/>
        </p:nvGraphicFramePr>
        <p:xfrm>
          <a:off x="2554288" y="4508500"/>
          <a:ext cx="825500" cy="990600"/>
        </p:xfrm>
        <a:graphic>
          <a:graphicData uri="http://schemas.openxmlformats.org/presentationml/2006/ole">
            <mc:AlternateContent xmlns:mc="http://schemas.openxmlformats.org/markup-compatibility/2006">
              <mc:Choice xmlns:v="urn:schemas-microsoft-com:vml" Requires="v">
                <p:oleObj spid="_x0000_s14177" name="公式" r:id="rId29" imgW="819316" imgH="981088" progId="Equation.3">
                  <p:embed/>
                </p:oleObj>
              </mc:Choice>
              <mc:Fallback>
                <p:oleObj name="公式" r:id="rId29" imgW="819316" imgH="98108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54288" y="4508500"/>
                        <a:ext cx="82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5" name="Object 39"/>
          <p:cNvGraphicFramePr>
            <a:graphicFrameLocks noChangeAspect="1"/>
          </p:cNvGraphicFramePr>
          <p:nvPr/>
        </p:nvGraphicFramePr>
        <p:xfrm>
          <a:off x="3430588" y="4826000"/>
          <a:ext cx="1130300" cy="419100"/>
        </p:xfrm>
        <a:graphic>
          <a:graphicData uri="http://schemas.openxmlformats.org/presentationml/2006/ole">
            <mc:AlternateContent xmlns:mc="http://schemas.openxmlformats.org/markup-compatibility/2006">
              <mc:Choice xmlns:v="urn:schemas-microsoft-com:vml" Requires="v">
                <p:oleObj spid="_x0000_s14178" name="公式" r:id="rId31" imgW="1124001" imgH="409742" progId="Equation.3">
                  <p:embed/>
                </p:oleObj>
              </mc:Choice>
              <mc:Fallback>
                <p:oleObj name="公式" r:id="rId31" imgW="1124001" imgH="409742" progId="Equation.3">
                  <p:embed/>
                  <p:pic>
                    <p:nvPicPr>
                      <p:cNvPr id="0" name=""/>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3430588" y="4826000"/>
                        <a:ext cx="1130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6" name="Object 40"/>
          <p:cNvGraphicFramePr>
            <a:graphicFrameLocks noChangeAspect="1"/>
          </p:cNvGraphicFramePr>
          <p:nvPr/>
        </p:nvGraphicFramePr>
        <p:xfrm>
          <a:off x="3429001" y="5499100"/>
          <a:ext cx="5343525" cy="508000"/>
        </p:xfrm>
        <a:graphic>
          <a:graphicData uri="http://schemas.openxmlformats.org/presentationml/2006/ole">
            <mc:AlternateContent xmlns:mc="http://schemas.openxmlformats.org/markup-compatibility/2006">
              <mc:Choice xmlns:v="urn:schemas-microsoft-com:vml" Requires="v">
                <p:oleObj spid="_x0000_s14179" name="公式" r:id="rId33" imgW="5334058" imgH="495236" progId="Equation.3">
                  <p:embed/>
                </p:oleObj>
              </mc:Choice>
              <mc:Fallback>
                <p:oleObj name="公式" r:id="rId33" imgW="5334058" imgH="49523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29001" y="5499100"/>
                        <a:ext cx="53435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7" name="Object 41"/>
          <p:cNvGraphicFramePr>
            <a:graphicFrameLocks noChangeAspect="1"/>
          </p:cNvGraphicFramePr>
          <p:nvPr/>
        </p:nvGraphicFramePr>
        <p:xfrm>
          <a:off x="4543425" y="4826000"/>
          <a:ext cx="1422400" cy="419100"/>
        </p:xfrm>
        <a:graphic>
          <a:graphicData uri="http://schemas.openxmlformats.org/presentationml/2006/ole">
            <mc:AlternateContent xmlns:mc="http://schemas.openxmlformats.org/markup-compatibility/2006">
              <mc:Choice xmlns:v="urn:schemas-microsoft-com:vml" Requires="v">
                <p:oleObj spid="_x0000_s14180" name="公式" r:id="rId35" imgW="1409599" imgH="409742" progId="Equation.3">
                  <p:embed/>
                </p:oleObj>
              </mc:Choice>
              <mc:Fallback>
                <p:oleObj name="公式" r:id="rId35" imgW="1409599" imgH="409742"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43425" y="4826000"/>
                        <a:ext cx="1422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8" name="Object 42"/>
          <p:cNvGraphicFramePr>
            <a:graphicFrameLocks noChangeAspect="1"/>
          </p:cNvGraphicFramePr>
          <p:nvPr/>
        </p:nvGraphicFramePr>
        <p:xfrm>
          <a:off x="6059488" y="4851400"/>
          <a:ext cx="914400" cy="419100"/>
        </p:xfrm>
        <a:graphic>
          <a:graphicData uri="http://schemas.openxmlformats.org/presentationml/2006/ole">
            <mc:AlternateContent xmlns:mc="http://schemas.openxmlformats.org/markup-compatibility/2006">
              <mc:Choice xmlns:v="urn:schemas-microsoft-com:vml" Requires="v">
                <p:oleObj spid="_x0000_s14181" name="公式" r:id="rId37" imgW="905030" imgH="409742" progId="Equation.3">
                  <p:embed/>
                </p:oleObj>
              </mc:Choice>
              <mc:Fallback>
                <p:oleObj name="公式" r:id="rId37" imgW="905030" imgH="409742" progId="Equation.3">
                  <p:embed/>
                  <p:pic>
                    <p:nvPicPr>
                      <p:cNvPr id="0" name=""/>
                      <p:cNvPicPr>
                        <a:picLocks noChangeAspect="1" noChangeArrowheads="1"/>
                      </p:cNvPicPr>
                      <p:nvPr/>
                    </p:nvPicPr>
                    <p:blipFill>
                      <a:blip r:embed="rId38">
                        <a:grayscl/>
                        <a:biLevel thresh="50000"/>
                        <a:extLst>
                          <a:ext uri="{28A0092B-C50C-407E-A947-70E740481C1C}">
                            <a14:useLocalDpi xmlns:a14="http://schemas.microsoft.com/office/drawing/2010/main" val="0"/>
                          </a:ext>
                        </a:extLst>
                      </a:blip>
                      <a:srcRect/>
                      <a:stretch>
                        <a:fillRect/>
                      </a:stretch>
                    </p:blipFill>
                    <p:spPr bwMode="auto">
                      <a:xfrm>
                        <a:off x="6059488" y="4851400"/>
                        <a:ext cx="914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19" name="Object 43"/>
          <p:cNvGraphicFramePr>
            <a:graphicFrameLocks noChangeAspect="1"/>
          </p:cNvGraphicFramePr>
          <p:nvPr/>
        </p:nvGraphicFramePr>
        <p:xfrm>
          <a:off x="7073900" y="4883150"/>
          <a:ext cx="3213100" cy="381000"/>
        </p:xfrm>
        <a:graphic>
          <a:graphicData uri="http://schemas.openxmlformats.org/presentationml/2006/ole">
            <mc:AlternateContent xmlns:mc="http://schemas.openxmlformats.org/markup-compatibility/2006">
              <mc:Choice xmlns:v="urn:schemas-microsoft-com:vml" Requires="v">
                <p:oleObj spid="_x0000_s14182" name="公式" r:id="rId39" imgW="3200574" imgH="371514" progId="Equation.3">
                  <p:embed/>
                </p:oleObj>
              </mc:Choice>
              <mc:Fallback>
                <p:oleObj name="公式" r:id="rId39" imgW="3200574" imgH="371514" progId="Equation.3">
                  <p:embed/>
                  <p:pic>
                    <p:nvPicPr>
                      <p:cNvPr id="0" name=""/>
                      <p:cNvPicPr>
                        <a:picLocks noChangeAspect="1" noChangeArrowheads="1"/>
                      </p:cNvPicPr>
                      <p:nvPr/>
                    </p:nvPicPr>
                    <p:blipFill>
                      <a:blip r:embed="rId40">
                        <a:grayscl/>
                        <a:biLevel thresh="50000"/>
                        <a:extLst>
                          <a:ext uri="{28A0092B-C50C-407E-A947-70E740481C1C}">
                            <a14:useLocalDpi xmlns:a14="http://schemas.microsoft.com/office/drawing/2010/main" val="0"/>
                          </a:ext>
                        </a:extLst>
                      </a:blip>
                      <a:srcRect/>
                      <a:stretch>
                        <a:fillRect/>
                      </a:stretch>
                    </p:blipFill>
                    <p:spPr bwMode="auto">
                      <a:xfrm>
                        <a:off x="7073900" y="4883150"/>
                        <a:ext cx="321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20" name="Object 44"/>
          <p:cNvGraphicFramePr>
            <a:graphicFrameLocks noChangeAspect="1"/>
          </p:cNvGraphicFramePr>
          <p:nvPr/>
        </p:nvGraphicFramePr>
        <p:xfrm>
          <a:off x="7912100" y="4851400"/>
          <a:ext cx="850900" cy="419100"/>
        </p:xfrm>
        <a:graphic>
          <a:graphicData uri="http://schemas.openxmlformats.org/presentationml/2006/ole">
            <mc:AlternateContent xmlns:mc="http://schemas.openxmlformats.org/markup-compatibility/2006">
              <mc:Choice xmlns:v="urn:schemas-microsoft-com:vml" Requires="v">
                <p:oleObj spid="_x0000_s14183" name="公式" r:id="rId41" imgW="838055" imgH="409742" progId="Equation.3">
                  <p:embed/>
                </p:oleObj>
              </mc:Choice>
              <mc:Fallback>
                <p:oleObj name="公式" r:id="rId41" imgW="838055" imgH="409742" progId="Equation.3">
                  <p:embed/>
                  <p:pic>
                    <p:nvPicPr>
                      <p:cNvPr id="0" name=""/>
                      <p:cNvPicPr>
                        <a:picLocks noChangeAspect="1" noChangeArrowheads="1"/>
                      </p:cNvPicPr>
                      <p:nvPr/>
                    </p:nvPicPr>
                    <p:blipFill>
                      <a:blip r:embed="rId42">
                        <a:grayscl/>
                        <a:biLevel thresh="50000"/>
                        <a:extLst>
                          <a:ext uri="{28A0092B-C50C-407E-A947-70E740481C1C}">
                            <a14:useLocalDpi xmlns:a14="http://schemas.microsoft.com/office/drawing/2010/main" val="0"/>
                          </a:ext>
                        </a:extLst>
                      </a:blip>
                      <a:srcRect/>
                      <a:stretch>
                        <a:fillRect/>
                      </a:stretch>
                    </p:blipFill>
                    <p:spPr bwMode="auto">
                      <a:xfrm>
                        <a:off x="7912100" y="4851400"/>
                        <a:ext cx="850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21" name="Object 45"/>
          <p:cNvGraphicFramePr>
            <a:graphicFrameLocks noChangeAspect="1"/>
          </p:cNvGraphicFramePr>
          <p:nvPr>
            <p:extLst>
              <p:ext uri="{D42A27DB-BD31-4B8C-83A1-F6EECF244321}">
                <p14:modId xmlns:p14="http://schemas.microsoft.com/office/powerpoint/2010/main" val="2318452171"/>
              </p:ext>
            </p:extLst>
          </p:nvPr>
        </p:nvGraphicFramePr>
        <p:xfrm>
          <a:off x="8747392" y="4783939"/>
          <a:ext cx="1504971" cy="546101"/>
        </p:xfrm>
        <a:graphic>
          <a:graphicData uri="http://schemas.openxmlformats.org/presentationml/2006/ole">
            <mc:AlternateContent xmlns:mc="http://schemas.openxmlformats.org/markup-compatibility/2006">
              <mc:Choice xmlns:v="urn:schemas-microsoft-com:vml" Requires="v">
                <p:oleObj spid="_x0000_s14184" name="Equation" r:id="rId43" imgW="634680" imgH="228600" progId="Equation.DSMT4">
                  <p:embed/>
                </p:oleObj>
              </mc:Choice>
              <mc:Fallback>
                <p:oleObj name="Equation" r:id="rId43" imgW="634680" imgH="228600" progId="Equation.DSMT4">
                  <p:embed/>
                  <p:pic>
                    <p:nvPicPr>
                      <p:cNvPr id="0" name=""/>
                      <p:cNvPicPr>
                        <a:picLocks noChangeAspect="1" noChangeArrowheads="1"/>
                      </p:cNvPicPr>
                      <p:nvPr/>
                    </p:nvPicPr>
                    <p:blipFill>
                      <a:blip r:embed="rId44"/>
                      <a:srcRect/>
                      <a:stretch>
                        <a:fillRect/>
                      </a:stretch>
                    </p:blipFill>
                    <p:spPr bwMode="auto">
                      <a:xfrm>
                        <a:off x="8747392" y="4783939"/>
                        <a:ext cx="1504971" cy="546101"/>
                      </a:xfrm>
                      <a:prstGeom prst="rect">
                        <a:avLst/>
                      </a:prstGeom>
                      <a:noFill/>
                      <a:ln>
                        <a:noFill/>
                      </a:ln>
                      <a:effectLst/>
                      <a:extLst/>
                    </p:spPr>
                  </p:pic>
                </p:oleObj>
              </mc:Fallback>
            </mc:AlternateContent>
          </a:graphicData>
        </a:graphic>
      </p:graphicFrame>
      <p:graphicFrame>
        <p:nvGraphicFramePr>
          <p:cNvPr id="255022" name="Object 46"/>
          <p:cNvGraphicFramePr>
            <a:graphicFrameLocks noChangeAspect="1"/>
          </p:cNvGraphicFramePr>
          <p:nvPr>
            <p:extLst>
              <p:ext uri="{D42A27DB-BD31-4B8C-83A1-F6EECF244321}">
                <p14:modId xmlns:p14="http://schemas.microsoft.com/office/powerpoint/2010/main" val="1847581630"/>
              </p:ext>
            </p:extLst>
          </p:nvPr>
        </p:nvGraphicFramePr>
        <p:xfrm>
          <a:off x="9067800" y="1229721"/>
          <a:ext cx="1106933" cy="501901"/>
        </p:xfrm>
        <a:graphic>
          <a:graphicData uri="http://schemas.openxmlformats.org/presentationml/2006/ole">
            <mc:AlternateContent xmlns:mc="http://schemas.openxmlformats.org/markup-compatibility/2006">
              <mc:Choice xmlns:v="urn:schemas-microsoft-com:vml" Requires="v">
                <p:oleObj spid="_x0000_s14185" name="Equation" r:id="rId45" imgW="507960" imgH="228600" progId="Equation.DSMT4">
                  <p:embed/>
                </p:oleObj>
              </mc:Choice>
              <mc:Fallback>
                <p:oleObj name="Equation" r:id="rId45" imgW="507960" imgH="228600" progId="Equation.DSMT4">
                  <p:embed/>
                  <p:pic>
                    <p:nvPicPr>
                      <p:cNvPr id="0" name=""/>
                      <p:cNvPicPr>
                        <a:picLocks noChangeAspect="1" noChangeArrowheads="1"/>
                      </p:cNvPicPr>
                      <p:nvPr/>
                    </p:nvPicPr>
                    <p:blipFill>
                      <a:blip r:embed="rId46"/>
                      <a:srcRect/>
                      <a:stretch>
                        <a:fillRect/>
                      </a:stretch>
                    </p:blipFill>
                    <p:spPr bwMode="auto">
                      <a:xfrm>
                        <a:off x="9067800" y="1229721"/>
                        <a:ext cx="1106933" cy="501901"/>
                      </a:xfrm>
                      <a:prstGeom prst="rect">
                        <a:avLst/>
                      </a:prstGeom>
                      <a:noFill/>
                      <a:ln>
                        <a:noFill/>
                      </a:ln>
                      <a:effectLst/>
                      <a:extLst/>
                    </p:spPr>
                  </p:pic>
                </p:oleObj>
              </mc:Fallback>
            </mc:AlternateContent>
          </a:graphicData>
        </a:graphic>
      </p:graphicFrame>
      <p:sp>
        <p:nvSpPr>
          <p:cNvPr id="255023" name="Line 47"/>
          <p:cNvSpPr>
            <a:spLocks noChangeShapeType="1"/>
          </p:cNvSpPr>
          <p:nvPr/>
        </p:nvSpPr>
        <p:spPr bwMode="auto">
          <a:xfrm>
            <a:off x="7010400" y="4513263"/>
            <a:ext cx="31448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3476706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90"/>
                                        </p:tgtEl>
                                        <p:attrNameLst>
                                          <p:attrName>style.visibility</p:attrName>
                                        </p:attrNameLst>
                                      </p:cBhvr>
                                      <p:to>
                                        <p:strVal val="visible"/>
                                      </p:to>
                                    </p:set>
                                    <p:animEffect transition="in" filter="wipe(left)">
                                      <p:cBhvr>
                                        <p:cTn id="7" dur="500"/>
                                        <p:tgtEl>
                                          <p:spTgt spid="2549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4991"/>
                                        </p:tgtEl>
                                        <p:attrNameLst>
                                          <p:attrName>style.visibility</p:attrName>
                                        </p:attrNameLst>
                                      </p:cBhvr>
                                      <p:to>
                                        <p:strVal val="visible"/>
                                      </p:to>
                                    </p:set>
                                    <p:animEffect transition="in" filter="wipe(left)">
                                      <p:cBhvr>
                                        <p:cTn id="11" dur="500"/>
                                        <p:tgtEl>
                                          <p:spTgt spid="2549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5012"/>
                                        </p:tgtEl>
                                        <p:attrNameLst>
                                          <p:attrName>style.visibility</p:attrName>
                                        </p:attrNameLst>
                                      </p:cBhvr>
                                      <p:to>
                                        <p:strVal val="visible"/>
                                      </p:to>
                                    </p:set>
                                    <p:animEffect transition="in" filter="wipe(left)">
                                      <p:cBhvr>
                                        <p:cTn id="16" dur="500"/>
                                        <p:tgtEl>
                                          <p:spTgt spid="25501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55008"/>
                                        </p:tgtEl>
                                        <p:attrNameLst>
                                          <p:attrName>style.visibility</p:attrName>
                                        </p:attrNameLst>
                                      </p:cBhvr>
                                      <p:to>
                                        <p:strVal val="visible"/>
                                      </p:to>
                                    </p:set>
                                    <p:animEffect transition="in" filter="wipe(left)">
                                      <p:cBhvr>
                                        <p:cTn id="20" dur="500"/>
                                        <p:tgtEl>
                                          <p:spTgt spid="2550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4984"/>
                                        </p:tgtEl>
                                        <p:attrNameLst>
                                          <p:attrName>style.visibility</p:attrName>
                                        </p:attrNameLst>
                                      </p:cBhvr>
                                      <p:to>
                                        <p:strVal val="visible"/>
                                      </p:to>
                                    </p:set>
                                    <p:animEffect transition="in" filter="wipe(left)">
                                      <p:cBhvr>
                                        <p:cTn id="25" dur="500"/>
                                        <p:tgtEl>
                                          <p:spTgt spid="254984"/>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54993"/>
                                        </p:tgtEl>
                                        <p:attrNameLst>
                                          <p:attrName>style.visibility</p:attrName>
                                        </p:attrNameLst>
                                      </p:cBhvr>
                                      <p:to>
                                        <p:strVal val="visible"/>
                                      </p:to>
                                    </p:set>
                                    <p:animEffect transition="in" filter="wipe(left)">
                                      <p:cBhvr>
                                        <p:cTn id="29" dur="500"/>
                                        <p:tgtEl>
                                          <p:spTgt spid="2549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54994"/>
                                        </p:tgtEl>
                                        <p:attrNameLst>
                                          <p:attrName>style.visibility</p:attrName>
                                        </p:attrNameLst>
                                      </p:cBhvr>
                                      <p:to>
                                        <p:strVal val="visible"/>
                                      </p:to>
                                    </p:set>
                                    <p:animEffect transition="in" filter="wipe(up)">
                                      <p:cBhvr>
                                        <p:cTn id="34" dur="500"/>
                                        <p:tgtEl>
                                          <p:spTgt spid="25499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54997"/>
                                        </p:tgtEl>
                                        <p:attrNameLst>
                                          <p:attrName>style.visibility</p:attrName>
                                        </p:attrNameLst>
                                      </p:cBhvr>
                                      <p:to>
                                        <p:strVal val="visible"/>
                                      </p:to>
                                    </p:set>
                                    <p:animEffect transition="in" filter="wipe(left)">
                                      <p:cBhvr>
                                        <p:cTn id="38" dur="500"/>
                                        <p:tgtEl>
                                          <p:spTgt spid="2549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54998"/>
                                        </p:tgtEl>
                                        <p:attrNameLst>
                                          <p:attrName>style.visibility</p:attrName>
                                        </p:attrNameLst>
                                      </p:cBhvr>
                                      <p:to>
                                        <p:strVal val="visible"/>
                                      </p:to>
                                    </p:set>
                                    <p:animEffect transition="in" filter="wipe(up)">
                                      <p:cBhvr>
                                        <p:cTn id="43" dur="500"/>
                                        <p:tgtEl>
                                          <p:spTgt spid="254998"/>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255006"/>
                                        </p:tgtEl>
                                        <p:attrNameLst>
                                          <p:attrName>style.visibility</p:attrName>
                                        </p:attrNameLst>
                                      </p:cBhvr>
                                      <p:to>
                                        <p:strVal val="visible"/>
                                      </p:to>
                                    </p:set>
                                    <p:animEffect transition="in" filter="wipe(left)">
                                      <p:cBhvr>
                                        <p:cTn id="47" dur="500"/>
                                        <p:tgtEl>
                                          <p:spTgt spid="2550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55002"/>
                                        </p:tgtEl>
                                        <p:attrNameLst>
                                          <p:attrName>style.visibility</p:attrName>
                                        </p:attrNameLst>
                                      </p:cBhvr>
                                      <p:to>
                                        <p:strVal val="visible"/>
                                      </p:to>
                                    </p:set>
                                    <p:animEffect transition="in" filter="wipe(up)">
                                      <p:cBhvr>
                                        <p:cTn id="52" dur="500"/>
                                        <p:tgtEl>
                                          <p:spTgt spid="2550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4978"/>
                                        </p:tgtEl>
                                        <p:attrNameLst>
                                          <p:attrName>style.visibility</p:attrName>
                                        </p:attrNameLst>
                                      </p:cBhvr>
                                      <p:to>
                                        <p:strVal val="visible"/>
                                      </p:to>
                                    </p:set>
                                    <p:animEffect transition="in" filter="wipe(left)">
                                      <p:cBhvr>
                                        <p:cTn id="57" dur="500"/>
                                        <p:tgtEl>
                                          <p:spTgt spid="254978"/>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54979"/>
                                        </p:tgtEl>
                                        <p:attrNameLst>
                                          <p:attrName>style.visibility</p:attrName>
                                        </p:attrNameLst>
                                      </p:cBhvr>
                                      <p:to>
                                        <p:strVal val="visible"/>
                                      </p:to>
                                    </p:set>
                                    <p:animEffect transition="in" filter="wipe(left)">
                                      <p:cBhvr>
                                        <p:cTn id="61" dur="500"/>
                                        <p:tgtEl>
                                          <p:spTgt spid="25497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4980"/>
                                        </p:tgtEl>
                                        <p:attrNameLst>
                                          <p:attrName>style.visibility</p:attrName>
                                        </p:attrNameLst>
                                      </p:cBhvr>
                                      <p:to>
                                        <p:strVal val="visible"/>
                                      </p:to>
                                    </p:set>
                                    <p:animEffect transition="in" filter="wipe(left)">
                                      <p:cBhvr>
                                        <p:cTn id="66" dur="500"/>
                                        <p:tgtEl>
                                          <p:spTgt spid="25498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54992"/>
                                        </p:tgtEl>
                                        <p:attrNameLst>
                                          <p:attrName>style.visibility</p:attrName>
                                        </p:attrNameLst>
                                      </p:cBhvr>
                                      <p:to>
                                        <p:strVal val="visible"/>
                                      </p:to>
                                    </p:set>
                                    <p:animEffect transition="in" filter="wipe(left)">
                                      <p:cBhvr>
                                        <p:cTn id="71" dur="500"/>
                                        <p:tgtEl>
                                          <p:spTgt spid="25499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55009"/>
                                        </p:tgtEl>
                                        <p:attrNameLst>
                                          <p:attrName>style.visibility</p:attrName>
                                        </p:attrNameLst>
                                      </p:cBhvr>
                                      <p:to>
                                        <p:strVal val="visible"/>
                                      </p:to>
                                    </p:set>
                                    <p:animEffect transition="in" filter="wipe(left)">
                                      <p:cBhvr>
                                        <p:cTn id="76" dur="500"/>
                                        <p:tgtEl>
                                          <p:spTgt spid="25500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55010"/>
                                        </p:tgtEl>
                                        <p:attrNameLst>
                                          <p:attrName>style.visibility</p:attrName>
                                        </p:attrNameLst>
                                      </p:cBhvr>
                                      <p:to>
                                        <p:strVal val="visible"/>
                                      </p:to>
                                    </p:set>
                                    <p:animEffect transition="in" filter="wipe(left)">
                                      <p:cBhvr>
                                        <p:cTn id="81" dur="500"/>
                                        <p:tgtEl>
                                          <p:spTgt spid="25501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54981"/>
                                        </p:tgtEl>
                                        <p:attrNameLst>
                                          <p:attrName>style.visibility</p:attrName>
                                        </p:attrNameLst>
                                      </p:cBhvr>
                                      <p:to>
                                        <p:strVal val="visible"/>
                                      </p:to>
                                    </p:set>
                                    <p:animEffect transition="in" filter="wipe(left)">
                                      <p:cBhvr>
                                        <p:cTn id="86" dur="500"/>
                                        <p:tgtEl>
                                          <p:spTgt spid="25498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55011"/>
                                        </p:tgtEl>
                                        <p:attrNameLst>
                                          <p:attrName>style.visibility</p:attrName>
                                        </p:attrNameLst>
                                      </p:cBhvr>
                                      <p:to>
                                        <p:strVal val="visible"/>
                                      </p:to>
                                    </p:set>
                                    <p:animEffect transition="in" filter="wipe(left)">
                                      <p:cBhvr>
                                        <p:cTn id="91" dur="500"/>
                                        <p:tgtEl>
                                          <p:spTgt spid="2550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55013"/>
                                        </p:tgtEl>
                                        <p:attrNameLst>
                                          <p:attrName>style.visibility</p:attrName>
                                        </p:attrNameLst>
                                      </p:cBhvr>
                                      <p:to>
                                        <p:strVal val="visible"/>
                                      </p:to>
                                    </p:set>
                                    <p:animEffect transition="in" filter="wipe(left)">
                                      <p:cBhvr>
                                        <p:cTn id="96" dur="500"/>
                                        <p:tgtEl>
                                          <p:spTgt spid="25501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55014"/>
                                        </p:tgtEl>
                                        <p:attrNameLst>
                                          <p:attrName>style.visibility</p:attrName>
                                        </p:attrNameLst>
                                      </p:cBhvr>
                                      <p:to>
                                        <p:strVal val="visible"/>
                                      </p:to>
                                    </p:set>
                                    <p:animEffect transition="in" filter="wipe(left)">
                                      <p:cBhvr>
                                        <p:cTn id="101" dur="500"/>
                                        <p:tgtEl>
                                          <p:spTgt spid="25501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55022"/>
                                        </p:tgtEl>
                                        <p:attrNameLst>
                                          <p:attrName>style.visibility</p:attrName>
                                        </p:attrNameLst>
                                      </p:cBhvr>
                                      <p:to>
                                        <p:strVal val="visible"/>
                                      </p:to>
                                    </p:set>
                                    <p:animEffect transition="in" filter="wipe(left)">
                                      <p:cBhvr>
                                        <p:cTn id="106" dur="500"/>
                                        <p:tgtEl>
                                          <p:spTgt spid="25502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54982"/>
                                        </p:tgtEl>
                                        <p:attrNameLst>
                                          <p:attrName>style.visibility</p:attrName>
                                        </p:attrNameLst>
                                      </p:cBhvr>
                                      <p:to>
                                        <p:strVal val="visible"/>
                                      </p:to>
                                    </p:set>
                                    <p:animEffect transition="in" filter="wipe(left)">
                                      <p:cBhvr>
                                        <p:cTn id="111" dur="500"/>
                                        <p:tgtEl>
                                          <p:spTgt spid="25498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255015"/>
                                        </p:tgtEl>
                                        <p:attrNameLst>
                                          <p:attrName>style.visibility</p:attrName>
                                        </p:attrNameLst>
                                      </p:cBhvr>
                                      <p:to>
                                        <p:strVal val="visible"/>
                                      </p:to>
                                    </p:set>
                                    <p:animEffect transition="in" filter="wipe(left)">
                                      <p:cBhvr>
                                        <p:cTn id="116" dur="500"/>
                                        <p:tgtEl>
                                          <p:spTgt spid="25501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255017"/>
                                        </p:tgtEl>
                                        <p:attrNameLst>
                                          <p:attrName>style.visibility</p:attrName>
                                        </p:attrNameLst>
                                      </p:cBhvr>
                                      <p:to>
                                        <p:strVal val="visible"/>
                                      </p:to>
                                    </p:set>
                                    <p:animEffect transition="in" filter="wipe(left)">
                                      <p:cBhvr>
                                        <p:cTn id="121" dur="500"/>
                                        <p:tgtEl>
                                          <p:spTgt spid="25501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54983"/>
                                        </p:tgtEl>
                                        <p:attrNameLst>
                                          <p:attrName>style.visibility</p:attrName>
                                        </p:attrNameLst>
                                      </p:cBhvr>
                                      <p:to>
                                        <p:strVal val="visible"/>
                                      </p:to>
                                    </p:set>
                                    <p:animEffect transition="in" filter="wipe(left)">
                                      <p:cBhvr>
                                        <p:cTn id="126" dur="500"/>
                                        <p:tgtEl>
                                          <p:spTgt spid="254983"/>
                                        </p:tgtEl>
                                      </p:cBhvr>
                                    </p:animEffect>
                                  </p:childTnLst>
                                </p:cTn>
                              </p:par>
                            </p:childTnLst>
                          </p:cTn>
                        </p:par>
                        <p:par>
                          <p:cTn id="127" fill="hold" nodeType="afterGroup">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255023"/>
                                        </p:tgtEl>
                                        <p:attrNameLst>
                                          <p:attrName>style.visibility</p:attrName>
                                        </p:attrNameLst>
                                      </p:cBhvr>
                                      <p:to>
                                        <p:strVal val="visible"/>
                                      </p:to>
                                    </p:set>
                                    <p:animEffect transition="in" filter="wipe(left)">
                                      <p:cBhvr>
                                        <p:cTn id="130" dur="500"/>
                                        <p:tgtEl>
                                          <p:spTgt spid="25502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255018"/>
                                        </p:tgtEl>
                                        <p:attrNameLst>
                                          <p:attrName>style.visibility</p:attrName>
                                        </p:attrNameLst>
                                      </p:cBhvr>
                                      <p:to>
                                        <p:strVal val="visible"/>
                                      </p:to>
                                    </p:set>
                                    <p:animEffect transition="in" filter="wipe(left)">
                                      <p:cBhvr>
                                        <p:cTn id="135" dur="500"/>
                                        <p:tgtEl>
                                          <p:spTgt spid="25501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255019"/>
                                        </p:tgtEl>
                                        <p:attrNameLst>
                                          <p:attrName>style.visibility</p:attrName>
                                        </p:attrNameLst>
                                      </p:cBhvr>
                                      <p:to>
                                        <p:strVal val="visible"/>
                                      </p:to>
                                    </p:set>
                                    <p:animEffect transition="in" filter="wipe(left)">
                                      <p:cBhvr>
                                        <p:cTn id="140" dur="500"/>
                                        <p:tgtEl>
                                          <p:spTgt spid="25501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255020"/>
                                        </p:tgtEl>
                                        <p:attrNameLst>
                                          <p:attrName>style.visibility</p:attrName>
                                        </p:attrNameLst>
                                      </p:cBhvr>
                                      <p:to>
                                        <p:strVal val="visible"/>
                                      </p:to>
                                    </p:set>
                                    <p:animEffect transition="in" filter="wipe(left)">
                                      <p:cBhvr>
                                        <p:cTn id="145" dur="500"/>
                                        <p:tgtEl>
                                          <p:spTgt spid="255020"/>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255021"/>
                                        </p:tgtEl>
                                        <p:attrNameLst>
                                          <p:attrName>style.visibility</p:attrName>
                                        </p:attrNameLst>
                                      </p:cBhvr>
                                      <p:to>
                                        <p:strVal val="visible"/>
                                      </p:to>
                                    </p:set>
                                    <p:animEffect transition="in" filter="wipe(left)">
                                      <p:cBhvr>
                                        <p:cTn id="150" dur="500"/>
                                        <p:tgtEl>
                                          <p:spTgt spid="25502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255016"/>
                                        </p:tgtEl>
                                        <p:attrNameLst>
                                          <p:attrName>style.visibility</p:attrName>
                                        </p:attrNameLst>
                                      </p:cBhvr>
                                      <p:to>
                                        <p:strVal val="visible"/>
                                      </p:to>
                                    </p:set>
                                    <p:animEffect transition="in" filter="wipe(left)">
                                      <p:cBhvr>
                                        <p:cTn id="155" dur="500"/>
                                        <p:tgtEl>
                                          <p:spTgt spid="2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p:bldP spid="254979" grpId="0" autoUpdateAnimBg="0"/>
      <p:bldP spid="254982" grpId="0" animBg="1"/>
      <p:bldP spid="254983" grpId="0" animBg="1"/>
      <p:bldP spid="254984" grpId="0" animBg="1"/>
      <p:bldP spid="254990" grpId="0" autoUpdateAnimBg="0"/>
      <p:bldP spid="255012" grpId="0" autoUpdateAnimBg="0"/>
      <p:bldP spid="255013" grpId="0" animBg="1"/>
      <p:bldP spid="2550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02" name="Group 2"/>
          <p:cNvGrpSpPr>
            <a:grpSpLocks/>
          </p:cNvGrpSpPr>
          <p:nvPr/>
        </p:nvGrpSpPr>
        <p:grpSpPr bwMode="auto">
          <a:xfrm>
            <a:off x="2209800" y="3886200"/>
            <a:ext cx="6477000" cy="990600"/>
            <a:chOff x="1680" y="1248"/>
            <a:chExt cx="4080" cy="624"/>
          </a:xfrm>
        </p:grpSpPr>
        <p:sp>
          <p:nvSpPr>
            <p:cNvPr id="116786" name="Rectangle 3"/>
            <p:cNvSpPr>
              <a:spLocks noChangeArrowheads="1"/>
            </p:cNvSpPr>
            <p:nvPr/>
          </p:nvSpPr>
          <p:spPr bwMode="auto">
            <a:xfrm>
              <a:off x="1680" y="1248"/>
              <a:ext cx="4080" cy="62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6787" name="Group 4"/>
            <p:cNvGrpSpPr>
              <a:grpSpLocks/>
            </p:cNvGrpSpPr>
            <p:nvPr/>
          </p:nvGrpSpPr>
          <p:grpSpPr bwMode="auto">
            <a:xfrm>
              <a:off x="1728" y="1248"/>
              <a:ext cx="3936" cy="602"/>
              <a:chOff x="1440" y="1296"/>
              <a:chExt cx="3936" cy="602"/>
            </a:xfrm>
          </p:grpSpPr>
          <p:sp>
            <p:nvSpPr>
              <p:cNvPr id="116788" name="Text Box 5"/>
              <p:cNvSpPr txBox="1">
                <a:spLocks noChangeArrowheads="1"/>
              </p:cNvSpPr>
              <p:nvPr/>
            </p:nvSpPr>
            <p:spPr bwMode="auto">
              <a:xfrm>
                <a:off x="1440" y="1392"/>
                <a:ext cx="3936" cy="32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itchFamily="49" charset="-122"/>
                  </a:rPr>
                  <a:t>(</a:t>
                </a:r>
                <a:r>
                  <a:rPr lang="zh-CN" altLang="en-US" sz="2800" b="1">
                    <a:ea typeface="楷体_GB2312" pitchFamily="49" charset="-122"/>
                  </a:rPr>
                  <a:t>当   在二、三象限时</a:t>
                </a:r>
                <a:r>
                  <a:rPr lang="en-US" altLang="zh-CN" sz="2800" b="1">
                    <a:ea typeface="楷体_GB2312" pitchFamily="49" charset="-122"/>
                  </a:rPr>
                  <a:t>,                            )</a:t>
                </a:r>
              </a:p>
            </p:txBody>
          </p:sp>
          <p:graphicFrame>
            <p:nvGraphicFramePr>
              <p:cNvPr id="116789" name="Object 6"/>
              <p:cNvGraphicFramePr>
                <a:graphicFrameLocks noChangeAspect="1"/>
              </p:cNvGraphicFramePr>
              <p:nvPr/>
            </p:nvGraphicFramePr>
            <p:xfrm>
              <a:off x="1776" y="1392"/>
              <a:ext cx="217" cy="304"/>
            </p:xfrm>
            <a:graphic>
              <a:graphicData uri="http://schemas.openxmlformats.org/presentationml/2006/ole">
                <mc:AlternateContent xmlns:mc="http://schemas.openxmlformats.org/markup-compatibility/2006">
                  <mc:Choice xmlns:v="urn:schemas-microsoft-com:vml" Requires="v">
                    <p:oleObj spid="_x0000_s15071" name="公式" r:id="rId3" imgW="114170" imgH="171334" progId="Equation.3">
                      <p:embed/>
                    </p:oleObj>
                  </mc:Choice>
                  <mc:Fallback>
                    <p:oleObj name="公式" r:id="rId3" imgW="114170" imgH="1713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392"/>
                            <a:ext cx="21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90" name="Object 7"/>
              <p:cNvGraphicFramePr>
                <a:graphicFrameLocks noChangeAspect="1"/>
              </p:cNvGraphicFramePr>
              <p:nvPr/>
            </p:nvGraphicFramePr>
            <p:xfrm>
              <a:off x="3600" y="1296"/>
              <a:ext cx="1578" cy="602"/>
            </p:xfrm>
            <a:graphic>
              <a:graphicData uri="http://schemas.openxmlformats.org/presentationml/2006/ole">
                <mc:AlternateContent xmlns:mc="http://schemas.openxmlformats.org/markup-compatibility/2006">
                  <mc:Choice xmlns:v="urn:schemas-microsoft-com:vml" Requires="v">
                    <p:oleObj spid="_x0000_s15072" name="公式" r:id="rId5" imgW="1019200" imgH="380897" progId="Equation.3">
                      <p:embed/>
                    </p:oleObj>
                  </mc:Choice>
                  <mc:Fallback>
                    <p:oleObj name="公式" r:id="rId5" imgW="1019200" imgH="3808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1296"/>
                            <a:ext cx="1578" cy="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56008" name="Rectangle 8"/>
          <p:cNvSpPr>
            <a:spLocks noChangeArrowheads="1"/>
          </p:cNvSpPr>
          <p:nvPr/>
        </p:nvSpPr>
        <p:spPr bwMode="auto">
          <a:xfrm>
            <a:off x="2286000" y="3886200"/>
            <a:ext cx="6096000" cy="914400"/>
          </a:xfrm>
          <a:prstGeom prst="rect">
            <a:avLst/>
          </a:prstGeom>
          <a:pattFill prst="pct5">
            <a:fgClr>
              <a:schemeClr val="bg1">
                <a:lumMod val="95000"/>
              </a:schemeClr>
            </a:fgClr>
            <a:bgClr>
              <a:schemeClr val="accent6">
                <a:lumMod val="20000"/>
                <a:lumOff val="80000"/>
              </a:schemeClr>
            </a:bgClr>
          </a:pattFill>
          <a:ln w="9525">
            <a:noFill/>
            <a:miter lim="800000"/>
            <a:headEnd/>
            <a:tailEnd/>
          </a:ln>
          <a:effectLs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09" name="Rectangle 9"/>
          <p:cNvSpPr>
            <a:spLocks noChangeArrowheads="1"/>
          </p:cNvSpPr>
          <p:nvPr/>
        </p:nvSpPr>
        <p:spPr bwMode="auto">
          <a:xfrm>
            <a:off x="3657600" y="3975100"/>
            <a:ext cx="5257800" cy="1371600"/>
          </a:xfrm>
          <a:prstGeom prst="rect">
            <a:avLst/>
          </a:prstGeom>
          <a:solidFill>
            <a:srgbClr val="66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741" name="Rectangle 10"/>
          <p:cNvSpPr>
            <a:spLocks noGrp="1" noChangeArrowheads="1"/>
          </p:cNvSpPr>
          <p:nvPr>
            <p:ph type="title" idx="4294967295"/>
          </p:nvPr>
        </p:nvSpPr>
        <p:spPr>
          <a:xfrm>
            <a:off x="2014782" y="336447"/>
            <a:ext cx="1456838" cy="514454"/>
          </a:xfrm>
          <a:noFill/>
        </p:spPr>
        <p:txBody>
          <a:bodyPr/>
          <a:lstStyle/>
          <a:p>
            <a:pPr eaLnBrk="1" hangingPunct="1"/>
            <a:r>
              <a:rPr lang="zh-CN" altLang="en-US" sz="2800" b="1" dirty="0">
                <a:solidFill>
                  <a:srgbClr val="FF0000"/>
                </a:solidFill>
                <a:ea typeface="楷体_GB2312" pitchFamily="49" charset="-122"/>
              </a:rPr>
              <a:t>例</a:t>
            </a:r>
            <a:r>
              <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rPr>
              <a:t>5.  </a:t>
            </a:r>
            <a:r>
              <a:rPr lang="zh-CN" altLang="en-US" sz="2800" b="1" dirty="0">
                <a:solidFill>
                  <a:schemeClr val="tx1"/>
                </a:solidFill>
                <a:ea typeface="楷体_GB2312" pitchFamily="49" charset="-122"/>
              </a:rPr>
              <a:t>设</a:t>
            </a:r>
          </a:p>
        </p:txBody>
      </p:sp>
      <p:sp>
        <p:nvSpPr>
          <p:cNvPr id="116742" name="Text Box 11"/>
          <p:cNvSpPr txBox="1">
            <a:spLocks noChangeArrowheads="1"/>
          </p:cNvSpPr>
          <p:nvPr/>
        </p:nvSpPr>
        <p:spPr bwMode="auto">
          <a:xfrm>
            <a:off x="5064371" y="323850"/>
            <a:ext cx="5486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二阶偏导数连续</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求下列表达式在</a:t>
            </a:r>
          </a:p>
        </p:txBody>
      </p:sp>
      <p:graphicFrame>
        <p:nvGraphicFramePr>
          <p:cNvPr id="116743" name="Object 12"/>
          <p:cNvGraphicFramePr>
            <a:graphicFrameLocks noChangeAspect="1"/>
          </p:cNvGraphicFramePr>
          <p:nvPr>
            <p:extLst>
              <p:ext uri="{D42A27DB-BD31-4B8C-83A1-F6EECF244321}">
                <p14:modId xmlns:p14="http://schemas.microsoft.com/office/powerpoint/2010/main" val="2152796705"/>
              </p:ext>
            </p:extLst>
          </p:nvPr>
        </p:nvGraphicFramePr>
        <p:xfrm>
          <a:off x="3442800" y="428625"/>
          <a:ext cx="1689100" cy="393700"/>
        </p:xfrm>
        <a:graphic>
          <a:graphicData uri="http://schemas.openxmlformats.org/presentationml/2006/ole">
            <mc:AlternateContent xmlns:mc="http://schemas.openxmlformats.org/markup-compatibility/2006">
              <mc:Choice xmlns:v="urn:schemas-microsoft-com:vml" Requires="v">
                <p:oleObj spid="_x0000_s15073" name="公式" r:id="rId7" imgW="1676458" imgH="380897" progId="Equation.3">
                  <p:embed/>
                </p:oleObj>
              </mc:Choice>
              <mc:Fallback>
                <p:oleObj name="公式" r:id="rId7" imgW="1676458" imgH="380897"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442800" y="428625"/>
                        <a:ext cx="168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4" name="Object 13"/>
          <p:cNvGraphicFramePr>
            <a:graphicFrameLocks noChangeAspect="1"/>
          </p:cNvGraphicFramePr>
          <p:nvPr>
            <p:extLst>
              <p:ext uri="{D42A27DB-BD31-4B8C-83A1-F6EECF244321}">
                <p14:modId xmlns:p14="http://schemas.microsoft.com/office/powerpoint/2010/main" val="580462508"/>
              </p:ext>
            </p:extLst>
          </p:nvPr>
        </p:nvGraphicFramePr>
        <p:xfrm>
          <a:off x="4708526" y="741333"/>
          <a:ext cx="2474912" cy="1016824"/>
        </p:xfrm>
        <a:graphic>
          <a:graphicData uri="http://schemas.openxmlformats.org/presentationml/2006/ole">
            <mc:AlternateContent xmlns:mc="http://schemas.openxmlformats.org/markup-compatibility/2006">
              <mc:Choice xmlns:v="urn:schemas-microsoft-com:vml" Requires="v">
                <p:oleObj spid="_x0000_s15074" name="Equation" r:id="rId9" imgW="1054080" imgH="431640" progId="Equation.DSMT4">
                  <p:embed/>
                </p:oleObj>
              </mc:Choice>
              <mc:Fallback>
                <p:oleObj name="Equation" r:id="rId9" imgW="1054080" imgH="431640" progId="Equation.DSMT4">
                  <p:embed/>
                  <p:pic>
                    <p:nvPicPr>
                      <p:cNvPr id="0" name=""/>
                      <p:cNvPicPr>
                        <a:picLocks noChangeAspect="1" noChangeArrowheads="1"/>
                      </p:cNvPicPr>
                      <p:nvPr/>
                    </p:nvPicPr>
                    <p:blipFill>
                      <a:blip r:embed="rId10">
                        <a:grayscl/>
                        <a:biLevel thresh="50000"/>
                      </a:blip>
                      <a:srcRect/>
                      <a:stretch>
                        <a:fillRect/>
                      </a:stretch>
                    </p:blipFill>
                    <p:spPr bwMode="auto">
                      <a:xfrm>
                        <a:off x="4708526" y="741333"/>
                        <a:ext cx="2474912" cy="1016824"/>
                      </a:xfrm>
                      <a:prstGeom prst="rect">
                        <a:avLst/>
                      </a:prstGeom>
                      <a:noFill/>
                      <a:ln>
                        <a:noFill/>
                      </a:ln>
                      <a:effectLst/>
                      <a:extLst/>
                    </p:spPr>
                  </p:pic>
                </p:oleObj>
              </mc:Fallback>
            </mc:AlternateContent>
          </a:graphicData>
        </a:graphic>
      </p:graphicFrame>
      <p:sp>
        <p:nvSpPr>
          <p:cNvPr id="256014" name="Text Box 14"/>
          <p:cNvSpPr txBox="1">
            <a:spLocks noChangeArrowheads="1"/>
          </p:cNvSpPr>
          <p:nvPr/>
        </p:nvSpPr>
        <p:spPr bwMode="auto">
          <a:xfrm>
            <a:off x="2133600" y="176688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a:t>
            </a:r>
            <a:r>
              <a:rPr lang="en-US" altLang="zh-CN" sz="2800" b="1" dirty="0">
                <a:ea typeface="楷体_GB2312" pitchFamily="49" charset="-122"/>
              </a:rPr>
              <a:t> </a:t>
            </a:r>
            <a:r>
              <a:rPr lang="zh-CN" altLang="en-US" sz="2800" b="1" dirty="0">
                <a:ea typeface="楷体_GB2312" pitchFamily="49" charset="-122"/>
              </a:rPr>
              <a:t>已知</a:t>
            </a:r>
          </a:p>
        </p:txBody>
      </p:sp>
      <p:graphicFrame>
        <p:nvGraphicFramePr>
          <p:cNvPr id="256015" name="Object 15"/>
          <p:cNvGraphicFramePr>
            <a:graphicFrameLocks noChangeAspect="1"/>
          </p:cNvGraphicFramePr>
          <p:nvPr/>
        </p:nvGraphicFramePr>
        <p:xfrm>
          <a:off x="3549651" y="1835150"/>
          <a:ext cx="3186113" cy="393700"/>
        </p:xfrm>
        <a:graphic>
          <a:graphicData uri="http://schemas.openxmlformats.org/presentationml/2006/ole">
            <mc:AlternateContent xmlns:mc="http://schemas.openxmlformats.org/markup-compatibility/2006">
              <mc:Choice xmlns:v="urn:schemas-microsoft-com:vml" Requires="v">
                <p:oleObj spid="_x0000_s15075" name="公式" r:id="rId11" imgW="3181487" imgH="380897" progId="Equation.3">
                  <p:embed/>
                </p:oleObj>
              </mc:Choice>
              <mc:Fallback>
                <p:oleObj name="公式" r:id="rId11" imgW="3181487" imgH="380897" progId="Equation.3">
                  <p:embed/>
                  <p:pic>
                    <p:nvPicPr>
                      <p:cNvPr id="0" name=""/>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549651" y="1835150"/>
                        <a:ext cx="31861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16" name="Rectangle 16"/>
          <p:cNvSpPr>
            <a:spLocks noChangeArrowheads="1"/>
          </p:cNvSpPr>
          <p:nvPr/>
        </p:nvSpPr>
        <p:spPr bwMode="auto">
          <a:xfrm>
            <a:off x="8915400" y="2286000"/>
            <a:ext cx="1447800" cy="175260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56017" name="Group 17"/>
          <p:cNvGrpSpPr>
            <a:grpSpLocks/>
          </p:cNvGrpSpPr>
          <p:nvPr/>
        </p:nvGrpSpPr>
        <p:grpSpPr bwMode="auto">
          <a:xfrm>
            <a:off x="9296400" y="2362200"/>
            <a:ext cx="698500" cy="914400"/>
            <a:chOff x="4648" y="1536"/>
            <a:chExt cx="440" cy="576"/>
          </a:xfrm>
        </p:grpSpPr>
        <p:graphicFrame>
          <p:nvGraphicFramePr>
            <p:cNvPr id="116782" name="Object 18"/>
            <p:cNvGraphicFramePr>
              <a:graphicFrameLocks noChangeAspect="1"/>
            </p:cNvGraphicFramePr>
            <p:nvPr/>
          </p:nvGraphicFramePr>
          <p:xfrm>
            <a:off x="4796" y="1536"/>
            <a:ext cx="144" cy="152"/>
          </p:xfrm>
          <a:graphic>
            <a:graphicData uri="http://schemas.openxmlformats.org/presentationml/2006/ole">
              <mc:AlternateContent xmlns:mc="http://schemas.openxmlformats.org/markup-compatibility/2006">
                <mc:Choice xmlns:v="urn:schemas-microsoft-com:vml" Requires="v">
                  <p:oleObj spid="_x0000_s15076" name="Equation" r:id="rId13" imgW="218970" imgH="228677" progId="Equation.3">
                    <p:embed/>
                  </p:oleObj>
                </mc:Choice>
                <mc:Fallback>
                  <p:oleObj name="Equation" r:id="rId13" imgW="218970" imgH="22867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6" y="1536"/>
                          <a:ext cx="144"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83" name="Object 19"/>
            <p:cNvGraphicFramePr>
              <a:graphicFrameLocks noChangeAspect="1"/>
            </p:cNvGraphicFramePr>
            <p:nvPr/>
          </p:nvGraphicFramePr>
          <p:xfrm>
            <a:off x="4648" y="1864"/>
            <a:ext cx="440" cy="248"/>
          </p:xfrm>
          <a:graphic>
            <a:graphicData uri="http://schemas.openxmlformats.org/presentationml/2006/ole">
              <mc:AlternateContent xmlns:mc="http://schemas.openxmlformats.org/markup-compatibility/2006">
                <mc:Choice xmlns:v="urn:schemas-microsoft-com:vml" Requires="v">
                  <p:oleObj spid="_x0000_s15077" name="Equation" r:id="rId15" imgW="685713" imgH="380897" progId="Equation.3">
                    <p:embed/>
                  </p:oleObj>
                </mc:Choice>
                <mc:Fallback>
                  <p:oleObj name="Equation" r:id="rId15" imgW="685713" imgH="38089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 y="1864"/>
                          <a:ext cx="440"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84" name="Line 20"/>
            <p:cNvSpPr>
              <a:spLocks noChangeShapeType="1"/>
            </p:cNvSpPr>
            <p:nvPr/>
          </p:nvSpPr>
          <p:spPr bwMode="auto">
            <a:xfrm flipH="1">
              <a:off x="4704" y="1728"/>
              <a:ext cx="150" cy="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5" name="Line 21"/>
            <p:cNvSpPr>
              <a:spLocks noChangeShapeType="1"/>
            </p:cNvSpPr>
            <p:nvPr/>
          </p:nvSpPr>
          <p:spPr bwMode="auto">
            <a:xfrm>
              <a:off x="4848" y="17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6022" name="Group 22"/>
          <p:cNvGrpSpPr>
            <a:grpSpLocks/>
          </p:cNvGrpSpPr>
          <p:nvPr/>
        </p:nvGrpSpPr>
        <p:grpSpPr bwMode="auto">
          <a:xfrm>
            <a:off x="9028115" y="3276604"/>
            <a:ext cx="1249363" cy="793751"/>
            <a:chOff x="4439" y="2112"/>
            <a:chExt cx="787" cy="500"/>
          </a:xfrm>
        </p:grpSpPr>
        <p:graphicFrame>
          <p:nvGraphicFramePr>
            <p:cNvPr id="116778" name="Object 23"/>
            <p:cNvGraphicFramePr>
              <a:graphicFrameLocks noChangeAspect="1"/>
            </p:cNvGraphicFramePr>
            <p:nvPr>
              <p:extLst>
                <p:ext uri="{D42A27DB-BD31-4B8C-83A1-F6EECF244321}">
                  <p14:modId xmlns:p14="http://schemas.microsoft.com/office/powerpoint/2010/main" val="3146957890"/>
                </p:ext>
              </p:extLst>
            </p:nvPr>
          </p:nvGraphicFramePr>
          <p:xfrm>
            <a:off x="4439" y="2339"/>
            <a:ext cx="787" cy="273"/>
          </p:xfrm>
          <a:graphic>
            <a:graphicData uri="http://schemas.openxmlformats.org/presentationml/2006/ole">
              <mc:AlternateContent xmlns:mc="http://schemas.openxmlformats.org/markup-compatibility/2006">
                <mc:Choice xmlns:v="urn:schemas-microsoft-com:vml" Requires="v">
                  <p:oleObj spid="_x0000_s15078" name="Equation" r:id="rId17" imgW="545760" imgH="164880" progId="Equation.DSMT4">
                    <p:embed/>
                  </p:oleObj>
                </mc:Choice>
                <mc:Fallback>
                  <p:oleObj name="Equation" r:id="rId17" imgW="545760" imgH="164880" progId="Equation.DSMT4">
                    <p:embed/>
                    <p:pic>
                      <p:nvPicPr>
                        <p:cNvPr id="0" name=""/>
                        <p:cNvPicPr>
                          <a:picLocks noChangeAspect="1" noChangeArrowheads="1"/>
                        </p:cNvPicPr>
                        <p:nvPr/>
                      </p:nvPicPr>
                      <p:blipFill>
                        <a:blip r:embed="rId18"/>
                        <a:srcRect/>
                        <a:stretch>
                          <a:fillRect/>
                        </a:stretch>
                      </p:blipFill>
                      <p:spPr bwMode="auto">
                        <a:xfrm>
                          <a:off x="4439" y="2339"/>
                          <a:ext cx="787" cy="273"/>
                        </a:xfrm>
                        <a:prstGeom prst="rect">
                          <a:avLst/>
                        </a:prstGeom>
                        <a:noFill/>
                        <a:ln>
                          <a:noFill/>
                        </a:ln>
                        <a:effectLst/>
                        <a:extLst/>
                      </p:spPr>
                    </p:pic>
                  </p:oleObj>
                </mc:Fallback>
              </mc:AlternateContent>
            </a:graphicData>
          </a:graphic>
        </p:graphicFrame>
        <p:grpSp>
          <p:nvGrpSpPr>
            <p:cNvPr id="116779" name="Group 24"/>
            <p:cNvGrpSpPr>
              <a:grpSpLocks/>
            </p:cNvGrpSpPr>
            <p:nvPr/>
          </p:nvGrpSpPr>
          <p:grpSpPr bwMode="auto">
            <a:xfrm>
              <a:off x="4554" y="2112"/>
              <a:ext cx="565" cy="227"/>
              <a:chOff x="4314" y="1488"/>
              <a:chExt cx="565" cy="227"/>
            </a:xfrm>
          </p:grpSpPr>
          <p:sp>
            <p:nvSpPr>
              <p:cNvPr id="116780" name="Line 25"/>
              <p:cNvSpPr>
                <a:spLocks noChangeShapeType="1"/>
              </p:cNvSpPr>
              <p:nvPr/>
            </p:nvSpPr>
            <p:spPr bwMode="auto">
              <a:xfrm flipH="1">
                <a:off x="4314" y="1488"/>
                <a:ext cx="54"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1" name="Line 26"/>
              <p:cNvSpPr>
                <a:spLocks noChangeShapeType="1"/>
              </p:cNvSpPr>
              <p:nvPr/>
            </p:nvSpPr>
            <p:spPr bwMode="auto">
              <a:xfrm>
                <a:off x="4368" y="1488"/>
                <a:ext cx="51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6775" name="Group 29"/>
          <p:cNvGrpSpPr>
            <a:grpSpLocks/>
          </p:cNvGrpSpPr>
          <p:nvPr/>
        </p:nvGrpSpPr>
        <p:grpSpPr bwMode="auto">
          <a:xfrm>
            <a:off x="9209885" y="3244853"/>
            <a:ext cx="892175" cy="423863"/>
            <a:chOff x="3950" y="1488"/>
            <a:chExt cx="562" cy="267"/>
          </a:xfrm>
        </p:grpSpPr>
        <p:sp>
          <p:nvSpPr>
            <p:cNvPr id="116776" name="Line 30"/>
            <p:cNvSpPr>
              <a:spLocks noChangeShapeType="1"/>
            </p:cNvSpPr>
            <p:nvPr/>
          </p:nvSpPr>
          <p:spPr bwMode="auto">
            <a:xfrm flipH="1">
              <a:off x="3950" y="1488"/>
              <a:ext cx="418" cy="2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7" name="Line 31"/>
            <p:cNvSpPr>
              <a:spLocks noChangeShapeType="1"/>
            </p:cNvSpPr>
            <p:nvPr/>
          </p:nvSpPr>
          <p:spPr bwMode="auto">
            <a:xfrm>
              <a:off x="4374" y="1488"/>
              <a:ext cx="138"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51" name="Text Box 32"/>
          <p:cNvSpPr txBox="1">
            <a:spLocks noChangeArrowheads="1"/>
          </p:cNvSpPr>
          <p:nvPr/>
        </p:nvSpPr>
        <p:spPr bwMode="auto">
          <a:xfrm>
            <a:off x="1828800" y="1004888"/>
            <a:ext cx="327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极坐标</a:t>
            </a:r>
            <a:r>
              <a:rPr lang="zh-CN" altLang="en-US" sz="2800" b="1">
                <a:ea typeface="楷体_GB2312" pitchFamily="49" charset="-122"/>
              </a:rPr>
              <a:t>系下的形式</a:t>
            </a:r>
          </a:p>
        </p:txBody>
      </p:sp>
      <p:graphicFrame>
        <p:nvGraphicFramePr>
          <p:cNvPr id="256033" name="Object 33"/>
          <p:cNvGraphicFramePr>
            <a:graphicFrameLocks noChangeAspect="1"/>
          </p:cNvGraphicFramePr>
          <p:nvPr/>
        </p:nvGraphicFramePr>
        <p:xfrm>
          <a:off x="3467100" y="2965450"/>
          <a:ext cx="1206500" cy="914400"/>
        </p:xfrm>
        <a:graphic>
          <a:graphicData uri="http://schemas.openxmlformats.org/presentationml/2006/ole">
            <mc:AlternateContent xmlns:mc="http://schemas.openxmlformats.org/markup-compatibility/2006">
              <mc:Choice xmlns:v="urn:schemas-microsoft-com:vml" Requires="v">
                <p:oleObj spid="_x0000_s15079" name="公式" r:id="rId19" imgW="1199998" imgH="904978" progId="Equation.3">
                  <p:embed/>
                </p:oleObj>
              </mc:Choice>
              <mc:Fallback>
                <p:oleObj name="公式" r:id="rId19" imgW="1199998" imgH="90497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7100" y="2965450"/>
                        <a:ext cx="1206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4" name="Object 34"/>
          <p:cNvGraphicFramePr>
            <a:graphicFrameLocks noChangeAspect="1"/>
          </p:cNvGraphicFramePr>
          <p:nvPr/>
        </p:nvGraphicFramePr>
        <p:xfrm>
          <a:off x="2952750" y="2954338"/>
          <a:ext cx="469900" cy="914400"/>
        </p:xfrm>
        <a:graphic>
          <a:graphicData uri="http://schemas.openxmlformats.org/presentationml/2006/ole">
            <mc:AlternateContent xmlns:mc="http://schemas.openxmlformats.org/markup-compatibility/2006">
              <mc:Choice xmlns:v="urn:schemas-microsoft-com:vml" Requires="v">
                <p:oleObj spid="_x0000_s15080" name="公式" r:id="rId21" imgW="457374" imgH="904978" progId="Equation.3">
                  <p:embed/>
                </p:oleObj>
              </mc:Choice>
              <mc:Fallback>
                <p:oleObj name="公式" r:id="rId21" imgW="457374" imgH="90497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52750" y="2954338"/>
                        <a:ext cx="469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6" name="Text Box 36"/>
          <p:cNvSpPr txBox="1">
            <a:spLocks noChangeArrowheads="1"/>
          </p:cNvSpPr>
          <p:nvPr/>
        </p:nvSpPr>
        <p:spPr bwMode="auto">
          <a:xfrm>
            <a:off x="6705600" y="1752601"/>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itchFamily="49" charset="-122"/>
              </a:rPr>
              <a:t>, </a:t>
            </a:r>
            <a:r>
              <a:rPr lang="zh-CN" altLang="en-US" sz="2800" b="1">
                <a:ea typeface="楷体_GB2312" pitchFamily="49" charset="-122"/>
              </a:rPr>
              <a:t>则</a:t>
            </a:r>
          </a:p>
        </p:txBody>
      </p:sp>
      <p:graphicFrame>
        <p:nvGraphicFramePr>
          <p:cNvPr id="256037" name="Object 37"/>
          <p:cNvGraphicFramePr>
            <a:graphicFrameLocks noChangeAspect="1"/>
          </p:cNvGraphicFramePr>
          <p:nvPr/>
        </p:nvGraphicFramePr>
        <p:xfrm>
          <a:off x="3240088" y="2216150"/>
          <a:ext cx="3998912" cy="838200"/>
        </p:xfrm>
        <a:graphic>
          <a:graphicData uri="http://schemas.openxmlformats.org/presentationml/2006/ole">
            <mc:AlternateContent xmlns:mc="http://schemas.openxmlformats.org/markup-compatibility/2006">
              <mc:Choice xmlns:v="urn:schemas-microsoft-com:vml" Requires="v">
                <p:oleObj spid="_x0000_s15081" name="公式" r:id="rId23" imgW="3991087" imgH="828521" progId="Equation.3">
                  <p:embed/>
                </p:oleObj>
              </mc:Choice>
              <mc:Fallback>
                <p:oleObj name="公式" r:id="rId23" imgW="3991087" imgH="828521" progId="Equation.3">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240088" y="2216150"/>
                        <a:ext cx="39989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8" name="Object 38"/>
          <p:cNvGraphicFramePr>
            <a:graphicFrameLocks noChangeAspect="1"/>
          </p:cNvGraphicFramePr>
          <p:nvPr/>
        </p:nvGraphicFramePr>
        <p:xfrm>
          <a:off x="3486150" y="5492751"/>
          <a:ext cx="1016000" cy="898525"/>
        </p:xfrm>
        <a:graphic>
          <a:graphicData uri="http://schemas.openxmlformats.org/presentationml/2006/ole">
            <mc:AlternateContent xmlns:mc="http://schemas.openxmlformats.org/markup-compatibility/2006">
              <mc:Choice xmlns:v="urn:schemas-microsoft-com:vml" Requires="v">
                <p:oleObj spid="_x0000_s15082" name="公式" r:id="rId25" imgW="1019200" imgH="904978" progId="Equation.3">
                  <p:embed/>
                </p:oleObj>
              </mc:Choice>
              <mc:Fallback>
                <p:oleObj name="公式" r:id="rId25" imgW="1019200" imgH="904978" progId="Equation.3">
                  <p:embed/>
                  <p:pic>
                    <p:nvPicPr>
                      <p:cNvPr id="0" name=""/>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3486150" y="5492751"/>
                        <a:ext cx="10160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9" name="Object 39"/>
          <p:cNvGraphicFramePr>
            <a:graphicFrameLocks noChangeAspect="1"/>
          </p:cNvGraphicFramePr>
          <p:nvPr/>
        </p:nvGraphicFramePr>
        <p:xfrm>
          <a:off x="3740150" y="4273550"/>
          <a:ext cx="1244600" cy="914400"/>
        </p:xfrm>
        <a:graphic>
          <a:graphicData uri="http://schemas.openxmlformats.org/presentationml/2006/ole">
            <mc:AlternateContent xmlns:mc="http://schemas.openxmlformats.org/markup-compatibility/2006">
              <mc:Choice xmlns:v="urn:schemas-microsoft-com:vml" Requires="v">
                <p:oleObj spid="_x0000_s15083" name="公式" r:id="rId27" imgW="1238170" imgH="904978" progId="Equation.3">
                  <p:embed/>
                </p:oleObj>
              </mc:Choice>
              <mc:Fallback>
                <p:oleObj name="公式" r:id="rId27" imgW="1238170" imgH="90497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3740150" y="4273550"/>
                        <a:ext cx="1244600" cy="914400"/>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0" name="Object 40"/>
          <p:cNvGraphicFramePr>
            <a:graphicFrameLocks noChangeAspect="1"/>
          </p:cNvGraphicFramePr>
          <p:nvPr/>
        </p:nvGraphicFramePr>
        <p:xfrm>
          <a:off x="5207000" y="4273551"/>
          <a:ext cx="2133600" cy="917575"/>
        </p:xfrm>
        <a:graphic>
          <a:graphicData uri="http://schemas.openxmlformats.org/presentationml/2006/ole">
            <mc:AlternateContent xmlns:mc="http://schemas.openxmlformats.org/markup-compatibility/2006">
              <mc:Choice xmlns:v="urn:schemas-microsoft-com:vml" Requires="v">
                <p:oleObj spid="_x0000_s15084" name="公式" r:id="rId29" imgW="2114398" imgH="904978" progId="Equation.3">
                  <p:embed/>
                </p:oleObj>
              </mc:Choice>
              <mc:Fallback>
                <p:oleObj name="公式" r:id="rId29" imgW="2114398" imgH="904978" progId="Equation.3">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5207000" y="4273551"/>
                        <a:ext cx="2133600" cy="917575"/>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1" name="Object 41"/>
          <p:cNvGraphicFramePr>
            <a:graphicFrameLocks noChangeAspect="1"/>
          </p:cNvGraphicFramePr>
          <p:nvPr/>
        </p:nvGraphicFramePr>
        <p:xfrm>
          <a:off x="6470650" y="3968750"/>
          <a:ext cx="381000" cy="673100"/>
        </p:xfrm>
        <a:graphic>
          <a:graphicData uri="http://schemas.openxmlformats.org/presentationml/2006/ole">
            <mc:AlternateContent xmlns:mc="http://schemas.openxmlformats.org/markup-compatibility/2006">
              <mc:Choice xmlns:v="urn:schemas-microsoft-com:vml" Requires="v">
                <p:oleObj spid="_x0000_s15085" name="公式" r:id="rId31" imgW="371312" imgH="666917" progId="Equation.3">
                  <p:embed/>
                </p:oleObj>
              </mc:Choice>
              <mc:Fallback>
                <p:oleObj name="公式" r:id="rId31" imgW="371312" imgH="666917" progId="Equation.3">
                  <p:embed/>
                  <p:pic>
                    <p:nvPicPr>
                      <p:cNvPr id="0" name=""/>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6470650" y="3968750"/>
                        <a:ext cx="381000" cy="673100"/>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2" name="Object 42"/>
          <p:cNvGraphicFramePr>
            <a:graphicFrameLocks noChangeAspect="1"/>
          </p:cNvGraphicFramePr>
          <p:nvPr/>
        </p:nvGraphicFramePr>
        <p:xfrm>
          <a:off x="6089650" y="4711700"/>
          <a:ext cx="1143000" cy="571500"/>
        </p:xfrm>
        <a:graphic>
          <a:graphicData uri="http://schemas.openxmlformats.org/presentationml/2006/ole">
            <mc:AlternateContent xmlns:mc="http://schemas.openxmlformats.org/markup-compatibility/2006">
              <mc:Choice xmlns:v="urn:schemas-microsoft-com:vml" Requires="v">
                <p:oleObj spid="_x0000_s15086" name="公式" r:id="rId33" imgW="1133370" imgH="561962" progId="Equation.3">
                  <p:embed/>
                </p:oleObj>
              </mc:Choice>
              <mc:Fallback>
                <p:oleObj name="公式" r:id="rId33" imgW="1133370" imgH="561962" progId="Equation.3">
                  <p:embed/>
                  <p:pic>
                    <p:nvPicPr>
                      <p:cNvPr id="0" name=""/>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6089650" y="4711700"/>
                        <a:ext cx="1143000" cy="571500"/>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3" name="Object 43"/>
          <p:cNvGraphicFramePr>
            <a:graphicFrameLocks noChangeAspect="1"/>
          </p:cNvGraphicFramePr>
          <p:nvPr/>
        </p:nvGraphicFramePr>
        <p:xfrm>
          <a:off x="7404100" y="4298950"/>
          <a:ext cx="1460500" cy="939800"/>
        </p:xfrm>
        <a:graphic>
          <a:graphicData uri="http://schemas.openxmlformats.org/presentationml/2006/ole">
            <mc:AlternateContent xmlns:mc="http://schemas.openxmlformats.org/markup-compatibility/2006">
              <mc:Choice xmlns:v="urn:schemas-microsoft-com:vml" Requires="v">
                <p:oleObj spid="_x0000_s15087" name="公式" r:id="rId35" imgW="1447771" imgH="933476" progId="Equation.3">
                  <p:embed/>
                </p:oleObj>
              </mc:Choice>
              <mc:Fallback>
                <p:oleObj name="公式" r:id="rId35" imgW="1447771" imgH="933476" progId="Equation.3">
                  <p:embed/>
                  <p:pic>
                    <p:nvPicPr>
                      <p:cNvPr id="0" name=""/>
                      <p:cNvPicPr>
                        <a:picLocks noChangeAspect="1" noChangeArrowheads="1"/>
                      </p:cNvPicPr>
                      <p:nvPr/>
                    </p:nvPicPr>
                    <p:blipFill>
                      <a:blip r:embed="rId36">
                        <a:grayscl/>
                        <a:biLevel thresh="50000"/>
                        <a:extLst>
                          <a:ext uri="{28A0092B-C50C-407E-A947-70E740481C1C}">
                            <a14:useLocalDpi xmlns:a14="http://schemas.microsoft.com/office/drawing/2010/main" val="0"/>
                          </a:ext>
                        </a:extLst>
                      </a:blip>
                      <a:srcRect/>
                      <a:stretch>
                        <a:fillRect/>
                      </a:stretch>
                    </p:blipFill>
                    <p:spPr bwMode="auto">
                      <a:xfrm>
                        <a:off x="7404100" y="4298950"/>
                        <a:ext cx="1460500" cy="939800"/>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1" name="Object 51"/>
          <p:cNvGraphicFramePr>
            <a:graphicFrameLocks noChangeAspect="1"/>
          </p:cNvGraphicFramePr>
          <p:nvPr/>
        </p:nvGraphicFramePr>
        <p:xfrm>
          <a:off x="4708526" y="2954339"/>
          <a:ext cx="1241425" cy="917575"/>
        </p:xfrm>
        <a:graphic>
          <a:graphicData uri="http://schemas.openxmlformats.org/presentationml/2006/ole">
            <mc:AlternateContent xmlns:mc="http://schemas.openxmlformats.org/markup-compatibility/2006">
              <mc:Choice xmlns:v="urn:schemas-microsoft-com:vml" Requires="v">
                <p:oleObj spid="_x0000_s15088" name="公式" r:id="rId37" imgW="1219084" imgH="904978" progId="Equation.3">
                  <p:embed/>
                </p:oleObj>
              </mc:Choice>
              <mc:Fallback>
                <p:oleObj name="公式" r:id="rId37" imgW="1219084" imgH="904978" progId="Equation.3">
                  <p:embed/>
                  <p:pic>
                    <p:nvPicPr>
                      <p:cNvPr id="0" name=""/>
                      <p:cNvPicPr>
                        <a:picLocks noChangeAspect="1" noChangeArrowheads="1"/>
                      </p:cNvPicPr>
                      <p:nvPr/>
                    </p:nvPicPr>
                    <p:blipFill>
                      <a:blip r:embed="rId38">
                        <a:grayscl/>
                        <a:biLevel thresh="50000"/>
                        <a:extLst>
                          <a:ext uri="{28A0092B-C50C-407E-A947-70E740481C1C}">
                            <a14:useLocalDpi xmlns:a14="http://schemas.microsoft.com/office/drawing/2010/main" val="0"/>
                          </a:ext>
                        </a:extLst>
                      </a:blip>
                      <a:srcRect/>
                      <a:stretch>
                        <a:fillRect/>
                      </a:stretch>
                    </p:blipFill>
                    <p:spPr bwMode="auto">
                      <a:xfrm>
                        <a:off x="4708526" y="2954339"/>
                        <a:ext cx="1241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2" name="Object 52"/>
          <p:cNvGraphicFramePr>
            <a:graphicFrameLocks noChangeAspect="1"/>
          </p:cNvGraphicFramePr>
          <p:nvPr/>
        </p:nvGraphicFramePr>
        <p:xfrm>
          <a:off x="4597400" y="5492750"/>
          <a:ext cx="1104900" cy="914400"/>
        </p:xfrm>
        <a:graphic>
          <a:graphicData uri="http://schemas.openxmlformats.org/presentationml/2006/ole">
            <mc:AlternateContent xmlns:mc="http://schemas.openxmlformats.org/markup-compatibility/2006">
              <mc:Choice xmlns:v="urn:schemas-microsoft-com:vml" Requires="v">
                <p:oleObj spid="_x0000_s15089" name="公式" r:id="rId39" imgW="1095545" imgH="904978" progId="Equation.3">
                  <p:embed/>
                </p:oleObj>
              </mc:Choice>
              <mc:Fallback>
                <p:oleObj name="公式" r:id="rId39" imgW="1095545" imgH="904978" progId="Equation.3">
                  <p:embed/>
                  <p:pic>
                    <p:nvPicPr>
                      <p:cNvPr id="0" name=""/>
                      <p:cNvPicPr>
                        <a:picLocks noChangeAspect="1" noChangeArrowheads="1"/>
                      </p:cNvPicPr>
                      <p:nvPr/>
                    </p:nvPicPr>
                    <p:blipFill>
                      <a:blip r:embed="rId40">
                        <a:grayscl/>
                        <a:biLevel thresh="50000"/>
                        <a:extLst>
                          <a:ext uri="{28A0092B-C50C-407E-A947-70E740481C1C}">
                            <a14:useLocalDpi xmlns:a14="http://schemas.microsoft.com/office/drawing/2010/main" val="0"/>
                          </a:ext>
                        </a:extLst>
                      </a:blip>
                      <a:srcRect/>
                      <a:stretch>
                        <a:fillRect/>
                      </a:stretch>
                    </p:blipFill>
                    <p:spPr bwMode="auto">
                      <a:xfrm>
                        <a:off x="4597400" y="5492750"/>
                        <a:ext cx="1104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3" name="Object 53"/>
          <p:cNvGraphicFramePr>
            <a:graphicFrameLocks noChangeAspect="1"/>
          </p:cNvGraphicFramePr>
          <p:nvPr/>
        </p:nvGraphicFramePr>
        <p:xfrm>
          <a:off x="5840413" y="5492750"/>
          <a:ext cx="2882900" cy="914400"/>
        </p:xfrm>
        <a:graphic>
          <a:graphicData uri="http://schemas.openxmlformats.org/presentationml/2006/ole">
            <mc:AlternateContent xmlns:mc="http://schemas.openxmlformats.org/markup-compatibility/2006">
              <mc:Choice xmlns:v="urn:schemas-microsoft-com:vml" Requires="v">
                <p:oleObj spid="_x0000_s15090" name="公式" r:id="rId41" imgW="2876456" imgH="904978" progId="Equation.3">
                  <p:embed/>
                </p:oleObj>
              </mc:Choice>
              <mc:Fallback>
                <p:oleObj name="公式" r:id="rId41" imgW="2876456" imgH="90497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840413" y="5492750"/>
                        <a:ext cx="2882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4" name="Line 54"/>
          <p:cNvSpPr>
            <a:spLocks noChangeShapeType="1"/>
          </p:cNvSpPr>
          <p:nvPr/>
        </p:nvSpPr>
        <p:spPr bwMode="auto">
          <a:xfrm>
            <a:off x="3581400" y="37338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1172648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14">
                                            <p:txEl>
                                              <p:pRg st="0" end="0"/>
                                            </p:txEl>
                                          </p:spTgt>
                                        </p:tgtEl>
                                        <p:attrNameLst>
                                          <p:attrName>style.visibility</p:attrName>
                                        </p:attrNameLst>
                                      </p:cBhvr>
                                      <p:to>
                                        <p:strVal val="visible"/>
                                      </p:to>
                                    </p:set>
                                    <p:animEffect transition="in" filter="wipe(left)">
                                      <p:cBhvr>
                                        <p:cTn id="7" dur="500"/>
                                        <p:tgtEl>
                                          <p:spTgt spid="2560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15"/>
                                        </p:tgtEl>
                                        <p:attrNameLst>
                                          <p:attrName>style.visibility</p:attrName>
                                        </p:attrNameLst>
                                      </p:cBhvr>
                                      <p:to>
                                        <p:strVal val="visible"/>
                                      </p:to>
                                    </p:set>
                                    <p:animEffect transition="in" filter="wipe(left)">
                                      <p:cBhvr>
                                        <p:cTn id="12" dur="500"/>
                                        <p:tgtEl>
                                          <p:spTgt spid="256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6">
                                            <p:txEl>
                                              <p:pRg st="0" end="0"/>
                                            </p:txEl>
                                          </p:spTgt>
                                        </p:tgtEl>
                                        <p:attrNameLst>
                                          <p:attrName>style.visibility</p:attrName>
                                        </p:attrNameLst>
                                      </p:cBhvr>
                                      <p:to>
                                        <p:strVal val="visible"/>
                                      </p:to>
                                    </p:set>
                                    <p:animEffect transition="in" filter="wipe(left)">
                                      <p:cBhvr>
                                        <p:cTn id="17" dur="500"/>
                                        <p:tgtEl>
                                          <p:spTgt spid="25603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037"/>
                                        </p:tgtEl>
                                        <p:attrNameLst>
                                          <p:attrName>style.visibility</p:attrName>
                                        </p:attrNameLst>
                                      </p:cBhvr>
                                      <p:to>
                                        <p:strVal val="visible"/>
                                      </p:to>
                                    </p:set>
                                    <p:animEffect transition="in" filter="wipe(left)">
                                      <p:cBhvr>
                                        <p:cTn id="22" dur="500"/>
                                        <p:tgtEl>
                                          <p:spTgt spid="256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16"/>
                                        </p:tgtEl>
                                        <p:attrNameLst>
                                          <p:attrName>style.visibility</p:attrName>
                                        </p:attrNameLst>
                                      </p:cBhvr>
                                      <p:to>
                                        <p:strVal val="visible"/>
                                      </p:to>
                                    </p:set>
                                    <p:animEffect transition="in" filter="wipe(left)">
                                      <p:cBhvr>
                                        <p:cTn id="27" dur="500"/>
                                        <p:tgtEl>
                                          <p:spTgt spid="256016"/>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256017"/>
                                        </p:tgtEl>
                                        <p:attrNameLst>
                                          <p:attrName>style.visibility</p:attrName>
                                        </p:attrNameLst>
                                      </p:cBhvr>
                                      <p:to>
                                        <p:strVal val="visible"/>
                                      </p:to>
                                    </p:set>
                                    <p:animEffect transition="in" filter="wipe(up)">
                                      <p:cBhvr>
                                        <p:cTn id="31" dur="500"/>
                                        <p:tgtEl>
                                          <p:spTgt spid="2560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56022"/>
                                        </p:tgtEl>
                                        <p:attrNameLst>
                                          <p:attrName>style.visibility</p:attrName>
                                        </p:attrNameLst>
                                      </p:cBhvr>
                                      <p:to>
                                        <p:strVal val="visible"/>
                                      </p:to>
                                    </p:set>
                                    <p:animEffect transition="in" filter="wipe(up)">
                                      <p:cBhvr>
                                        <p:cTn id="36" dur="500"/>
                                        <p:tgtEl>
                                          <p:spTgt spid="2560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16775"/>
                                        </p:tgtEl>
                                        <p:attrNameLst>
                                          <p:attrName>style.visibility</p:attrName>
                                        </p:attrNameLst>
                                      </p:cBhvr>
                                      <p:to>
                                        <p:strVal val="visible"/>
                                      </p:to>
                                    </p:set>
                                    <p:animEffect transition="in" filter="wipe(up)">
                                      <p:cBhvr>
                                        <p:cTn id="41" dur="500"/>
                                        <p:tgtEl>
                                          <p:spTgt spid="1167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6002"/>
                                        </p:tgtEl>
                                        <p:attrNameLst>
                                          <p:attrName>style.visibility</p:attrName>
                                        </p:attrNameLst>
                                      </p:cBhvr>
                                      <p:to>
                                        <p:strVal val="visible"/>
                                      </p:to>
                                    </p:set>
                                    <p:animEffect transition="in" filter="wipe(left)">
                                      <p:cBhvr>
                                        <p:cTn id="46" dur="500"/>
                                        <p:tgtEl>
                                          <p:spTgt spid="25600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6008"/>
                                        </p:tgtEl>
                                        <p:attrNameLst>
                                          <p:attrName>style.visibility</p:attrName>
                                        </p:attrNameLst>
                                      </p:cBhvr>
                                      <p:to>
                                        <p:strVal val="visible"/>
                                      </p:to>
                                    </p:set>
                                    <p:animEffect transition="in" filter="wipe(left)">
                                      <p:cBhvr>
                                        <p:cTn id="51" dur="500"/>
                                        <p:tgtEl>
                                          <p:spTgt spid="25600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6034"/>
                                        </p:tgtEl>
                                        <p:attrNameLst>
                                          <p:attrName>style.visibility</p:attrName>
                                        </p:attrNameLst>
                                      </p:cBhvr>
                                      <p:to>
                                        <p:strVal val="visible"/>
                                      </p:to>
                                    </p:set>
                                    <p:animEffect transition="in" filter="wipe(left)">
                                      <p:cBhvr>
                                        <p:cTn id="56" dur="500"/>
                                        <p:tgtEl>
                                          <p:spTgt spid="25603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56033"/>
                                        </p:tgtEl>
                                        <p:attrNameLst>
                                          <p:attrName>style.visibility</p:attrName>
                                        </p:attrNameLst>
                                      </p:cBhvr>
                                      <p:to>
                                        <p:strVal val="visible"/>
                                      </p:to>
                                    </p:set>
                                    <p:animEffect transition="in" filter="wipe(left)">
                                      <p:cBhvr>
                                        <p:cTn id="61" dur="500"/>
                                        <p:tgtEl>
                                          <p:spTgt spid="25603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6051"/>
                                        </p:tgtEl>
                                        <p:attrNameLst>
                                          <p:attrName>style.visibility</p:attrName>
                                        </p:attrNameLst>
                                      </p:cBhvr>
                                      <p:to>
                                        <p:strVal val="visible"/>
                                      </p:to>
                                    </p:set>
                                    <p:animEffect transition="in" filter="wipe(left)">
                                      <p:cBhvr>
                                        <p:cTn id="66" dur="500"/>
                                        <p:tgtEl>
                                          <p:spTgt spid="25605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6039"/>
                                        </p:tgtEl>
                                        <p:attrNameLst>
                                          <p:attrName>style.visibility</p:attrName>
                                        </p:attrNameLst>
                                      </p:cBhvr>
                                      <p:to>
                                        <p:strVal val="visible"/>
                                      </p:to>
                                    </p:set>
                                    <p:animEffect transition="in" filter="wipe(left)">
                                      <p:cBhvr>
                                        <p:cTn id="71" dur="500"/>
                                        <p:tgtEl>
                                          <p:spTgt spid="2560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6040"/>
                                        </p:tgtEl>
                                        <p:attrNameLst>
                                          <p:attrName>style.visibility</p:attrName>
                                        </p:attrNameLst>
                                      </p:cBhvr>
                                      <p:to>
                                        <p:strVal val="visible"/>
                                      </p:to>
                                    </p:set>
                                    <p:animEffect transition="in" filter="wipe(left)">
                                      <p:cBhvr>
                                        <p:cTn id="76" dur="500"/>
                                        <p:tgtEl>
                                          <p:spTgt spid="25604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56042"/>
                                        </p:tgtEl>
                                        <p:attrNameLst>
                                          <p:attrName>style.visibility</p:attrName>
                                        </p:attrNameLst>
                                      </p:cBhvr>
                                      <p:to>
                                        <p:strVal val="visible"/>
                                      </p:to>
                                    </p:set>
                                    <p:animEffect transition="in" filter="wipe(left)">
                                      <p:cBhvr>
                                        <p:cTn id="81" dur="500"/>
                                        <p:tgtEl>
                                          <p:spTgt spid="25604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56041"/>
                                        </p:tgtEl>
                                        <p:attrNameLst>
                                          <p:attrName>style.visibility</p:attrName>
                                        </p:attrNameLst>
                                      </p:cBhvr>
                                      <p:to>
                                        <p:strVal val="visible"/>
                                      </p:to>
                                    </p:set>
                                    <p:animEffect transition="in" filter="wipe(left)">
                                      <p:cBhvr>
                                        <p:cTn id="86" dur="500"/>
                                        <p:tgtEl>
                                          <p:spTgt spid="25604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56043"/>
                                        </p:tgtEl>
                                        <p:attrNameLst>
                                          <p:attrName>style.visibility</p:attrName>
                                        </p:attrNameLst>
                                      </p:cBhvr>
                                      <p:to>
                                        <p:strVal val="visible"/>
                                      </p:to>
                                    </p:set>
                                    <p:animEffect transition="in" filter="wipe(left)">
                                      <p:cBhvr>
                                        <p:cTn id="91" dur="500"/>
                                        <p:tgtEl>
                                          <p:spTgt spid="25604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56009"/>
                                        </p:tgtEl>
                                        <p:attrNameLst>
                                          <p:attrName>style.visibility</p:attrName>
                                        </p:attrNameLst>
                                      </p:cBhvr>
                                      <p:to>
                                        <p:strVal val="visible"/>
                                      </p:to>
                                    </p:set>
                                    <p:animEffect transition="in" filter="wipe(left)">
                                      <p:cBhvr>
                                        <p:cTn id="96" dur="500"/>
                                        <p:tgtEl>
                                          <p:spTgt spid="25600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56054"/>
                                        </p:tgtEl>
                                        <p:attrNameLst>
                                          <p:attrName>style.visibility</p:attrName>
                                        </p:attrNameLst>
                                      </p:cBhvr>
                                      <p:to>
                                        <p:strVal val="visible"/>
                                      </p:to>
                                    </p:set>
                                    <p:animEffect transition="in" filter="wipe(up)">
                                      <p:cBhvr>
                                        <p:cTn id="101" dur="500"/>
                                        <p:tgtEl>
                                          <p:spTgt spid="25605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56038"/>
                                        </p:tgtEl>
                                        <p:attrNameLst>
                                          <p:attrName>style.visibility</p:attrName>
                                        </p:attrNameLst>
                                      </p:cBhvr>
                                      <p:to>
                                        <p:strVal val="visible"/>
                                      </p:to>
                                    </p:set>
                                    <p:animEffect transition="in" filter="wipe(left)">
                                      <p:cBhvr>
                                        <p:cTn id="106" dur="500"/>
                                        <p:tgtEl>
                                          <p:spTgt spid="25603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56052"/>
                                        </p:tgtEl>
                                        <p:attrNameLst>
                                          <p:attrName>style.visibility</p:attrName>
                                        </p:attrNameLst>
                                      </p:cBhvr>
                                      <p:to>
                                        <p:strVal val="visible"/>
                                      </p:to>
                                    </p:set>
                                    <p:animEffect transition="in" filter="wipe(left)">
                                      <p:cBhvr>
                                        <p:cTn id="111" dur="500"/>
                                        <p:tgtEl>
                                          <p:spTgt spid="25605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56053"/>
                                        </p:tgtEl>
                                        <p:attrNameLst>
                                          <p:attrName>style.visibility</p:attrName>
                                        </p:attrNameLst>
                                      </p:cBhvr>
                                      <p:to>
                                        <p:strVal val="visible"/>
                                      </p:to>
                                    </p:set>
                                    <p:animEffect transition="in" filter="wipe(left)">
                                      <p:cBhvr>
                                        <p:cTn id="116" dur="500"/>
                                        <p:tgtEl>
                                          <p:spTgt spid="256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animBg="1"/>
      <p:bldP spid="256009" grpId="0" animBg="1"/>
      <p:bldP spid="256014" grpId="0" build="p" autoUpdateAnimBg="0"/>
      <p:bldP spid="256016" grpId="0" animBg="1"/>
      <p:bldP spid="256036" grpId="0" build="p" autoUpdateAnimBg="0"/>
      <p:bldP spid="2560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p:cNvGraphicFramePr>
            <a:graphicFrameLocks noChangeAspect="1"/>
          </p:cNvGraphicFramePr>
          <p:nvPr/>
        </p:nvGraphicFramePr>
        <p:xfrm>
          <a:off x="2627313" y="692150"/>
          <a:ext cx="457200" cy="914400"/>
        </p:xfrm>
        <a:graphic>
          <a:graphicData uri="http://schemas.openxmlformats.org/presentationml/2006/ole">
            <mc:AlternateContent xmlns:mc="http://schemas.openxmlformats.org/markup-compatibility/2006">
              <mc:Choice xmlns:v="urn:schemas-microsoft-com:vml" Requires="v">
                <p:oleObj spid="_x0000_s15768" name="公式" r:id="rId3" imgW="447657" imgH="904978" progId="Equation.3">
                  <p:embed/>
                </p:oleObj>
              </mc:Choice>
              <mc:Fallback>
                <p:oleObj name="公式" r:id="rId3" imgW="447657" imgH="90497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692150"/>
                        <a:ext cx="45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7" name="Object 3"/>
          <p:cNvGraphicFramePr>
            <a:graphicFrameLocks noChangeAspect="1"/>
          </p:cNvGraphicFramePr>
          <p:nvPr/>
        </p:nvGraphicFramePr>
        <p:xfrm>
          <a:off x="3135313" y="692150"/>
          <a:ext cx="1193800" cy="914400"/>
        </p:xfrm>
        <a:graphic>
          <a:graphicData uri="http://schemas.openxmlformats.org/presentationml/2006/ole">
            <mc:AlternateContent xmlns:mc="http://schemas.openxmlformats.org/markup-compatibility/2006">
              <mc:Choice xmlns:v="urn:schemas-microsoft-com:vml" Requires="v">
                <p:oleObj spid="_x0000_s15769" name="公式" r:id="rId5" imgW="1181259" imgH="904978" progId="Equation.3">
                  <p:embed/>
                </p:oleObj>
              </mc:Choice>
              <mc:Fallback>
                <p:oleObj name="公式" r:id="rId5" imgW="1181259" imgH="9049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5313" y="692150"/>
                        <a:ext cx="1193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8" name="Object 4"/>
          <p:cNvGraphicFramePr>
            <a:graphicFrameLocks noChangeAspect="1"/>
          </p:cNvGraphicFramePr>
          <p:nvPr>
            <p:extLst>
              <p:ext uri="{D42A27DB-BD31-4B8C-83A1-F6EECF244321}">
                <p14:modId xmlns:p14="http://schemas.microsoft.com/office/powerpoint/2010/main" val="2287112303"/>
              </p:ext>
            </p:extLst>
          </p:nvPr>
        </p:nvGraphicFramePr>
        <p:xfrm>
          <a:off x="3387725" y="1814513"/>
          <a:ext cx="5702300" cy="1131887"/>
        </p:xfrm>
        <a:graphic>
          <a:graphicData uri="http://schemas.openxmlformats.org/presentationml/2006/ole">
            <mc:AlternateContent xmlns:mc="http://schemas.openxmlformats.org/markup-compatibility/2006">
              <mc:Choice xmlns:v="urn:schemas-microsoft-com:vml" Requires="v">
                <p:oleObj spid="_x0000_s15770" name="Equation" r:id="rId7" imgW="2349360" imgH="444240" progId="Equation.DSMT4">
                  <p:embed/>
                </p:oleObj>
              </mc:Choice>
              <mc:Fallback>
                <p:oleObj name="Equation" r:id="rId7" imgW="2349360" imgH="444240" progId="Equation.DSMT4">
                  <p:embed/>
                  <p:pic>
                    <p:nvPicPr>
                      <p:cNvPr id="0" name=""/>
                      <p:cNvPicPr>
                        <a:picLocks noChangeAspect="1" noChangeArrowheads="1"/>
                      </p:cNvPicPr>
                      <p:nvPr/>
                    </p:nvPicPr>
                    <p:blipFill>
                      <a:blip r:embed="rId8"/>
                      <a:srcRect/>
                      <a:stretch>
                        <a:fillRect/>
                      </a:stretch>
                    </p:blipFill>
                    <p:spPr bwMode="auto">
                      <a:xfrm>
                        <a:off x="3387725" y="1814513"/>
                        <a:ext cx="5702300" cy="1131887"/>
                      </a:xfrm>
                      <a:prstGeom prst="rect">
                        <a:avLst/>
                      </a:prstGeom>
                      <a:solidFill>
                        <a:srgbClr val="66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29" name="Object 5"/>
          <p:cNvGraphicFramePr>
            <a:graphicFrameLocks noChangeAspect="1"/>
          </p:cNvGraphicFramePr>
          <p:nvPr/>
        </p:nvGraphicFramePr>
        <p:xfrm>
          <a:off x="3214688" y="4197350"/>
          <a:ext cx="2906712" cy="914400"/>
        </p:xfrm>
        <a:graphic>
          <a:graphicData uri="http://schemas.openxmlformats.org/presentationml/2006/ole">
            <mc:AlternateContent xmlns:mc="http://schemas.openxmlformats.org/markup-compatibility/2006">
              <mc:Choice xmlns:v="urn:schemas-microsoft-com:vml" Requires="v">
                <p:oleObj spid="_x0000_s15771" name="公式" r:id="rId9" imgW="2895542" imgH="904978" progId="Equation.3">
                  <p:embed/>
                </p:oleObj>
              </mc:Choice>
              <mc:Fallback>
                <p:oleObj name="公式" r:id="rId9" imgW="2895542" imgH="90497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4197350"/>
                        <a:ext cx="29067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0" name="Object 6"/>
          <p:cNvGraphicFramePr>
            <a:graphicFrameLocks noChangeAspect="1"/>
          </p:cNvGraphicFramePr>
          <p:nvPr/>
        </p:nvGraphicFramePr>
        <p:xfrm>
          <a:off x="4381500" y="692150"/>
          <a:ext cx="1181100" cy="914400"/>
        </p:xfrm>
        <a:graphic>
          <a:graphicData uri="http://schemas.openxmlformats.org/presentationml/2006/ole">
            <mc:AlternateContent xmlns:mc="http://schemas.openxmlformats.org/markup-compatibility/2006">
              <mc:Choice xmlns:v="urn:schemas-microsoft-com:vml" Requires="v">
                <p:oleObj spid="_x0000_s15772" name="公式" r:id="rId11" imgW="1171542" imgH="904978" progId="Equation.3">
                  <p:embed/>
                </p:oleObj>
              </mc:Choice>
              <mc:Fallback>
                <p:oleObj name="公式" r:id="rId11" imgW="1171542" imgH="9049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1500" y="692150"/>
                        <a:ext cx="1181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1" name="Object 7"/>
          <p:cNvGraphicFramePr>
            <a:graphicFrameLocks noChangeAspect="1"/>
          </p:cNvGraphicFramePr>
          <p:nvPr/>
        </p:nvGraphicFramePr>
        <p:xfrm>
          <a:off x="2533651" y="5251450"/>
          <a:ext cx="5675313" cy="914400"/>
        </p:xfrm>
        <a:graphic>
          <a:graphicData uri="http://schemas.openxmlformats.org/presentationml/2006/ole">
            <mc:AlternateContent xmlns:mc="http://schemas.openxmlformats.org/markup-compatibility/2006">
              <mc:Choice xmlns:v="urn:schemas-microsoft-com:vml" Requires="v">
                <p:oleObj spid="_x0000_s15773" name="公式" r:id="rId13" imgW="5667545" imgH="904978" progId="Equation.3">
                  <p:embed/>
                </p:oleObj>
              </mc:Choice>
              <mc:Fallback>
                <p:oleObj name="公式" r:id="rId13" imgW="5667545" imgH="9049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3651" y="5251450"/>
                        <a:ext cx="5675313" cy="914400"/>
                      </a:xfrm>
                      <a:prstGeom prst="rect">
                        <a:avLst/>
                      </a:prstGeom>
                      <a:noFill/>
                      <a:ln>
                        <a:noFill/>
                      </a:ln>
                      <a:effectLst/>
                      <a:extLst>
                        <a:ext uri="{909E8E84-426E-40DD-AFC4-6F175D3DCCD1}">
                          <a14:hiddenFill xmlns:a14="http://schemas.microsoft.com/office/drawing/2010/main">
                            <a:gradFill rotWithShape="0">
                              <a:gsLst>
                                <a:gs pos="0">
                                  <a:srgbClr val="002F00"/>
                                </a:gs>
                                <a:gs pos="50000">
                                  <a:srgbClr val="006600"/>
                                </a:gs>
                                <a:gs pos="100000">
                                  <a:srgbClr val="002F00"/>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9" name="Line 15"/>
          <p:cNvSpPr>
            <a:spLocks noChangeShapeType="1"/>
          </p:cNvSpPr>
          <p:nvPr/>
        </p:nvSpPr>
        <p:spPr bwMode="auto">
          <a:xfrm>
            <a:off x="3276600" y="14478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7040" name="Object 16"/>
          <p:cNvGraphicFramePr>
            <a:graphicFrameLocks noChangeAspect="1"/>
          </p:cNvGraphicFramePr>
          <p:nvPr/>
        </p:nvGraphicFramePr>
        <p:xfrm>
          <a:off x="3181350" y="3206750"/>
          <a:ext cx="1016000" cy="914400"/>
        </p:xfrm>
        <a:graphic>
          <a:graphicData uri="http://schemas.openxmlformats.org/presentationml/2006/ole">
            <mc:AlternateContent xmlns:mc="http://schemas.openxmlformats.org/markup-compatibility/2006">
              <mc:Choice xmlns:v="urn:schemas-microsoft-com:vml" Requires="v">
                <p:oleObj spid="_x0000_s15774" name="公式" r:id="rId15" imgW="1009484" imgH="904978" progId="Equation.3">
                  <p:embed/>
                </p:oleObj>
              </mc:Choice>
              <mc:Fallback>
                <p:oleObj name="公式" r:id="rId15" imgW="1009484" imgH="90497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1350" y="3206750"/>
                        <a:ext cx="1016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41" name="Object 17"/>
          <p:cNvGraphicFramePr>
            <a:graphicFrameLocks noChangeAspect="1"/>
          </p:cNvGraphicFramePr>
          <p:nvPr/>
        </p:nvGraphicFramePr>
        <p:xfrm>
          <a:off x="4286250" y="3206750"/>
          <a:ext cx="1117600" cy="914400"/>
        </p:xfrm>
        <a:graphic>
          <a:graphicData uri="http://schemas.openxmlformats.org/presentationml/2006/ole">
            <mc:AlternateContent xmlns:mc="http://schemas.openxmlformats.org/markup-compatibility/2006">
              <mc:Choice xmlns:v="urn:schemas-microsoft-com:vml" Requires="v">
                <p:oleObj spid="_x0000_s15775" name="公式" r:id="rId17" imgW="1104914" imgH="904978" progId="Equation.3">
                  <p:embed/>
                </p:oleObj>
              </mc:Choice>
              <mc:Fallback>
                <p:oleObj name="公式" r:id="rId17" imgW="1104914" imgH="90497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250" y="3206750"/>
                        <a:ext cx="1117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7778" name="Group 18"/>
          <p:cNvGrpSpPr>
            <a:grpSpLocks/>
          </p:cNvGrpSpPr>
          <p:nvPr/>
        </p:nvGrpSpPr>
        <p:grpSpPr bwMode="auto">
          <a:xfrm>
            <a:off x="8915400" y="3276600"/>
            <a:ext cx="1447800" cy="1765300"/>
            <a:chOff x="4656" y="1440"/>
            <a:chExt cx="912" cy="1112"/>
          </a:xfrm>
        </p:grpSpPr>
        <p:sp>
          <p:nvSpPr>
            <p:cNvPr id="117779" name="Rectangle 19"/>
            <p:cNvSpPr>
              <a:spLocks noChangeArrowheads="1"/>
            </p:cNvSpPr>
            <p:nvPr/>
          </p:nvSpPr>
          <p:spPr bwMode="auto">
            <a:xfrm>
              <a:off x="4656" y="1440"/>
              <a:ext cx="912" cy="1104"/>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7780" name="Group 20"/>
            <p:cNvGrpSpPr>
              <a:grpSpLocks/>
            </p:cNvGrpSpPr>
            <p:nvPr/>
          </p:nvGrpSpPr>
          <p:grpSpPr bwMode="auto">
            <a:xfrm>
              <a:off x="4936" y="1488"/>
              <a:ext cx="440" cy="576"/>
              <a:chOff x="4648" y="1536"/>
              <a:chExt cx="440" cy="576"/>
            </a:xfrm>
          </p:grpSpPr>
          <p:graphicFrame>
            <p:nvGraphicFramePr>
              <p:cNvPr id="117791" name="Object 21"/>
              <p:cNvGraphicFramePr>
                <a:graphicFrameLocks noChangeAspect="1"/>
              </p:cNvGraphicFramePr>
              <p:nvPr/>
            </p:nvGraphicFramePr>
            <p:xfrm>
              <a:off x="4796" y="1536"/>
              <a:ext cx="144" cy="152"/>
            </p:xfrm>
            <a:graphic>
              <a:graphicData uri="http://schemas.openxmlformats.org/presentationml/2006/ole">
                <mc:AlternateContent xmlns:mc="http://schemas.openxmlformats.org/markup-compatibility/2006">
                  <mc:Choice xmlns:v="urn:schemas-microsoft-com:vml" Requires="v">
                    <p:oleObj spid="_x0000_s15776" name="Equation" r:id="rId19" imgW="218970" imgH="228677" progId="Equation.3">
                      <p:embed/>
                    </p:oleObj>
                  </mc:Choice>
                  <mc:Fallback>
                    <p:oleObj name="Equation" r:id="rId19" imgW="218970" imgH="22867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6" y="1536"/>
                            <a:ext cx="144"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92" name="Object 22"/>
              <p:cNvGraphicFramePr>
                <a:graphicFrameLocks noChangeAspect="1"/>
              </p:cNvGraphicFramePr>
              <p:nvPr/>
            </p:nvGraphicFramePr>
            <p:xfrm>
              <a:off x="4648" y="1864"/>
              <a:ext cx="440" cy="248"/>
            </p:xfrm>
            <a:graphic>
              <a:graphicData uri="http://schemas.openxmlformats.org/presentationml/2006/ole">
                <mc:AlternateContent xmlns:mc="http://schemas.openxmlformats.org/markup-compatibility/2006">
                  <mc:Choice xmlns:v="urn:schemas-microsoft-com:vml" Requires="v">
                    <p:oleObj spid="_x0000_s15777" name="Equation" r:id="rId21" imgW="685713" imgH="380897" progId="Equation.3">
                      <p:embed/>
                    </p:oleObj>
                  </mc:Choice>
                  <mc:Fallback>
                    <p:oleObj name="Equation" r:id="rId21" imgW="685713" imgH="38089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8" y="1864"/>
                            <a:ext cx="440"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93" name="Line 23"/>
              <p:cNvSpPr>
                <a:spLocks noChangeShapeType="1"/>
              </p:cNvSpPr>
              <p:nvPr/>
            </p:nvSpPr>
            <p:spPr bwMode="auto">
              <a:xfrm flipH="1">
                <a:off x="4704" y="1728"/>
                <a:ext cx="150" cy="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4" name="Line 24"/>
              <p:cNvSpPr>
                <a:spLocks noChangeShapeType="1"/>
              </p:cNvSpPr>
              <p:nvPr/>
            </p:nvSpPr>
            <p:spPr bwMode="auto">
              <a:xfrm>
                <a:off x="4848" y="17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7781" name="Group 25"/>
            <p:cNvGrpSpPr>
              <a:grpSpLocks/>
            </p:cNvGrpSpPr>
            <p:nvPr/>
          </p:nvGrpSpPr>
          <p:grpSpPr bwMode="auto">
            <a:xfrm>
              <a:off x="4778" y="2064"/>
              <a:ext cx="756" cy="488"/>
              <a:chOff x="4490" y="2112"/>
              <a:chExt cx="756" cy="488"/>
            </a:xfrm>
          </p:grpSpPr>
          <p:graphicFrame>
            <p:nvGraphicFramePr>
              <p:cNvPr id="117787" name="Object 26"/>
              <p:cNvGraphicFramePr>
                <a:graphicFrameLocks noChangeAspect="1"/>
              </p:cNvGraphicFramePr>
              <p:nvPr>
                <p:extLst>
                  <p:ext uri="{D42A27DB-BD31-4B8C-83A1-F6EECF244321}">
                    <p14:modId xmlns:p14="http://schemas.microsoft.com/office/powerpoint/2010/main" val="1252484368"/>
                  </p:ext>
                </p:extLst>
              </p:nvPr>
            </p:nvGraphicFramePr>
            <p:xfrm>
              <a:off x="4490" y="2356"/>
              <a:ext cx="756" cy="244"/>
            </p:xfrm>
            <a:graphic>
              <a:graphicData uri="http://schemas.openxmlformats.org/presentationml/2006/ole">
                <mc:AlternateContent xmlns:mc="http://schemas.openxmlformats.org/markup-compatibility/2006">
                  <mc:Choice xmlns:v="urn:schemas-microsoft-com:vml" Requires="v">
                    <p:oleObj spid="_x0000_s15778" name="Equation" r:id="rId23" imgW="520560" imgH="164880" progId="Equation.DSMT4">
                      <p:embed/>
                    </p:oleObj>
                  </mc:Choice>
                  <mc:Fallback>
                    <p:oleObj name="Equation" r:id="rId23" imgW="520560" imgH="164880" progId="Equation.DSMT4">
                      <p:embed/>
                      <p:pic>
                        <p:nvPicPr>
                          <p:cNvPr id="0" name=""/>
                          <p:cNvPicPr>
                            <a:picLocks noChangeAspect="1" noChangeArrowheads="1"/>
                          </p:cNvPicPr>
                          <p:nvPr/>
                        </p:nvPicPr>
                        <p:blipFill>
                          <a:blip r:embed="rId24"/>
                          <a:srcRect/>
                          <a:stretch>
                            <a:fillRect/>
                          </a:stretch>
                        </p:blipFill>
                        <p:spPr bwMode="auto">
                          <a:xfrm>
                            <a:off x="4490" y="2356"/>
                            <a:ext cx="756" cy="244"/>
                          </a:xfrm>
                          <a:prstGeom prst="rect">
                            <a:avLst/>
                          </a:prstGeom>
                          <a:noFill/>
                          <a:ln>
                            <a:noFill/>
                          </a:ln>
                          <a:effectLst/>
                          <a:extLst/>
                        </p:spPr>
                      </p:pic>
                    </p:oleObj>
                  </mc:Fallback>
                </mc:AlternateContent>
              </a:graphicData>
            </a:graphic>
          </p:graphicFrame>
          <p:grpSp>
            <p:nvGrpSpPr>
              <p:cNvPr id="117788" name="Group 27"/>
              <p:cNvGrpSpPr>
                <a:grpSpLocks/>
              </p:cNvGrpSpPr>
              <p:nvPr/>
            </p:nvGrpSpPr>
            <p:grpSpPr bwMode="auto">
              <a:xfrm>
                <a:off x="4608" y="2112"/>
                <a:ext cx="480" cy="244"/>
                <a:chOff x="4368" y="1488"/>
                <a:chExt cx="480" cy="244"/>
              </a:xfrm>
            </p:grpSpPr>
            <p:sp>
              <p:nvSpPr>
                <p:cNvPr id="117789" name="Line 28"/>
                <p:cNvSpPr>
                  <a:spLocks noChangeShapeType="1"/>
                </p:cNvSpPr>
                <p:nvPr/>
              </p:nvSpPr>
              <p:spPr bwMode="auto">
                <a:xfrm flipH="1">
                  <a:off x="4368" y="1488"/>
                  <a:ext cx="96"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0" name="Line 29"/>
                <p:cNvSpPr>
                  <a:spLocks noChangeShapeType="1"/>
                </p:cNvSpPr>
                <p:nvPr/>
              </p:nvSpPr>
              <p:spPr bwMode="auto">
                <a:xfrm>
                  <a:off x="4464" y="1488"/>
                  <a:ext cx="384"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7784" name="Group 32"/>
            <p:cNvGrpSpPr>
              <a:grpSpLocks/>
            </p:cNvGrpSpPr>
            <p:nvPr/>
          </p:nvGrpSpPr>
          <p:grpSpPr bwMode="auto">
            <a:xfrm>
              <a:off x="4958" y="2058"/>
              <a:ext cx="430" cy="254"/>
              <a:chOff x="4006" y="1482"/>
              <a:chExt cx="430" cy="254"/>
            </a:xfrm>
          </p:grpSpPr>
          <p:sp>
            <p:nvSpPr>
              <p:cNvPr id="117785" name="Line 33"/>
              <p:cNvSpPr>
                <a:spLocks noChangeShapeType="1"/>
              </p:cNvSpPr>
              <p:nvPr/>
            </p:nvSpPr>
            <p:spPr bwMode="auto">
              <a:xfrm flipH="1">
                <a:off x="4006" y="1482"/>
                <a:ext cx="31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6" name="Line 34"/>
              <p:cNvSpPr>
                <a:spLocks noChangeShapeType="1"/>
              </p:cNvSpPr>
              <p:nvPr/>
            </p:nvSpPr>
            <p:spPr bwMode="auto">
              <a:xfrm>
                <a:off x="4320" y="1488"/>
                <a:ext cx="116"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26972048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27"/>
                                        </p:tgtEl>
                                        <p:attrNameLst>
                                          <p:attrName>style.visibility</p:attrName>
                                        </p:attrNameLst>
                                      </p:cBhvr>
                                      <p:to>
                                        <p:strVal val="visible"/>
                                      </p:to>
                                    </p:set>
                                    <p:animEffect transition="in" filter="wipe(left)">
                                      <p:cBhvr>
                                        <p:cTn id="7" dur="500"/>
                                        <p:tgtEl>
                                          <p:spTgt spid="257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7030"/>
                                        </p:tgtEl>
                                        <p:attrNameLst>
                                          <p:attrName>style.visibility</p:attrName>
                                        </p:attrNameLst>
                                      </p:cBhvr>
                                      <p:to>
                                        <p:strVal val="visible"/>
                                      </p:to>
                                    </p:set>
                                    <p:animEffect transition="in" filter="wipe(left)">
                                      <p:cBhvr>
                                        <p:cTn id="12" dur="500"/>
                                        <p:tgtEl>
                                          <p:spTgt spid="257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wipe(left)">
                                      <p:cBhvr>
                                        <p:cTn id="17" dur="500"/>
                                        <p:tgtEl>
                                          <p:spTgt spid="257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7039"/>
                                        </p:tgtEl>
                                        <p:attrNameLst>
                                          <p:attrName>style.visibility</p:attrName>
                                        </p:attrNameLst>
                                      </p:cBhvr>
                                      <p:to>
                                        <p:strVal val="visible"/>
                                      </p:to>
                                    </p:set>
                                    <p:animEffect transition="in" filter="wipe(up)">
                                      <p:cBhvr>
                                        <p:cTn id="22" dur="500"/>
                                        <p:tgtEl>
                                          <p:spTgt spid="2570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7040"/>
                                        </p:tgtEl>
                                        <p:attrNameLst>
                                          <p:attrName>style.visibility</p:attrName>
                                        </p:attrNameLst>
                                      </p:cBhvr>
                                      <p:to>
                                        <p:strVal val="visible"/>
                                      </p:to>
                                    </p:set>
                                    <p:animEffect transition="in" filter="wipe(left)">
                                      <p:cBhvr>
                                        <p:cTn id="27" dur="500"/>
                                        <p:tgtEl>
                                          <p:spTgt spid="2570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7041"/>
                                        </p:tgtEl>
                                        <p:attrNameLst>
                                          <p:attrName>style.visibility</p:attrName>
                                        </p:attrNameLst>
                                      </p:cBhvr>
                                      <p:to>
                                        <p:strVal val="visible"/>
                                      </p:to>
                                    </p:set>
                                    <p:animEffect transition="in" filter="wipe(left)">
                                      <p:cBhvr>
                                        <p:cTn id="32" dur="500"/>
                                        <p:tgtEl>
                                          <p:spTgt spid="2570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7029"/>
                                        </p:tgtEl>
                                        <p:attrNameLst>
                                          <p:attrName>style.visibility</p:attrName>
                                        </p:attrNameLst>
                                      </p:cBhvr>
                                      <p:to>
                                        <p:strVal val="visible"/>
                                      </p:to>
                                    </p:set>
                                    <p:animEffect transition="in" filter="wipe(left)">
                                      <p:cBhvr>
                                        <p:cTn id="37" dur="500"/>
                                        <p:tgtEl>
                                          <p:spTgt spid="257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7031"/>
                                        </p:tgtEl>
                                        <p:attrNameLst>
                                          <p:attrName>style.visibility</p:attrName>
                                        </p:attrNameLst>
                                      </p:cBhvr>
                                      <p:to>
                                        <p:strVal val="visible"/>
                                      </p:to>
                                    </p:set>
                                    <p:animEffect transition="in" filter="wipe(left)">
                                      <p:cBhvr>
                                        <p:cTn id="42" dur="500"/>
                                        <p:tgtEl>
                                          <p:spTgt spid="257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0385" y="307905"/>
            <a:ext cx="723275" cy="523220"/>
          </a:xfrm>
          <a:prstGeom prst="rect">
            <a:avLst/>
          </a:prstGeom>
          <a:noFill/>
        </p:spPr>
        <p:txBody>
          <a:bodyPr wrap="none" rtlCol="0">
            <a:spAutoFit/>
          </a:bodyPr>
          <a:lstStyle/>
          <a:p>
            <a:r>
              <a:rPr lang="zh-CN" altLang="en-US" sz="2800" b="1" dirty="0" smtClean="0">
                <a:solidFill>
                  <a:srgbClr val="FF0000"/>
                </a:solidFill>
                <a:latin typeface="宋体" panose="02010600030101010101" pitchFamily="2" charset="-122"/>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6</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193391263"/>
              </p:ext>
            </p:extLst>
          </p:nvPr>
        </p:nvGraphicFramePr>
        <p:xfrm>
          <a:off x="1811403" y="320333"/>
          <a:ext cx="4177325" cy="514598"/>
        </p:xfrm>
        <a:graphic>
          <a:graphicData uri="http://schemas.openxmlformats.org/presentationml/2006/ole">
            <mc:AlternateContent xmlns:mc="http://schemas.openxmlformats.org/markup-compatibility/2006">
              <mc:Choice xmlns:v="urn:schemas-microsoft-com:vml" Requires="v">
                <p:oleObj spid="_x0000_s28939" name="Equation" r:id="rId3" imgW="1752480" imgH="215640" progId="Equation.DSMT4">
                  <p:embed/>
                </p:oleObj>
              </mc:Choice>
              <mc:Fallback>
                <p:oleObj name="Equation" r:id="rId3" imgW="1752480" imgH="215640" progId="Equation.DSMT4">
                  <p:embed/>
                  <p:pic>
                    <p:nvPicPr>
                      <p:cNvPr id="0" name=""/>
                      <p:cNvPicPr/>
                      <p:nvPr/>
                    </p:nvPicPr>
                    <p:blipFill>
                      <a:blip r:embed="rId4"/>
                      <a:stretch>
                        <a:fillRect/>
                      </a:stretch>
                    </p:blipFill>
                    <p:spPr>
                      <a:xfrm>
                        <a:off x="1811403" y="320333"/>
                        <a:ext cx="4177325" cy="514598"/>
                      </a:xfrm>
                      <a:prstGeom prst="rect">
                        <a:avLst/>
                      </a:prstGeom>
                      <a:noFill/>
                    </p:spPr>
                  </p:pic>
                </p:oleObj>
              </mc:Fallback>
            </mc:AlternateContent>
          </a:graphicData>
        </a:graphic>
      </p:graphicFrame>
      <p:sp>
        <p:nvSpPr>
          <p:cNvPr id="5" name="文本框 4"/>
          <p:cNvSpPr txBox="1"/>
          <p:nvPr/>
        </p:nvSpPr>
        <p:spPr>
          <a:xfrm>
            <a:off x="5988728" y="358524"/>
            <a:ext cx="4822154" cy="523220"/>
          </a:xfrm>
          <a:prstGeom prst="rect">
            <a:avLst/>
          </a:prstGeom>
          <a:noFill/>
        </p:spPr>
        <p:txBody>
          <a:bodyPr wrap="none" rtlCol="0">
            <a:spAutoFit/>
          </a:bodyPr>
          <a:lstStyle/>
          <a:p>
            <a:r>
              <a:rPr lang="zh-CN" altLang="en-US" sz="2800" b="1" dirty="0" smtClean="0"/>
              <a:t>假设 </a:t>
            </a:r>
            <a:r>
              <a:rPr lang="en-US" altLang="zh-CN" sz="2800" b="1" i="1" dirty="0" smtClean="0">
                <a:latin typeface="Times New Roman" panose="02020603050405020304" pitchFamily="18" charset="0"/>
                <a:cs typeface="Times New Roman" panose="02020603050405020304" pitchFamily="18" charset="0"/>
              </a:rPr>
              <a:t>f </a:t>
            </a:r>
            <a:r>
              <a:rPr lang="zh-CN" altLang="en-US" sz="2800" b="1" dirty="0" smtClean="0"/>
              <a:t>对其中变量有直到二阶</a:t>
            </a:r>
            <a:endParaRPr lang="zh-CN" altLang="en-US" sz="2800" b="1" dirty="0"/>
          </a:p>
        </p:txBody>
      </p:sp>
      <p:sp>
        <p:nvSpPr>
          <p:cNvPr id="6" name="文本框 5"/>
          <p:cNvSpPr txBox="1"/>
          <p:nvPr/>
        </p:nvSpPr>
        <p:spPr>
          <a:xfrm>
            <a:off x="1178186" y="1007599"/>
            <a:ext cx="2709396" cy="523220"/>
          </a:xfrm>
          <a:prstGeom prst="rect">
            <a:avLst/>
          </a:prstGeom>
          <a:noFill/>
        </p:spPr>
        <p:txBody>
          <a:bodyPr wrap="none" rtlCol="0">
            <a:spAutoFit/>
          </a:bodyPr>
          <a:lstStyle/>
          <a:p>
            <a:r>
              <a:rPr lang="zh-CN" altLang="en-US" sz="2800" b="1" dirty="0" smtClean="0"/>
              <a:t>的连续偏导数，</a:t>
            </a:r>
            <a:endParaRPr lang="zh-CN" altLang="en-US" sz="2800" b="1" dirty="0"/>
          </a:p>
        </p:txBody>
      </p:sp>
      <p:graphicFrame>
        <p:nvGraphicFramePr>
          <p:cNvPr id="7" name="对象 6"/>
          <p:cNvGraphicFramePr>
            <a:graphicFrameLocks noChangeAspect="1"/>
          </p:cNvGraphicFramePr>
          <p:nvPr/>
        </p:nvGraphicFramePr>
        <p:xfrm>
          <a:off x="3612203" y="793876"/>
          <a:ext cx="2237647" cy="1017112"/>
        </p:xfrm>
        <a:graphic>
          <a:graphicData uri="http://schemas.openxmlformats.org/presentationml/2006/ole">
            <mc:AlternateContent xmlns:mc="http://schemas.openxmlformats.org/markup-compatibility/2006">
              <mc:Choice xmlns:v="urn:schemas-microsoft-com:vml" Requires="v">
                <p:oleObj spid="_x0000_s28940" name="Equation" r:id="rId5" imgW="977760" imgH="444240" progId="Equation.DSMT4">
                  <p:embed/>
                </p:oleObj>
              </mc:Choice>
              <mc:Fallback>
                <p:oleObj name="Equation" r:id="rId5" imgW="977760" imgH="444240" progId="Equation.DSMT4">
                  <p:embed/>
                  <p:pic>
                    <p:nvPicPr>
                      <p:cNvPr id="0" name=""/>
                      <p:cNvPicPr/>
                      <p:nvPr/>
                    </p:nvPicPr>
                    <p:blipFill>
                      <a:blip r:embed="rId6"/>
                      <a:stretch>
                        <a:fillRect/>
                      </a:stretch>
                    </p:blipFill>
                    <p:spPr>
                      <a:xfrm>
                        <a:off x="3612203" y="793876"/>
                        <a:ext cx="2237647" cy="1017112"/>
                      </a:xfrm>
                      <a:prstGeom prst="rect">
                        <a:avLst/>
                      </a:prstGeom>
                    </p:spPr>
                  </p:pic>
                </p:oleObj>
              </mc:Fallback>
            </mc:AlternateContent>
          </a:graphicData>
        </a:graphic>
      </p:graphicFrame>
      <p:sp>
        <p:nvSpPr>
          <p:cNvPr id="8" name="文本框 7"/>
          <p:cNvSpPr txBox="1"/>
          <p:nvPr/>
        </p:nvSpPr>
        <p:spPr>
          <a:xfrm>
            <a:off x="5941633" y="997501"/>
            <a:ext cx="1620957" cy="461665"/>
          </a:xfrm>
          <a:prstGeom prst="rect">
            <a:avLst/>
          </a:prstGeom>
          <a:noFill/>
        </p:spPr>
        <p:txBody>
          <a:bodyPr wrap="none" rtlCol="0">
            <a:spAutoFit/>
          </a:bodyPr>
          <a:lstStyle/>
          <a:p>
            <a:r>
              <a:rPr lang="en-US" altLang="zh-CN" sz="2400" b="1" dirty="0" smtClean="0">
                <a:solidFill>
                  <a:srgbClr val="0000CC"/>
                </a:solidFill>
                <a:latin typeface="Times New Roman" panose="02020603050405020304" pitchFamily="18" charset="0"/>
                <a:cs typeface="Times New Roman" panose="02020603050405020304" pitchFamily="18" charset="0"/>
              </a:rPr>
              <a:t>(</a:t>
            </a:r>
            <a:r>
              <a:rPr lang="zh-CN" altLang="en-US" sz="2400" b="1" dirty="0" smtClean="0">
                <a:solidFill>
                  <a:srgbClr val="0000CC"/>
                </a:solidFill>
                <a:latin typeface="Times New Roman" panose="02020603050405020304" pitchFamily="18" charset="0"/>
                <a:cs typeface="Times New Roman" panose="02020603050405020304" pitchFamily="18" charset="0"/>
              </a:rPr>
              <a:t>上海交大</a:t>
            </a:r>
            <a:r>
              <a:rPr lang="en-US" altLang="zh-CN" sz="2400" b="1" dirty="0" smtClean="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288059" y="1729138"/>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645858282"/>
              </p:ext>
            </p:extLst>
          </p:nvPr>
        </p:nvGraphicFramePr>
        <p:xfrm>
          <a:off x="1852613" y="1733550"/>
          <a:ext cx="5259387" cy="527050"/>
        </p:xfrm>
        <a:graphic>
          <a:graphicData uri="http://schemas.openxmlformats.org/presentationml/2006/ole">
            <mc:AlternateContent xmlns:mc="http://schemas.openxmlformats.org/markup-compatibility/2006">
              <mc:Choice xmlns:v="urn:schemas-microsoft-com:vml" Requires="v">
                <p:oleObj spid="_x0000_s28941" name="Equation" r:id="rId7" imgW="2158920" imgH="215640" progId="Equation.DSMT4">
                  <p:embed/>
                </p:oleObj>
              </mc:Choice>
              <mc:Fallback>
                <p:oleObj name="Equation" r:id="rId7" imgW="2158920" imgH="215640" progId="Equation.DSMT4">
                  <p:embed/>
                  <p:pic>
                    <p:nvPicPr>
                      <p:cNvPr id="0" name=""/>
                      <p:cNvPicPr/>
                      <p:nvPr/>
                    </p:nvPicPr>
                    <p:blipFill>
                      <a:blip r:embed="rId8"/>
                      <a:stretch>
                        <a:fillRect/>
                      </a:stretch>
                    </p:blipFill>
                    <p:spPr>
                      <a:xfrm>
                        <a:off x="1852613" y="1733550"/>
                        <a:ext cx="5259387" cy="527050"/>
                      </a:xfrm>
                      <a:prstGeom prst="rect">
                        <a:avLst/>
                      </a:prstGeom>
                    </p:spPr>
                  </p:pic>
                </p:oleObj>
              </mc:Fallback>
            </mc:AlternateContent>
          </a:graphicData>
        </a:graphic>
      </p:graphicFrame>
      <p:sp>
        <p:nvSpPr>
          <p:cNvPr id="11" name="文本框 10"/>
          <p:cNvSpPr txBox="1"/>
          <p:nvPr/>
        </p:nvSpPr>
        <p:spPr>
          <a:xfrm>
            <a:off x="7109581" y="1725048"/>
            <a:ext cx="906017" cy="523220"/>
          </a:xfrm>
          <a:prstGeom prst="rect">
            <a:avLst/>
          </a:prstGeom>
          <a:noFill/>
        </p:spPr>
        <p:txBody>
          <a:bodyPr wrap="none" rtlCol="0">
            <a:spAutoFit/>
          </a:bodyPr>
          <a:lstStyle/>
          <a:p>
            <a:r>
              <a:rPr lang="zh-CN" altLang="en-US" sz="2800" b="1" dirty="0" smtClean="0"/>
              <a:t>则，</a:t>
            </a:r>
            <a:endParaRPr lang="zh-CN" altLang="en-US"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4200633789"/>
              </p:ext>
            </p:extLst>
          </p:nvPr>
        </p:nvGraphicFramePr>
        <p:xfrm>
          <a:off x="1357521" y="2255860"/>
          <a:ext cx="4012996" cy="873577"/>
        </p:xfrm>
        <a:graphic>
          <a:graphicData uri="http://schemas.openxmlformats.org/presentationml/2006/ole">
            <mc:AlternateContent xmlns:mc="http://schemas.openxmlformats.org/markup-compatibility/2006">
              <mc:Choice xmlns:v="urn:schemas-microsoft-com:vml" Requires="v">
                <p:oleObj spid="_x0000_s28942" name="Equation" r:id="rId9" imgW="1866600" imgH="406080" progId="Equation.DSMT4">
                  <p:embed/>
                </p:oleObj>
              </mc:Choice>
              <mc:Fallback>
                <p:oleObj name="Equation" r:id="rId9" imgW="1866600" imgH="406080" progId="Equation.DSMT4">
                  <p:embed/>
                  <p:pic>
                    <p:nvPicPr>
                      <p:cNvPr id="0" name=""/>
                      <p:cNvPicPr/>
                      <p:nvPr/>
                    </p:nvPicPr>
                    <p:blipFill>
                      <a:blip r:embed="rId10"/>
                      <a:stretch>
                        <a:fillRect/>
                      </a:stretch>
                    </p:blipFill>
                    <p:spPr>
                      <a:xfrm>
                        <a:off x="1357521" y="2255860"/>
                        <a:ext cx="4012996" cy="87357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318325" y="2282268"/>
          <a:ext cx="1513274" cy="820759"/>
        </p:xfrm>
        <a:graphic>
          <a:graphicData uri="http://schemas.openxmlformats.org/presentationml/2006/ole">
            <mc:AlternateContent xmlns:mc="http://schemas.openxmlformats.org/markup-compatibility/2006">
              <mc:Choice xmlns:v="urn:schemas-microsoft-com:vml" Requires="v">
                <p:oleObj spid="_x0000_s28943" name="Equation" r:id="rId11" imgW="749160" imgH="406080" progId="Equation.DSMT4">
                  <p:embed/>
                </p:oleObj>
              </mc:Choice>
              <mc:Fallback>
                <p:oleObj name="Equation" r:id="rId11" imgW="749160" imgH="406080" progId="Equation.DSMT4">
                  <p:embed/>
                  <p:pic>
                    <p:nvPicPr>
                      <p:cNvPr id="0" name=""/>
                      <p:cNvPicPr/>
                      <p:nvPr/>
                    </p:nvPicPr>
                    <p:blipFill>
                      <a:blip r:embed="rId12"/>
                      <a:stretch>
                        <a:fillRect/>
                      </a:stretch>
                    </p:blipFill>
                    <p:spPr>
                      <a:xfrm>
                        <a:off x="5318325" y="2282268"/>
                        <a:ext cx="1513274" cy="820759"/>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357521" y="3111620"/>
          <a:ext cx="5978525" cy="955675"/>
        </p:xfrm>
        <a:graphic>
          <a:graphicData uri="http://schemas.openxmlformats.org/presentationml/2006/ole">
            <mc:AlternateContent xmlns:mc="http://schemas.openxmlformats.org/markup-compatibility/2006">
              <mc:Choice xmlns:v="urn:schemas-microsoft-com:vml" Requires="v">
                <p:oleObj spid="_x0000_s28944" name="Equation" r:id="rId13" imgW="2781000" imgH="444240" progId="Equation.DSMT4">
                  <p:embed/>
                </p:oleObj>
              </mc:Choice>
              <mc:Fallback>
                <p:oleObj name="Equation" r:id="rId13" imgW="2781000" imgH="444240" progId="Equation.DSMT4">
                  <p:embed/>
                  <p:pic>
                    <p:nvPicPr>
                      <p:cNvPr id="0" name=""/>
                      <p:cNvPicPr/>
                      <p:nvPr/>
                    </p:nvPicPr>
                    <p:blipFill>
                      <a:blip r:embed="rId14"/>
                      <a:stretch>
                        <a:fillRect/>
                      </a:stretch>
                    </p:blipFill>
                    <p:spPr>
                      <a:xfrm>
                        <a:off x="1357521" y="3111620"/>
                        <a:ext cx="5978525" cy="95567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805638246"/>
              </p:ext>
            </p:extLst>
          </p:nvPr>
        </p:nvGraphicFramePr>
        <p:xfrm>
          <a:off x="7336046" y="3109925"/>
          <a:ext cx="3079665" cy="868623"/>
        </p:xfrm>
        <a:graphic>
          <a:graphicData uri="http://schemas.openxmlformats.org/presentationml/2006/ole">
            <mc:AlternateContent xmlns:mc="http://schemas.openxmlformats.org/markup-compatibility/2006">
              <mc:Choice xmlns:v="urn:schemas-microsoft-com:vml" Requires="v">
                <p:oleObj spid="_x0000_s28945" name="Equation" r:id="rId15" imgW="1485720" imgH="419040" progId="Equation.DSMT4">
                  <p:embed/>
                </p:oleObj>
              </mc:Choice>
              <mc:Fallback>
                <p:oleObj name="Equation" r:id="rId15" imgW="1485720" imgH="419040" progId="Equation.DSMT4">
                  <p:embed/>
                  <p:pic>
                    <p:nvPicPr>
                      <p:cNvPr id="0" name=""/>
                      <p:cNvPicPr/>
                      <p:nvPr/>
                    </p:nvPicPr>
                    <p:blipFill>
                      <a:blip r:embed="rId16"/>
                      <a:stretch>
                        <a:fillRect/>
                      </a:stretch>
                    </p:blipFill>
                    <p:spPr>
                      <a:xfrm>
                        <a:off x="7336046" y="3109925"/>
                        <a:ext cx="3079665" cy="86862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315528" y="4012190"/>
          <a:ext cx="3986213" cy="928688"/>
        </p:xfrm>
        <a:graphic>
          <a:graphicData uri="http://schemas.openxmlformats.org/presentationml/2006/ole">
            <mc:AlternateContent xmlns:mc="http://schemas.openxmlformats.org/markup-compatibility/2006">
              <mc:Choice xmlns:v="urn:schemas-microsoft-com:vml" Requires="v">
                <p:oleObj spid="_x0000_s28946" name="Equation" r:id="rId17" imgW="1854000" imgH="431640" progId="Equation.DSMT4">
                  <p:embed/>
                </p:oleObj>
              </mc:Choice>
              <mc:Fallback>
                <p:oleObj name="Equation" r:id="rId17" imgW="1854000" imgH="431640" progId="Equation.DSMT4">
                  <p:embed/>
                  <p:pic>
                    <p:nvPicPr>
                      <p:cNvPr id="0" name=""/>
                      <p:cNvPicPr/>
                      <p:nvPr/>
                    </p:nvPicPr>
                    <p:blipFill>
                      <a:blip r:embed="rId18"/>
                      <a:stretch>
                        <a:fillRect/>
                      </a:stretch>
                    </p:blipFill>
                    <p:spPr>
                      <a:xfrm>
                        <a:off x="1315528" y="4012190"/>
                        <a:ext cx="3986213" cy="92868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5244984" y="4011486"/>
          <a:ext cx="1487488" cy="820738"/>
        </p:xfrm>
        <a:graphic>
          <a:graphicData uri="http://schemas.openxmlformats.org/presentationml/2006/ole">
            <mc:AlternateContent xmlns:mc="http://schemas.openxmlformats.org/markup-compatibility/2006">
              <mc:Choice xmlns:v="urn:schemas-microsoft-com:vml" Requires="v">
                <p:oleObj spid="_x0000_s28947" name="Equation" r:id="rId19" imgW="736560" imgH="406080" progId="Equation.DSMT4">
                  <p:embed/>
                </p:oleObj>
              </mc:Choice>
              <mc:Fallback>
                <p:oleObj name="Equation" r:id="rId19" imgW="736560" imgH="406080" progId="Equation.DSMT4">
                  <p:embed/>
                  <p:pic>
                    <p:nvPicPr>
                      <p:cNvPr id="0" name=""/>
                      <p:cNvPicPr/>
                      <p:nvPr/>
                    </p:nvPicPr>
                    <p:blipFill>
                      <a:blip r:embed="rId20"/>
                      <a:stretch>
                        <a:fillRect/>
                      </a:stretch>
                    </p:blipFill>
                    <p:spPr>
                      <a:xfrm>
                        <a:off x="5244984" y="4011486"/>
                        <a:ext cx="1487488" cy="82073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19771178"/>
              </p:ext>
            </p:extLst>
          </p:nvPr>
        </p:nvGraphicFramePr>
        <p:xfrm>
          <a:off x="1301930" y="4853370"/>
          <a:ext cx="8545512" cy="955675"/>
        </p:xfrm>
        <a:graphic>
          <a:graphicData uri="http://schemas.openxmlformats.org/presentationml/2006/ole">
            <mc:AlternateContent xmlns:mc="http://schemas.openxmlformats.org/markup-compatibility/2006">
              <mc:Choice xmlns:v="urn:schemas-microsoft-com:vml" Requires="v">
                <p:oleObj spid="_x0000_s28948" name="Equation" r:id="rId21" imgW="3974760" imgH="444240" progId="Equation.DSMT4">
                  <p:embed/>
                </p:oleObj>
              </mc:Choice>
              <mc:Fallback>
                <p:oleObj name="Equation" r:id="rId21" imgW="3974760" imgH="444240" progId="Equation.DSMT4">
                  <p:embed/>
                  <p:pic>
                    <p:nvPicPr>
                      <p:cNvPr id="0" name=""/>
                      <p:cNvPicPr/>
                      <p:nvPr/>
                    </p:nvPicPr>
                    <p:blipFill>
                      <a:blip r:embed="rId22"/>
                      <a:stretch>
                        <a:fillRect/>
                      </a:stretch>
                    </p:blipFill>
                    <p:spPr>
                      <a:xfrm>
                        <a:off x="1301930" y="4853370"/>
                        <a:ext cx="8545512" cy="955675"/>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151244946"/>
              </p:ext>
            </p:extLst>
          </p:nvPr>
        </p:nvGraphicFramePr>
        <p:xfrm>
          <a:off x="1316956" y="5786293"/>
          <a:ext cx="4009152" cy="882014"/>
        </p:xfrm>
        <a:graphic>
          <a:graphicData uri="http://schemas.openxmlformats.org/presentationml/2006/ole">
            <mc:AlternateContent xmlns:mc="http://schemas.openxmlformats.org/markup-compatibility/2006">
              <mc:Choice xmlns:v="urn:schemas-microsoft-com:vml" Requires="v">
                <p:oleObj spid="_x0000_s28949" name="Equation" r:id="rId23" imgW="1904760" imgH="419040" progId="Equation.DSMT4">
                  <p:embed/>
                </p:oleObj>
              </mc:Choice>
              <mc:Fallback>
                <p:oleObj name="Equation" r:id="rId23" imgW="1904760" imgH="419040" progId="Equation.DSMT4">
                  <p:embed/>
                  <p:pic>
                    <p:nvPicPr>
                      <p:cNvPr id="0" name=""/>
                      <p:cNvPicPr/>
                      <p:nvPr/>
                    </p:nvPicPr>
                    <p:blipFill>
                      <a:blip r:embed="rId24"/>
                      <a:stretch>
                        <a:fillRect/>
                      </a:stretch>
                    </p:blipFill>
                    <p:spPr>
                      <a:xfrm>
                        <a:off x="1316956" y="5786293"/>
                        <a:ext cx="4009152" cy="882014"/>
                      </a:xfrm>
                      <a:prstGeom prst="rect">
                        <a:avLst/>
                      </a:prstGeom>
                      <a:noFill/>
                    </p:spPr>
                  </p:pic>
                </p:oleObj>
              </mc:Fallback>
            </mc:AlternateContent>
          </a:graphicData>
        </a:graphic>
      </p:graphicFrame>
    </p:spTree>
    <p:extLst>
      <p:ext uri="{BB962C8B-B14F-4D97-AF65-F5344CB8AC3E}">
        <p14:creationId xmlns:p14="http://schemas.microsoft.com/office/powerpoint/2010/main" val="128405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125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75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2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1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0385" y="307905"/>
            <a:ext cx="723275" cy="523220"/>
          </a:xfrm>
          <a:prstGeom prst="rect">
            <a:avLst/>
          </a:prstGeom>
          <a:noFill/>
        </p:spPr>
        <p:txBody>
          <a:bodyPr wrap="none" rtlCol="0">
            <a:spAutoFit/>
          </a:bodyPr>
          <a:lstStyle/>
          <a:p>
            <a:r>
              <a:rPr lang="zh-CN" altLang="en-US" sz="2800" b="1" dirty="0" smtClean="0">
                <a:solidFill>
                  <a:srgbClr val="FF0000"/>
                </a:solidFill>
                <a:latin typeface="宋体" panose="02010600030101010101" pitchFamily="2" charset="-122"/>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7</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90488963"/>
              </p:ext>
            </p:extLst>
          </p:nvPr>
        </p:nvGraphicFramePr>
        <p:xfrm>
          <a:off x="1813660" y="340416"/>
          <a:ext cx="6022975" cy="514350"/>
        </p:xfrm>
        <a:graphic>
          <a:graphicData uri="http://schemas.openxmlformats.org/presentationml/2006/ole">
            <mc:AlternateContent xmlns:mc="http://schemas.openxmlformats.org/markup-compatibility/2006">
              <mc:Choice xmlns:v="urn:schemas-microsoft-com:vml" Requires="v">
                <p:oleObj spid="_x0000_s29989" name="Equation" r:id="rId3" imgW="2527200" imgH="215640" progId="Equation.DSMT4">
                  <p:embed/>
                </p:oleObj>
              </mc:Choice>
              <mc:Fallback>
                <p:oleObj name="Equation" r:id="rId3" imgW="2527200" imgH="215640" progId="Equation.DSMT4">
                  <p:embed/>
                  <p:pic>
                    <p:nvPicPr>
                      <p:cNvPr id="0" name=""/>
                      <p:cNvPicPr/>
                      <p:nvPr/>
                    </p:nvPicPr>
                    <p:blipFill>
                      <a:blip r:embed="rId4"/>
                      <a:stretch>
                        <a:fillRect/>
                      </a:stretch>
                    </p:blipFill>
                    <p:spPr>
                      <a:xfrm>
                        <a:off x="1813660" y="340416"/>
                        <a:ext cx="6022975" cy="51435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29135922"/>
              </p:ext>
            </p:extLst>
          </p:nvPr>
        </p:nvGraphicFramePr>
        <p:xfrm>
          <a:off x="6113722" y="634123"/>
          <a:ext cx="4214812" cy="1017588"/>
        </p:xfrm>
        <a:graphic>
          <a:graphicData uri="http://schemas.openxmlformats.org/presentationml/2006/ole">
            <mc:AlternateContent xmlns:mc="http://schemas.openxmlformats.org/markup-compatibility/2006">
              <mc:Choice xmlns:v="urn:schemas-microsoft-com:vml" Requires="v">
                <p:oleObj spid="_x0000_s29990" name="Equation" r:id="rId5" imgW="1841400" imgH="444240" progId="Equation.DSMT4">
                  <p:embed/>
                </p:oleObj>
              </mc:Choice>
              <mc:Fallback>
                <p:oleObj name="Equation" r:id="rId5" imgW="1841400" imgH="444240" progId="Equation.DSMT4">
                  <p:embed/>
                  <p:pic>
                    <p:nvPicPr>
                      <p:cNvPr id="0" name=""/>
                      <p:cNvPicPr/>
                      <p:nvPr/>
                    </p:nvPicPr>
                    <p:blipFill>
                      <a:blip r:embed="rId6"/>
                      <a:stretch>
                        <a:fillRect/>
                      </a:stretch>
                    </p:blipFill>
                    <p:spPr>
                      <a:xfrm>
                        <a:off x="6113722" y="634123"/>
                        <a:ext cx="4214812" cy="1017588"/>
                      </a:xfrm>
                      <a:prstGeom prst="rect">
                        <a:avLst/>
                      </a:prstGeom>
                    </p:spPr>
                  </p:pic>
                </p:oleObj>
              </mc:Fallback>
            </mc:AlternateContent>
          </a:graphicData>
        </a:graphic>
      </p:graphicFrame>
      <p:sp>
        <p:nvSpPr>
          <p:cNvPr id="8" name="文本框 7"/>
          <p:cNvSpPr txBox="1"/>
          <p:nvPr/>
        </p:nvSpPr>
        <p:spPr>
          <a:xfrm>
            <a:off x="10415711" y="912085"/>
            <a:ext cx="1317990" cy="461665"/>
          </a:xfrm>
          <a:prstGeom prst="rect">
            <a:avLst/>
          </a:prstGeom>
          <a:noFill/>
        </p:spPr>
        <p:txBody>
          <a:bodyPr wrap="none" rtlCol="0">
            <a:spAutoFit/>
          </a:bodyPr>
          <a:lstStyle/>
          <a:p>
            <a:r>
              <a:rPr lang="en-US" altLang="zh-CN" sz="2400" b="1" dirty="0" smtClean="0">
                <a:solidFill>
                  <a:srgbClr val="0000CC"/>
                </a:solidFill>
                <a:latin typeface="Times New Roman" panose="02020603050405020304" pitchFamily="18" charset="0"/>
                <a:cs typeface="Times New Roman" panose="02020603050405020304" pitchFamily="18" charset="0"/>
              </a:rPr>
              <a:t>(</a:t>
            </a:r>
            <a:r>
              <a:rPr lang="zh-CN" altLang="en-US" sz="2400" b="1" dirty="0" smtClean="0">
                <a:solidFill>
                  <a:srgbClr val="0000CC"/>
                </a:solidFill>
                <a:latin typeface="Times New Roman" panose="02020603050405020304" pitchFamily="18" charset="0"/>
                <a:cs typeface="Times New Roman" panose="02020603050405020304" pitchFamily="18" charset="0"/>
              </a:rPr>
              <a:t>中科院</a:t>
            </a:r>
            <a:r>
              <a:rPr lang="en-US" altLang="zh-CN" sz="2400" b="1" dirty="0" smtClean="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30639" y="1700257"/>
            <a:ext cx="543739" cy="523220"/>
          </a:xfrm>
          <a:prstGeom prst="rect">
            <a:avLst/>
          </a:prstGeom>
          <a:noFill/>
        </p:spPr>
        <p:txBody>
          <a:bodyPr wrap="none" rtlCol="0">
            <a:spAutoFit/>
          </a:bodyPr>
          <a:lstStyle/>
          <a:p>
            <a:r>
              <a:rPr lang="zh-CN" altLang="en-US" sz="2800" b="1" dirty="0" smtClean="0">
                <a:solidFill>
                  <a:srgbClr val="FF0000"/>
                </a:solidFill>
              </a:rPr>
              <a:t>证</a:t>
            </a:r>
            <a:endParaRPr lang="zh-CN" altLang="en-US" sz="2800" b="1" dirty="0">
              <a:solidFill>
                <a:srgbClr val="FF0000"/>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594943688"/>
              </p:ext>
            </p:extLst>
          </p:nvPr>
        </p:nvGraphicFramePr>
        <p:xfrm>
          <a:off x="1813660" y="1537296"/>
          <a:ext cx="5457825" cy="873125"/>
        </p:xfrm>
        <a:graphic>
          <a:graphicData uri="http://schemas.openxmlformats.org/presentationml/2006/ole">
            <mc:AlternateContent xmlns:mc="http://schemas.openxmlformats.org/markup-compatibility/2006">
              <mc:Choice xmlns:v="urn:schemas-microsoft-com:vml" Requires="v">
                <p:oleObj spid="_x0000_s29991" name="Equation" r:id="rId7" imgW="2539800" imgH="406080" progId="Equation.DSMT4">
                  <p:embed/>
                </p:oleObj>
              </mc:Choice>
              <mc:Fallback>
                <p:oleObj name="Equation" r:id="rId7" imgW="2539800" imgH="406080" progId="Equation.DSMT4">
                  <p:embed/>
                  <p:pic>
                    <p:nvPicPr>
                      <p:cNvPr id="0" name=""/>
                      <p:cNvPicPr/>
                      <p:nvPr/>
                    </p:nvPicPr>
                    <p:blipFill>
                      <a:blip r:embed="rId8"/>
                      <a:stretch>
                        <a:fillRect/>
                      </a:stretch>
                    </p:blipFill>
                    <p:spPr>
                      <a:xfrm>
                        <a:off x="1813660" y="1537296"/>
                        <a:ext cx="5457825" cy="8731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07239375"/>
              </p:ext>
            </p:extLst>
          </p:nvPr>
        </p:nvGraphicFramePr>
        <p:xfrm>
          <a:off x="1130639" y="853560"/>
          <a:ext cx="4895906" cy="520190"/>
        </p:xfrm>
        <a:graphic>
          <a:graphicData uri="http://schemas.openxmlformats.org/presentationml/2006/ole">
            <mc:AlternateContent xmlns:mc="http://schemas.openxmlformats.org/markup-compatibility/2006">
              <mc:Choice xmlns:v="urn:schemas-microsoft-com:vml" Requires="v">
                <p:oleObj spid="_x0000_s29992" name="Equation" r:id="rId9" imgW="2031840" imgH="215640" progId="Equation.DSMT4">
                  <p:embed/>
                </p:oleObj>
              </mc:Choice>
              <mc:Fallback>
                <p:oleObj name="Equation" r:id="rId9" imgW="2031840" imgH="215640" progId="Equation.DSMT4">
                  <p:embed/>
                  <p:pic>
                    <p:nvPicPr>
                      <p:cNvPr id="0" name=""/>
                      <p:cNvPicPr/>
                      <p:nvPr/>
                    </p:nvPicPr>
                    <p:blipFill>
                      <a:blip r:embed="rId10"/>
                      <a:stretch>
                        <a:fillRect/>
                      </a:stretch>
                    </p:blipFill>
                    <p:spPr>
                      <a:xfrm>
                        <a:off x="1130639" y="853560"/>
                        <a:ext cx="4895906" cy="52019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337538048"/>
              </p:ext>
            </p:extLst>
          </p:nvPr>
        </p:nvGraphicFramePr>
        <p:xfrm>
          <a:off x="1834207" y="2358314"/>
          <a:ext cx="7177087" cy="900112"/>
        </p:xfrm>
        <a:graphic>
          <a:graphicData uri="http://schemas.openxmlformats.org/presentationml/2006/ole">
            <mc:AlternateContent xmlns:mc="http://schemas.openxmlformats.org/markup-compatibility/2006">
              <mc:Choice xmlns:v="urn:schemas-microsoft-com:vml" Requires="v">
                <p:oleObj spid="_x0000_s29993" name="Equation" r:id="rId11" imgW="3340080" imgH="419040" progId="Equation.DSMT4">
                  <p:embed/>
                </p:oleObj>
              </mc:Choice>
              <mc:Fallback>
                <p:oleObj name="Equation" r:id="rId11" imgW="3340080" imgH="419040" progId="Equation.DSMT4">
                  <p:embed/>
                  <p:pic>
                    <p:nvPicPr>
                      <p:cNvPr id="0" name=""/>
                      <p:cNvPicPr/>
                      <p:nvPr/>
                    </p:nvPicPr>
                    <p:blipFill>
                      <a:blip r:embed="rId12"/>
                      <a:stretch>
                        <a:fillRect/>
                      </a:stretch>
                    </p:blipFill>
                    <p:spPr>
                      <a:xfrm>
                        <a:off x="1834207" y="2358314"/>
                        <a:ext cx="7177087" cy="90011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455947276"/>
              </p:ext>
            </p:extLst>
          </p:nvPr>
        </p:nvGraphicFramePr>
        <p:xfrm>
          <a:off x="2423592" y="3195333"/>
          <a:ext cx="5211763" cy="436562"/>
        </p:xfrm>
        <a:graphic>
          <a:graphicData uri="http://schemas.openxmlformats.org/presentationml/2006/ole">
            <mc:AlternateContent xmlns:mc="http://schemas.openxmlformats.org/markup-compatibility/2006">
              <mc:Choice xmlns:v="urn:schemas-microsoft-com:vml" Requires="v">
                <p:oleObj spid="_x0000_s29994" name="Equation" r:id="rId13" imgW="2425680" imgH="203040" progId="Equation.DSMT4">
                  <p:embed/>
                </p:oleObj>
              </mc:Choice>
              <mc:Fallback>
                <p:oleObj name="Equation" r:id="rId13" imgW="2425680" imgH="203040" progId="Equation.DSMT4">
                  <p:embed/>
                  <p:pic>
                    <p:nvPicPr>
                      <p:cNvPr id="0" name=""/>
                      <p:cNvPicPr/>
                      <p:nvPr/>
                    </p:nvPicPr>
                    <p:blipFill>
                      <a:blip r:embed="rId14"/>
                      <a:stretch>
                        <a:fillRect/>
                      </a:stretch>
                    </p:blipFill>
                    <p:spPr>
                      <a:xfrm>
                        <a:off x="2423592" y="3195333"/>
                        <a:ext cx="5211763" cy="4365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14220881"/>
              </p:ext>
            </p:extLst>
          </p:nvPr>
        </p:nvGraphicFramePr>
        <p:xfrm>
          <a:off x="1818867" y="3487191"/>
          <a:ext cx="7450138" cy="955675"/>
        </p:xfrm>
        <a:graphic>
          <a:graphicData uri="http://schemas.openxmlformats.org/presentationml/2006/ole">
            <mc:AlternateContent xmlns:mc="http://schemas.openxmlformats.org/markup-compatibility/2006">
              <mc:Choice xmlns:v="urn:schemas-microsoft-com:vml" Requires="v">
                <p:oleObj spid="_x0000_s29995" name="Equation" r:id="rId15" imgW="3466800" imgH="444240" progId="Equation.DSMT4">
                  <p:embed/>
                </p:oleObj>
              </mc:Choice>
              <mc:Fallback>
                <p:oleObj name="Equation" r:id="rId15" imgW="3466800" imgH="444240" progId="Equation.DSMT4">
                  <p:embed/>
                  <p:pic>
                    <p:nvPicPr>
                      <p:cNvPr id="0" name=""/>
                      <p:cNvPicPr/>
                      <p:nvPr/>
                    </p:nvPicPr>
                    <p:blipFill>
                      <a:blip r:embed="rId16"/>
                      <a:stretch>
                        <a:fillRect/>
                      </a:stretch>
                    </p:blipFill>
                    <p:spPr>
                      <a:xfrm>
                        <a:off x="1818867" y="3487191"/>
                        <a:ext cx="7450138" cy="955675"/>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927906080"/>
              </p:ext>
            </p:extLst>
          </p:nvPr>
        </p:nvGraphicFramePr>
        <p:xfrm>
          <a:off x="2611030" y="4285048"/>
          <a:ext cx="6657975" cy="436563"/>
        </p:xfrm>
        <a:graphic>
          <a:graphicData uri="http://schemas.openxmlformats.org/presentationml/2006/ole">
            <mc:AlternateContent xmlns:mc="http://schemas.openxmlformats.org/markup-compatibility/2006">
              <mc:Choice xmlns:v="urn:schemas-microsoft-com:vml" Requires="v">
                <p:oleObj spid="_x0000_s29996" name="Equation" r:id="rId17" imgW="3098520" imgH="203040" progId="Equation.DSMT4">
                  <p:embed/>
                </p:oleObj>
              </mc:Choice>
              <mc:Fallback>
                <p:oleObj name="Equation" r:id="rId17" imgW="3098520" imgH="203040" progId="Equation.DSMT4">
                  <p:embed/>
                  <p:pic>
                    <p:nvPicPr>
                      <p:cNvPr id="0" name=""/>
                      <p:cNvPicPr/>
                      <p:nvPr/>
                    </p:nvPicPr>
                    <p:blipFill>
                      <a:blip r:embed="rId18"/>
                      <a:stretch>
                        <a:fillRect/>
                      </a:stretch>
                    </p:blipFill>
                    <p:spPr>
                      <a:xfrm>
                        <a:off x="2611030" y="4285048"/>
                        <a:ext cx="6657975" cy="436563"/>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10002371"/>
              </p:ext>
            </p:extLst>
          </p:nvPr>
        </p:nvGraphicFramePr>
        <p:xfrm>
          <a:off x="2381692" y="4616861"/>
          <a:ext cx="5838825" cy="954087"/>
        </p:xfrm>
        <a:graphic>
          <a:graphicData uri="http://schemas.openxmlformats.org/presentationml/2006/ole">
            <mc:AlternateContent xmlns:mc="http://schemas.openxmlformats.org/markup-compatibility/2006">
              <mc:Choice xmlns:v="urn:schemas-microsoft-com:vml" Requires="v">
                <p:oleObj spid="_x0000_s29997" name="Equation" r:id="rId19" imgW="2717640" imgH="444240" progId="Equation.DSMT4">
                  <p:embed/>
                </p:oleObj>
              </mc:Choice>
              <mc:Fallback>
                <p:oleObj name="Equation" r:id="rId19" imgW="2717640" imgH="444240" progId="Equation.DSMT4">
                  <p:embed/>
                  <p:pic>
                    <p:nvPicPr>
                      <p:cNvPr id="0" name=""/>
                      <p:cNvPicPr/>
                      <p:nvPr/>
                    </p:nvPicPr>
                    <p:blipFill>
                      <a:blip r:embed="rId20"/>
                      <a:stretch>
                        <a:fillRect/>
                      </a:stretch>
                    </p:blipFill>
                    <p:spPr>
                      <a:xfrm>
                        <a:off x="2381692" y="4616861"/>
                        <a:ext cx="5838825" cy="954087"/>
                      </a:xfrm>
                      <a:prstGeom prst="rect">
                        <a:avLst/>
                      </a:prstGeom>
                    </p:spPr>
                  </p:pic>
                </p:oleObj>
              </mc:Fallback>
            </mc:AlternateContent>
          </a:graphicData>
        </a:graphic>
      </p:graphicFrame>
      <p:sp>
        <p:nvSpPr>
          <p:cNvPr id="19" name="文本框 18"/>
          <p:cNvSpPr txBox="1"/>
          <p:nvPr/>
        </p:nvSpPr>
        <p:spPr>
          <a:xfrm>
            <a:off x="1161708" y="4832295"/>
            <a:ext cx="1261884" cy="523220"/>
          </a:xfrm>
          <a:prstGeom prst="rect">
            <a:avLst/>
          </a:prstGeom>
          <a:noFill/>
        </p:spPr>
        <p:txBody>
          <a:bodyPr wrap="none" rtlCol="0">
            <a:spAutoFit/>
          </a:bodyPr>
          <a:lstStyle/>
          <a:p>
            <a:r>
              <a:rPr lang="zh-CN" altLang="en-US" sz="2800" b="1" dirty="0" smtClean="0"/>
              <a:t>同理，</a:t>
            </a:r>
            <a:endParaRPr lang="zh-CN" altLang="en-US" sz="2800" b="1" dirty="0"/>
          </a:p>
        </p:txBody>
      </p:sp>
      <p:graphicFrame>
        <p:nvGraphicFramePr>
          <p:cNvPr id="26" name="对象 25"/>
          <p:cNvGraphicFramePr>
            <a:graphicFrameLocks noChangeAspect="1"/>
          </p:cNvGraphicFramePr>
          <p:nvPr>
            <p:extLst>
              <p:ext uri="{D42A27DB-BD31-4B8C-83A1-F6EECF244321}">
                <p14:modId xmlns:p14="http://schemas.microsoft.com/office/powerpoint/2010/main" val="3851021087"/>
              </p:ext>
            </p:extLst>
          </p:nvPr>
        </p:nvGraphicFramePr>
        <p:xfrm>
          <a:off x="1161708" y="5451583"/>
          <a:ext cx="4564062" cy="1017588"/>
        </p:xfrm>
        <a:graphic>
          <a:graphicData uri="http://schemas.openxmlformats.org/presentationml/2006/ole">
            <mc:AlternateContent xmlns:mc="http://schemas.openxmlformats.org/markup-compatibility/2006">
              <mc:Choice xmlns:v="urn:schemas-microsoft-com:vml" Requires="v">
                <p:oleObj spid="_x0000_s29998" name="Equation" r:id="rId21" imgW="1993680" imgH="444240" progId="Equation.DSMT4">
                  <p:embed/>
                </p:oleObj>
              </mc:Choice>
              <mc:Fallback>
                <p:oleObj name="Equation" r:id="rId21" imgW="1993680" imgH="444240" progId="Equation.DSMT4">
                  <p:embed/>
                  <p:pic>
                    <p:nvPicPr>
                      <p:cNvPr id="0" name=""/>
                      <p:cNvPicPr/>
                      <p:nvPr/>
                    </p:nvPicPr>
                    <p:blipFill>
                      <a:blip r:embed="rId22"/>
                      <a:stretch>
                        <a:fillRect/>
                      </a:stretch>
                    </p:blipFill>
                    <p:spPr>
                      <a:xfrm>
                        <a:off x="1161708" y="5451583"/>
                        <a:ext cx="4564062" cy="101758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89058390"/>
              </p:ext>
            </p:extLst>
          </p:nvPr>
        </p:nvGraphicFramePr>
        <p:xfrm>
          <a:off x="10056440" y="1615807"/>
          <a:ext cx="1254125" cy="1555750"/>
        </p:xfrm>
        <a:graphic>
          <a:graphicData uri="http://schemas.openxmlformats.org/presentationml/2006/ole">
            <mc:AlternateContent xmlns:mc="http://schemas.openxmlformats.org/markup-compatibility/2006">
              <mc:Choice xmlns:v="urn:schemas-microsoft-com:vml" Requires="v">
                <p:oleObj spid="_x0000_s29999" name="Equation" r:id="rId23" imgW="583920" imgH="723600" progId="Equation.DSMT4">
                  <p:embed/>
                </p:oleObj>
              </mc:Choice>
              <mc:Fallback>
                <p:oleObj name="Equation" r:id="rId23" imgW="583920" imgH="723600" progId="Equation.DSMT4">
                  <p:embed/>
                  <p:pic>
                    <p:nvPicPr>
                      <p:cNvPr id="0" name=""/>
                      <p:cNvPicPr/>
                      <p:nvPr/>
                    </p:nvPicPr>
                    <p:blipFill>
                      <a:blip r:embed="rId24"/>
                      <a:stretch>
                        <a:fillRect/>
                      </a:stretch>
                    </p:blipFill>
                    <p:spPr>
                      <a:xfrm>
                        <a:off x="10056440" y="1615807"/>
                        <a:ext cx="1254125" cy="15557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41448557"/>
              </p:ext>
            </p:extLst>
          </p:nvPr>
        </p:nvGraphicFramePr>
        <p:xfrm>
          <a:off x="9984432" y="3241922"/>
          <a:ext cx="2017712" cy="1446212"/>
        </p:xfrm>
        <a:graphic>
          <a:graphicData uri="http://schemas.openxmlformats.org/presentationml/2006/ole">
            <mc:AlternateContent xmlns:mc="http://schemas.openxmlformats.org/markup-compatibility/2006">
              <mc:Choice xmlns:v="urn:schemas-microsoft-com:vml" Requires="v">
                <p:oleObj spid="_x0000_s30000" name="Equation" r:id="rId25" imgW="939600" imgH="672840" progId="Equation.DSMT4">
                  <p:embed/>
                </p:oleObj>
              </mc:Choice>
              <mc:Fallback>
                <p:oleObj name="Equation" r:id="rId25" imgW="939600" imgH="672840" progId="Equation.DSMT4">
                  <p:embed/>
                  <p:pic>
                    <p:nvPicPr>
                      <p:cNvPr id="0" name=""/>
                      <p:cNvPicPr/>
                      <p:nvPr/>
                    </p:nvPicPr>
                    <p:blipFill>
                      <a:blip r:embed="rId26"/>
                      <a:stretch>
                        <a:fillRect/>
                      </a:stretch>
                    </p:blipFill>
                    <p:spPr>
                      <a:xfrm>
                        <a:off x="9984432" y="3241922"/>
                        <a:ext cx="2017712" cy="1446212"/>
                      </a:xfrm>
                      <a:prstGeom prst="rect">
                        <a:avLst/>
                      </a:prstGeom>
                    </p:spPr>
                  </p:pic>
                </p:oleObj>
              </mc:Fallback>
            </mc:AlternateContent>
          </a:graphicData>
        </a:graphic>
      </p:graphicFrame>
    </p:spTree>
    <p:extLst>
      <p:ext uri="{BB962C8B-B14F-4D97-AF65-F5344CB8AC3E}">
        <p14:creationId xmlns:p14="http://schemas.microsoft.com/office/powerpoint/2010/main" val="135516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25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75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125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75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125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125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1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nvPr>
        </p:nvGraphicFramePr>
        <p:xfrm>
          <a:off x="7605970" y="813043"/>
          <a:ext cx="2359988" cy="549900"/>
        </p:xfrm>
        <a:graphic>
          <a:graphicData uri="http://schemas.openxmlformats.org/presentationml/2006/ole">
            <mc:AlternateContent xmlns:mc="http://schemas.openxmlformats.org/markup-compatibility/2006">
              <mc:Choice xmlns:v="urn:schemas-microsoft-com:vml" Requires="v">
                <p:oleObj spid="_x0000_s33924" name="Equation" r:id="rId3" imgW="977900" imgH="228600" progId="Equation.DSMT4">
                  <p:embed/>
                </p:oleObj>
              </mc:Choice>
              <mc:Fallback>
                <p:oleObj name="Equation" r:id="rId3" imgW="9779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970" y="813043"/>
                        <a:ext cx="2359988" cy="5499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2286424" y="2834848"/>
          <a:ext cx="2298700" cy="539750"/>
        </p:xfrm>
        <a:graphic>
          <a:graphicData uri="http://schemas.openxmlformats.org/presentationml/2006/ole">
            <mc:AlternateContent xmlns:mc="http://schemas.openxmlformats.org/markup-compatibility/2006">
              <mc:Choice xmlns:v="urn:schemas-microsoft-com:vml" Requires="v">
                <p:oleObj spid="_x0000_s33925" name="Equation" r:id="rId5" imgW="977760" imgH="228600" progId="Equation.DSMT4">
                  <p:embed/>
                </p:oleObj>
              </mc:Choice>
              <mc:Fallback>
                <p:oleObj name="Equation" r:id="rId5" imgW="977760" imgH="228600" progId="Equation.DSMT4">
                  <p:embed/>
                  <p:pic>
                    <p:nvPicPr>
                      <p:cNvPr id="0" name=""/>
                      <p:cNvPicPr>
                        <a:picLocks noChangeAspect="1" noChangeArrowheads="1"/>
                      </p:cNvPicPr>
                      <p:nvPr/>
                    </p:nvPicPr>
                    <p:blipFill>
                      <a:blip r:embed="rId6"/>
                      <a:srcRect/>
                      <a:stretch>
                        <a:fillRect/>
                      </a:stretch>
                    </p:blipFill>
                    <p:spPr bwMode="auto">
                      <a:xfrm>
                        <a:off x="2286424" y="2834848"/>
                        <a:ext cx="2298700" cy="53975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5338561" y="2848711"/>
          <a:ext cx="3330618" cy="525887"/>
        </p:xfrm>
        <a:graphic>
          <a:graphicData uri="http://schemas.openxmlformats.org/presentationml/2006/ole">
            <mc:AlternateContent xmlns:mc="http://schemas.openxmlformats.org/markup-compatibility/2006">
              <mc:Choice xmlns:v="urn:schemas-microsoft-com:vml" Requires="v">
                <p:oleObj spid="_x0000_s33926" name="Equation" r:id="rId7" imgW="1447560" imgH="228600" progId="Equation.DSMT4">
                  <p:embed/>
                </p:oleObj>
              </mc:Choice>
              <mc:Fallback>
                <p:oleObj name="Equation" r:id="rId7" imgW="1447560" imgH="228600" progId="Equation.DSMT4">
                  <p:embed/>
                  <p:pic>
                    <p:nvPicPr>
                      <p:cNvPr id="0" name=""/>
                      <p:cNvPicPr>
                        <a:picLocks noChangeAspect="1" noChangeArrowheads="1"/>
                      </p:cNvPicPr>
                      <p:nvPr/>
                    </p:nvPicPr>
                    <p:blipFill>
                      <a:blip r:embed="rId8"/>
                      <a:srcRect/>
                      <a:stretch>
                        <a:fillRect/>
                      </a:stretch>
                    </p:blipFill>
                    <p:spPr bwMode="auto">
                      <a:xfrm>
                        <a:off x="5338561" y="2848711"/>
                        <a:ext cx="3330618" cy="525887"/>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397912" y="3391111"/>
          <a:ext cx="8661148" cy="946878"/>
        </p:xfrm>
        <a:graphic>
          <a:graphicData uri="http://schemas.openxmlformats.org/presentationml/2006/ole">
            <mc:AlternateContent xmlns:mc="http://schemas.openxmlformats.org/markup-compatibility/2006">
              <mc:Choice xmlns:v="urn:schemas-microsoft-com:vml" Requires="v">
                <p:oleObj spid="_x0000_s33927" name="Equation" r:id="rId9" imgW="3835080" imgH="419040" progId="Equation.DSMT4">
                  <p:embed/>
                </p:oleObj>
              </mc:Choice>
              <mc:Fallback>
                <p:oleObj name="Equation" r:id="rId9" imgW="3835080" imgH="419040" progId="Equation.DSMT4">
                  <p:embed/>
                  <p:pic>
                    <p:nvPicPr>
                      <p:cNvPr id="0" name=""/>
                      <p:cNvPicPr>
                        <a:picLocks noChangeAspect="1" noChangeArrowheads="1"/>
                      </p:cNvPicPr>
                      <p:nvPr/>
                    </p:nvPicPr>
                    <p:blipFill>
                      <a:blip r:embed="rId10"/>
                      <a:srcRect/>
                      <a:stretch>
                        <a:fillRect/>
                      </a:stretch>
                    </p:blipFill>
                    <p:spPr bwMode="auto">
                      <a:xfrm>
                        <a:off x="1397912" y="3391111"/>
                        <a:ext cx="8661148" cy="946878"/>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1397912" y="4332881"/>
          <a:ext cx="8253413" cy="985837"/>
        </p:xfrm>
        <a:graphic>
          <a:graphicData uri="http://schemas.openxmlformats.org/presentationml/2006/ole">
            <mc:AlternateContent xmlns:mc="http://schemas.openxmlformats.org/markup-compatibility/2006">
              <mc:Choice xmlns:v="urn:schemas-microsoft-com:vml" Requires="v">
                <p:oleObj spid="_x0000_s33928" name="Equation" r:id="rId11" imgW="3746160" imgH="444240" progId="Equation.DSMT4">
                  <p:embed/>
                </p:oleObj>
              </mc:Choice>
              <mc:Fallback>
                <p:oleObj name="Equation" r:id="rId11" imgW="3746160" imgH="444240" progId="Equation.DSMT4">
                  <p:embed/>
                  <p:pic>
                    <p:nvPicPr>
                      <p:cNvPr id="0" name=""/>
                      <p:cNvPicPr>
                        <a:picLocks noChangeAspect="1" noChangeArrowheads="1"/>
                      </p:cNvPicPr>
                      <p:nvPr/>
                    </p:nvPicPr>
                    <p:blipFill>
                      <a:blip r:embed="rId12"/>
                      <a:srcRect/>
                      <a:stretch>
                        <a:fillRect/>
                      </a:stretch>
                    </p:blipFill>
                    <p:spPr bwMode="auto">
                      <a:xfrm>
                        <a:off x="1397912" y="4332881"/>
                        <a:ext cx="8253413" cy="985837"/>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1427009" y="5263995"/>
          <a:ext cx="5572872" cy="996493"/>
        </p:xfrm>
        <a:graphic>
          <a:graphicData uri="http://schemas.openxmlformats.org/presentationml/2006/ole">
            <mc:AlternateContent xmlns:mc="http://schemas.openxmlformats.org/markup-compatibility/2006">
              <mc:Choice xmlns:v="urn:schemas-microsoft-com:vml" Requires="v">
                <p:oleObj spid="_x0000_s33929" name="Equation" r:id="rId13" imgW="2501640" imgH="444240" progId="Equation.DSMT4">
                  <p:embed/>
                </p:oleObj>
              </mc:Choice>
              <mc:Fallback>
                <p:oleObj name="Equation" r:id="rId13" imgW="2501640" imgH="444240" progId="Equation.DSMT4">
                  <p:embed/>
                  <p:pic>
                    <p:nvPicPr>
                      <p:cNvPr id="0" name=""/>
                      <p:cNvPicPr>
                        <a:picLocks noChangeAspect="1" noChangeArrowheads="1"/>
                      </p:cNvPicPr>
                      <p:nvPr/>
                    </p:nvPicPr>
                    <p:blipFill>
                      <a:blip r:embed="rId14"/>
                      <a:srcRect/>
                      <a:stretch>
                        <a:fillRect/>
                      </a:stretch>
                    </p:blipFill>
                    <p:spPr bwMode="auto">
                      <a:xfrm>
                        <a:off x="1427009" y="5263995"/>
                        <a:ext cx="5572872" cy="996493"/>
                      </a:xfrm>
                      <a:prstGeom prst="rect">
                        <a:avLst/>
                      </a:prstGeom>
                      <a:noFill/>
                    </p:spPr>
                  </p:pic>
                </p:oleObj>
              </mc:Fallback>
            </mc:AlternateContent>
          </a:graphicData>
        </a:graphic>
      </p:graphicFrame>
      <p:grpSp>
        <p:nvGrpSpPr>
          <p:cNvPr id="24" name="组合 23"/>
          <p:cNvGrpSpPr/>
          <p:nvPr/>
        </p:nvGrpSpPr>
        <p:grpSpPr>
          <a:xfrm>
            <a:off x="2472206" y="853628"/>
            <a:ext cx="5435060" cy="528293"/>
            <a:chOff x="975458" y="403562"/>
            <a:chExt cx="5435060" cy="528293"/>
          </a:xfrm>
        </p:grpSpPr>
        <p:graphicFrame>
          <p:nvGraphicFramePr>
            <p:cNvPr id="2" name="对象 1"/>
            <p:cNvGraphicFramePr>
              <a:graphicFrameLocks noChangeAspect="1"/>
            </p:cNvGraphicFramePr>
            <p:nvPr>
              <p:extLst/>
            </p:nvPr>
          </p:nvGraphicFramePr>
          <p:xfrm>
            <a:off x="2135471" y="448263"/>
            <a:ext cx="818606" cy="464614"/>
          </p:xfrm>
          <a:graphic>
            <a:graphicData uri="http://schemas.openxmlformats.org/presentationml/2006/ole">
              <mc:AlternateContent xmlns:mc="http://schemas.openxmlformats.org/markup-compatibility/2006">
                <mc:Choice xmlns:v="urn:schemas-microsoft-com:vml" Requires="v">
                  <p:oleObj spid="_x0000_s33930" name="Equation" r:id="rId15" imgW="355292" imgH="203024" progId="Equation.DSMT4">
                    <p:embed/>
                  </p:oleObj>
                </mc:Choice>
                <mc:Fallback>
                  <p:oleObj name="Equation" r:id="rId15" imgW="355292" imgH="20302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5471" y="448263"/>
                          <a:ext cx="818606" cy="464614"/>
                        </a:xfrm>
                        <a:prstGeom prst="rect">
                          <a:avLst/>
                        </a:prstGeom>
                        <a:noFill/>
                      </p:spPr>
                    </p:pic>
                  </p:oleObj>
                </mc:Fallback>
              </mc:AlternateContent>
            </a:graphicData>
          </a:graphic>
        </p:graphicFrame>
        <p:sp>
          <p:nvSpPr>
            <p:cNvPr id="12" name="Rectangle 11"/>
            <p:cNvSpPr>
              <a:spLocks noChangeArrowheads="1"/>
            </p:cNvSpPr>
            <p:nvPr/>
          </p:nvSpPr>
          <p:spPr bwMode="auto">
            <a:xfrm>
              <a:off x="975458" y="403562"/>
              <a:ext cx="14456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设函数</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2848711" y="408635"/>
              <a:ext cx="35618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具有二阶连续导数，</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5" name="组合 24"/>
          <p:cNvGrpSpPr/>
          <p:nvPr/>
        </p:nvGrpSpPr>
        <p:grpSpPr>
          <a:xfrm>
            <a:off x="1331383" y="1300080"/>
            <a:ext cx="5114574" cy="977900"/>
            <a:chOff x="1331383" y="950188"/>
            <a:chExt cx="5114574" cy="977900"/>
          </a:xfrm>
        </p:grpSpPr>
        <p:graphicFrame>
          <p:nvGraphicFramePr>
            <p:cNvPr id="4" name="对象 3"/>
            <p:cNvGraphicFramePr>
              <a:graphicFrameLocks noChangeAspect="1"/>
            </p:cNvGraphicFramePr>
            <p:nvPr>
              <p:extLst/>
            </p:nvPr>
          </p:nvGraphicFramePr>
          <p:xfrm>
            <a:off x="2232732" y="950188"/>
            <a:ext cx="4213225" cy="977900"/>
          </p:xfrm>
          <a:graphic>
            <a:graphicData uri="http://schemas.openxmlformats.org/presentationml/2006/ole">
              <mc:AlternateContent xmlns:mc="http://schemas.openxmlformats.org/markup-compatibility/2006">
                <mc:Choice xmlns:v="urn:schemas-microsoft-com:vml" Requires="v">
                  <p:oleObj spid="_x0000_s33931" name="Equation" r:id="rId17" imgW="1930320" imgH="444240" progId="Equation.DSMT4">
                    <p:embed/>
                  </p:oleObj>
                </mc:Choice>
                <mc:Fallback>
                  <p:oleObj name="Equation" r:id="rId17" imgW="1930320" imgH="444240" progId="Equation.DSMT4">
                    <p:embed/>
                    <p:pic>
                      <p:nvPicPr>
                        <p:cNvPr id="0" name=""/>
                        <p:cNvPicPr>
                          <a:picLocks noChangeAspect="1" noChangeArrowheads="1"/>
                        </p:cNvPicPr>
                        <p:nvPr/>
                      </p:nvPicPr>
                      <p:blipFill>
                        <a:blip r:embed="rId18"/>
                        <a:srcRect/>
                        <a:stretch>
                          <a:fillRect/>
                        </a:stretch>
                      </p:blipFill>
                      <p:spPr bwMode="auto">
                        <a:xfrm>
                          <a:off x="2232732" y="950188"/>
                          <a:ext cx="4213225" cy="977900"/>
                        </a:xfrm>
                        <a:prstGeom prst="rect">
                          <a:avLst/>
                        </a:prstGeom>
                        <a:noFill/>
                      </p:spPr>
                    </p:pic>
                  </p:oleObj>
                </mc:Fallback>
              </mc:AlternateContent>
            </a:graphicData>
          </a:graphic>
        </p:graphicFrame>
        <p:sp>
          <p:nvSpPr>
            <p:cNvPr id="14" name="Rectangle 13"/>
            <p:cNvSpPr>
              <a:spLocks noChangeArrowheads="1"/>
            </p:cNvSpPr>
            <p:nvPr/>
          </p:nvSpPr>
          <p:spPr bwMode="auto">
            <a:xfrm>
              <a:off x="1331383" y="1165320"/>
              <a:ext cx="11408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满足</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3" name="组合 22"/>
          <p:cNvGrpSpPr/>
          <p:nvPr/>
        </p:nvGrpSpPr>
        <p:grpSpPr>
          <a:xfrm>
            <a:off x="6603275" y="1548728"/>
            <a:ext cx="3202395" cy="526041"/>
            <a:chOff x="2064930" y="1628197"/>
            <a:chExt cx="3202395" cy="526041"/>
          </a:xfrm>
        </p:grpSpPr>
        <p:graphicFrame>
          <p:nvGraphicFramePr>
            <p:cNvPr id="5" name="对象 4"/>
            <p:cNvGraphicFramePr>
              <a:graphicFrameLocks noChangeAspect="1"/>
            </p:cNvGraphicFramePr>
            <p:nvPr>
              <p:extLst/>
            </p:nvPr>
          </p:nvGraphicFramePr>
          <p:xfrm>
            <a:off x="2503488" y="1711325"/>
            <a:ext cx="2763837" cy="442913"/>
          </p:xfrm>
          <a:graphic>
            <a:graphicData uri="http://schemas.openxmlformats.org/presentationml/2006/ole">
              <mc:AlternateContent xmlns:mc="http://schemas.openxmlformats.org/markup-compatibility/2006">
                <mc:Choice xmlns:v="urn:schemas-microsoft-com:vml" Requires="v">
                  <p:oleObj spid="_x0000_s33932" name="Equation" r:id="rId19" imgW="1244520" imgH="203040" progId="Equation.DSMT4">
                    <p:embed/>
                  </p:oleObj>
                </mc:Choice>
                <mc:Fallback>
                  <p:oleObj name="Equation" r:id="rId19" imgW="1244520" imgH="203040" progId="Equation.DSMT4">
                    <p:embed/>
                    <p:pic>
                      <p:nvPicPr>
                        <p:cNvPr id="0" name=""/>
                        <p:cNvPicPr>
                          <a:picLocks noChangeAspect="1" noChangeArrowheads="1"/>
                        </p:cNvPicPr>
                        <p:nvPr/>
                      </p:nvPicPr>
                      <p:blipFill>
                        <a:blip r:embed="rId20"/>
                        <a:srcRect/>
                        <a:stretch>
                          <a:fillRect/>
                        </a:stretch>
                      </p:blipFill>
                      <p:spPr bwMode="auto">
                        <a:xfrm>
                          <a:off x="2503488" y="1711325"/>
                          <a:ext cx="2763837" cy="442913"/>
                        </a:xfrm>
                        <a:prstGeom prst="rect">
                          <a:avLst/>
                        </a:prstGeom>
                        <a:noFill/>
                      </p:spPr>
                    </p:pic>
                  </p:oleObj>
                </mc:Fallback>
              </mc:AlternateContent>
            </a:graphicData>
          </a:graphic>
        </p:graphicFrame>
        <p:sp>
          <p:nvSpPr>
            <p:cNvPr id="15" name="Rectangle 14"/>
            <p:cNvSpPr>
              <a:spLocks noChangeArrowheads="1"/>
            </p:cNvSpPr>
            <p:nvPr/>
          </p:nvSpPr>
          <p:spPr bwMode="auto">
            <a:xfrm>
              <a:off x="2064930" y="1628197"/>
              <a:ext cx="6705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若</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2" name="组合 21"/>
          <p:cNvGrpSpPr/>
          <p:nvPr/>
        </p:nvGrpSpPr>
        <p:grpSpPr>
          <a:xfrm>
            <a:off x="1331383" y="2250866"/>
            <a:ext cx="3339702" cy="523220"/>
            <a:chOff x="4281304" y="1357296"/>
            <a:chExt cx="3339702" cy="523220"/>
          </a:xfrm>
        </p:grpSpPr>
        <p:graphicFrame>
          <p:nvGraphicFramePr>
            <p:cNvPr id="6" name="对象 5"/>
            <p:cNvGraphicFramePr>
              <a:graphicFrameLocks noChangeAspect="1"/>
            </p:cNvGraphicFramePr>
            <p:nvPr>
              <p:extLst/>
            </p:nvPr>
          </p:nvGraphicFramePr>
          <p:xfrm>
            <a:off x="4699315" y="1436544"/>
            <a:ext cx="782235" cy="443972"/>
          </p:xfrm>
          <a:graphic>
            <a:graphicData uri="http://schemas.openxmlformats.org/presentationml/2006/ole">
              <mc:AlternateContent xmlns:mc="http://schemas.openxmlformats.org/markup-compatibility/2006">
                <mc:Choice xmlns:v="urn:schemas-microsoft-com:vml" Requires="v">
                  <p:oleObj spid="_x0000_s33933" name="Equation" r:id="rId21" imgW="355292" imgH="203024" progId="Equation.DSMT4">
                    <p:embed/>
                  </p:oleObj>
                </mc:Choice>
                <mc:Fallback>
                  <p:oleObj name="Equation" r:id="rId21" imgW="355292"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9315" y="1436544"/>
                          <a:ext cx="782235" cy="443972"/>
                        </a:xfrm>
                        <a:prstGeom prst="rect">
                          <a:avLst/>
                        </a:prstGeom>
                        <a:noFill/>
                      </p:spPr>
                    </p:pic>
                  </p:oleObj>
                </mc:Fallback>
              </mc:AlternateContent>
            </a:graphicData>
          </a:graphic>
        </p:graphicFrame>
        <p:sp>
          <p:nvSpPr>
            <p:cNvPr id="16" name="Rectangle 15"/>
            <p:cNvSpPr>
              <a:spLocks noChangeArrowheads="1"/>
            </p:cNvSpPr>
            <p:nvPr/>
          </p:nvSpPr>
          <p:spPr bwMode="auto">
            <a:xfrm>
              <a:off x="4281304" y="1357296"/>
              <a:ext cx="8360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5478787" y="1357296"/>
              <a:ext cx="2142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的表达式．</a:t>
              </a:r>
              <a:endParaRPr kumimoji="0" lang="zh-CN" altLang="zh-CN" sz="2800" b="1" i="0" u="none" strike="noStrike" cap="none" normalizeH="0" baseline="0" dirty="0" smtClean="0">
                <a:ln>
                  <a:noFill/>
                </a:ln>
                <a:solidFill>
                  <a:schemeClr val="tx1"/>
                </a:solidFill>
                <a:effectLst/>
              </a:endParaRPr>
            </a:p>
          </p:txBody>
        </p:sp>
      </p:grpSp>
      <p:sp>
        <p:nvSpPr>
          <p:cNvPr id="18" name="Rectangle 17"/>
          <p:cNvSpPr>
            <a:spLocks noChangeArrowheads="1"/>
          </p:cNvSpPr>
          <p:nvPr/>
        </p:nvSpPr>
        <p:spPr bwMode="auto">
          <a:xfrm>
            <a:off x="4585124" y="2857180"/>
            <a:ext cx="9963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26" name="文本框 25"/>
          <p:cNvSpPr txBox="1"/>
          <p:nvPr/>
        </p:nvSpPr>
        <p:spPr>
          <a:xfrm>
            <a:off x="1430998" y="2830282"/>
            <a:ext cx="543739" cy="523220"/>
          </a:xfrm>
          <a:prstGeom prst="rect">
            <a:avLst/>
          </a:prstGeom>
          <a:noFill/>
        </p:spPr>
        <p:txBody>
          <a:bodyPr wrap="none" rtlCol="0">
            <a:spAutoFit/>
          </a:bodyPr>
          <a:lstStyle/>
          <a:p>
            <a:r>
              <a:rPr lang="zh-CN" altLang="en-US" sz="2800" b="1" dirty="0" smtClean="0">
                <a:solidFill>
                  <a:srgbClr val="FF0000"/>
                </a:solidFill>
              </a:rPr>
              <a:t>证</a:t>
            </a:r>
            <a:endParaRPr lang="zh-CN" altLang="en-US" sz="2800" b="1" dirty="0">
              <a:solidFill>
                <a:srgbClr val="FF0000"/>
              </a:solidFill>
            </a:endParaRPr>
          </a:p>
        </p:txBody>
      </p:sp>
      <p:sp>
        <p:nvSpPr>
          <p:cNvPr id="27" name="文本框 26"/>
          <p:cNvSpPr txBox="1"/>
          <p:nvPr/>
        </p:nvSpPr>
        <p:spPr>
          <a:xfrm>
            <a:off x="1397912" y="869026"/>
            <a:ext cx="728084" cy="523220"/>
          </a:xfrm>
          <a:prstGeom prst="rect">
            <a:avLst/>
          </a:prstGeom>
          <a:noFill/>
        </p:spPr>
        <p:txBody>
          <a:bodyPr wrap="none" rtlCol="0">
            <a:spAutoFit/>
          </a:bodyPr>
          <a:lstStyle/>
          <a:p>
            <a:r>
              <a:rPr lang="zh-CN" altLang="en-US" sz="2800" b="1" dirty="0" smtClean="0">
                <a:solidFill>
                  <a:srgbClr val="FF0000"/>
                </a:solidFill>
              </a:rPr>
              <a:t>例</a:t>
            </a:r>
            <a:r>
              <a:rPr lang="en-US" altLang="zh-CN" sz="2800" b="1" dirty="0" smtClean="0">
                <a:solidFill>
                  <a:srgbClr val="FF0000"/>
                </a:solidFill>
                <a:latin typeface="Times New Roman" panose="02020603050405020304" pitchFamily="18" charset="0"/>
                <a:cs typeface="Times New Roman" panose="02020603050405020304" pitchFamily="18" charset="0"/>
              </a:rPr>
              <a:t>8</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624109" y="2228086"/>
            <a:ext cx="2861681" cy="461665"/>
          </a:xfrm>
          <a:prstGeom prst="rect">
            <a:avLst/>
          </a:prstGeom>
          <a:noFill/>
        </p:spPr>
        <p:txBody>
          <a:bodyPr wrap="none" rtlCol="0">
            <a:spAutoFit/>
          </a:bodyPr>
          <a:lstStyle/>
          <a:p>
            <a:r>
              <a:rPr lang="en-US" altLang="zh-CN" sz="2400" b="1" dirty="0" smtClean="0">
                <a:solidFill>
                  <a:srgbClr val="0000FF"/>
                </a:solidFill>
                <a:latin typeface="Times New Roman" panose="02020603050405020304" pitchFamily="18" charset="0"/>
                <a:cs typeface="Times New Roman" panose="02020603050405020304" pitchFamily="18" charset="0"/>
              </a:rPr>
              <a:t>(2016</a:t>
            </a:r>
            <a:r>
              <a:rPr lang="zh-CN" altLang="en-US" sz="2400" b="1" dirty="0" smtClean="0">
                <a:solidFill>
                  <a:srgbClr val="0000FF"/>
                </a:solidFill>
                <a:latin typeface="Times New Roman" panose="02020603050405020304" pitchFamily="18" charset="0"/>
                <a:cs typeface="Times New Roman" panose="02020603050405020304" pitchFamily="18" charset="0"/>
              </a:rPr>
              <a:t>年考研高数二</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grpSp>
        <p:nvGrpSpPr>
          <p:cNvPr id="29" name="组合 28"/>
          <p:cNvGrpSpPr/>
          <p:nvPr/>
        </p:nvGrpSpPr>
        <p:grpSpPr>
          <a:xfrm>
            <a:off x="3453342" y="181925"/>
            <a:ext cx="4032448" cy="628699"/>
            <a:chOff x="3436416" y="333614"/>
            <a:chExt cx="4032448" cy="628699"/>
          </a:xfrm>
        </p:grpSpPr>
        <p:sp>
          <p:nvSpPr>
            <p:cNvPr id="30" name="Text Box 6"/>
            <p:cNvSpPr txBox="1">
              <a:spLocks noChangeArrowheads="1"/>
            </p:cNvSpPr>
            <p:nvPr/>
          </p:nvSpPr>
          <p:spPr bwMode="auto">
            <a:xfrm>
              <a:off x="4804617" y="439093"/>
              <a:ext cx="1296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dirty="0" smtClean="0">
                  <a:solidFill>
                    <a:srgbClr val="FF0000"/>
                  </a:solidFill>
                </a:rPr>
                <a:t>综合题</a:t>
              </a:r>
              <a:endParaRPr kumimoji="0" lang="zh-CN" altLang="en-US" sz="2800" dirty="0">
                <a:solidFill>
                  <a:srgbClr val="FF0000"/>
                </a:solidFill>
              </a:endParaRPr>
            </a:p>
          </p:txBody>
        </p:sp>
        <p:sp>
          <p:nvSpPr>
            <p:cNvPr id="31" name="前凸带形 30"/>
            <p:cNvSpPr/>
            <p:nvPr/>
          </p:nvSpPr>
          <p:spPr>
            <a:xfrm>
              <a:off x="3436416" y="333614"/>
              <a:ext cx="4032448" cy="612648"/>
            </a:xfrm>
            <a:prstGeom prst="ribbon">
              <a:avLst/>
            </a:prstGeom>
            <a:noFill/>
            <a:ln>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858732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7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1" name="Text Box 3"/>
          <p:cNvSpPr txBox="1">
            <a:spLocks noChangeArrowheads="1"/>
          </p:cNvSpPr>
          <p:nvPr/>
        </p:nvSpPr>
        <p:spPr bwMode="auto">
          <a:xfrm>
            <a:off x="2416175" y="1564208"/>
            <a:ext cx="2590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一元复合函数</a:t>
            </a:r>
          </a:p>
        </p:txBody>
      </p:sp>
      <p:graphicFrame>
        <p:nvGraphicFramePr>
          <p:cNvPr id="242692" name="Object 4"/>
          <p:cNvGraphicFramePr>
            <a:graphicFrameLocks noChangeAspect="1"/>
          </p:cNvGraphicFramePr>
          <p:nvPr>
            <p:extLst>
              <p:ext uri="{D42A27DB-BD31-4B8C-83A1-F6EECF244321}">
                <p14:modId xmlns:p14="http://schemas.microsoft.com/office/powerpoint/2010/main" val="1529380127"/>
              </p:ext>
            </p:extLst>
          </p:nvPr>
        </p:nvGraphicFramePr>
        <p:xfrm>
          <a:off x="4799856" y="1687935"/>
          <a:ext cx="2895600" cy="393700"/>
        </p:xfrm>
        <a:graphic>
          <a:graphicData uri="http://schemas.openxmlformats.org/presentationml/2006/ole">
            <mc:AlternateContent xmlns:mc="http://schemas.openxmlformats.org/markup-compatibility/2006">
              <mc:Choice xmlns:v="urn:schemas-microsoft-com:vml" Requires="v">
                <p:oleObj spid="_x0000_s30782" name="公式" r:id="rId3" imgW="2886173" imgH="380897" progId="Equation.3">
                  <p:embed/>
                </p:oleObj>
              </mc:Choice>
              <mc:Fallback>
                <p:oleObj name="公式" r:id="rId3" imgW="2886173" imgH="380897"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799856" y="1687935"/>
                        <a:ext cx="2895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693" name="Text Box 5"/>
          <p:cNvSpPr txBox="1">
            <a:spLocks noChangeArrowheads="1"/>
          </p:cNvSpPr>
          <p:nvPr/>
        </p:nvSpPr>
        <p:spPr bwMode="auto">
          <a:xfrm>
            <a:off x="2416175" y="2653565"/>
            <a:ext cx="1828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求导法则</a:t>
            </a:r>
          </a:p>
        </p:txBody>
      </p:sp>
      <p:graphicFrame>
        <p:nvGraphicFramePr>
          <p:cNvPr id="242694" name="Object 6"/>
          <p:cNvGraphicFramePr>
            <a:graphicFrameLocks noChangeAspect="1"/>
          </p:cNvGraphicFramePr>
          <p:nvPr>
            <p:extLst>
              <p:ext uri="{D42A27DB-BD31-4B8C-83A1-F6EECF244321}">
                <p14:modId xmlns:p14="http://schemas.microsoft.com/office/powerpoint/2010/main" val="1128049608"/>
              </p:ext>
            </p:extLst>
          </p:nvPr>
        </p:nvGraphicFramePr>
        <p:xfrm>
          <a:off x="4362555" y="2485606"/>
          <a:ext cx="2044700" cy="914400"/>
        </p:xfrm>
        <a:graphic>
          <a:graphicData uri="http://schemas.openxmlformats.org/presentationml/2006/ole">
            <mc:AlternateContent xmlns:mc="http://schemas.openxmlformats.org/markup-compatibility/2006">
              <mc:Choice xmlns:v="urn:schemas-microsoft-com:vml" Requires="v">
                <p:oleObj spid="_x0000_s30783" name="公式" r:id="rId5" imgW="2038401" imgH="904978" progId="Equation.3">
                  <p:embed/>
                </p:oleObj>
              </mc:Choice>
              <mc:Fallback>
                <p:oleObj name="公式" r:id="rId5" imgW="2038401" imgH="904978"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362555" y="2485606"/>
                        <a:ext cx="2044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697" name="Object 9"/>
          <p:cNvGraphicFramePr>
            <a:graphicFrameLocks noChangeAspect="1"/>
          </p:cNvGraphicFramePr>
          <p:nvPr>
            <p:extLst>
              <p:ext uri="{D42A27DB-BD31-4B8C-83A1-F6EECF244321}">
                <p14:modId xmlns:p14="http://schemas.microsoft.com/office/powerpoint/2010/main" val="1905413879"/>
              </p:ext>
            </p:extLst>
          </p:nvPr>
        </p:nvGraphicFramePr>
        <p:xfrm>
          <a:off x="4133955" y="3973761"/>
          <a:ext cx="4546600" cy="406400"/>
        </p:xfrm>
        <a:graphic>
          <a:graphicData uri="http://schemas.openxmlformats.org/presentationml/2006/ole">
            <mc:AlternateContent xmlns:mc="http://schemas.openxmlformats.org/markup-compatibility/2006">
              <mc:Choice xmlns:v="urn:schemas-microsoft-com:vml" Requires="v">
                <p:oleObj spid="_x0000_s30784" name="公式" r:id="rId7" imgW="4533828" imgH="400011" progId="Equation.3">
                  <p:embed/>
                </p:oleObj>
              </mc:Choice>
              <mc:Fallback>
                <p:oleObj name="公式" r:id="rId7" imgW="4533828" imgH="400011"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4133955" y="3973761"/>
                        <a:ext cx="454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698" name="Text Box 10"/>
          <p:cNvSpPr txBox="1">
            <a:spLocks noChangeArrowheads="1"/>
          </p:cNvSpPr>
          <p:nvPr/>
        </p:nvSpPr>
        <p:spPr bwMode="auto">
          <a:xfrm>
            <a:off x="2471737" y="3861048"/>
            <a:ext cx="17732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微分法则</a:t>
            </a:r>
          </a:p>
        </p:txBody>
      </p:sp>
      <p:sp>
        <p:nvSpPr>
          <p:cNvPr id="103443" name="AutoShape 19">
            <a:hlinkClick r:id="rId9" action="ppaction://hlinksldjump" highlightClick="1"/>
          </p:cNvPr>
          <p:cNvSpPr>
            <a:spLocks noChangeArrowheads="1"/>
          </p:cNvSpPr>
          <p:nvPr/>
        </p:nvSpPr>
        <p:spPr bwMode="auto">
          <a:xfrm>
            <a:off x="3863975" y="2636838"/>
            <a:ext cx="4953000" cy="457200"/>
          </a:xfrm>
          <a:prstGeom prst="actionButtonBlank">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8015144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wipe(left)">
                                      <p:cBhvr>
                                        <p:cTn id="7" dur="500"/>
                                        <p:tgtEl>
                                          <p:spTgt spid="242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Effect transition="in" filter="wipe(left)">
                                      <p:cBhvr>
                                        <p:cTn id="12" dur="500"/>
                                        <p:tgtEl>
                                          <p:spTgt spid="242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3"/>
                                        </p:tgtEl>
                                        <p:attrNameLst>
                                          <p:attrName>style.visibility</p:attrName>
                                        </p:attrNameLst>
                                      </p:cBhvr>
                                      <p:to>
                                        <p:strVal val="visible"/>
                                      </p:to>
                                    </p:set>
                                    <p:animEffect transition="in" filter="wipe(left)">
                                      <p:cBhvr>
                                        <p:cTn id="17" dur="500"/>
                                        <p:tgtEl>
                                          <p:spTgt spid="242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2694"/>
                                        </p:tgtEl>
                                        <p:attrNameLst>
                                          <p:attrName>style.visibility</p:attrName>
                                        </p:attrNameLst>
                                      </p:cBhvr>
                                      <p:to>
                                        <p:strVal val="visible"/>
                                      </p:to>
                                    </p:set>
                                    <p:animEffect transition="in" filter="wipe(left)">
                                      <p:cBhvr>
                                        <p:cTn id="22" dur="500"/>
                                        <p:tgtEl>
                                          <p:spTgt spid="2426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wipe(left)">
                                      <p:cBhvr>
                                        <p:cTn id="27" dur="500"/>
                                        <p:tgtEl>
                                          <p:spTgt spid="2426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2697"/>
                                        </p:tgtEl>
                                        <p:attrNameLst>
                                          <p:attrName>style.visibility</p:attrName>
                                        </p:attrNameLst>
                                      </p:cBhvr>
                                      <p:to>
                                        <p:strVal val="visible"/>
                                      </p:to>
                                    </p:set>
                                    <p:animEffect transition="in" filter="wipe(left)">
                                      <p:cBhvr>
                                        <p:cTn id="32" dur="500"/>
                                        <p:tgtEl>
                                          <p:spTgt spid="242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p:bldP spid="242693" grpId="0" autoUpdateAnimBg="0"/>
      <p:bldP spid="24269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2468539" y="779513"/>
          <a:ext cx="4076700" cy="971550"/>
        </p:xfrm>
        <a:graphic>
          <a:graphicData uri="http://schemas.openxmlformats.org/presentationml/2006/ole">
            <mc:AlternateContent xmlns:mc="http://schemas.openxmlformats.org/markup-compatibility/2006">
              <mc:Choice xmlns:v="urn:schemas-microsoft-com:vml" Requires="v">
                <p:oleObj spid="_x0000_s34948" name="Equation" r:id="rId4" imgW="1879560" imgH="444240" progId="Equation.DSMT4">
                  <p:embed/>
                </p:oleObj>
              </mc:Choice>
              <mc:Fallback>
                <p:oleObj name="Equation" r:id="rId4" imgW="1879560" imgH="444240" progId="Equation.DSMT4">
                  <p:embed/>
                  <p:pic>
                    <p:nvPicPr>
                      <p:cNvPr id="0" name=""/>
                      <p:cNvPicPr>
                        <a:picLocks noChangeAspect="1" noChangeArrowheads="1"/>
                      </p:cNvPicPr>
                      <p:nvPr/>
                    </p:nvPicPr>
                    <p:blipFill>
                      <a:blip r:embed="rId5"/>
                      <a:srcRect/>
                      <a:stretch>
                        <a:fillRect/>
                      </a:stretch>
                    </p:blipFill>
                    <p:spPr bwMode="auto">
                      <a:xfrm>
                        <a:off x="2468539" y="779513"/>
                        <a:ext cx="4076700" cy="971550"/>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58337120"/>
              </p:ext>
            </p:extLst>
          </p:nvPr>
        </p:nvGraphicFramePr>
        <p:xfrm>
          <a:off x="1913395" y="1746238"/>
          <a:ext cx="2742445" cy="450576"/>
        </p:xfrm>
        <a:graphic>
          <a:graphicData uri="http://schemas.openxmlformats.org/presentationml/2006/ole">
            <mc:AlternateContent xmlns:mc="http://schemas.openxmlformats.org/markup-compatibility/2006">
              <mc:Choice xmlns:v="urn:schemas-microsoft-com:vml" Requires="v">
                <p:oleObj spid="_x0000_s34949" name="Equation" r:id="rId6" imgW="1218960" imgH="203040" progId="Equation.DSMT4">
                  <p:embed/>
                </p:oleObj>
              </mc:Choice>
              <mc:Fallback>
                <p:oleObj name="Equation" r:id="rId6" imgW="1218960" imgH="203040" progId="Equation.DSMT4">
                  <p:embed/>
                  <p:pic>
                    <p:nvPicPr>
                      <p:cNvPr id="0" name=""/>
                      <p:cNvPicPr>
                        <a:picLocks noChangeAspect="1" noChangeArrowheads="1"/>
                      </p:cNvPicPr>
                      <p:nvPr/>
                    </p:nvPicPr>
                    <p:blipFill>
                      <a:blip r:embed="rId7"/>
                      <a:srcRect/>
                      <a:stretch>
                        <a:fillRect/>
                      </a:stretch>
                    </p:blipFill>
                    <p:spPr bwMode="auto">
                      <a:xfrm>
                        <a:off x="1913395" y="1746238"/>
                        <a:ext cx="2742445" cy="450576"/>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nvPr>
        </p:nvGraphicFramePr>
        <p:xfrm>
          <a:off x="1756911" y="2759387"/>
          <a:ext cx="3265031" cy="552827"/>
        </p:xfrm>
        <a:graphic>
          <a:graphicData uri="http://schemas.openxmlformats.org/presentationml/2006/ole">
            <mc:AlternateContent xmlns:mc="http://schemas.openxmlformats.org/markup-compatibility/2006">
              <mc:Choice xmlns:v="urn:schemas-microsoft-com:vml" Requires="v">
                <p:oleObj spid="_x0000_s34950" name="Equation" r:id="rId8" imgW="1422360" imgH="241200" progId="Equation.DSMT4">
                  <p:embed/>
                </p:oleObj>
              </mc:Choice>
              <mc:Fallback>
                <p:oleObj name="Equation" r:id="rId8" imgW="1422360" imgH="241200" progId="Equation.DSMT4">
                  <p:embed/>
                  <p:pic>
                    <p:nvPicPr>
                      <p:cNvPr id="0" name=""/>
                      <p:cNvPicPr>
                        <a:picLocks noChangeAspect="1" noChangeArrowheads="1"/>
                      </p:cNvPicPr>
                      <p:nvPr/>
                    </p:nvPicPr>
                    <p:blipFill>
                      <a:blip r:embed="rId9"/>
                      <a:srcRect/>
                      <a:stretch>
                        <a:fillRect/>
                      </a:stretch>
                    </p:blipFill>
                    <p:spPr bwMode="auto">
                      <a:xfrm>
                        <a:off x="1756911" y="2759387"/>
                        <a:ext cx="3265031" cy="552827"/>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5286261" y="2793015"/>
          <a:ext cx="3862932" cy="555106"/>
        </p:xfrm>
        <a:graphic>
          <a:graphicData uri="http://schemas.openxmlformats.org/presentationml/2006/ole">
            <mc:AlternateContent xmlns:mc="http://schemas.openxmlformats.org/markup-compatibility/2006">
              <mc:Choice xmlns:v="urn:schemas-microsoft-com:vml" Requires="v">
                <p:oleObj spid="_x0000_s34951" name="Equation" r:id="rId10" imgW="1612800" imgH="228600" progId="Equation.DSMT4">
                  <p:embed/>
                </p:oleObj>
              </mc:Choice>
              <mc:Fallback>
                <p:oleObj name="Equation" r:id="rId10" imgW="1612800" imgH="228600" progId="Equation.DSMT4">
                  <p:embed/>
                  <p:pic>
                    <p:nvPicPr>
                      <p:cNvPr id="0" name=""/>
                      <p:cNvPicPr>
                        <a:picLocks noChangeAspect="1" noChangeArrowheads="1"/>
                      </p:cNvPicPr>
                      <p:nvPr/>
                    </p:nvPicPr>
                    <p:blipFill>
                      <a:blip r:embed="rId11"/>
                      <a:srcRect/>
                      <a:stretch>
                        <a:fillRect/>
                      </a:stretch>
                    </p:blipFill>
                    <p:spPr bwMode="auto">
                      <a:xfrm>
                        <a:off x="5286261" y="2793015"/>
                        <a:ext cx="3862932" cy="55510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5730875" y="3240088"/>
          <a:ext cx="1304925" cy="873125"/>
        </p:xfrm>
        <a:graphic>
          <a:graphicData uri="http://schemas.openxmlformats.org/presentationml/2006/ole">
            <mc:AlternateContent xmlns:mc="http://schemas.openxmlformats.org/markup-compatibility/2006">
              <mc:Choice xmlns:v="urn:schemas-microsoft-com:vml" Requires="v">
                <p:oleObj spid="_x0000_s34952" name="Equation" r:id="rId12" imgW="609480" imgH="406080" progId="Equation.DSMT4">
                  <p:embed/>
                </p:oleObj>
              </mc:Choice>
              <mc:Fallback>
                <p:oleObj name="Equation" r:id="rId12" imgW="609480" imgH="406080" progId="Equation.DSMT4">
                  <p:embed/>
                  <p:pic>
                    <p:nvPicPr>
                      <p:cNvPr id="0" name=""/>
                      <p:cNvPicPr>
                        <a:picLocks noChangeAspect="1" noChangeArrowheads="1"/>
                      </p:cNvPicPr>
                      <p:nvPr/>
                    </p:nvPicPr>
                    <p:blipFill>
                      <a:blip r:embed="rId13"/>
                      <a:srcRect/>
                      <a:stretch>
                        <a:fillRect/>
                      </a:stretch>
                    </p:blipFill>
                    <p:spPr bwMode="auto">
                      <a:xfrm>
                        <a:off x="5730875" y="3240088"/>
                        <a:ext cx="1304925" cy="873125"/>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450447" y="3960364"/>
          <a:ext cx="3865780" cy="895146"/>
        </p:xfrm>
        <a:graphic>
          <a:graphicData uri="http://schemas.openxmlformats.org/presentationml/2006/ole">
            <mc:AlternateContent xmlns:mc="http://schemas.openxmlformats.org/markup-compatibility/2006">
              <mc:Choice xmlns:v="urn:schemas-microsoft-com:vml" Requires="v">
                <p:oleObj spid="_x0000_s34953" name="Equation" r:id="rId14" imgW="1765080" imgH="406080" progId="Equation.DSMT4">
                  <p:embed/>
                </p:oleObj>
              </mc:Choice>
              <mc:Fallback>
                <p:oleObj name="Equation" r:id="rId14" imgW="1765080" imgH="406080" progId="Equation.DSMT4">
                  <p:embed/>
                  <p:pic>
                    <p:nvPicPr>
                      <p:cNvPr id="0" name=""/>
                      <p:cNvPicPr>
                        <a:picLocks noChangeAspect="1" noChangeArrowheads="1"/>
                      </p:cNvPicPr>
                      <p:nvPr/>
                    </p:nvPicPr>
                    <p:blipFill>
                      <a:blip r:embed="rId15"/>
                      <a:srcRect/>
                      <a:stretch>
                        <a:fillRect/>
                      </a:stretch>
                    </p:blipFill>
                    <p:spPr bwMode="auto">
                      <a:xfrm>
                        <a:off x="4450447" y="3960364"/>
                        <a:ext cx="3865780" cy="895146"/>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7553255" y="4665396"/>
          <a:ext cx="2562090" cy="881359"/>
        </p:xfrm>
        <a:graphic>
          <a:graphicData uri="http://schemas.openxmlformats.org/presentationml/2006/ole">
            <mc:AlternateContent xmlns:mc="http://schemas.openxmlformats.org/markup-compatibility/2006">
              <mc:Choice xmlns:v="urn:schemas-microsoft-com:vml" Requires="v">
                <p:oleObj spid="_x0000_s34954" name="Equation" r:id="rId16" imgW="1193760" imgH="406080" progId="Equation.DSMT4">
                  <p:embed/>
                </p:oleObj>
              </mc:Choice>
              <mc:Fallback>
                <p:oleObj name="Equation" r:id="rId16" imgW="1193760" imgH="406080" progId="Equation.DSMT4">
                  <p:embed/>
                  <p:pic>
                    <p:nvPicPr>
                      <p:cNvPr id="0" name=""/>
                      <p:cNvPicPr>
                        <a:picLocks noChangeAspect="1" noChangeArrowheads="1"/>
                      </p:cNvPicPr>
                      <p:nvPr/>
                    </p:nvPicPr>
                    <p:blipFill>
                      <a:blip r:embed="rId17"/>
                      <a:srcRect/>
                      <a:stretch>
                        <a:fillRect/>
                      </a:stretch>
                    </p:blipFill>
                    <p:spPr bwMode="auto">
                      <a:xfrm>
                        <a:off x="7553255" y="4665396"/>
                        <a:ext cx="2562090" cy="88135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4429909" y="5304602"/>
          <a:ext cx="4230659" cy="945319"/>
        </p:xfrm>
        <a:graphic>
          <a:graphicData uri="http://schemas.openxmlformats.org/presentationml/2006/ole">
            <mc:AlternateContent xmlns:mc="http://schemas.openxmlformats.org/markup-compatibility/2006">
              <mc:Choice xmlns:v="urn:schemas-microsoft-com:vml" Requires="v">
                <p:oleObj spid="_x0000_s34955" name="Equation" r:id="rId18" imgW="1828800" imgH="406080" progId="Equation.DSMT4">
                  <p:embed/>
                </p:oleObj>
              </mc:Choice>
              <mc:Fallback>
                <p:oleObj name="Equation" r:id="rId18" imgW="1828800" imgH="406080" progId="Equation.DSMT4">
                  <p:embed/>
                  <p:pic>
                    <p:nvPicPr>
                      <p:cNvPr id="0" name=""/>
                      <p:cNvPicPr>
                        <a:picLocks noChangeAspect="1" noChangeArrowheads="1"/>
                      </p:cNvPicPr>
                      <p:nvPr/>
                    </p:nvPicPr>
                    <p:blipFill>
                      <a:blip r:embed="rId19"/>
                      <a:srcRect/>
                      <a:stretch>
                        <a:fillRect/>
                      </a:stretch>
                    </p:blipFill>
                    <p:spPr bwMode="auto">
                      <a:xfrm>
                        <a:off x="4429909" y="5304602"/>
                        <a:ext cx="4230659" cy="945319"/>
                      </a:xfrm>
                      <a:prstGeom prst="rect">
                        <a:avLst/>
                      </a:prstGeom>
                      <a:noFill/>
                    </p:spPr>
                  </p:pic>
                </p:oleObj>
              </mc:Fallback>
            </mc:AlternateContent>
          </a:graphicData>
        </a:graphic>
      </p:graphicFrame>
      <p:sp>
        <p:nvSpPr>
          <p:cNvPr id="12" name="Rectangle 11"/>
          <p:cNvSpPr>
            <a:spLocks noChangeArrowheads="1"/>
          </p:cNvSpPr>
          <p:nvPr/>
        </p:nvSpPr>
        <p:spPr bwMode="auto">
          <a:xfrm>
            <a:off x="861843" y="1014551"/>
            <a:ext cx="1535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由条件</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846315" y="1664873"/>
            <a:ext cx="11807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可知</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837339" y="2268192"/>
            <a:ext cx="67159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这是一个二阶常用系数线性非齐次方程．</a:t>
            </a:r>
            <a:endParaRPr kumimoji="0" lang="zh-CN" altLang="zh-CN" sz="2800" b="1" i="0" u="none" strike="noStrike" cap="none" normalizeH="0" baseline="0" dirty="0" smtClean="0">
              <a:ln>
                <a:noFill/>
              </a:ln>
              <a:solidFill>
                <a:schemeClr val="tx1"/>
              </a:solidFill>
              <a:effectLst/>
            </a:endParaRPr>
          </a:p>
        </p:txBody>
      </p:sp>
      <p:sp>
        <p:nvSpPr>
          <p:cNvPr id="16" name="Rectangle 15"/>
          <p:cNvSpPr>
            <a:spLocks noChangeArrowheads="1"/>
          </p:cNvSpPr>
          <p:nvPr/>
        </p:nvSpPr>
        <p:spPr bwMode="auto">
          <a:xfrm>
            <a:off x="841022" y="3410781"/>
            <a:ext cx="5077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对应非齐次方程特解可求得为</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775538" y="4185823"/>
            <a:ext cx="3788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故非齐次方程通解为</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nvGrpSpPr>
          <p:cNvPr id="24" name="组合 23"/>
          <p:cNvGrpSpPr/>
          <p:nvPr/>
        </p:nvGrpSpPr>
        <p:grpSpPr>
          <a:xfrm>
            <a:off x="837339" y="4867769"/>
            <a:ext cx="6801188" cy="524768"/>
            <a:chOff x="0" y="2721832"/>
            <a:chExt cx="6801188" cy="524768"/>
          </a:xfrm>
        </p:grpSpPr>
        <p:graphicFrame>
          <p:nvGraphicFramePr>
            <p:cNvPr id="8" name="对象 7"/>
            <p:cNvGraphicFramePr>
              <a:graphicFrameLocks noChangeAspect="1"/>
            </p:cNvGraphicFramePr>
            <p:nvPr>
              <p:extLst/>
            </p:nvPr>
          </p:nvGraphicFramePr>
          <p:xfrm>
            <a:off x="1816962" y="2772266"/>
            <a:ext cx="2835385" cy="474334"/>
          </p:xfrm>
          <a:graphic>
            <a:graphicData uri="http://schemas.openxmlformats.org/presentationml/2006/ole">
              <mc:AlternateContent xmlns:mc="http://schemas.openxmlformats.org/markup-compatibility/2006">
                <mc:Choice xmlns:v="urn:schemas-microsoft-com:vml" Requires="v">
                  <p:oleObj spid="_x0000_s34956" name="Equation" r:id="rId20" imgW="1193760" imgH="203040" progId="Equation.DSMT4">
                    <p:embed/>
                  </p:oleObj>
                </mc:Choice>
                <mc:Fallback>
                  <p:oleObj name="Equation" r:id="rId20" imgW="1193760" imgH="203040" progId="Equation.DSMT4">
                    <p:embed/>
                    <p:pic>
                      <p:nvPicPr>
                        <p:cNvPr id="0" name=""/>
                        <p:cNvPicPr>
                          <a:picLocks noChangeAspect="1" noChangeArrowheads="1"/>
                        </p:cNvPicPr>
                        <p:nvPr/>
                      </p:nvPicPr>
                      <p:blipFill>
                        <a:blip r:embed="rId21"/>
                        <a:srcRect/>
                        <a:stretch>
                          <a:fillRect/>
                        </a:stretch>
                      </p:blipFill>
                      <p:spPr bwMode="auto">
                        <a:xfrm>
                          <a:off x="1816962" y="2772266"/>
                          <a:ext cx="2835385" cy="474334"/>
                        </a:xfrm>
                        <a:prstGeom prst="rect">
                          <a:avLst/>
                        </a:prstGeom>
                        <a:noFill/>
                      </p:spPr>
                    </p:pic>
                  </p:oleObj>
                </mc:Fallback>
              </mc:AlternateContent>
            </a:graphicData>
          </a:graphic>
        </p:graphicFrame>
        <p:sp>
          <p:nvSpPr>
            <p:cNvPr id="18" name="Rectangle 17"/>
            <p:cNvSpPr>
              <a:spLocks noChangeArrowheads="1"/>
            </p:cNvSpPr>
            <p:nvPr/>
          </p:nvSpPr>
          <p:spPr bwMode="auto">
            <a:xfrm>
              <a:off x="0" y="2723380"/>
              <a:ext cx="20029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将初始条件</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4649218" y="2721832"/>
              <a:ext cx="2151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代入，可得</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pSp>
      <p:grpSp>
        <p:nvGrpSpPr>
          <p:cNvPr id="23" name="组合 22"/>
          <p:cNvGrpSpPr/>
          <p:nvPr/>
        </p:nvGrpSpPr>
        <p:grpSpPr>
          <a:xfrm>
            <a:off x="861843" y="5546755"/>
            <a:ext cx="3649167" cy="523220"/>
            <a:chOff x="447946" y="4237207"/>
            <a:chExt cx="3649167" cy="523220"/>
          </a:xfrm>
          <a:solidFill>
            <a:schemeClr val="bg1"/>
          </a:solidFill>
        </p:grpSpPr>
        <p:sp>
          <p:nvSpPr>
            <p:cNvPr id="20" name="Rectangle 19"/>
            <p:cNvSpPr>
              <a:spLocks noChangeArrowheads="1"/>
            </p:cNvSpPr>
            <p:nvPr/>
          </p:nvSpPr>
          <p:spPr bwMode="auto">
            <a:xfrm>
              <a:off x="447946" y="4237207"/>
              <a:ext cx="1051552"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所以</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a:spLocks noChangeArrowheads="1"/>
            </p:cNvSpPr>
            <p:nvPr/>
          </p:nvSpPr>
          <p:spPr bwMode="auto">
            <a:xfrm>
              <a:off x="2004604" y="4237207"/>
              <a:ext cx="2092509"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的表达式为</a:t>
              </a:r>
              <a:endParaRPr kumimoji="0" lang="zh-CN" altLang="zh-CN" sz="2800" b="1"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对象 9"/>
            <p:cNvGraphicFramePr>
              <a:graphicFrameLocks noChangeAspect="1"/>
            </p:cNvGraphicFramePr>
            <p:nvPr>
              <p:extLst/>
            </p:nvPr>
          </p:nvGraphicFramePr>
          <p:xfrm>
            <a:off x="1272829" y="4258995"/>
            <a:ext cx="845086" cy="479644"/>
          </p:xfrm>
          <a:graphic>
            <a:graphicData uri="http://schemas.openxmlformats.org/presentationml/2006/ole">
              <mc:AlternateContent xmlns:mc="http://schemas.openxmlformats.org/markup-compatibility/2006">
                <mc:Choice xmlns:v="urn:schemas-microsoft-com:vml" Requires="v">
                  <p:oleObj spid="_x0000_s34957" name="Equation" r:id="rId22" imgW="355292" imgH="203024" progId="Equation.DSMT4">
                    <p:embed/>
                  </p:oleObj>
                </mc:Choice>
                <mc:Fallback>
                  <p:oleObj name="Equation" r:id="rId22" imgW="355292" imgH="203024"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2829" y="4258995"/>
                          <a:ext cx="845086" cy="479644"/>
                        </a:xfrm>
                        <a:prstGeom prst="rect">
                          <a:avLst/>
                        </a:prstGeom>
                        <a:noFill/>
                      </p:spPr>
                    </p:pic>
                  </p:oleObj>
                </mc:Fallback>
              </mc:AlternateContent>
            </a:graphicData>
          </a:graphic>
        </p:graphicFrame>
      </p:grpSp>
      <p:sp>
        <p:nvSpPr>
          <p:cNvPr id="25" name="Rectangle 13"/>
          <p:cNvSpPr>
            <a:spLocks noChangeArrowheads="1"/>
          </p:cNvSpPr>
          <p:nvPr/>
        </p:nvSpPr>
        <p:spPr bwMode="auto">
          <a:xfrm>
            <a:off x="7156767" y="2239936"/>
            <a:ext cx="43940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对应齐次方程的通解为：</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18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75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25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75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75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75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75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10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1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75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10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1954545" y="138113"/>
            <a:ext cx="7707313" cy="685800"/>
          </a:xfrm>
          <a:noFill/>
        </p:spPr>
        <p:txBody>
          <a:bodyPr/>
          <a:lstStyle/>
          <a:p>
            <a:pPr algn="l" eaLnBrk="1" hangingPunct="1"/>
            <a:r>
              <a:rPr lang="zh-CN" altLang="en-US" sz="3200" b="1" dirty="0">
                <a:solidFill>
                  <a:srgbClr val="FF0000"/>
                </a:solidFill>
                <a:latin typeface="宋体" panose="02010600030101010101" pitchFamily="2" charset="-122"/>
                <a:ea typeface="宋体" panose="02010600030101010101" pitchFamily="2" charset="-122"/>
              </a:rPr>
              <a:t>二、多元复合函数的全微分的形式不变性</a:t>
            </a:r>
          </a:p>
        </p:txBody>
      </p:sp>
      <p:sp>
        <p:nvSpPr>
          <p:cNvPr id="261123" name="Text Box 3"/>
          <p:cNvSpPr txBox="1">
            <a:spLocks noChangeArrowheads="1"/>
          </p:cNvSpPr>
          <p:nvPr/>
        </p:nvSpPr>
        <p:spPr bwMode="auto">
          <a:xfrm>
            <a:off x="2133600" y="700088"/>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设函数</a:t>
            </a:r>
          </a:p>
        </p:txBody>
      </p:sp>
      <p:graphicFrame>
        <p:nvGraphicFramePr>
          <p:cNvPr id="261124" name="Object 4"/>
          <p:cNvGraphicFramePr>
            <a:graphicFrameLocks noChangeAspect="1"/>
          </p:cNvGraphicFramePr>
          <p:nvPr/>
        </p:nvGraphicFramePr>
        <p:xfrm>
          <a:off x="3340100" y="815976"/>
          <a:ext cx="5321300" cy="396875"/>
        </p:xfrm>
        <a:graphic>
          <a:graphicData uri="http://schemas.openxmlformats.org/presentationml/2006/ole">
            <mc:AlternateContent xmlns:mc="http://schemas.openxmlformats.org/markup-compatibility/2006">
              <mc:Choice xmlns:v="urn:schemas-microsoft-com:vml" Requires="v">
                <p:oleObj spid="_x0000_s18896" name="公式" r:id="rId3" imgW="5238627" imgH="380897" progId="Equation.3">
                  <p:embed/>
                </p:oleObj>
              </mc:Choice>
              <mc:Fallback>
                <p:oleObj name="公式" r:id="rId3" imgW="5238627" imgH="380897"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340100" y="815976"/>
                        <a:ext cx="5321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5" name="Text Box 5"/>
          <p:cNvSpPr txBox="1">
            <a:spLocks noChangeArrowheads="1"/>
          </p:cNvSpPr>
          <p:nvPr/>
        </p:nvSpPr>
        <p:spPr bwMode="auto">
          <a:xfrm>
            <a:off x="7464425" y="1268413"/>
            <a:ext cx="1981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的全微分为</a:t>
            </a:r>
          </a:p>
        </p:txBody>
      </p:sp>
      <p:graphicFrame>
        <p:nvGraphicFramePr>
          <p:cNvPr id="261126" name="Object 6"/>
          <p:cNvGraphicFramePr>
            <a:graphicFrameLocks noChangeAspect="1"/>
          </p:cNvGraphicFramePr>
          <p:nvPr>
            <p:extLst>
              <p:ext uri="{D42A27DB-BD31-4B8C-83A1-F6EECF244321}">
                <p14:modId xmlns:p14="http://schemas.microsoft.com/office/powerpoint/2010/main" val="461658891"/>
              </p:ext>
            </p:extLst>
          </p:nvPr>
        </p:nvGraphicFramePr>
        <p:xfrm>
          <a:off x="2524920" y="1812926"/>
          <a:ext cx="2735262" cy="885825"/>
        </p:xfrm>
        <a:graphic>
          <a:graphicData uri="http://schemas.openxmlformats.org/presentationml/2006/ole">
            <mc:AlternateContent xmlns:mc="http://schemas.openxmlformats.org/markup-compatibility/2006">
              <mc:Choice xmlns:v="urn:schemas-microsoft-com:vml" Requires="v">
                <p:oleObj spid="_x0000_s18897" name="公式" r:id="rId5" imgW="2809828" imgH="904978" progId="Equation.3">
                  <p:embed/>
                </p:oleObj>
              </mc:Choice>
              <mc:Fallback>
                <p:oleObj name="公式" r:id="rId5" imgW="2809828" imgH="9049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920" y="1812926"/>
                        <a:ext cx="273526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7" name="Object 7"/>
          <p:cNvGraphicFramePr>
            <a:graphicFrameLocks noChangeAspect="1"/>
          </p:cNvGraphicFramePr>
          <p:nvPr/>
        </p:nvGraphicFramePr>
        <p:xfrm>
          <a:off x="3074988" y="2689226"/>
          <a:ext cx="3289300" cy="885825"/>
        </p:xfrm>
        <a:graphic>
          <a:graphicData uri="http://schemas.openxmlformats.org/presentationml/2006/ole">
            <mc:AlternateContent xmlns:mc="http://schemas.openxmlformats.org/markup-compatibility/2006">
              <mc:Choice xmlns:v="urn:schemas-microsoft-com:vml" Requires="v">
                <p:oleObj spid="_x0000_s18898" name="公式" r:id="rId7" imgW="3381371" imgH="904978" progId="Equation.3">
                  <p:embed/>
                </p:oleObj>
              </mc:Choice>
              <mc:Fallback>
                <p:oleObj name="公式" r:id="rId7" imgW="3381371" imgH="904978"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074988" y="2689226"/>
                        <a:ext cx="32893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8" name="Object 8"/>
          <p:cNvGraphicFramePr>
            <a:graphicFrameLocks noChangeAspect="1"/>
          </p:cNvGraphicFramePr>
          <p:nvPr/>
        </p:nvGraphicFramePr>
        <p:xfrm>
          <a:off x="6318251" y="2662239"/>
          <a:ext cx="3313113" cy="885825"/>
        </p:xfrm>
        <a:graphic>
          <a:graphicData uri="http://schemas.openxmlformats.org/presentationml/2006/ole">
            <mc:AlternateContent xmlns:mc="http://schemas.openxmlformats.org/markup-compatibility/2006">
              <mc:Choice xmlns:v="urn:schemas-microsoft-com:vml" Requires="v">
                <p:oleObj spid="_x0000_s18899" name="公式" r:id="rId9" imgW="3409827" imgH="904978" progId="Equation.3">
                  <p:embed/>
                </p:oleObj>
              </mc:Choice>
              <mc:Fallback>
                <p:oleObj name="公式" r:id="rId9" imgW="3409827" imgH="90497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8251" y="2662239"/>
                        <a:ext cx="331311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9" name="Object 9"/>
          <p:cNvGraphicFramePr>
            <a:graphicFrameLocks noChangeAspect="1"/>
          </p:cNvGraphicFramePr>
          <p:nvPr/>
        </p:nvGraphicFramePr>
        <p:xfrm>
          <a:off x="3119439" y="3571876"/>
          <a:ext cx="712787" cy="885825"/>
        </p:xfrm>
        <a:graphic>
          <a:graphicData uri="http://schemas.openxmlformats.org/presentationml/2006/ole">
            <mc:AlternateContent xmlns:mc="http://schemas.openxmlformats.org/markup-compatibility/2006">
              <mc:Choice xmlns:v="urn:schemas-microsoft-com:vml" Requires="v">
                <p:oleObj spid="_x0000_s18900" name="公式" r:id="rId11" imgW="723886" imgH="904978" progId="Equation.3">
                  <p:embed/>
                </p:oleObj>
              </mc:Choice>
              <mc:Fallback>
                <p:oleObj name="公式" r:id="rId11" imgW="723886" imgH="904978" progId="Equation.3">
                  <p:embed/>
                  <p:pic>
                    <p:nvPicPr>
                      <p:cNvPr id="0" name=""/>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119439" y="3571876"/>
                        <a:ext cx="71278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0" name="Object 10"/>
          <p:cNvGraphicFramePr>
            <a:graphicFrameLocks noChangeAspect="1"/>
          </p:cNvGraphicFramePr>
          <p:nvPr/>
        </p:nvGraphicFramePr>
        <p:xfrm>
          <a:off x="6324601" y="3587751"/>
          <a:ext cx="677863" cy="885825"/>
        </p:xfrm>
        <a:graphic>
          <a:graphicData uri="http://schemas.openxmlformats.org/presentationml/2006/ole">
            <mc:AlternateContent xmlns:mc="http://schemas.openxmlformats.org/markup-compatibility/2006">
              <mc:Choice xmlns:v="urn:schemas-microsoft-com:vml" Requires="v">
                <p:oleObj spid="_x0000_s18901" name="公式" r:id="rId13" imgW="685713" imgH="904978" progId="Equation.3">
                  <p:embed/>
                </p:oleObj>
              </mc:Choice>
              <mc:Fallback>
                <p:oleObj name="公式" r:id="rId13" imgW="685713" imgH="904978"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6324601" y="3587751"/>
                        <a:ext cx="67786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1" name="Object 11"/>
          <p:cNvGraphicFramePr>
            <a:graphicFrameLocks noChangeAspect="1"/>
          </p:cNvGraphicFramePr>
          <p:nvPr/>
        </p:nvGraphicFramePr>
        <p:xfrm>
          <a:off x="3117851" y="4502151"/>
          <a:ext cx="727075" cy="885825"/>
        </p:xfrm>
        <a:graphic>
          <a:graphicData uri="http://schemas.openxmlformats.org/presentationml/2006/ole">
            <mc:AlternateContent xmlns:mc="http://schemas.openxmlformats.org/markup-compatibility/2006">
              <mc:Choice xmlns:v="urn:schemas-microsoft-com:vml" Requires="v">
                <p:oleObj spid="_x0000_s18902" name="公式" r:id="rId15" imgW="742972" imgH="904978" progId="Equation.3">
                  <p:embed/>
                </p:oleObj>
              </mc:Choice>
              <mc:Fallback>
                <p:oleObj name="公式" r:id="rId15" imgW="742972" imgH="904978"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3117851" y="4502151"/>
                        <a:ext cx="7270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32" name="Text Box 12"/>
          <p:cNvSpPr txBox="1">
            <a:spLocks noChangeArrowheads="1"/>
          </p:cNvSpPr>
          <p:nvPr/>
        </p:nvSpPr>
        <p:spPr bwMode="auto">
          <a:xfrm>
            <a:off x="2209800" y="5334001"/>
            <a:ext cx="6172200" cy="5191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可见无论</a:t>
            </a:r>
            <a:r>
              <a:rPr lang="zh-CN" altLang="en-US" sz="2800" b="1" i="1">
                <a:ea typeface="楷体_GB2312" pitchFamily="49" charset="-122"/>
              </a:rPr>
              <a:t> </a:t>
            </a:r>
            <a:r>
              <a:rPr lang="en-US" altLang="zh-CN" sz="2800" b="1" i="1">
                <a:ea typeface="楷体_GB2312" pitchFamily="49" charset="-122"/>
              </a:rPr>
              <a:t>u , v </a:t>
            </a:r>
            <a:r>
              <a:rPr lang="zh-CN" altLang="en-US" sz="2800" b="1">
                <a:ea typeface="楷体_GB2312" pitchFamily="49" charset="-122"/>
              </a:rPr>
              <a:t>是自变量还是中间变量</a:t>
            </a:r>
            <a:r>
              <a:rPr lang="en-US" altLang="zh-CN" sz="2800" b="1">
                <a:ea typeface="楷体_GB2312" pitchFamily="49" charset="-122"/>
              </a:rPr>
              <a:t>,</a:t>
            </a:r>
            <a:r>
              <a:rPr lang="en-US" altLang="zh-CN" sz="2800" b="1">
                <a:ea typeface="仿宋_GB2312" pitchFamily="49" charset="-122"/>
              </a:rPr>
              <a:t> </a:t>
            </a:r>
          </a:p>
        </p:txBody>
      </p:sp>
      <p:graphicFrame>
        <p:nvGraphicFramePr>
          <p:cNvPr id="261133" name="Object 13"/>
          <p:cNvGraphicFramePr>
            <a:graphicFrameLocks noChangeAspect="1"/>
          </p:cNvGraphicFramePr>
          <p:nvPr/>
        </p:nvGraphicFramePr>
        <p:xfrm>
          <a:off x="3892551" y="3587751"/>
          <a:ext cx="2339975" cy="885825"/>
        </p:xfrm>
        <a:graphic>
          <a:graphicData uri="http://schemas.openxmlformats.org/presentationml/2006/ole">
            <mc:AlternateContent xmlns:mc="http://schemas.openxmlformats.org/markup-compatibility/2006">
              <mc:Choice xmlns:v="urn:schemas-microsoft-com:vml" Requires="v">
                <p:oleObj spid="_x0000_s18903" name="公式" r:id="rId17" imgW="2400343" imgH="904978" progId="Equation.3">
                  <p:embed/>
                </p:oleObj>
              </mc:Choice>
              <mc:Fallback>
                <p:oleObj name="公式" r:id="rId17" imgW="2400343" imgH="90497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92551" y="3587751"/>
                        <a:ext cx="23399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4" name="Object 14"/>
          <p:cNvGraphicFramePr>
            <a:graphicFrameLocks noChangeAspect="1"/>
          </p:cNvGraphicFramePr>
          <p:nvPr/>
        </p:nvGraphicFramePr>
        <p:xfrm>
          <a:off x="7062789" y="3587751"/>
          <a:ext cx="2339975" cy="885825"/>
        </p:xfrm>
        <a:graphic>
          <a:graphicData uri="http://schemas.openxmlformats.org/presentationml/2006/ole">
            <mc:AlternateContent xmlns:mc="http://schemas.openxmlformats.org/markup-compatibility/2006">
              <mc:Choice xmlns:v="urn:schemas-microsoft-com:vml" Requires="v">
                <p:oleObj spid="_x0000_s18904" name="公式" r:id="rId19" imgW="2400343" imgH="904978" progId="Equation.3">
                  <p:embed/>
                </p:oleObj>
              </mc:Choice>
              <mc:Fallback>
                <p:oleObj name="公式" r:id="rId19" imgW="2400343" imgH="90497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2789" y="3587751"/>
                        <a:ext cx="23399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35" name="Text Box 15"/>
          <p:cNvSpPr txBox="1">
            <a:spLocks noChangeArrowheads="1"/>
          </p:cNvSpPr>
          <p:nvPr/>
        </p:nvSpPr>
        <p:spPr bwMode="auto">
          <a:xfrm>
            <a:off x="1992313" y="1196976"/>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则复合函数</a:t>
            </a:r>
          </a:p>
        </p:txBody>
      </p:sp>
      <p:graphicFrame>
        <p:nvGraphicFramePr>
          <p:cNvPr id="261136" name="Object 16"/>
          <p:cNvGraphicFramePr>
            <a:graphicFrameLocks noChangeAspect="1"/>
          </p:cNvGraphicFramePr>
          <p:nvPr/>
        </p:nvGraphicFramePr>
        <p:xfrm>
          <a:off x="4079875" y="1341438"/>
          <a:ext cx="3365500" cy="392112"/>
        </p:xfrm>
        <a:graphic>
          <a:graphicData uri="http://schemas.openxmlformats.org/presentationml/2006/ole">
            <mc:AlternateContent xmlns:mc="http://schemas.openxmlformats.org/markup-compatibility/2006">
              <mc:Choice xmlns:v="urn:schemas-microsoft-com:vml" Requires="v">
                <p:oleObj spid="_x0000_s18905" name="公式" r:id="rId21" imgW="3352916" imgH="380897" progId="Equation.3">
                  <p:embed/>
                </p:oleObj>
              </mc:Choice>
              <mc:Fallback>
                <p:oleObj name="公式" r:id="rId21" imgW="3352916" imgH="38089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9875" y="1341438"/>
                        <a:ext cx="33655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7" name="Object 17"/>
          <p:cNvGraphicFramePr>
            <a:graphicFrameLocks noChangeAspect="1"/>
          </p:cNvGraphicFramePr>
          <p:nvPr>
            <p:extLst>
              <p:ext uri="{D42A27DB-BD31-4B8C-83A1-F6EECF244321}">
                <p14:modId xmlns:p14="http://schemas.microsoft.com/office/powerpoint/2010/main" val="1421822980"/>
              </p:ext>
            </p:extLst>
          </p:nvPr>
        </p:nvGraphicFramePr>
        <p:xfrm>
          <a:off x="4943872" y="1341922"/>
          <a:ext cx="2387600" cy="392112"/>
        </p:xfrm>
        <a:graphic>
          <a:graphicData uri="http://schemas.openxmlformats.org/presentationml/2006/ole">
            <mc:AlternateContent xmlns:mc="http://schemas.openxmlformats.org/markup-compatibility/2006">
              <mc:Choice xmlns:v="urn:schemas-microsoft-com:vml" Requires="v">
                <p:oleObj spid="_x0000_s18906" name="公式" r:id="rId23" imgW="2381257" imgH="380897" progId="Equation.3">
                  <p:embed/>
                </p:oleObj>
              </mc:Choice>
              <mc:Fallback>
                <p:oleObj name="公式" r:id="rId23" imgW="2381257" imgH="38089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43872" y="1341922"/>
                        <a:ext cx="23876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8" name="Object 18"/>
          <p:cNvGraphicFramePr>
            <a:graphicFrameLocks noChangeAspect="1"/>
          </p:cNvGraphicFramePr>
          <p:nvPr/>
        </p:nvGraphicFramePr>
        <p:xfrm>
          <a:off x="3938588" y="4737100"/>
          <a:ext cx="419100" cy="381000"/>
        </p:xfrm>
        <a:graphic>
          <a:graphicData uri="http://schemas.openxmlformats.org/presentationml/2006/ole">
            <mc:AlternateContent xmlns:mc="http://schemas.openxmlformats.org/markup-compatibility/2006">
              <mc:Choice xmlns:v="urn:schemas-microsoft-com:vml" Requires="v">
                <p:oleObj spid="_x0000_s18907" name="公式" r:id="rId25" imgW="409485" imgH="371514" progId="Equation.3">
                  <p:embed/>
                </p:oleObj>
              </mc:Choice>
              <mc:Fallback>
                <p:oleObj name="公式" r:id="rId25" imgW="409485" imgH="37151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38588" y="4737100"/>
                        <a:ext cx="419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39" name="Object 19"/>
          <p:cNvGraphicFramePr>
            <a:graphicFrameLocks noChangeAspect="1"/>
          </p:cNvGraphicFramePr>
          <p:nvPr/>
        </p:nvGraphicFramePr>
        <p:xfrm>
          <a:off x="4421188" y="4518026"/>
          <a:ext cx="690562" cy="885825"/>
        </p:xfrm>
        <a:graphic>
          <a:graphicData uri="http://schemas.openxmlformats.org/presentationml/2006/ole">
            <mc:AlternateContent xmlns:mc="http://schemas.openxmlformats.org/markup-compatibility/2006">
              <mc:Choice xmlns:v="urn:schemas-microsoft-com:vml" Requires="v">
                <p:oleObj spid="_x0000_s18908" name="公式" r:id="rId27" imgW="704799" imgH="904978" progId="Equation.3">
                  <p:embed/>
                </p:oleObj>
              </mc:Choice>
              <mc:Fallback>
                <p:oleObj name="公式" r:id="rId27" imgW="704799" imgH="90497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421188" y="4518026"/>
                        <a:ext cx="69056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40" name="Object 20"/>
          <p:cNvGraphicFramePr>
            <a:graphicFrameLocks noChangeAspect="1"/>
          </p:cNvGraphicFramePr>
          <p:nvPr/>
        </p:nvGraphicFramePr>
        <p:xfrm>
          <a:off x="5157788" y="4737100"/>
          <a:ext cx="393700" cy="381000"/>
        </p:xfrm>
        <a:graphic>
          <a:graphicData uri="http://schemas.openxmlformats.org/presentationml/2006/ole">
            <mc:AlternateContent xmlns:mc="http://schemas.openxmlformats.org/markup-compatibility/2006">
              <mc:Choice xmlns:v="urn:schemas-microsoft-com:vml" Requires="v">
                <p:oleObj spid="_x0000_s18909" name="公式" r:id="rId29" imgW="381029" imgH="371514" progId="Equation.3">
                  <p:embed/>
                </p:oleObj>
              </mc:Choice>
              <mc:Fallback>
                <p:oleObj name="公式" r:id="rId29" imgW="381029" imgH="37151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57788" y="4737100"/>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41" name="Text Box 21"/>
          <p:cNvSpPr txBox="1">
            <a:spLocks noChangeArrowheads="1"/>
          </p:cNvSpPr>
          <p:nvPr/>
        </p:nvSpPr>
        <p:spPr bwMode="auto">
          <a:xfrm>
            <a:off x="8610600" y="736601"/>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_GB2312" pitchFamily="49" charset="-122"/>
                <a:ea typeface="楷体_GB2312" pitchFamily="49" charset="-122"/>
              </a:rPr>
              <a:t>都可微</a:t>
            </a:r>
            <a:r>
              <a:rPr lang="en-US" altLang="zh-CN" sz="2800" b="1">
                <a:latin typeface="楷体_GB2312" pitchFamily="49" charset="-122"/>
                <a:ea typeface="楷体_GB2312" pitchFamily="49" charset="-122"/>
              </a:rPr>
              <a:t>,  </a:t>
            </a:r>
          </a:p>
        </p:txBody>
      </p:sp>
      <p:sp>
        <p:nvSpPr>
          <p:cNvPr id="261142" name="Text Box 22"/>
          <p:cNvSpPr txBox="1">
            <a:spLocks noChangeArrowheads="1"/>
          </p:cNvSpPr>
          <p:nvPr/>
        </p:nvSpPr>
        <p:spPr bwMode="auto">
          <a:xfrm>
            <a:off x="8153400" y="5370513"/>
            <a:ext cx="2438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其全微分表达 </a:t>
            </a:r>
          </a:p>
        </p:txBody>
      </p:sp>
      <p:sp>
        <p:nvSpPr>
          <p:cNvPr id="261143" name="Text Box 23"/>
          <p:cNvSpPr txBox="1">
            <a:spLocks noChangeArrowheads="1"/>
          </p:cNvSpPr>
          <p:nvPr/>
        </p:nvSpPr>
        <p:spPr bwMode="auto">
          <a:xfrm>
            <a:off x="2135189" y="5876925"/>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形式都一样</a:t>
            </a:r>
            <a:r>
              <a:rPr lang="en-US" altLang="zh-CN" sz="2800" b="1">
                <a:ea typeface="仿宋_GB2312" pitchFamily="49" charset="-122"/>
              </a:rPr>
              <a:t>, </a:t>
            </a:r>
            <a:endParaRPr lang="en-US" altLang="zh-CN" sz="2800" b="1">
              <a:solidFill>
                <a:schemeClr val="tx2"/>
              </a:solidFill>
              <a:ea typeface="楷体_GB2312" pitchFamily="49" charset="-122"/>
            </a:endParaRPr>
          </a:p>
        </p:txBody>
      </p:sp>
      <p:sp>
        <p:nvSpPr>
          <p:cNvPr id="261144" name="Text Box 24"/>
          <p:cNvSpPr txBox="1">
            <a:spLocks noChangeArrowheads="1"/>
          </p:cNvSpPr>
          <p:nvPr/>
        </p:nvSpPr>
        <p:spPr bwMode="auto">
          <a:xfrm>
            <a:off x="4151313" y="5876925"/>
            <a:ext cx="49632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ea typeface="楷体_GB2312" pitchFamily="49" charset="-122"/>
              </a:rPr>
              <a:t>这性质叫做</a:t>
            </a:r>
            <a:r>
              <a:rPr lang="zh-CN" altLang="en-US" sz="2800" b="1" dirty="0">
                <a:solidFill>
                  <a:schemeClr val="tx2"/>
                </a:solidFill>
                <a:ea typeface="楷体_GB2312" pitchFamily="49" charset="-122"/>
              </a:rPr>
              <a:t>全微分形式不变性</a:t>
            </a:r>
            <a:r>
              <a:rPr lang="en-US" altLang="zh-CN" sz="2800" b="1" dirty="0">
                <a:solidFill>
                  <a:schemeClr val="tx2"/>
                </a:solidFill>
                <a:ea typeface="楷体_GB2312" pitchFamily="49" charset="-122"/>
              </a:rPr>
              <a:t>.</a:t>
            </a:r>
          </a:p>
        </p:txBody>
      </p:sp>
    </p:spTree>
    <p:extLst>
      <p:ext uri="{BB962C8B-B14F-4D97-AF65-F5344CB8AC3E}">
        <p14:creationId xmlns:p14="http://schemas.microsoft.com/office/powerpoint/2010/main" val="2925479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wipe(left)">
                                      <p:cBhvr>
                                        <p:cTn id="7" dur="500"/>
                                        <p:tgtEl>
                                          <p:spTgt spid="261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1124"/>
                                        </p:tgtEl>
                                        <p:attrNameLst>
                                          <p:attrName>style.visibility</p:attrName>
                                        </p:attrNameLst>
                                      </p:cBhvr>
                                      <p:to>
                                        <p:strVal val="visible"/>
                                      </p:to>
                                    </p:set>
                                    <p:animEffect transition="in" filter="wipe(left)">
                                      <p:cBhvr>
                                        <p:cTn id="12" dur="500"/>
                                        <p:tgtEl>
                                          <p:spTgt spid="261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41"/>
                                        </p:tgtEl>
                                        <p:attrNameLst>
                                          <p:attrName>style.visibility</p:attrName>
                                        </p:attrNameLst>
                                      </p:cBhvr>
                                      <p:to>
                                        <p:strVal val="visible"/>
                                      </p:to>
                                    </p:set>
                                    <p:animEffect transition="in" filter="wipe(left)">
                                      <p:cBhvr>
                                        <p:cTn id="17" dur="500"/>
                                        <p:tgtEl>
                                          <p:spTgt spid="26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35">
                                            <p:txEl>
                                              <p:pRg st="0" end="0"/>
                                            </p:txEl>
                                          </p:spTgt>
                                        </p:tgtEl>
                                        <p:attrNameLst>
                                          <p:attrName>style.visibility</p:attrName>
                                        </p:attrNameLst>
                                      </p:cBhvr>
                                      <p:to>
                                        <p:strVal val="visible"/>
                                      </p:to>
                                    </p:set>
                                    <p:animEffect transition="in" filter="wipe(left)">
                                      <p:cBhvr>
                                        <p:cTn id="22" dur="500"/>
                                        <p:tgtEl>
                                          <p:spTgt spid="26113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1136"/>
                                        </p:tgtEl>
                                        <p:attrNameLst>
                                          <p:attrName>style.visibility</p:attrName>
                                        </p:attrNameLst>
                                      </p:cBhvr>
                                      <p:to>
                                        <p:strVal val="visible"/>
                                      </p:to>
                                    </p:set>
                                    <p:animEffect transition="in" filter="wipe(left)">
                                      <p:cBhvr>
                                        <p:cTn id="27" dur="500"/>
                                        <p:tgtEl>
                                          <p:spTgt spid="261136"/>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61137"/>
                                        </p:tgtEl>
                                        <p:attrNameLst>
                                          <p:attrName>style.visibility</p:attrName>
                                        </p:attrNameLst>
                                      </p:cBhvr>
                                      <p:to>
                                        <p:strVal val="visible"/>
                                      </p:to>
                                    </p:set>
                                    <p:animEffect transition="in" filter="wipe(left)">
                                      <p:cBhvr>
                                        <p:cTn id="31" dur="500"/>
                                        <p:tgtEl>
                                          <p:spTgt spid="2611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1125">
                                            <p:txEl>
                                              <p:pRg st="0" end="0"/>
                                            </p:txEl>
                                          </p:spTgt>
                                        </p:tgtEl>
                                        <p:attrNameLst>
                                          <p:attrName>style.visibility</p:attrName>
                                        </p:attrNameLst>
                                      </p:cBhvr>
                                      <p:to>
                                        <p:strVal val="visible"/>
                                      </p:to>
                                    </p:set>
                                    <p:animEffect transition="in" filter="wipe(left)">
                                      <p:cBhvr>
                                        <p:cTn id="36" dur="500"/>
                                        <p:tgtEl>
                                          <p:spTgt spid="26112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61126"/>
                                        </p:tgtEl>
                                        <p:attrNameLst>
                                          <p:attrName>style.visibility</p:attrName>
                                        </p:attrNameLst>
                                      </p:cBhvr>
                                      <p:to>
                                        <p:strVal val="visible"/>
                                      </p:to>
                                    </p:set>
                                    <p:animEffect transition="in" filter="wipe(left)">
                                      <p:cBhvr>
                                        <p:cTn id="41" dur="500"/>
                                        <p:tgtEl>
                                          <p:spTgt spid="2611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61127"/>
                                        </p:tgtEl>
                                        <p:attrNameLst>
                                          <p:attrName>style.visibility</p:attrName>
                                        </p:attrNameLst>
                                      </p:cBhvr>
                                      <p:to>
                                        <p:strVal val="visible"/>
                                      </p:to>
                                    </p:set>
                                    <p:animEffect transition="in" filter="wipe(left)">
                                      <p:cBhvr>
                                        <p:cTn id="46" dur="500"/>
                                        <p:tgtEl>
                                          <p:spTgt spid="2611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61128"/>
                                        </p:tgtEl>
                                        <p:attrNameLst>
                                          <p:attrName>style.visibility</p:attrName>
                                        </p:attrNameLst>
                                      </p:cBhvr>
                                      <p:to>
                                        <p:strVal val="visible"/>
                                      </p:to>
                                    </p:set>
                                    <p:animEffect transition="in" filter="wipe(left)">
                                      <p:cBhvr>
                                        <p:cTn id="51" dur="500"/>
                                        <p:tgtEl>
                                          <p:spTgt spid="2611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61129"/>
                                        </p:tgtEl>
                                        <p:attrNameLst>
                                          <p:attrName>style.visibility</p:attrName>
                                        </p:attrNameLst>
                                      </p:cBhvr>
                                      <p:to>
                                        <p:strVal val="visible"/>
                                      </p:to>
                                    </p:set>
                                    <p:animEffect transition="in" filter="wipe(left)">
                                      <p:cBhvr>
                                        <p:cTn id="56" dur="500"/>
                                        <p:tgtEl>
                                          <p:spTgt spid="2611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61133"/>
                                        </p:tgtEl>
                                        <p:attrNameLst>
                                          <p:attrName>style.visibility</p:attrName>
                                        </p:attrNameLst>
                                      </p:cBhvr>
                                      <p:to>
                                        <p:strVal val="visible"/>
                                      </p:to>
                                    </p:set>
                                    <p:animEffect transition="in" filter="wipe(left)">
                                      <p:cBhvr>
                                        <p:cTn id="61" dur="500"/>
                                        <p:tgtEl>
                                          <p:spTgt spid="2611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61130"/>
                                        </p:tgtEl>
                                        <p:attrNameLst>
                                          <p:attrName>style.visibility</p:attrName>
                                        </p:attrNameLst>
                                      </p:cBhvr>
                                      <p:to>
                                        <p:strVal val="visible"/>
                                      </p:to>
                                    </p:set>
                                    <p:animEffect transition="in" filter="wipe(left)">
                                      <p:cBhvr>
                                        <p:cTn id="66" dur="500"/>
                                        <p:tgtEl>
                                          <p:spTgt spid="26113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61134"/>
                                        </p:tgtEl>
                                        <p:attrNameLst>
                                          <p:attrName>style.visibility</p:attrName>
                                        </p:attrNameLst>
                                      </p:cBhvr>
                                      <p:to>
                                        <p:strVal val="visible"/>
                                      </p:to>
                                    </p:set>
                                    <p:animEffect transition="in" filter="wipe(left)">
                                      <p:cBhvr>
                                        <p:cTn id="71" dur="500"/>
                                        <p:tgtEl>
                                          <p:spTgt spid="26113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61131"/>
                                        </p:tgtEl>
                                        <p:attrNameLst>
                                          <p:attrName>style.visibility</p:attrName>
                                        </p:attrNameLst>
                                      </p:cBhvr>
                                      <p:to>
                                        <p:strVal val="visible"/>
                                      </p:to>
                                    </p:set>
                                    <p:animEffect transition="in" filter="wipe(left)">
                                      <p:cBhvr>
                                        <p:cTn id="76" dur="500"/>
                                        <p:tgtEl>
                                          <p:spTgt spid="261131"/>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261138"/>
                                        </p:tgtEl>
                                        <p:attrNameLst>
                                          <p:attrName>style.visibility</p:attrName>
                                        </p:attrNameLst>
                                      </p:cBhvr>
                                      <p:to>
                                        <p:strVal val="visible"/>
                                      </p:to>
                                    </p:set>
                                    <p:animEffect transition="in" filter="wipe(left)">
                                      <p:cBhvr>
                                        <p:cTn id="80" dur="500"/>
                                        <p:tgtEl>
                                          <p:spTgt spid="26113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61139"/>
                                        </p:tgtEl>
                                        <p:attrNameLst>
                                          <p:attrName>style.visibility</p:attrName>
                                        </p:attrNameLst>
                                      </p:cBhvr>
                                      <p:to>
                                        <p:strVal val="visible"/>
                                      </p:to>
                                    </p:set>
                                    <p:animEffect transition="in" filter="wipe(left)">
                                      <p:cBhvr>
                                        <p:cTn id="85" dur="500"/>
                                        <p:tgtEl>
                                          <p:spTgt spid="261139"/>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261140"/>
                                        </p:tgtEl>
                                        <p:attrNameLst>
                                          <p:attrName>style.visibility</p:attrName>
                                        </p:attrNameLst>
                                      </p:cBhvr>
                                      <p:to>
                                        <p:strVal val="visible"/>
                                      </p:to>
                                    </p:set>
                                    <p:animEffect transition="in" filter="wipe(left)">
                                      <p:cBhvr>
                                        <p:cTn id="89" dur="500"/>
                                        <p:tgtEl>
                                          <p:spTgt spid="26114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61132"/>
                                        </p:tgtEl>
                                        <p:attrNameLst>
                                          <p:attrName>style.visibility</p:attrName>
                                        </p:attrNameLst>
                                      </p:cBhvr>
                                      <p:to>
                                        <p:strVal val="visible"/>
                                      </p:to>
                                    </p:set>
                                    <p:animEffect transition="in" filter="wipe(left)">
                                      <p:cBhvr>
                                        <p:cTn id="94" dur="500"/>
                                        <p:tgtEl>
                                          <p:spTgt spid="26113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61142">
                                            <p:txEl>
                                              <p:pRg st="0" end="0"/>
                                            </p:txEl>
                                          </p:spTgt>
                                        </p:tgtEl>
                                        <p:attrNameLst>
                                          <p:attrName>style.visibility</p:attrName>
                                        </p:attrNameLst>
                                      </p:cBhvr>
                                      <p:to>
                                        <p:strVal val="visible"/>
                                      </p:to>
                                    </p:set>
                                    <p:animEffect transition="in" filter="wipe(left)">
                                      <p:cBhvr>
                                        <p:cTn id="99" dur="500"/>
                                        <p:tgtEl>
                                          <p:spTgt spid="261142">
                                            <p:txEl>
                                              <p:pRg st="0" end="0"/>
                                            </p:txEl>
                                          </p:spTgt>
                                        </p:tgtEl>
                                      </p:cBhvr>
                                    </p:animEffect>
                                  </p:childTnLst>
                                </p:cTn>
                              </p:par>
                            </p:childTnLst>
                          </p:cTn>
                        </p:par>
                        <p:par>
                          <p:cTn id="100" fill="hold" nodeType="afterGroup">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261143">
                                            <p:txEl>
                                              <p:pRg st="0" end="0"/>
                                            </p:txEl>
                                          </p:spTgt>
                                        </p:tgtEl>
                                        <p:attrNameLst>
                                          <p:attrName>style.visibility</p:attrName>
                                        </p:attrNameLst>
                                      </p:cBhvr>
                                      <p:to>
                                        <p:strVal val="visible"/>
                                      </p:to>
                                    </p:set>
                                    <p:animEffect transition="in" filter="wipe(left)">
                                      <p:cBhvr>
                                        <p:cTn id="103" dur="500"/>
                                        <p:tgtEl>
                                          <p:spTgt spid="261143">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61144">
                                            <p:txEl>
                                              <p:pRg st="0" end="0"/>
                                            </p:txEl>
                                          </p:spTgt>
                                        </p:tgtEl>
                                        <p:attrNameLst>
                                          <p:attrName>style.visibility</p:attrName>
                                        </p:attrNameLst>
                                      </p:cBhvr>
                                      <p:to>
                                        <p:strVal val="visible"/>
                                      </p:to>
                                    </p:set>
                                    <p:animEffect transition="in" filter="wipe(left)">
                                      <p:cBhvr>
                                        <p:cTn id="108" dur="500"/>
                                        <p:tgtEl>
                                          <p:spTgt spid="261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utoUpdateAnimBg="0"/>
      <p:bldP spid="261125" grpId="0" build="p" autoUpdateAnimBg="0"/>
      <p:bldP spid="261132" grpId="0" autoUpdateAnimBg="0"/>
      <p:bldP spid="261135" grpId="0" build="p" autoUpdateAnimBg="0"/>
      <p:bldP spid="261141" grpId="0" autoUpdateAnimBg="0"/>
      <p:bldP spid="261142" grpId="0" build="p" autoUpdateAnimBg="0"/>
      <p:bldP spid="261143" grpId="0" build="p" autoUpdateAnimBg="0" advAuto="0"/>
      <p:bldP spid="26114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Text Box 2"/>
          <p:cNvSpPr txBox="1">
            <a:spLocks noChangeArrowheads="1"/>
          </p:cNvSpPr>
          <p:nvPr/>
        </p:nvSpPr>
        <p:spPr bwMode="auto">
          <a:xfrm>
            <a:off x="1919536" y="565009"/>
            <a:ext cx="540256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b="1" dirty="0">
                <a:solidFill>
                  <a:schemeClr val="accent2"/>
                </a:solidFill>
              </a:rPr>
              <a:t> </a:t>
            </a:r>
            <a:r>
              <a:rPr lang="zh-CN" altLang="en-US" sz="2800" b="1" dirty="0">
                <a:solidFill>
                  <a:srgbClr val="FF0000"/>
                </a:solidFill>
                <a:effectLst>
                  <a:outerShdw blurRad="38100" dist="38100" dir="2700000" algn="tl">
                    <a:srgbClr val="000000">
                      <a:alpha val="43137"/>
                    </a:srgbClr>
                  </a:outerShdw>
                </a:effectLst>
              </a:rPr>
              <a:t>函数和、差、积、商的微分法则</a:t>
            </a:r>
          </a:p>
        </p:txBody>
      </p:sp>
      <p:graphicFrame>
        <p:nvGraphicFramePr>
          <p:cNvPr id="163842" name="Object 3"/>
          <p:cNvGraphicFramePr>
            <a:graphicFrameLocks noChangeAspect="1"/>
          </p:cNvGraphicFramePr>
          <p:nvPr>
            <p:extLst>
              <p:ext uri="{D42A27DB-BD31-4B8C-83A1-F6EECF244321}">
                <p14:modId xmlns:p14="http://schemas.microsoft.com/office/powerpoint/2010/main" val="570451236"/>
              </p:ext>
            </p:extLst>
          </p:nvPr>
        </p:nvGraphicFramePr>
        <p:xfrm>
          <a:off x="2197968" y="1135922"/>
          <a:ext cx="6211888" cy="1358900"/>
        </p:xfrm>
        <a:graphic>
          <a:graphicData uri="http://schemas.openxmlformats.org/presentationml/2006/ole">
            <mc:AlternateContent xmlns:mc="http://schemas.openxmlformats.org/markup-compatibility/2006">
              <mc:Choice xmlns:v="urn:schemas-microsoft-com:vml" Requires="v">
                <p:oleObj spid="_x0000_s35891" name="公式" r:id="rId3" imgW="6210000" imgH="1358640" progId="Equation.3">
                  <p:embed/>
                </p:oleObj>
              </mc:Choice>
              <mc:Fallback>
                <p:oleObj name="公式" r:id="rId3" imgW="6210000" imgH="1358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968" y="1135922"/>
                        <a:ext cx="6211888"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47" name="Text Box 5"/>
          <p:cNvSpPr txBox="1">
            <a:spLocks noChangeArrowheads="1"/>
          </p:cNvSpPr>
          <p:nvPr/>
        </p:nvSpPr>
        <p:spPr bwMode="auto">
          <a:xfrm>
            <a:off x="1855377" y="2383573"/>
            <a:ext cx="3384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b="1" dirty="0">
                <a:solidFill>
                  <a:schemeClr val="accent2"/>
                </a:solidFill>
              </a:rPr>
              <a:t> </a:t>
            </a:r>
            <a:r>
              <a:rPr lang="zh-CN" altLang="en-US" sz="2800" b="1" dirty="0" smtClean="0">
                <a:solidFill>
                  <a:srgbClr val="FF0000"/>
                </a:solidFill>
                <a:effectLst>
                  <a:outerShdw blurRad="38100" dist="38100" dir="2700000" algn="tl">
                    <a:srgbClr val="000000">
                      <a:alpha val="43137"/>
                    </a:srgbClr>
                  </a:outerShdw>
                </a:effectLst>
              </a:rPr>
              <a:t>微分形式</a:t>
            </a:r>
            <a:r>
              <a:rPr lang="zh-CN" altLang="en-US" sz="2800" b="1" dirty="0">
                <a:solidFill>
                  <a:srgbClr val="FF0000"/>
                </a:solidFill>
                <a:effectLst>
                  <a:outerShdw blurRad="38100" dist="38100" dir="2700000" algn="tl">
                    <a:srgbClr val="000000">
                      <a:alpha val="43137"/>
                    </a:srgbClr>
                  </a:outerShdw>
                </a:effectLst>
              </a:rPr>
              <a:t>的不变性</a:t>
            </a:r>
          </a:p>
        </p:txBody>
      </p:sp>
      <p:graphicFrame>
        <p:nvGraphicFramePr>
          <p:cNvPr id="163844" name="Object 7"/>
          <p:cNvGraphicFramePr>
            <a:graphicFrameLocks noChangeAspect="1"/>
          </p:cNvGraphicFramePr>
          <p:nvPr>
            <p:extLst>
              <p:ext uri="{D42A27DB-BD31-4B8C-83A1-F6EECF244321}">
                <p14:modId xmlns:p14="http://schemas.microsoft.com/office/powerpoint/2010/main" val="2795386148"/>
              </p:ext>
            </p:extLst>
          </p:nvPr>
        </p:nvGraphicFramePr>
        <p:xfrm>
          <a:off x="2351584" y="2871022"/>
          <a:ext cx="2808312" cy="913417"/>
        </p:xfrm>
        <a:graphic>
          <a:graphicData uri="http://schemas.openxmlformats.org/presentationml/2006/ole">
            <mc:AlternateContent xmlns:mc="http://schemas.openxmlformats.org/markup-compatibility/2006">
              <mc:Choice xmlns:v="urn:schemas-microsoft-com:vml" Requires="v">
                <p:oleObj spid="_x0000_s35892" name="Equation" r:id="rId5" imgW="1244520" imgH="406080" progId="Equation.DSMT4">
                  <p:embed/>
                </p:oleObj>
              </mc:Choice>
              <mc:Fallback>
                <p:oleObj name="Equation" r:id="rId5" imgW="1244520" imgH="406080" progId="Equation.DSMT4">
                  <p:embed/>
                  <p:pic>
                    <p:nvPicPr>
                      <p:cNvPr id="0" name=""/>
                      <p:cNvPicPr>
                        <a:picLocks noChangeAspect="1" noChangeArrowheads="1"/>
                      </p:cNvPicPr>
                      <p:nvPr/>
                    </p:nvPicPr>
                    <p:blipFill>
                      <a:blip r:embed="rId6"/>
                      <a:srcRect/>
                      <a:stretch>
                        <a:fillRect/>
                      </a:stretch>
                    </p:blipFill>
                    <p:spPr bwMode="auto">
                      <a:xfrm>
                        <a:off x="2351584" y="2871022"/>
                        <a:ext cx="2808312" cy="913417"/>
                      </a:xfrm>
                      <a:prstGeom prst="rect">
                        <a:avLst/>
                      </a:prstGeom>
                      <a:noFill/>
                      <a:ln w="12700">
                        <a:noFill/>
                        <a:miter lim="800000"/>
                        <a:headEnd/>
                        <a:tailEnd/>
                      </a:ln>
                      <a:effectLst/>
                      <a:extLst/>
                    </p:spPr>
                  </p:pic>
                </p:oleObj>
              </mc:Fallback>
            </mc:AlternateContent>
          </a:graphicData>
        </a:graphic>
      </p:graphicFrame>
      <p:sp>
        <p:nvSpPr>
          <p:cNvPr id="163848" name="Rectangle 8">
            <a:hlinkClick r:id="rId7" action="ppaction://hlinksldjump"/>
          </p:cNvPr>
          <p:cNvSpPr>
            <a:spLocks noChangeArrowheads="1"/>
          </p:cNvSpPr>
          <p:nvPr/>
        </p:nvSpPr>
        <p:spPr bwMode="auto">
          <a:xfrm>
            <a:off x="9702800" y="6299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aphicFrame>
        <p:nvGraphicFramePr>
          <p:cNvPr id="9" name="Object 9"/>
          <p:cNvGraphicFramePr>
            <a:graphicFrameLocks noChangeAspect="1"/>
          </p:cNvGraphicFramePr>
          <p:nvPr>
            <p:extLst>
              <p:ext uri="{D42A27DB-BD31-4B8C-83A1-F6EECF244321}">
                <p14:modId xmlns:p14="http://schemas.microsoft.com/office/powerpoint/2010/main" val="3664050739"/>
              </p:ext>
            </p:extLst>
          </p:nvPr>
        </p:nvGraphicFramePr>
        <p:xfrm>
          <a:off x="2814764" y="3840377"/>
          <a:ext cx="712787" cy="885825"/>
        </p:xfrm>
        <a:graphic>
          <a:graphicData uri="http://schemas.openxmlformats.org/presentationml/2006/ole">
            <mc:AlternateContent xmlns:mc="http://schemas.openxmlformats.org/markup-compatibility/2006">
              <mc:Choice xmlns:v="urn:schemas-microsoft-com:vml" Requires="v">
                <p:oleObj spid="_x0000_s35893" name="公式" r:id="rId8" imgW="723886" imgH="904978" progId="Equation.3">
                  <p:embed/>
                </p:oleObj>
              </mc:Choice>
              <mc:Fallback>
                <p:oleObj name="公式" r:id="rId8" imgW="723886" imgH="904978"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2814764" y="3840377"/>
                        <a:ext cx="71278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3826159923"/>
              </p:ext>
            </p:extLst>
          </p:nvPr>
        </p:nvGraphicFramePr>
        <p:xfrm>
          <a:off x="3613226" y="3814820"/>
          <a:ext cx="2339975" cy="885825"/>
        </p:xfrm>
        <a:graphic>
          <a:graphicData uri="http://schemas.openxmlformats.org/presentationml/2006/ole">
            <mc:AlternateContent xmlns:mc="http://schemas.openxmlformats.org/markup-compatibility/2006">
              <mc:Choice xmlns:v="urn:schemas-microsoft-com:vml" Requires="v">
                <p:oleObj spid="_x0000_s35894" name="公式" r:id="rId10" imgW="2400343" imgH="904978" progId="Equation.3">
                  <p:embed/>
                </p:oleObj>
              </mc:Choice>
              <mc:Fallback>
                <p:oleObj name="公式" r:id="rId10" imgW="2400343" imgH="90497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3226" y="3814820"/>
                        <a:ext cx="23399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763623281"/>
              </p:ext>
            </p:extLst>
          </p:nvPr>
        </p:nvGraphicFramePr>
        <p:xfrm>
          <a:off x="6719511" y="3815675"/>
          <a:ext cx="2339975" cy="885825"/>
        </p:xfrm>
        <a:graphic>
          <a:graphicData uri="http://schemas.openxmlformats.org/presentationml/2006/ole">
            <mc:AlternateContent xmlns:mc="http://schemas.openxmlformats.org/markup-compatibility/2006">
              <mc:Choice xmlns:v="urn:schemas-microsoft-com:vml" Requires="v">
                <p:oleObj spid="_x0000_s35895" name="公式" r:id="rId12" imgW="2400343" imgH="904978" progId="Equation.3">
                  <p:embed/>
                </p:oleObj>
              </mc:Choice>
              <mc:Fallback>
                <p:oleObj name="公式" r:id="rId12" imgW="2400343" imgH="90497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9511" y="3815675"/>
                        <a:ext cx="23399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3465288600"/>
              </p:ext>
            </p:extLst>
          </p:nvPr>
        </p:nvGraphicFramePr>
        <p:xfrm>
          <a:off x="6017037" y="3840377"/>
          <a:ext cx="677863" cy="885825"/>
        </p:xfrm>
        <a:graphic>
          <a:graphicData uri="http://schemas.openxmlformats.org/presentationml/2006/ole">
            <mc:AlternateContent xmlns:mc="http://schemas.openxmlformats.org/markup-compatibility/2006">
              <mc:Choice xmlns:v="urn:schemas-microsoft-com:vml" Requires="v">
                <p:oleObj spid="_x0000_s35896" name="公式" r:id="rId13" imgW="685713" imgH="904978" progId="Equation.3">
                  <p:embed/>
                </p:oleObj>
              </mc:Choice>
              <mc:Fallback>
                <p:oleObj name="公式" r:id="rId13" imgW="685713" imgH="904978"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6017037" y="3840377"/>
                        <a:ext cx="67786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3793775801"/>
              </p:ext>
            </p:extLst>
          </p:nvPr>
        </p:nvGraphicFramePr>
        <p:xfrm>
          <a:off x="2793939" y="4700645"/>
          <a:ext cx="3289300" cy="885825"/>
        </p:xfrm>
        <a:graphic>
          <a:graphicData uri="http://schemas.openxmlformats.org/presentationml/2006/ole">
            <mc:AlternateContent xmlns:mc="http://schemas.openxmlformats.org/markup-compatibility/2006">
              <mc:Choice xmlns:v="urn:schemas-microsoft-com:vml" Requires="v">
                <p:oleObj spid="_x0000_s35897" name="公式" r:id="rId15" imgW="3381371" imgH="904978" progId="Equation.3">
                  <p:embed/>
                </p:oleObj>
              </mc:Choice>
              <mc:Fallback>
                <p:oleObj name="公式" r:id="rId15" imgW="3381371" imgH="904978"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793939" y="4700645"/>
                        <a:ext cx="32893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2844887417"/>
              </p:ext>
            </p:extLst>
          </p:nvPr>
        </p:nvGraphicFramePr>
        <p:xfrm>
          <a:off x="6083239" y="4726202"/>
          <a:ext cx="3313113" cy="885825"/>
        </p:xfrm>
        <a:graphic>
          <a:graphicData uri="http://schemas.openxmlformats.org/presentationml/2006/ole">
            <mc:AlternateContent xmlns:mc="http://schemas.openxmlformats.org/markup-compatibility/2006">
              <mc:Choice xmlns:v="urn:schemas-microsoft-com:vml" Requires="v">
                <p:oleObj spid="_x0000_s35898" name="公式" r:id="rId17" imgW="3409827" imgH="904978" progId="Equation.3">
                  <p:embed/>
                </p:oleObj>
              </mc:Choice>
              <mc:Fallback>
                <p:oleObj name="公式" r:id="rId17" imgW="3409827" imgH="90497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3239" y="4726202"/>
                        <a:ext cx="331311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3071191" y="4731026"/>
            <a:ext cx="2592761" cy="877646"/>
          </a:xfrm>
          <a:prstGeom prst="rect">
            <a:avLst/>
          </a:prstGeom>
          <a:noFill/>
          <a:ln w="19050">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sp>
        <p:nvSpPr>
          <p:cNvPr id="16" name="矩形 15"/>
          <p:cNvSpPr/>
          <p:nvPr/>
        </p:nvSpPr>
        <p:spPr>
          <a:xfrm>
            <a:off x="6360491" y="4726202"/>
            <a:ext cx="2592761" cy="877646"/>
          </a:xfrm>
          <a:prstGeom prst="rect">
            <a:avLst/>
          </a:prstGeom>
          <a:noFill/>
          <a:ln w="19050">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graphicFrame>
        <p:nvGraphicFramePr>
          <p:cNvPr id="17" name="Object 11"/>
          <p:cNvGraphicFramePr>
            <a:graphicFrameLocks noChangeAspect="1"/>
          </p:cNvGraphicFramePr>
          <p:nvPr>
            <p:extLst>
              <p:ext uri="{D42A27DB-BD31-4B8C-83A1-F6EECF244321}">
                <p14:modId xmlns:p14="http://schemas.microsoft.com/office/powerpoint/2010/main" val="1971068727"/>
              </p:ext>
            </p:extLst>
          </p:nvPr>
        </p:nvGraphicFramePr>
        <p:xfrm>
          <a:off x="4007768" y="5671933"/>
          <a:ext cx="496466" cy="800362"/>
        </p:xfrm>
        <a:graphic>
          <a:graphicData uri="http://schemas.openxmlformats.org/presentationml/2006/ole">
            <mc:AlternateContent xmlns:mc="http://schemas.openxmlformats.org/markup-compatibility/2006">
              <mc:Choice xmlns:v="urn:schemas-microsoft-com:vml" Requires="v">
                <p:oleObj spid="_x0000_s35899" name="Equation" r:id="rId19" imgW="266400" imgH="431640" progId="Equation.DSMT4">
                  <p:embed/>
                </p:oleObj>
              </mc:Choice>
              <mc:Fallback>
                <p:oleObj name="Equation" r:id="rId19" imgW="266400" imgH="431640" progId="Equation.DSMT4">
                  <p:embed/>
                  <p:pic>
                    <p:nvPicPr>
                      <p:cNvPr id="0" name=""/>
                      <p:cNvPicPr>
                        <a:picLocks noChangeAspect="1" noChangeArrowheads="1"/>
                      </p:cNvPicPr>
                      <p:nvPr/>
                    </p:nvPicPr>
                    <p:blipFill>
                      <a:blip r:embed="rId20">
                        <a:grayscl/>
                        <a:biLevel thresh="50000"/>
                      </a:blip>
                      <a:srcRect/>
                      <a:stretch>
                        <a:fillRect/>
                      </a:stretch>
                    </p:blipFill>
                    <p:spPr bwMode="auto">
                      <a:xfrm>
                        <a:off x="4007768" y="5671933"/>
                        <a:ext cx="496466" cy="800362"/>
                      </a:xfrm>
                      <a:prstGeom prst="rect">
                        <a:avLst/>
                      </a:prstGeom>
                      <a:noFill/>
                      <a:ln w="25400">
                        <a:solidFill>
                          <a:srgbClr val="FF0000"/>
                        </a:solidFill>
                      </a:ln>
                      <a:effectLst/>
                      <a:extLst/>
                    </p:spPr>
                  </p:pic>
                </p:oleObj>
              </mc:Fallback>
            </mc:AlternateContent>
          </a:graphicData>
        </a:graphic>
      </p:graphicFrame>
      <p:graphicFrame>
        <p:nvGraphicFramePr>
          <p:cNvPr id="18" name="Object 11"/>
          <p:cNvGraphicFramePr>
            <a:graphicFrameLocks noChangeAspect="1"/>
          </p:cNvGraphicFramePr>
          <p:nvPr>
            <p:extLst>
              <p:ext uri="{D42A27DB-BD31-4B8C-83A1-F6EECF244321}">
                <p14:modId xmlns:p14="http://schemas.microsoft.com/office/powerpoint/2010/main" val="2043970756"/>
              </p:ext>
            </p:extLst>
          </p:nvPr>
        </p:nvGraphicFramePr>
        <p:xfrm>
          <a:off x="7393032" y="5671933"/>
          <a:ext cx="496466" cy="800362"/>
        </p:xfrm>
        <a:graphic>
          <a:graphicData uri="http://schemas.openxmlformats.org/presentationml/2006/ole">
            <mc:AlternateContent xmlns:mc="http://schemas.openxmlformats.org/markup-compatibility/2006">
              <mc:Choice xmlns:v="urn:schemas-microsoft-com:vml" Requires="v">
                <p:oleObj spid="_x0000_s35900" name="Equation" r:id="rId21" imgW="266400" imgH="431640" progId="Equation.DSMT4">
                  <p:embed/>
                </p:oleObj>
              </mc:Choice>
              <mc:Fallback>
                <p:oleObj name="Equation" r:id="rId21" imgW="266400" imgH="431640" progId="Equation.DSMT4">
                  <p:embed/>
                  <p:pic>
                    <p:nvPicPr>
                      <p:cNvPr id="0" name=""/>
                      <p:cNvPicPr>
                        <a:picLocks noChangeAspect="1" noChangeArrowheads="1"/>
                      </p:cNvPicPr>
                      <p:nvPr/>
                    </p:nvPicPr>
                    <p:blipFill>
                      <a:blip r:embed="rId22">
                        <a:grayscl/>
                        <a:biLevel thresh="50000"/>
                      </a:blip>
                      <a:srcRect/>
                      <a:stretch>
                        <a:fillRect/>
                      </a:stretch>
                    </p:blipFill>
                    <p:spPr bwMode="auto">
                      <a:xfrm>
                        <a:off x="7393032" y="5671933"/>
                        <a:ext cx="496466" cy="800362"/>
                      </a:xfrm>
                      <a:prstGeom prst="rect">
                        <a:avLst/>
                      </a:prstGeom>
                      <a:noFill/>
                      <a:ln w="25400">
                        <a:solidFill>
                          <a:srgbClr val="FF0000"/>
                        </a:solidFill>
                      </a:ln>
                      <a:effectLst/>
                      <a:extLst/>
                    </p:spPr>
                  </p:pic>
                </p:oleObj>
              </mc:Fallback>
            </mc:AlternateContent>
          </a:graphicData>
        </a:graphic>
      </p:graphicFrame>
    </p:spTree>
    <p:extLst>
      <p:ext uri="{BB962C8B-B14F-4D97-AF65-F5344CB8AC3E}">
        <p14:creationId xmlns:p14="http://schemas.microsoft.com/office/powerpoint/2010/main" val="18712120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wipe(up)">
                                      <p:cBhvr>
                                        <p:cTn id="7" dur="75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7"/>
                                        </p:tgtEl>
                                        <p:attrNameLst>
                                          <p:attrName>style.visibility</p:attrName>
                                        </p:attrNameLst>
                                      </p:cBhvr>
                                      <p:to>
                                        <p:strVal val="visible"/>
                                      </p:to>
                                    </p:set>
                                    <p:animEffect transition="in" filter="wipe(left)">
                                      <p:cBhvr>
                                        <p:cTn id="12" dur="750"/>
                                        <p:tgtEl>
                                          <p:spTgt spid="1638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44"/>
                                        </p:tgtEl>
                                        <p:attrNameLst>
                                          <p:attrName>style.visibility</p:attrName>
                                        </p:attrNameLst>
                                      </p:cBhvr>
                                      <p:to>
                                        <p:strVal val="visible"/>
                                      </p:to>
                                    </p:set>
                                    <p:animEffect transition="in" filter="wipe(left)">
                                      <p:cBhvr>
                                        <p:cTn id="17" dur="750"/>
                                        <p:tgtEl>
                                          <p:spTgt spid="1638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heel(4)">
                                      <p:cBhvr>
                                        <p:cTn id="52" dur="20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heel(4)">
                                      <p:cBhvr>
                                        <p:cTn id="62" dur="20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7" grpId="0"/>
      <p:bldP spid="2"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AutoShape 2"/>
          <p:cNvSpPr>
            <a:spLocks noChangeArrowheads="1"/>
          </p:cNvSpPr>
          <p:nvPr/>
        </p:nvSpPr>
        <p:spPr bwMode="auto">
          <a:xfrm>
            <a:off x="1487489" y="1772816"/>
            <a:ext cx="10097796" cy="3312368"/>
          </a:xfrm>
          <a:prstGeom prst="horizontalScroll">
            <a:avLst>
              <a:gd name="adj" fmla="val 5606"/>
            </a:avLst>
          </a:prstGeom>
          <a:gradFill rotWithShape="0">
            <a:gsLst>
              <a:gs pos="0">
                <a:srgbClr val="767647"/>
              </a:gs>
              <a:gs pos="50000">
                <a:srgbClr val="FFFF99"/>
              </a:gs>
              <a:gs pos="100000">
                <a:srgbClr val="767647"/>
              </a:gs>
            </a:gsLst>
            <a:lin ang="5400000" scaled="1"/>
          </a:gra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endParaRPr lang="zh-CN" altLang="en-US" sz="2000">
              <a:solidFill>
                <a:schemeClr val="tx1"/>
              </a:solidFill>
              <a:ea typeface="宋体" panose="02010600030101010101" pitchFamily="2" charset="-122"/>
            </a:endParaRPr>
          </a:p>
        </p:txBody>
      </p:sp>
      <p:sp>
        <p:nvSpPr>
          <p:cNvPr id="421892" name="Text Box 4"/>
          <p:cNvSpPr txBox="1">
            <a:spLocks noChangeArrowheads="1"/>
          </p:cNvSpPr>
          <p:nvPr/>
        </p:nvSpPr>
        <p:spPr bwMode="auto">
          <a:xfrm>
            <a:off x="2207568" y="2335287"/>
            <a:ext cx="8842084"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a:lnSpc>
                <a:spcPct val="130000"/>
              </a:lnSpc>
              <a:spcBef>
                <a:spcPct val="50000"/>
              </a:spcBef>
              <a:buFontTx/>
              <a:buNone/>
            </a:pPr>
            <a:r>
              <a:rPr lang="en-US" altLang="zh-CN" b="1" dirty="0">
                <a:solidFill>
                  <a:schemeClr val="tx2"/>
                </a:solidFill>
                <a:ea typeface="宋体" panose="02010600030101010101" pitchFamily="2" charset="-122"/>
              </a:rPr>
              <a:t>  </a:t>
            </a:r>
            <a:r>
              <a:rPr lang="en-US" altLang="zh-CN" b="1" dirty="0" smtClean="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A) </a:t>
            </a:r>
            <a:r>
              <a:rPr lang="zh-CN" altLang="en-US" b="1" dirty="0" smtClean="0">
                <a:solidFill>
                  <a:srgbClr val="0000CC"/>
                </a:solidFill>
                <a:ea typeface="宋体" panose="02010600030101010101" pitchFamily="2" charset="-122"/>
              </a:rPr>
              <a:t>熟练利用微分形式不变性及四则运算微分法则是一种很好的计算偏导的方法，特别是隐函数求偏导</a:t>
            </a:r>
            <a:r>
              <a:rPr lang="en-US" altLang="zh-CN" b="1" dirty="0" smtClean="0">
                <a:solidFill>
                  <a:srgbClr val="0000CC"/>
                </a:solidFill>
                <a:ea typeface="宋体" panose="02010600030101010101" pitchFamily="2" charset="-122"/>
              </a:rPr>
              <a:t>.</a:t>
            </a:r>
            <a:endParaRPr lang="en-US" altLang="zh-CN" b="1" dirty="0">
              <a:solidFill>
                <a:srgbClr val="0000CC"/>
              </a:solidFill>
              <a:ea typeface="宋体" panose="02010600030101010101" pitchFamily="2" charset="-122"/>
            </a:endParaRPr>
          </a:p>
        </p:txBody>
      </p:sp>
      <p:sp>
        <p:nvSpPr>
          <p:cNvPr id="421893" name="Text Box 5"/>
          <p:cNvSpPr txBox="1">
            <a:spLocks noChangeArrowheads="1"/>
          </p:cNvSpPr>
          <p:nvPr/>
        </p:nvSpPr>
        <p:spPr bwMode="auto">
          <a:xfrm>
            <a:off x="2377850" y="3561923"/>
            <a:ext cx="875871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a:lnSpc>
                <a:spcPct val="110000"/>
              </a:lnSpc>
              <a:spcBef>
                <a:spcPct val="50000"/>
              </a:spcBef>
              <a:buFontTx/>
              <a:buNone/>
            </a:pPr>
            <a:r>
              <a:rPr lang="en-US" altLang="zh-CN" b="1" dirty="0">
                <a:solidFill>
                  <a:srgbClr val="0000CC"/>
                </a:solidFill>
                <a:ea typeface="宋体" panose="02010600030101010101" pitchFamily="2" charset="-122"/>
              </a:rPr>
              <a:t>(B</a:t>
            </a:r>
            <a:r>
              <a:rPr lang="en-US" altLang="zh-CN" b="1" dirty="0" smtClean="0">
                <a:solidFill>
                  <a:srgbClr val="0000CC"/>
                </a:solidFill>
                <a:ea typeface="宋体" panose="02010600030101010101" pitchFamily="2" charset="-122"/>
              </a:rPr>
              <a:t>)</a:t>
            </a:r>
            <a:r>
              <a:rPr lang="zh-CN" altLang="en-US" b="1" dirty="0">
                <a:solidFill>
                  <a:srgbClr val="0000CC"/>
                </a:solidFill>
                <a:ea typeface="宋体" panose="02010600030101010101" pitchFamily="2" charset="-122"/>
              </a:rPr>
              <a:t>利用微分形式</a:t>
            </a:r>
            <a:r>
              <a:rPr lang="zh-CN" altLang="en-US" b="1" dirty="0" smtClean="0">
                <a:solidFill>
                  <a:srgbClr val="0000CC"/>
                </a:solidFill>
                <a:ea typeface="宋体" panose="02010600030101010101" pitchFamily="2" charset="-122"/>
              </a:rPr>
              <a:t>不变性可以一次性求出两个偏导，在隐函数方程组里可以一次求出四个偏导</a:t>
            </a:r>
            <a:r>
              <a:rPr lang="en-US" altLang="zh-CN" b="1" dirty="0" smtClean="0">
                <a:solidFill>
                  <a:srgbClr val="0000CC"/>
                </a:solidFill>
                <a:ea typeface="宋体" panose="02010600030101010101" pitchFamily="2" charset="-122"/>
              </a:rPr>
              <a:t>.</a:t>
            </a:r>
            <a:endParaRPr lang="en-US" altLang="zh-CN" b="1" dirty="0">
              <a:solidFill>
                <a:srgbClr val="0000CC"/>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1675F8BC-3C02-4E82-A6AD-68405BC1CFA0}" type="slidenum">
              <a:rPr lang="zh-CN" altLang="en-US" smtClean="0"/>
              <a:t>23</a:t>
            </a:fld>
            <a:endParaRPr lang="zh-CN" altLang="en-US"/>
          </a:p>
        </p:txBody>
      </p:sp>
    </p:spTree>
    <p:extLst>
      <p:ext uri="{BB962C8B-B14F-4D97-AF65-F5344CB8AC3E}">
        <p14:creationId xmlns:p14="http://schemas.microsoft.com/office/powerpoint/2010/main" val="320112812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1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wipe(left)">
                                      <p:cBhvr>
                                        <p:cTn id="12" dur="1000"/>
                                        <p:tgtEl>
                                          <p:spTgt spid="4218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421890"/>
                                        </p:tgtEl>
                                        <p:attrNameLst>
                                          <p:attrName>style.visibility</p:attrName>
                                        </p:attrNameLst>
                                      </p:cBhvr>
                                      <p:to>
                                        <p:strVal val="visible"/>
                                      </p:to>
                                    </p:set>
                                    <p:animEffect transition="in" filter="checkerboard(down)">
                                      <p:cBhvr>
                                        <p:cTn id="17" dur="500"/>
                                        <p:tgtEl>
                                          <p:spTgt spid="421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animBg="1"/>
      <p:bldP spid="421892" grpId="0" autoUpdateAnimBg="0"/>
      <p:bldP spid="4218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extLst>
              <p:ext uri="{D42A27DB-BD31-4B8C-83A1-F6EECF244321}">
                <p14:modId xmlns:p14="http://schemas.microsoft.com/office/powerpoint/2010/main" val="2799547418"/>
              </p:ext>
            </p:extLst>
          </p:nvPr>
        </p:nvGraphicFramePr>
        <p:xfrm>
          <a:off x="2512426" y="748853"/>
          <a:ext cx="7749761" cy="1108075"/>
        </p:xfrm>
        <a:graphic>
          <a:graphicData uri="http://schemas.openxmlformats.org/presentationml/2006/ole">
            <mc:AlternateContent xmlns:mc="http://schemas.openxmlformats.org/markup-compatibility/2006">
              <mc:Choice xmlns:v="urn:schemas-microsoft-com:vml" Requires="v">
                <p:oleObj spid="_x0000_s19755" name="Document" r:id="rId4" imgW="7375225" imgH="1057292" progId="Word.Document.8">
                  <p:embed/>
                </p:oleObj>
              </mc:Choice>
              <mc:Fallback>
                <p:oleObj name="Document" r:id="rId4" imgW="7375225" imgH="1057292" progId="Word.Document.8">
                  <p:embed/>
                  <p:pic>
                    <p:nvPicPr>
                      <p:cNvPr id="0" name=""/>
                      <p:cNvPicPr>
                        <a:picLocks noChangeAspect="1" noChangeArrowheads="1"/>
                      </p:cNvPicPr>
                      <p:nvPr/>
                    </p:nvPicPr>
                    <p:blipFill>
                      <a:blip r:embed="rId5"/>
                      <a:srcRect/>
                      <a:stretch>
                        <a:fillRect/>
                      </a:stretch>
                    </p:blipFill>
                    <p:spPr bwMode="auto">
                      <a:xfrm>
                        <a:off x="2512426" y="748853"/>
                        <a:ext cx="7749761" cy="1108075"/>
                      </a:xfrm>
                      <a:prstGeom prst="rect">
                        <a:avLst/>
                      </a:prstGeom>
                      <a:noFill/>
                      <a:ln>
                        <a:noFill/>
                      </a:ln>
                      <a:effectLst/>
                      <a:extLst/>
                    </p:spPr>
                  </p:pic>
                </p:oleObj>
              </mc:Fallback>
            </mc:AlternateContent>
          </a:graphicData>
        </a:graphic>
      </p:graphicFrame>
      <p:sp>
        <p:nvSpPr>
          <p:cNvPr id="121859" name="Text Box 3"/>
          <p:cNvSpPr txBox="1">
            <a:spLocks noChangeArrowheads="1"/>
          </p:cNvSpPr>
          <p:nvPr/>
        </p:nvSpPr>
        <p:spPr bwMode="auto">
          <a:xfrm>
            <a:off x="2424113" y="183515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62148" name="Object 4"/>
          <p:cNvGraphicFramePr>
            <a:graphicFrameLocks noChangeAspect="1"/>
          </p:cNvGraphicFramePr>
          <p:nvPr/>
        </p:nvGraphicFramePr>
        <p:xfrm>
          <a:off x="3403600" y="1887538"/>
          <a:ext cx="3327400" cy="469900"/>
        </p:xfrm>
        <a:graphic>
          <a:graphicData uri="http://schemas.openxmlformats.org/presentationml/2006/ole">
            <mc:AlternateContent xmlns:mc="http://schemas.openxmlformats.org/markup-compatibility/2006">
              <mc:Choice xmlns:v="urn:schemas-microsoft-com:vml" Requires="v">
                <p:oleObj spid="_x0000_s19756" name="公式" r:id="rId6" imgW="3327400" imgH="469900" progId="Equation.3">
                  <p:embed/>
                </p:oleObj>
              </mc:Choice>
              <mc:Fallback>
                <p:oleObj name="公式" r:id="rId6" imgW="3327400" imgH="469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3600" y="1887538"/>
                        <a:ext cx="3327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49" name="Object 5"/>
          <p:cNvGraphicFramePr>
            <a:graphicFrameLocks noChangeAspect="1"/>
          </p:cNvGraphicFramePr>
          <p:nvPr/>
        </p:nvGraphicFramePr>
        <p:xfrm>
          <a:off x="3365500" y="2560638"/>
          <a:ext cx="4368800" cy="469900"/>
        </p:xfrm>
        <a:graphic>
          <a:graphicData uri="http://schemas.openxmlformats.org/presentationml/2006/ole">
            <mc:AlternateContent xmlns:mc="http://schemas.openxmlformats.org/markup-compatibility/2006">
              <mc:Choice xmlns:v="urn:schemas-microsoft-com:vml" Requires="v">
                <p:oleObj spid="_x0000_s19757" name="公式" r:id="rId8" imgW="4368800" imgH="469900" progId="Equation.3">
                  <p:embed/>
                </p:oleObj>
              </mc:Choice>
              <mc:Fallback>
                <p:oleObj name="公式" r:id="rId8" imgW="43688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5500" y="2560638"/>
                        <a:ext cx="43688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0" name="Object 6"/>
          <p:cNvGraphicFramePr>
            <a:graphicFrameLocks noChangeAspect="1"/>
          </p:cNvGraphicFramePr>
          <p:nvPr/>
        </p:nvGraphicFramePr>
        <p:xfrm>
          <a:off x="3429000" y="3248026"/>
          <a:ext cx="4356100" cy="493713"/>
        </p:xfrm>
        <a:graphic>
          <a:graphicData uri="http://schemas.openxmlformats.org/presentationml/2006/ole">
            <mc:AlternateContent xmlns:mc="http://schemas.openxmlformats.org/markup-compatibility/2006">
              <mc:Choice xmlns:v="urn:schemas-microsoft-com:vml" Requires="v">
                <p:oleObj spid="_x0000_s19758" name="公式" r:id="rId10" imgW="4356100" imgH="495300" progId="Equation.3">
                  <p:embed/>
                </p:oleObj>
              </mc:Choice>
              <mc:Fallback>
                <p:oleObj name="公式" r:id="rId10" imgW="4356100" imgH="495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3248026"/>
                        <a:ext cx="43561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1" name="Object 7"/>
          <p:cNvGraphicFramePr>
            <a:graphicFrameLocks noChangeAspect="1"/>
          </p:cNvGraphicFramePr>
          <p:nvPr/>
        </p:nvGraphicFramePr>
        <p:xfrm>
          <a:off x="3327400" y="3857626"/>
          <a:ext cx="4292600" cy="1001713"/>
        </p:xfrm>
        <a:graphic>
          <a:graphicData uri="http://schemas.openxmlformats.org/presentationml/2006/ole">
            <mc:AlternateContent xmlns:mc="http://schemas.openxmlformats.org/markup-compatibility/2006">
              <mc:Choice xmlns:v="urn:schemas-microsoft-com:vml" Requires="v">
                <p:oleObj spid="_x0000_s19759" name="公式" r:id="rId12" imgW="4292600" imgH="1003300" progId="Equation.3">
                  <p:embed/>
                </p:oleObj>
              </mc:Choice>
              <mc:Fallback>
                <p:oleObj name="公式" r:id="rId12" imgW="4292600" imgH="1003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7400" y="3857626"/>
                        <a:ext cx="42926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2" name="Object 8"/>
          <p:cNvGraphicFramePr>
            <a:graphicFrameLocks noChangeAspect="1"/>
          </p:cNvGraphicFramePr>
          <p:nvPr/>
        </p:nvGraphicFramePr>
        <p:xfrm>
          <a:off x="3352800" y="4978400"/>
          <a:ext cx="457200" cy="889000"/>
        </p:xfrm>
        <a:graphic>
          <a:graphicData uri="http://schemas.openxmlformats.org/presentationml/2006/ole">
            <mc:AlternateContent xmlns:mc="http://schemas.openxmlformats.org/markup-compatibility/2006">
              <mc:Choice xmlns:v="urn:schemas-microsoft-com:vml" Requires="v">
                <p:oleObj spid="_x0000_s19760" name="公式" r:id="rId14" imgW="457200" imgH="889000" progId="Equation.3">
                  <p:embed/>
                </p:oleObj>
              </mc:Choice>
              <mc:Fallback>
                <p:oleObj name="公式" r:id="rId14" imgW="457200" imgH="8890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4978400"/>
                        <a:ext cx="4572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3" name="Object 9"/>
          <p:cNvGraphicFramePr>
            <a:graphicFrameLocks noChangeAspect="1"/>
          </p:cNvGraphicFramePr>
          <p:nvPr/>
        </p:nvGraphicFramePr>
        <p:xfrm>
          <a:off x="3860800" y="4964113"/>
          <a:ext cx="1295400" cy="876300"/>
        </p:xfrm>
        <a:graphic>
          <a:graphicData uri="http://schemas.openxmlformats.org/presentationml/2006/ole">
            <mc:AlternateContent xmlns:mc="http://schemas.openxmlformats.org/markup-compatibility/2006">
              <mc:Choice xmlns:v="urn:schemas-microsoft-com:vml" Requires="v">
                <p:oleObj spid="_x0000_s19761" name="公式" r:id="rId16" imgW="1295400" imgH="876300" progId="Equation.3">
                  <p:embed/>
                </p:oleObj>
              </mc:Choice>
              <mc:Fallback>
                <p:oleObj name="公式" r:id="rId16" imgW="1295400" imgH="876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60800" y="4964113"/>
                        <a:ext cx="129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4" name="Object 10"/>
          <p:cNvGraphicFramePr>
            <a:graphicFrameLocks noChangeAspect="1"/>
          </p:cNvGraphicFramePr>
          <p:nvPr/>
        </p:nvGraphicFramePr>
        <p:xfrm>
          <a:off x="6172201" y="4978400"/>
          <a:ext cx="430213" cy="965200"/>
        </p:xfrm>
        <a:graphic>
          <a:graphicData uri="http://schemas.openxmlformats.org/presentationml/2006/ole">
            <mc:AlternateContent xmlns:mc="http://schemas.openxmlformats.org/markup-compatibility/2006">
              <mc:Choice xmlns:v="urn:schemas-microsoft-com:vml" Requires="v">
                <p:oleObj spid="_x0000_s19762" name="公式" r:id="rId18" imgW="431800" imgH="965200" progId="Equation.3">
                  <p:embed/>
                </p:oleObj>
              </mc:Choice>
              <mc:Fallback>
                <p:oleObj name="公式" r:id="rId18" imgW="431800" imgH="965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72201" y="4978400"/>
                        <a:ext cx="430213"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5" name="Object 11"/>
          <p:cNvGraphicFramePr>
            <a:graphicFrameLocks noChangeAspect="1"/>
          </p:cNvGraphicFramePr>
          <p:nvPr/>
        </p:nvGraphicFramePr>
        <p:xfrm>
          <a:off x="6686550" y="4991100"/>
          <a:ext cx="1282700" cy="876300"/>
        </p:xfrm>
        <a:graphic>
          <a:graphicData uri="http://schemas.openxmlformats.org/presentationml/2006/ole">
            <mc:AlternateContent xmlns:mc="http://schemas.openxmlformats.org/markup-compatibility/2006">
              <mc:Choice xmlns:v="urn:schemas-microsoft-com:vml" Requires="v">
                <p:oleObj spid="_x0000_s19763" name="公式" r:id="rId20" imgW="1282700" imgH="876300" progId="Equation.3">
                  <p:embed/>
                </p:oleObj>
              </mc:Choice>
              <mc:Fallback>
                <p:oleObj name="公式" r:id="rId20" imgW="1282700" imgH="876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86550" y="4991100"/>
                        <a:ext cx="12827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779520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2148"/>
                                        </p:tgtEl>
                                        <p:attrNameLst>
                                          <p:attrName>style.visibility</p:attrName>
                                        </p:attrNameLst>
                                      </p:cBhvr>
                                      <p:to>
                                        <p:strVal val="visible"/>
                                      </p:to>
                                    </p:set>
                                    <p:animEffect transition="in" filter="wipe(left)">
                                      <p:cBhvr>
                                        <p:cTn id="7" dur="500"/>
                                        <p:tgtEl>
                                          <p:spTgt spid="262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2149"/>
                                        </p:tgtEl>
                                        <p:attrNameLst>
                                          <p:attrName>style.visibility</p:attrName>
                                        </p:attrNameLst>
                                      </p:cBhvr>
                                      <p:to>
                                        <p:strVal val="visible"/>
                                      </p:to>
                                    </p:set>
                                    <p:animEffect transition="in" filter="wipe(left)">
                                      <p:cBhvr>
                                        <p:cTn id="12" dur="500"/>
                                        <p:tgtEl>
                                          <p:spTgt spid="26214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2150"/>
                                        </p:tgtEl>
                                        <p:attrNameLst>
                                          <p:attrName>style.visibility</p:attrName>
                                        </p:attrNameLst>
                                      </p:cBhvr>
                                      <p:to>
                                        <p:strVal val="visible"/>
                                      </p:to>
                                    </p:set>
                                    <p:animEffect transition="in" filter="wipe(left)">
                                      <p:cBhvr>
                                        <p:cTn id="16" dur="500"/>
                                        <p:tgtEl>
                                          <p:spTgt spid="2621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62151"/>
                                        </p:tgtEl>
                                        <p:attrNameLst>
                                          <p:attrName>style.visibility</p:attrName>
                                        </p:attrNameLst>
                                      </p:cBhvr>
                                      <p:to>
                                        <p:strVal val="visible"/>
                                      </p:to>
                                    </p:set>
                                    <p:animEffect transition="in" filter="wipe(left)">
                                      <p:cBhvr>
                                        <p:cTn id="21" dur="500"/>
                                        <p:tgtEl>
                                          <p:spTgt spid="2621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2152"/>
                                        </p:tgtEl>
                                        <p:attrNameLst>
                                          <p:attrName>style.visibility</p:attrName>
                                        </p:attrNameLst>
                                      </p:cBhvr>
                                      <p:to>
                                        <p:strVal val="visible"/>
                                      </p:to>
                                    </p:set>
                                    <p:animEffect transition="in" filter="wipe(left)">
                                      <p:cBhvr>
                                        <p:cTn id="26" dur="500"/>
                                        <p:tgtEl>
                                          <p:spTgt spid="262152"/>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62153"/>
                                        </p:tgtEl>
                                        <p:attrNameLst>
                                          <p:attrName>style.visibility</p:attrName>
                                        </p:attrNameLst>
                                      </p:cBhvr>
                                      <p:to>
                                        <p:strVal val="visible"/>
                                      </p:to>
                                    </p:set>
                                    <p:animEffect transition="in" filter="wipe(left)">
                                      <p:cBhvr>
                                        <p:cTn id="30" dur="500"/>
                                        <p:tgtEl>
                                          <p:spTgt spid="2621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2154"/>
                                        </p:tgtEl>
                                        <p:attrNameLst>
                                          <p:attrName>style.visibility</p:attrName>
                                        </p:attrNameLst>
                                      </p:cBhvr>
                                      <p:to>
                                        <p:strVal val="visible"/>
                                      </p:to>
                                    </p:set>
                                    <p:animEffect transition="in" filter="wipe(left)">
                                      <p:cBhvr>
                                        <p:cTn id="35" dur="500"/>
                                        <p:tgtEl>
                                          <p:spTgt spid="262154"/>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62155"/>
                                        </p:tgtEl>
                                        <p:attrNameLst>
                                          <p:attrName>style.visibility</p:attrName>
                                        </p:attrNameLst>
                                      </p:cBhvr>
                                      <p:to>
                                        <p:strVal val="visible"/>
                                      </p:to>
                                    </p:set>
                                    <p:animEffect transition="in" filter="wipe(left)">
                                      <p:cBhvr>
                                        <p:cTn id="39" dur="500"/>
                                        <p:tgtEl>
                                          <p:spTgt spid="262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0" name="Object 2"/>
          <p:cNvGraphicFramePr>
            <a:graphicFrameLocks noChangeAspect="1"/>
          </p:cNvGraphicFramePr>
          <p:nvPr>
            <p:extLst>
              <p:ext uri="{D42A27DB-BD31-4B8C-83A1-F6EECF244321}">
                <p14:modId xmlns:p14="http://schemas.microsoft.com/office/powerpoint/2010/main" val="939458282"/>
              </p:ext>
            </p:extLst>
          </p:nvPr>
        </p:nvGraphicFramePr>
        <p:xfrm>
          <a:off x="2773363" y="3328091"/>
          <a:ext cx="7513637" cy="508000"/>
        </p:xfrm>
        <a:graphic>
          <a:graphicData uri="http://schemas.openxmlformats.org/presentationml/2006/ole">
            <mc:AlternateContent xmlns:mc="http://schemas.openxmlformats.org/markup-compatibility/2006">
              <mc:Choice xmlns:v="urn:schemas-microsoft-com:vml" Requires="v">
                <p:oleObj spid="_x0000_s21131" name="公式" r:id="rId3" imgW="7505714" imgH="495236" progId="Equation.3">
                  <p:embed/>
                </p:oleObj>
              </mc:Choice>
              <mc:Fallback>
                <p:oleObj name="公式" r:id="rId3" imgW="7505714" imgH="495236"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773363" y="3328091"/>
                        <a:ext cx="7513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3" name="Line 3"/>
          <p:cNvSpPr>
            <a:spLocks noChangeShapeType="1"/>
          </p:cNvSpPr>
          <p:nvPr/>
        </p:nvSpPr>
        <p:spPr bwMode="auto">
          <a:xfrm>
            <a:off x="2133600" y="5334000"/>
            <a:ext cx="8153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2884" name="Group 4"/>
          <p:cNvGrpSpPr>
            <a:grpSpLocks/>
          </p:cNvGrpSpPr>
          <p:nvPr/>
        </p:nvGrpSpPr>
        <p:grpSpPr bwMode="auto">
          <a:xfrm>
            <a:off x="2133601" y="5410200"/>
            <a:ext cx="7032625" cy="903288"/>
            <a:chOff x="384" y="3319"/>
            <a:chExt cx="4430" cy="569"/>
          </a:xfrm>
        </p:grpSpPr>
        <p:sp>
          <p:nvSpPr>
            <p:cNvPr id="122912" name="Text Box 5"/>
            <p:cNvSpPr txBox="1">
              <a:spLocks noChangeArrowheads="1"/>
            </p:cNvSpPr>
            <p:nvPr/>
          </p:nvSpPr>
          <p:spPr bwMode="auto">
            <a:xfrm>
              <a:off x="384" y="3360"/>
              <a:ext cx="72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楷体_GB2312" pitchFamily="49" charset="-122"/>
                </a:rPr>
                <a:t>例</a:t>
              </a:r>
              <a:r>
                <a:rPr lang="en-US" altLang="zh-CN" sz="2800" b="1">
                  <a:solidFill>
                    <a:schemeClr val="tx2"/>
                  </a:solidFill>
                  <a:ea typeface="楷体_GB2312" pitchFamily="49" charset="-122"/>
                </a:rPr>
                <a:t>1 .</a:t>
              </a:r>
            </a:p>
          </p:txBody>
        </p:sp>
        <p:graphicFrame>
          <p:nvGraphicFramePr>
            <p:cNvPr id="122913" name="Object 6"/>
            <p:cNvGraphicFramePr>
              <a:graphicFrameLocks noChangeAspect="1"/>
            </p:cNvGraphicFramePr>
            <p:nvPr/>
          </p:nvGraphicFramePr>
          <p:xfrm>
            <a:off x="960" y="3360"/>
            <a:ext cx="2836" cy="336"/>
          </p:xfrm>
          <a:graphic>
            <a:graphicData uri="http://schemas.openxmlformats.org/presentationml/2006/ole">
              <mc:AlternateContent xmlns:mc="http://schemas.openxmlformats.org/markup-compatibility/2006">
                <mc:Choice xmlns:v="urn:schemas-microsoft-com:vml" Requires="v">
                  <p:oleObj spid="_x0000_s21132" name="Equation" r:id="rId5" imgW="4495655" imgH="523733" progId="Equation.3">
                    <p:embed/>
                  </p:oleObj>
                </mc:Choice>
                <mc:Fallback>
                  <p:oleObj name="Equation" r:id="rId5" imgW="4495655" imgH="52373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3360"/>
                          <a:ext cx="28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4" name="Object 7"/>
            <p:cNvGraphicFramePr>
              <a:graphicFrameLocks noChangeAspect="1"/>
            </p:cNvGraphicFramePr>
            <p:nvPr/>
          </p:nvGraphicFramePr>
          <p:xfrm>
            <a:off x="3840" y="3319"/>
            <a:ext cx="974" cy="569"/>
          </p:xfrm>
          <a:graphic>
            <a:graphicData uri="http://schemas.openxmlformats.org/presentationml/2006/ole">
              <mc:AlternateContent xmlns:mc="http://schemas.openxmlformats.org/markup-compatibility/2006">
                <mc:Choice xmlns:v="urn:schemas-microsoft-com:vml" Requires="v">
                  <p:oleObj spid="_x0000_s21133" name="Equation" r:id="rId7" imgW="1561941" imgH="914361" progId="Equation.3">
                    <p:embed/>
                  </p:oleObj>
                </mc:Choice>
                <mc:Fallback>
                  <p:oleObj name="Equation" r:id="rId7" imgW="1561941" imgH="91436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3319"/>
                          <a:ext cx="974" cy="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2885" name="Rectangle 8"/>
          <p:cNvSpPr>
            <a:spLocks noGrp="1" noChangeArrowheads="1"/>
          </p:cNvSpPr>
          <p:nvPr>
            <p:ph type="title" idx="4294967295"/>
          </p:nvPr>
        </p:nvSpPr>
        <p:spPr>
          <a:xfrm>
            <a:off x="1929049" y="762386"/>
            <a:ext cx="1143000" cy="533400"/>
          </a:xfrm>
          <a:noFill/>
        </p:spPr>
        <p:txBody>
          <a:bodyPr/>
          <a:lstStyle/>
          <a:p>
            <a:pPr algn="l" eaLnBrk="1" hangingPunct="1"/>
            <a:r>
              <a:rPr lang="zh-CN" altLang="en-US" sz="2800" b="1" dirty="0">
                <a:solidFill>
                  <a:srgbClr val="FF0000"/>
                </a:solidFill>
                <a:ea typeface="楷体_GB2312" pitchFamily="49" charset="-122"/>
              </a:rPr>
              <a:t>例 </a:t>
            </a: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9.</a:t>
            </a:r>
            <a:endPar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122886" name="Text Box 9"/>
          <p:cNvSpPr txBox="1">
            <a:spLocks noChangeArrowheads="1"/>
          </p:cNvSpPr>
          <p:nvPr/>
        </p:nvSpPr>
        <p:spPr bwMode="auto">
          <a:xfrm>
            <a:off x="2867026" y="798336"/>
            <a:ext cx="525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利用全微分形式不变性再解例</a:t>
            </a:r>
            <a:r>
              <a:rPr lang="en-US" altLang="zh-CN" sz="2800" b="1" dirty="0">
                <a:ea typeface="楷体_GB2312" pitchFamily="49" charset="-122"/>
              </a:rPr>
              <a:t>1. </a:t>
            </a:r>
            <a:endParaRPr lang="en-US" altLang="zh-CN" sz="2800" b="1" dirty="0">
              <a:solidFill>
                <a:schemeClr val="accent2"/>
              </a:solidFill>
              <a:ea typeface="仿宋_GB2312" pitchFamily="49" charset="-122"/>
            </a:endParaRPr>
          </a:p>
        </p:txBody>
      </p:sp>
      <p:sp>
        <p:nvSpPr>
          <p:cNvPr id="263178" name="Text Box 10"/>
          <p:cNvSpPr txBox="1">
            <a:spLocks noChangeArrowheads="1"/>
          </p:cNvSpPr>
          <p:nvPr/>
        </p:nvSpPr>
        <p:spPr bwMode="auto">
          <a:xfrm>
            <a:off x="2301877" y="1542896"/>
            <a:ext cx="838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楷体_GB2312" pitchFamily="49" charset="-122"/>
                <a:ea typeface="楷体_GB2312" pitchFamily="49" charset="-122"/>
              </a:rPr>
              <a:t>解</a:t>
            </a:r>
            <a:r>
              <a:rPr lang="en-US" altLang="zh-CN" sz="2800" b="1" dirty="0">
                <a:solidFill>
                  <a:srgbClr val="FF0000"/>
                </a:solidFill>
                <a:latin typeface="楷体_GB2312" pitchFamily="49" charset="-122"/>
                <a:ea typeface="楷体_GB2312" pitchFamily="49" charset="-122"/>
              </a:rPr>
              <a:t>:</a:t>
            </a:r>
          </a:p>
        </p:txBody>
      </p:sp>
      <p:graphicFrame>
        <p:nvGraphicFramePr>
          <p:cNvPr id="263179" name="Object 11"/>
          <p:cNvGraphicFramePr>
            <a:graphicFrameLocks noChangeAspect="1"/>
          </p:cNvGraphicFramePr>
          <p:nvPr>
            <p:extLst>
              <p:ext uri="{D42A27DB-BD31-4B8C-83A1-F6EECF244321}">
                <p14:modId xmlns:p14="http://schemas.microsoft.com/office/powerpoint/2010/main" val="3390690827"/>
              </p:ext>
            </p:extLst>
          </p:nvPr>
        </p:nvGraphicFramePr>
        <p:xfrm>
          <a:off x="3068637" y="1645443"/>
          <a:ext cx="2384425" cy="403225"/>
        </p:xfrm>
        <a:graphic>
          <a:graphicData uri="http://schemas.openxmlformats.org/presentationml/2006/ole">
            <mc:AlternateContent xmlns:mc="http://schemas.openxmlformats.org/markup-compatibility/2006">
              <mc:Choice xmlns:v="urn:schemas-microsoft-com:vml" Requires="v">
                <p:oleObj spid="_x0000_s21134" name="公式" r:id="rId9" imgW="2314629" imgH="380897" progId="Equation.3">
                  <p:embed/>
                </p:oleObj>
              </mc:Choice>
              <mc:Fallback>
                <p:oleObj name="公式" r:id="rId9" imgW="2314629" imgH="3808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8637" y="1645443"/>
                        <a:ext cx="23844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0" name="Object 12"/>
          <p:cNvGraphicFramePr>
            <a:graphicFrameLocks noChangeAspect="1"/>
          </p:cNvGraphicFramePr>
          <p:nvPr>
            <p:extLst>
              <p:ext uri="{D42A27DB-BD31-4B8C-83A1-F6EECF244321}">
                <p14:modId xmlns:p14="http://schemas.microsoft.com/office/powerpoint/2010/main" val="3021547430"/>
              </p:ext>
            </p:extLst>
          </p:nvPr>
        </p:nvGraphicFramePr>
        <p:xfrm>
          <a:off x="2768600" y="2239040"/>
          <a:ext cx="1765300" cy="508000"/>
        </p:xfrm>
        <a:graphic>
          <a:graphicData uri="http://schemas.openxmlformats.org/presentationml/2006/ole">
            <mc:AlternateContent xmlns:mc="http://schemas.openxmlformats.org/markup-compatibility/2006">
              <mc:Choice xmlns:v="urn:schemas-microsoft-com:vml" Requires="v">
                <p:oleObj spid="_x0000_s21135" name="公式" r:id="rId11" imgW="1752455" imgH="495236" progId="Equation.3">
                  <p:embed/>
                </p:oleObj>
              </mc:Choice>
              <mc:Fallback>
                <p:oleObj name="公式" r:id="rId11" imgW="1752455" imgH="495236" progId="Equation.3">
                  <p:embed/>
                  <p:pic>
                    <p:nvPicPr>
                      <p:cNvPr id="0" name=""/>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2768600" y="2239040"/>
                        <a:ext cx="1765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1" name="Object 13"/>
          <p:cNvGraphicFramePr>
            <a:graphicFrameLocks noChangeAspect="1"/>
          </p:cNvGraphicFramePr>
          <p:nvPr>
            <p:extLst>
              <p:ext uri="{D42A27DB-BD31-4B8C-83A1-F6EECF244321}">
                <p14:modId xmlns:p14="http://schemas.microsoft.com/office/powerpoint/2010/main" val="2322549805"/>
              </p:ext>
            </p:extLst>
          </p:nvPr>
        </p:nvGraphicFramePr>
        <p:xfrm>
          <a:off x="2791335" y="3872041"/>
          <a:ext cx="4530725" cy="508000"/>
        </p:xfrm>
        <a:graphic>
          <a:graphicData uri="http://schemas.openxmlformats.org/presentationml/2006/ole">
            <mc:AlternateContent xmlns:mc="http://schemas.openxmlformats.org/markup-compatibility/2006">
              <mc:Choice xmlns:v="urn:schemas-microsoft-com:vml" Requires="v">
                <p:oleObj spid="_x0000_s21136" name="公式" r:id="rId13" imgW="4524458" imgH="495236" progId="Equation.3">
                  <p:embed/>
                </p:oleObj>
              </mc:Choice>
              <mc:Fallback>
                <p:oleObj name="公式" r:id="rId13" imgW="4524458" imgH="49523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1335" y="3872041"/>
                        <a:ext cx="45307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2" name="Rectangle 14"/>
          <p:cNvSpPr>
            <a:spLocks noChangeArrowheads="1"/>
          </p:cNvSpPr>
          <p:nvPr/>
        </p:nvSpPr>
        <p:spPr bwMode="auto">
          <a:xfrm>
            <a:off x="2019300" y="4985864"/>
            <a:ext cx="8382000" cy="1295400"/>
          </a:xfrm>
          <a:prstGeom prst="rect">
            <a:avLst/>
          </a:prstGeom>
          <a:pattFill prst="pct25">
            <a:fgClr>
              <a:schemeClr val="bg1"/>
            </a:fgClr>
            <a:bgClr>
              <a:schemeClr val="accent6">
                <a:lumMod val="20000"/>
                <a:lumOff val="80000"/>
              </a:schemeClr>
            </a:bgClr>
          </a:pattFill>
          <a:ln w="9525">
            <a:no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3183" name="Object 15"/>
          <p:cNvGraphicFramePr>
            <a:graphicFrameLocks noChangeAspect="1"/>
          </p:cNvGraphicFramePr>
          <p:nvPr>
            <p:extLst>
              <p:ext uri="{D42A27DB-BD31-4B8C-83A1-F6EECF244321}">
                <p14:modId xmlns:p14="http://schemas.microsoft.com/office/powerpoint/2010/main" val="1124164130"/>
              </p:ext>
            </p:extLst>
          </p:nvPr>
        </p:nvGraphicFramePr>
        <p:xfrm>
          <a:off x="3346451" y="4783137"/>
          <a:ext cx="5245100" cy="914400"/>
        </p:xfrm>
        <a:graphic>
          <a:graphicData uri="http://schemas.openxmlformats.org/presentationml/2006/ole">
            <mc:AlternateContent xmlns:mc="http://schemas.openxmlformats.org/markup-compatibility/2006">
              <mc:Choice xmlns:v="urn:schemas-microsoft-com:vml" Requires="v">
                <p:oleObj spid="_x0000_s21137" name="公式" r:id="rId15" imgW="5238627" imgH="904978" progId="Equation.3">
                  <p:embed/>
                </p:oleObj>
              </mc:Choice>
              <mc:Fallback>
                <p:oleObj name="公式" r:id="rId15" imgW="5238627" imgH="904978"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3346451" y="4783137"/>
                        <a:ext cx="5245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4" name="Object 16"/>
          <p:cNvGraphicFramePr>
            <a:graphicFrameLocks noChangeAspect="1"/>
          </p:cNvGraphicFramePr>
          <p:nvPr>
            <p:extLst>
              <p:ext uri="{D42A27DB-BD31-4B8C-83A1-F6EECF244321}">
                <p14:modId xmlns:p14="http://schemas.microsoft.com/office/powerpoint/2010/main" val="911804125"/>
              </p:ext>
            </p:extLst>
          </p:nvPr>
        </p:nvGraphicFramePr>
        <p:xfrm>
          <a:off x="3346451" y="5605463"/>
          <a:ext cx="5253038" cy="914400"/>
        </p:xfrm>
        <a:graphic>
          <a:graphicData uri="http://schemas.openxmlformats.org/presentationml/2006/ole">
            <mc:AlternateContent xmlns:mc="http://schemas.openxmlformats.org/markup-compatibility/2006">
              <mc:Choice xmlns:v="urn:schemas-microsoft-com:vml" Requires="v">
                <p:oleObj spid="_x0000_s21138" name="公式" r:id="rId17" imgW="5248344" imgH="904978" progId="Equation.3">
                  <p:embed/>
                </p:oleObj>
              </mc:Choice>
              <mc:Fallback>
                <p:oleObj name="公式" r:id="rId17" imgW="5248344" imgH="904978" progId="Equation.3">
                  <p:embed/>
                  <p:pic>
                    <p:nvPicPr>
                      <p:cNvPr id="0" name=""/>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3346451" y="5605463"/>
                        <a:ext cx="52530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5" name="Text Box 17"/>
          <p:cNvSpPr txBox="1">
            <a:spLocks noChangeArrowheads="1"/>
          </p:cNvSpPr>
          <p:nvPr/>
        </p:nvSpPr>
        <p:spPr bwMode="auto">
          <a:xfrm>
            <a:off x="2111377" y="4964907"/>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所以</a:t>
            </a:r>
          </a:p>
        </p:txBody>
      </p:sp>
      <p:graphicFrame>
        <p:nvGraphicFramePr>
          <p:cNvPr id="263186" name="Object 18"/>
          <p:cNvGraphicFramePr>
            <a:graphicFrameLocks noChangeAspect="1"/>
          </p:cNvGraphicFramePr>
          <p:nvPr>
            <p:extLst>
              <p:ext uri="{D42A27DB-BD31-4B8C-83A1-F6EECF244321}">
                <p14:modId xmlns:p14="http://schemas.microsoft.com/office/powerpoint/2010/main" val="4002544714"/>
              </p:ext>
            </p:extLst>
          </p:nvPr>
        </p:nvGraphicFramePr>
        <p:xfrm>
          <a:off x="4237113" y="1535983"/>
          <a:ext cx="1130300" cy="508000"/>
        </p:xfrm>
        <a:graphic>
          <a:graphicData uri="http://schemas.openxmlformats.org/presentationml/2006/ole">
            <mc:AlternateContent xmlns:mc="http://schemas.openxmlformats.org/markup-compatibility/2006">
              <mc:Choice xmlns:v="urn:schemas-microsoft-com:vml" Requires="v">
                <p:oleObj spid="_x0000_s21139" name="公式" r:id="rId19" imgW="1124001" imgH="495236" progId="Equation.3">
                  <p:embed/>
                </p:oleObj>
              </mc:Choice>
              <mc:Fallback>
                <p:oleObj name="公式" r:id="rId19" imgW="1124001" imgH="49523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7113" y="1535983"/>
                        <a:ext cx="1130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7" name="Object 19"/>
          <p:cNvGraphicFramePr>
            <a:graphicFrameLocks noChangeAspect="1"/>
          </p:cNvGraphicFramePr>
          <p:nvPr>
            <p:extLst>
              <p:ext uri="{D42A27DB-BD31-4B8C-83A1-F6EECF244321}">
                <p14:modId xmlns:p14="http://schemas.microsoft.com/office/powerpoint/2010/main" val="193184079"/>
              </p:ext>
            </p:extLst>
          </p:nvPr>
        </p:nvGraphicFramePr>
        <p:xfrm>
          <a:off x="4613276" y="2249166"/>
          <a:ext cx="1765300" cy="508000"/>
        </p:xfrm>
        <a:graphic>
          <a:graphicData uri="http://schemas.openxmlformats.org/presentationml/2006/ole">
            <mc:AlternateContent xmlns:mc="http://schemas.openxmlformats.org/markup-compatibility/2006">
              <mc:Choice xmlns:v="urn:schemas-microsoft-com:vml" Requires="v">
                <p:oleObj spid="_x0000_s21140" name="公式" r:id="rId21" imgW="1752455" imgH="495236" progId="Equation.3">
                  <p:embed/>
                </p:oleObj>
              </mc:Choice>
              <mc:Fallback>
                <p:oleObj name="公式" r:id="rId21" imgW="1752455" imgH="49523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13276" y="2249166"/>
                        <a:ext cx="1765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8" name="Object 20"/>
          <p:cNvGraphicFramePr>
            <a:graphicFrameLocks noChangeAspect="1"/>
          </p:cNvGraphicFramePr>
          <p:nvPr>
            <p:extLst>
              <p:ext uri="{D42A27DB-BD31-4B8C-83A1-F6EECF244321}">
                <p14:modId xmlns:p14="http://schemas.microsoft.com/office/powerpoint/2010/main" val="300431892"/>
              </p:ext>
            </p:extLst>
          </p:nvPr>
        </p:nvGraphicFramePr>
        <p:xfrm>
          <a:off x="2746680" y="2767703"/>
          <a:ext cx="6524625" cy="508000"/>
        </p:xfrm>
        <a:graphic>
          <a:graphicData uri="http://schemas.openxmlformats.org/presentationml/2006/ole">
            <mc:AlternateContent xmlns:mc="http://schemas.openxmlformats.org/markup-compatibility/2006">
              <mc:Choice xmlns:v="urn:schemas-microsoft-com:vml" Requires="v">
                <p:oleObj spid="_x0000_s21141" name="公式" r:id="rId23" imgW="6514970" imgH="495236" progId="Equation.3">
                  <p:embed/>
                </p:oleObj>
              </mc:Choice>
              <mc:Fallback>
                <p:oleObj name="公式" r:id="rId23" imgW="6514970" imgH="495236" progId="Equation.3">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2746680" y="2767703"/>
                        <a:ext cx="65246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89" name="Object 21"/>
          <p:cNvGraphicFramePr>
            <a:graphicFrameLocks noChangeAspect="1"/>
          </p:cNvGraphicFramePr>
          <p:nvPr>
            <p:extLst>
              <p:ext uri="{D42A27DB-BD31-4B8C-83A1-F6EECF244321}">
                <p14:modId xmlns:p14="http://schemas.microsoft.com/office/powerpoint/2010/main" val="2351821041"/>
              </p:ext>
            </p:extLst>
          </p:nvPr>
        </p:nvGraphicFramePr>
        <p:xfrm>
          <a:off x="5158674" y="2886831"/>
          <a:ext cx="914400" cy="393700"/>
        </p:xfrm>
        <a:graphic>
          <a:graphicData uri="http://schemas.openxmlformats.org/presentationml/2006/ole">
            <mc:AlternateContent xmlns:mc="http://schemas.openxmlformats.org/markup-compatibility/2006">
              <mc:Choice xmlns:v="urn:schemas-microsoft-com:vml" Requires="v">
                <p:oleObj spid="_x0000_s21142" name="公式" r:id="rId25" imgW="905030" imgH="380897" progId="Equation.3">
                  <p:embed/>
                </p:oleObj>
              </mc:Choice>
              <mc:Fallback>
                <p:oleObj name="公式" r:id="rId25" imgW="905030" imgH="38089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58674" y="2886831"/>
                        <a:ext cx="91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0" name="Object 22"/>
          <p:cNvGraphicFramePr>
            <a:graphicFrameLocks noChangeAspect="1"/>
          </p:cNvGraphicFramePr>
          <p:nvPr>
            <p:extLst>
              <p:ext uri="{D42A27DB-BD31-4B8C-83A1-F6EECF244321}">
                <p14:modId xmlns:p14="http://schemas.microsoft.com/office/powerpoint/2010/main" val="3349425607"/>
              </p:ext>
            </p:extLst>
          </p:nvPr>
        </p:nvGraphicFramePr>
        <p:xfrm>
          <a:off x="7855720" y="2924865"/>
          <a:ext cx="1346200" cy="393700"/>
        </p:xfrm>
        <a:graphic>
          <a:graphicData uri="http://schemas.openxmlformats.org/presentationml/2006/ole">
            <mc:AlternateContent xmlns:mc="http://schemas.openxmlformats.org/markup-compatibility/2006">
              <mc:Choice xmlns:v="urn:schemas-microsoft-com:vml" Requires="v">
                <p:oleObj spid="_x0000_s21143" name="公式" r:id="rId27" imgW="1333601" imgH="380897" progId="Equation.3">
                  <p:embed/>
                </p:oleObj>
              </mc:Choice>
              <mc:Fallback>
                <p:oleObj name="公式" r:id="rId27" imgW="1333601" imgH="38089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55720" y="2924865"/>
                        <a:ext cx="1346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1" name="Object 23"/>
          <p:cNvGraphicFramePr>
            <a:graphicFrameLocks noChangeAspect="1"/>
          </p:cNvGraphicFramePr>
          <p:nvPr>
            <p:extLst>
              <p:ext uri="{D42A27DB-BD31-4B8C-83A1-F6EECF244321}">
                <p14:modId xmlns:p14="http://schemas.microsoft.com/office/powerpoint/2010/main" val="932886196"/>
              </p:ext>
            </p:extLst>
          </p:nvPr>
        </p:nvGraphicFramePr>
        <p:xfrm>
          <a:off x="4155920" y="4360862"/>
          <a:ext cx="4518025" cy="508000"/>
        </p:xfrm>
        <a:graphic>
          <a:graphicData uri="http://schemas.openxmlformats.org/presentationml/2006/ole">
            <mc:AlternateContent xmlns:mc="http://schemas.openxmlformats.org/markup-compatibility/2006">
              <mc:Choice xmlns:v="urn:schemas-microsoft-com:vml" Requires="v">
                <p:oleObj spid="_x0000_s21144" name="公式" r:id="rId29" imgW="4514742" imgH="495236" progId="Equation.3">
                  <p:embed/>
                </p:oleObj>
              </mc:Choice>
              <mc:Fallback>
                <p:oleObj name="公式" r:id="rId29" imgW="4514742" imgH="495236" progId="Equation.3">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4155920" y="4360862"/>
                        <a:ext cx="45180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2" name="Object 24"/>
          <p:cNvGraphicFramePr>
            <a:graphicFrameLocks noChangeAspect="1"/>
          </p:cNvGraphicFramePr>
          <p:nvPr>
            <p:extLst>
              <p:ext uri="{D42A27DB-BD31-4B8C-83A1-F6EECF244321}">
                <p14:modId xmlns:p14="http://schemas.microsoft.com/office/powerpoint/2010/main" val="3522668844"/>
              </p:ext>
            </p:extLst>
          </p:nvPr>
        </p:nvGraphicFramePr>
        <p:xfrm>
          <a:off x="8701974" y="3451122"/>
          <a:ext cx="1473200" cy="393700"/>
        </p:xfrm>
        <a:graphic>
          <a:graphicData uri="http://schemas.openxmlformats.org/presentationml/2006/ole">
            <mc:AlternateContent xmlns:mc="http://schemas.openxmlformats.org/markup-compatibility/2006">
              <mc:Choice xmlns:v="urn:schemas-microsoft-com:vml" Requires="v">
                <p:oleObj spid="_x0000_s21145" name="公式" r:id="rId31" imgW="1466857" imgH="380897" progId="Equation.3">
                  <p:embed/>
                </p:oleObj>
              </mc:Choice>
              <mc:Fallback>
                <p:oleObj name="公式" r:id="rId31" imgW="1466857" imgH="38089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701974" y="3451122"/>
                        <a:ext cx="1473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3" name="Object 25"/>
          <p:cNvGraphicFramePr>
            <a:graphicFrameLocks noChangeAspect="1"/>
          </p:cNvGraphicFramePr>
          <p:nvPr>
            <p:extLst>
              <p:ext uri="{D42A27DB-BD31-4B8C-83A1-F6EECF244321}">
                <p14:modId xmlns:p14="http://schemas.microsoft.com/office/powerpoint/2010/main" val="2115860539"/>
              </p:ext>
            </p:extLst>
          </p:nvPr>
        </p:nvGraphicFramePr>
        <p:xfrm>
          <a:off x="7302501" y="4020344"/>
          <a:ext cx="495300" cy="381000"/>
        </p:xfrm>
        <a:graphic>
          <a:graphicData uri="http://schemas.openxmlformats.org/presentationml/2006/ole">
            <mc:AlternateContent xmlns:mc="http://schemas.openxmlformats.org/markup-compatibility/2006">
              <mc:Choice xmlns:v="urn:schemas-microsoft-com:vml" Requires="v">
                <p:oleObj spid="_x0000_s21146" name="公式" r:id="rId33" imgW="485829" imgH="371514" progId="Equation.3">
                  <p:embed/>
                </p:oleObj>
              </mc:Choice>
              <mc:Fallback>
                <p:oleObj name="公式" r:id="rId33" imgW="485829" imgH="37151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02501" y="4020344"/>
                        <a:ext cx="495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4" name="Object 26"/>
          <p:cNvGraphicFramePr>
            <a:graphicFrameLocks noChangeAspect="1"/>
          </p:cNvGraphicFramePr>
          <p:nvPr>
            <p:extLst>
              <p:ext uri="{D42A27DB-BD31-4B8C-83A1-F6EECF244321}">
                <p14:modId xmlns:p14="http://schemas.microsoft.com/office/powerpoint/2010/main" val="3850556839"/>
              </p:ext>
            </p:extLst>
          </p:nvPr>
        </p:nvGraphicFramePr>
        <p:xfrm>
          <a:off x="8673945" y="4497388"/>
          <a:ext cx="431800" cy="381000"/>
        </p:xfrm>
        <a:graphic>
          <a:graphicData uri="http://schemas.openxmlformats.org/presentationml/2006/ole">
            <mc:AlternateContent xmlns:mc="http://schemas.openxmlformats.org/markup-compatibility/2006">
              <mc:Choice xmlns:v="urn:schemas-microsoft-com:vml" Requires="v">
                <p:oleObj spid="_x0000_s21147" name="公式" r:id="rId35" imgW="419201" imgH="371514" progId="Equation.3">
                  <p:embed/>
                </p:oleObj>
              </mc:Choice>
              <mc:Fallback>
                <p:oleObj name="公式" r:id="rId35" imgW="419201" imgH="37151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673945" y="4497388"/>
                        <a:ext cx="431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95" name="Object 27"/>
          <p:cNvGraphicFramePr>
            <a:graphicFrameLocks noChangeAspect="1"/>
          </p:cNvGraphicFramePr>
          <p:nvPr>
            <p:extLst>
              <p:ext uri="{D42A27DB-BD31-4B8C-83A1-F6EECF244321}">
                <p14:modId xmlns:p14="http://schemas.microsoft.com/office/powerpoint/2010/main" val="4063086767"/>
              </p:ext>
            </p:extLst>
          </p:nvPr>
        </p:nvGraphicFramePr>
        <p:xfrm>
          <a:off x="5118100" y="3430818"/>
          <a:ext cx="1866900" cy="390525"/>
        </p:xfrm>
        <a:graphic>
          <a:graphicData uri="http://schemas.openxmlformats.org/presentationml/2006/ole">
            <mc:AlternateContent xmlns:mc="http://schemas.openxmlformats.org/markup-compatibility/2006">
              <mc:Choice xmlns:v="urn:schemas-microsoft-com:vml" Requires="v">
                <p:oleObj spid="_x0000_s21148" name="公式" r:id="rId37" imgW="1857256" imgH="380897" progId="Equation.3">
                  <p:embed/>
                </p:oleObj>
              </mc:Choice>
              <mc:Fallback>
                <p:oleObj name="公式" r:id="rId37" imgW="1857256" imgH="380897"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18100" y="3430818"/>
                        <a:ext cx="18669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85216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8"/>
                                        </p:tgtEl>
                                        <p:attrNameLst>
                                          <p:attrName>style.visibility</p:attrName>
                                        </p:attrNameLst>
                                      </p:cBhvr>
                                      <p:to>
                                        <p:strVal val="visible"/>
                                      </p:to>
                                    </p:set>
                                    <p:animEffect transition="in" filter="wipe(left)">
                                      <p:cBhvr>
                                        <p:cTn id="7" dur="500"/>
                                        <p:tgtEl>
                                          <p:spTgt spid="263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3179"/>
                                        </p:tgtEl>
                                        <p:attrNameLst>
                                          <p:attrName>style.visibility</p:attrName>
                                        </p:attrNameLst>
                                      </p:cBhvr>
                                      <p:to>
                                        <p:strVal val="visible"/>
                                      </p:to>
                                    </p:set>
                                    <p:animEffect transition="in" filter="wipe(left)">
                                      <p:cBhvr>
                                        <p:cTn id="12" dur="500"/>
                                        <p:tgtEl>
                                          <p:spTgt spid="263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3186"/>
                                        </p:tgtEl>
                                        <p:attrNameLst>
                                          <p:attrName>style.visibility</p:attrName>
                                        </p:attrNameLst>
                                      </p:cBhvr>
                                      <p:to>
                                        <p:strVal val="visible"/>
                                      </p:to>
                                    </p:set>
                                    <p:animEffect transition="in" filter="wipe(left)">
                                      <p:cBhvr>
                                        <p:cTn id="17" dur="500"/>
                                        <p:tgtEl>
                                          <p:spTgt spid="2631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3180"/>
                                        </p:tgtEl>
                                        <p:attrNameLst>
                                          <p:attrName>style.visibility</p:attrName>
                                        </p:attrNameLst>
                                      </p:cBhvr>
                                      <p:to>
                                        <p:strVal val="visible"/>
                                      </p:to>
                                    </p:set>
                                    <p:animEffect transition="in" filter="wipe(left)">
                                      <p:cBhvr>
                                        <p:cTn id="22" dur="500"/>
                                        <p:tgtEl>
                                          <p:spTgt spid="2631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3187"/>
                                        </p:tgtEl>
                                        <p:attrNameLst>
                                          <p:attrName>style.visibility</p:attrName>
                                        </p:attrNameLst>
                                      </p:cBhvr>
                                      <p:to>
                                        <p:strVal val="visible"/>
                                      </p:to>
                                    </p:set>
                                    <p:animEffect transition="in" filter="wipe(left)">
                                      <p:cBhvr>
                                        <p:cTn id="27" dur="500"/>
                                        <p:tgtEl>
                                          <p:spTgt spid="2631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3188"/>
                                        </p:tgtEl>
                                        <p:attrNameLst>
                                          <p:attrName>style.visibility</p:attrName>
                                        </p:attrNameLst>
                                      </p:cBhvr>
                                      <p:to>
                                        <p:strVal val="visible"/>
                                      </p:to>
                                    </p:set>
                                    <p:animEffect transition="in" filter="wipe(left)">
                                      <p:cBhvr>
                                        <p:cTn id="32" dur="500"/>
                                        <p:tgtEl>
                                          <p:spTgt spid="2631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3189"/>
                                        </p:tgtEl>
                                        <p:attrNameLst>
                                          <p:attrName>style.visibility</p:attrName>
                                        </p:attrNameLst>
                                      </p:cBhvr>
                                      <p:to>
                                        <p:strVal val="visible"/>
                                      </p:to>
                                    </p:set>
                                    <p:animEffect transition="in" filter="wipe(left)">
                                      <p:cBhvr>
                                        <p:cTn id="37" dur="500"/>
                                        <p:tgtEl>
                                          <p:spTgt spid="2631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3190"/>
                                        </p:tgtEl>
                                        <p:attrNameLst>
                                          <p:attrName>style.visibility</p:attrName>
                                        </p:attrNameLst>
                                      </p:cBhvr>
                                      <p:to>
                                        <p:strVal val="visible"/>
                                      </p:to>
                                    </p:set>
                                    <p:animEffect transition="in" filter="wipe(left)">
                                      <p:cBhvr>
                                        <p:cTn id="42" dur="500"/>
                                        <p:tgtEl>
                                          <p:spTgt spid="2631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3170"/>
                                        </p:tgtEl>
                                        <p:attrNameLst>
                                          <p:attrName>style.visibility</p:attrName>
                                        </p:attrNameLst>
                                      </p:cBhvr>
                                      <p:to>
                                        <p:strVal val="visible"/>
                                      </p:to>
                                    </p:set>
                                    <p:animEffect transition="in" filter="wipe(left)">
                                      <p:cBhvr>
                                        <p:cTn id="47" dur="500"/>
                                        <p:tgtEl>
                                          <p:spTgt spid="2631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3195"/>
                                        </p:tgtEl>
                                        <p:attrNameLst>
                                          <p:attrName>style.visibility</p:attrName>
                                        </p:attrNameLst>
                                      </p:cBhvr>
                                      <p:to>
                                        <p:strVal val="visible"/>
                                      </p:to>
                                    </p:set>
                                    <p:animEffect transition="in" filter="wipe(left)">
                                      <p:cBhvr>
                                        <p:cTn id="52" dur="500"/>
                                        <p:tgtEl>
                                          <p:spTgt spid="26319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3192"/>
                                        </p:tgtEl>
                                        <p:attrNameLst>
                                          <p:attrName>style.visibility</p:attrName>
                                        </p:attrNameLst>
                                      </p:cBhvr>
                                      <p:to>
                                        <p:strVal val="visible"/>
                                      </p:to>
                                    </p:set>
                                    <p:animEffect transition="in" filter="wipe(left)">
                                      <p:cBhvr>
                                        <p:cTn id="57" dur="500"/>
                                        <p:tgtEl>
                                          <p:spTgt spid="2631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63181"/>
                                        </p:tgtEl>
                                        <p:attrNameLst>
                                          <p:attrName>style.visibility</p:attrName>
                                        </p:attrNameLst>
                                      </p:cBhvr>
                                      <p:to>
                                        <p:strVal val="visible"/>
                                      </p:to>
                                    </p:set>
                                    <p:animEffect transition="in" filter="wipe(left)">
                                      <p:cBhvr>
                                        <p:cTn id="62" dur="500"/>
                                        <p:tgtEl>
                                          <p:spTgt spid="2631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63193"/>
                                        </p:tgtEl>
                                        <p:attrNameLst>
                                          <p:attrName>style.visibility</p:attrName>
                                        </p:attrNameLst>
                                      </p:cBhvr>
                                      <p:to>
                                        <p:strVal val="visible"/>
                                      </p:to>
                                    </p:set>
                                    <p:animEffect transition="in" filter="wipe(left)">
                                      <p:cBhvr>
                                        <p:cTn id="67" dur="500"/>
                                        <p:tgtEl>
                                          <p:spTgt spid="2631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63191"/>
                                        </p:tgtEl>
                                        <p:attrNameLst>
                                          <p:attrName>style.visibility</p:attrName>
                                        </p:attrNameLst>
                                      </p:cBhvr>
                                      <p:to>
                                        <p:strVal val="visible"/>
                                      </p:to>
                                    </p:set>
                                    <p:animEffect transition="in" filter="wipe(left)">
                                      <p:cBhvr>
                                        <p:cTn id="72" dur="500"/>
                                        <p:tgtEl>
                                          <p:spTgt spid="26319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63194"/>
                                        </p:tgtEl>
                                        <p:attrNameLst>
                                          <p:attrName>style.visibility</p:attrName>
                                        </p:attrNameLst>
                                      </p:cBhvr>
                                      <p:to>
                                        <p:strVal val="visible"/>
                                      </p:to>
                                    </p:set>
                                    <p:animEffect transition="in" filter="wipe(left)">
                                      <p:cBhvr>
                                        <p:cTn id="77" dur="500"/>
                                        <p:tgtEl>
                                          <p:spTgt spid="2631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3182"/>
                                        </p:tgtEl>
                                        <p:attrNameLst>
                                          <p:attrName>style.visibility</p:attrName>
                                        </p:attrNameLst>
                                      </p:cBhvr>
                                      <p:to>
                                        <p:strVal val="visible"/>
                                      </p:to>
                                    </p:set>
                                    <p:animEffect transition="in" filter="wipe(left)">
                                      <p:cBhvr>
                                        <p:cTn id="82" dur="500"/>
                                        <p:tgtEl>
                                          <p:spTgt spid="263182"/>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63185"/>
                                        </p:tgtEl>
                                        <p:attrNameLst>
                                          <p:attrName>style.visibility</p:attrName>
                                        </p:attrNameLst>
                                      </p:cBhvr>
                                      <p:to>
                                        <p:strVal val="visible"/>
                                      </p:to>
                                    </p:set>
                                    <p:animEffect transition="in" filter="wipe(left)">
                                      <p:cBhvr>
                                        <p:cTn id="86" dur="500"/>
                                        <p:tgtEl>
                                          <p:spTgt spid="26318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63183"/>
                                        </p:tgtEl>
                                        <p:attrNameLst>
                                          <p:attrName>style.visibility</p:attrName>
                                        </p:attrNameLst>
                                      </p:cBhvr>
                                      <p:to>
                                        <p:strVal val="visible"/>
                                      </p:to>
                                    </p:set>
                                    <p:animEffect transition="in" filter="wipe(left)">
                                      <p:cBhvr>
                                        <p:cTn id="91" dur="500"/>
                                        <p:tgtEl>
                                          <p:spTgt spid="2631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63184"/>
                                        </p:tgtEl>
                                        <p:attrNameLst>
                                          <p:attrName>style.visibility</p:attrName>
                                        </p:attrNameLst>
                                      </p:cBhvr>
                                      <p:to>
                                        <p:strVal val="visible"/>
                                      </p:to>
                                    </p:set>
                                    <p:animEffect transition="in" filter="wipe(left)">
                                      <p:cBhvr>
                                        <p:cTn id="96" dur="500"/>
                                        <p:tgtEl>
                                          <p:spTgt spid="263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8" grpId="0" autoUpdateAnimBg="0"/>
      <p:bldP spid="263182" grpId="0" animBg="1"/>
      <p:bldP spid="2631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133600" y="300269"/>
            <a:ext cx="2810272" cy="609600"/>
          </a:xfrm>
          <a:noFill/>
          <a:ln w="25400">
            <a:solidFill>
              <a:srgbClr val="FF0000"/>
            </a:solidFill>
            <a:miter lim="800000"/>
            <a:headEnd/>
            <a:tailEnd/>
          </a:ln>
          <a:extLst/>
        </p:spPr>
        <p:txBody>
          <a:bodyPr/>
          <a:lstStyle/>
          <a:p>
            <a:pPr algn="l" eaLnBrk="1" hangingPunct="1"/>
            <a:r>
              <a:rPr lang="zh-CN" altLang="en-US" sz="3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三、内容小结</a:t>
            </a:r>
          </a:p>
        </p:txBody>
      </p:sp>
      <p:sp>
        <p:nvSpPr>
          <p:cNvPr id="264195" name="Text Box 3"/>
          <p:cNvSpPr txBox="1">
            <a:spLocks noChangeArrowheads="1"/>
          </p:cNvSpPr>
          <p:nvPr/>
        </p:nvSpPr>
        <p:spPr bwMode="auto">
          <a:xfrm>
            <a:off x="2209800" y="1295401"/>
            <a:ext cx="449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itchFamily="49" charset="-122"/>
              </a:rPr>
              <a:t>1. </a:t>
            </a:r>
            <a:r>
              <a:rPr lang="zh-CN" altLang="en-US" sz="2800" b="1">
                <a:ea typeface="楷体_GB2312" pitchFamily="49" charset="-122"/>
              </a:rPr>
              <a:t>复合函数求导的链式法则</a:t>
            </a:r>
          </a:p>
        </p:txBody>
      </p:sp>
      <p:sp>
        <p:nvSpPr>
          <p:cNvPr id="264196" name="Text Box 4"/>
          <p:cNvSpPr txBox="1">
            <a:spLocks noChangeArrowheads="1"/>
          </p:cNvSpPr>
          <p:nvPr/>
        </p:nvSpPr>
        <p:spPr bwMode="auto">
          <a:xfrm>
            <a:off x="2590800" y="1843088"/>
            <a:ext cx="2133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itchFamily="49" charset="-122"/>
              </a:rPr>
              <a:t>“</a:t>
            </a:r>
            <a:r>
              <a:rPr lang="zh-CN" altLang="en-US" sz="2800" b="1">
                <a:ea typeface="楷体_GB2312" pitchFamily="49" charset="-122"/>
              </a:rPr>
              <a:t>分段用乘</a:t>
            </a:r>
            <a:r>
              <a:rPr lang="en-US" altLang="zh-CN" sz="2800" b="1">
                <a:ea typeface="楷体_GB2312" pitchFamily="49" charset="-122"/>
              </a:rPr>
              <a:t>,</a:t>
            </a:r>
          </a:p>
        </p:txBody>
      </p:sp>
      <p:sp>
        <p:nvSpPr>
          <p:cNvPr id="264197" name="Text Box 5"/>
          <p:cNvSpPr txBox="1">
            <a:spLocks noChangeArrowheads="1"/>
          </p:cNvSpPr>
          <p:nvPr/>
        </p:nvSpPr>
        <p:spPr bwMode="auto">
          <a:xfrm>
            <a:off x="4419600" y="184308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分叉用加</a:t>
            </a:r>
            <a:r>
              <a:rPr lang="en-US" altLang="zh-CN" sz="2800" b="1">
                <a:ea typeface="楷体_GB2312" pitchFamily="49" charset="-122"/>
              </a:rPr>
              <a:t>,</a:t>
            </a:r>
          </a:p>
        </p:txBody>
      </p:sp>
      <p:sp>
        <p:nvSpPr>
          <p:cNvPr id="264198" name="Text Box 6"/>
          <p:cNvSpPr txBox="1">
            <a:spLocks noChangeArrowheads="1"/>
          </p:cNvSpPr>
          <p:nvPr/>
        </p:nvSpPr>
        <p:spPr bwMode="auto">
          <a:xfrm>
            <a:off x="6096000" y="184308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单路全导</a:t>
            </a:r>
            <a:r>
              <a:rPr lang="en-US" altLang="zh-CN" sz="2800" b="1">
                <a:ea typeface="楷体_GB2312" pitchFamily="49" charset="-122"/>
              </a:rPr>
              <a:t>,</a:t>
            </a:r>
          </a:p>
        </p:txBody>
      </p:sp>
      <p:sp>
        <p:nvSpPr>
          <p:cNvPr id="264199" name="Text Box 7"/>
          <p:cNvSpPr txBox="1">
            <a:spLocks noChangeArrowheads="1"/>
          </p:cNvSpPr>
          <p:nvPr/>
        </p:nvSpPr>
        <p:spPr bwMode="auto">
          <a:xfrm>
            <a:off x="7772400" y="1843088"/>
            <a:ext cx="1905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叉路偏导”</a:t>
            </a:r>
          </a:p>
        </p:txBody>
      </p:sp>
      <p:sp>
        <p:nvSpPr>
          <p:cNvPr id="264200" name="Text Box 8"/>
          <p:cNvSpPr txBox="1">
            <a:spLocks noChangeArrowheads="1"/>
          </p:cNvSpPr>
          <p:nvPr/>
        </p:nvSpPr>
        <p:spPr bwMode="auto">
          <a:xfrm>
            <a:off x="2571750" y="2362201"/>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楷体_GB2312" pitchFamily="49" charset="-122"/>
              </a:rPr>
              <a:t>例如</a:t>
            </a:r>
            <a:r>
              <a:rPr lang="en-US" altLang="zh-CN" sz="2800" b="1">
                <a:solidFill>
                  <a:schemeClr val="tx2"/>
                </a:solidFill>
                <a:ea typeface="楷体_GB2312" pitchFamily="49" charset="-122"/>
              </a:rPr>
              <a:t>,</a:t>
            </a:r>
          </a:p>
        </p:txBody>
      </p:sp>
      <p:graphicFrame>
        <p:nvGraphicFramePr>
          <p:cNvPr id="264201" name="Object 9"/>
          <p:cNvGraphicFramePr>
            <a:graphicFrameLocks noChangeAspect="1"/>
          </p:cNvGraphicFramePr>
          <p:nvPr/>
        </p:nvGraphicFramePr>
        <p:xfrm>
          <a:off x="3690938" y="2478088"/>
          <a:ext cx="3871912" cy="393700"/>
        </p:xfrm>
        <a:graphic>
          <a:graphicData uri="http://schemas.openxmlformats.org/presentationml/2006/ole">
            <mc:AlternateContent xmlns:mc="http://schemas.openxmlformats.org/markup-compatibility/2006">
              <mc:Choice xmlns:v="urn:schemas-microsoft-com:vml" Requires="v">
                <p:oleObj spid="_x0000_s21982" name="公式" r:id="rId3" imgW="3867201" imgH="380897" progId="Equation.3">
                  <p:embed/>
                </p:oleObj>
              </mc:Choice>
              <mc:Fallback>
                <p:oleObj name="公式" r:id="rId3" imgW="3867201" imgH="380897"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690938" y="2478088"/>
                        <a:ext cx="38719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02" name="Object 10"/>
          <p:cNvGraphicFramePr>
            <a:graphicFrameLocks noChangeAspect="1"/>
          </p:cNvGraphicFramePr>
          <p:nvPr/>
        </p:nvGraphicFramePr>
        <p:xfrm>
          <a:off x="9296400" y="2578100"/>
          <a:ext cx="228600" cy="241300"/>
        </p:xfrm>
        <a:graphic>
          <a:graphicData uri="http://schemas.openxmlformats.org/presentationml/2006/ole">
            <mc:AlternateContent xmlns:mc="http://schemas.openxmlformats.org/markup-compatibility/2006">
              <mc:Choice xmlns:v="urn:schemas-microsoft-com:vml" Requires="v">
                <p:oleObj spid="_x0000_s21983" name="Equation" r:id="rId5" imgW="218970" imgH="228677" progId="Equation.3">
                  <p:embed/>
                </p:oleObj>
              </mc:Choice>
              <mc:Fallback>
                <p:oleObj name="Equation" r:id="rId5" imgW="218970" imgH="22867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6400" y="2578100"/>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4203" name="Group 11"/>
          <p:cNvGrpSpPr>
            <a:grpSpLocks/>
          </p:cNvGrpSpPr>
          <p:nvPr/>
        </p:nvGrpSpPr>
        <p:grpSpPr bwMode="auto">
          <a:xfrm>
            <a:off x="8915400" y="2819400"/>
            <a:ext cx="914400" cy="306388"/>
            <a:chOff x="4752" y="1440"/>
            <a:chExt cx="576" cy="193"/>
          </a:xfrm>
        </p:grpSpPr>
        <p:sp>
          <p:nvSpPr>
            <p:cNvPr id="123942" name="Line 12"/>
            <p:cNvSpPr>
              <a:spLocks noChangeShapeType="1"/>
            </p:cNvSpPr>
            <p:nvPr/>
          </p:nvSpPr>
          <p:spPr bwMode="auto">
            <a:xfrm flipH="1">
              <a:off x="4752" y="1440"/>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3" name="Line 13"/>
            <p:cNvSpPr>
              <a:spLocks noChangeShapeType="1"/>
            </p:cNvSpPr>
            <p:nvPr/>
          </p:nvSpPr>
          <p:spPr bwMode="auto">
            <a:xfrm>
              <a:off x="5040" y="14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4" name="Line 14"/>
            <p:cNvSpPr>
              <a:spLocks noChangeShapeType="1"/>
            </p:cNvSpPr>
            <p:nvPr/>
          </p:nvSpPr>
          <p:spPr bwMode="auto">
            <a:xfrm>
              <a:off x="5040" y="1440"/>
              <a:ext cx="288"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64207" name="Object 15"/>
          <p:cNvGraphicFramePr>
            <a:graphicFrameLocks noChangeAspect="1"/>
          </p:cNvGraphicFramePr>
          <p:nvPr/>
        </p:nvGraphicFramePr>
        <p:xfrm>
          <a:off x="8759825" y="3187700"/>
          <a:ext cx="1181100" cy="317500"/>
        </p:xfrm>
        <a:graphic>
          <a:graphicData uri="http://schemas.openxmlformats.org/presentationml/2006/ole">
            <mc:AlternateContent xmlns:mc="http://schemas.openxmlformats.org/markup-compatibility/2006">
              <mc:Choice xmlns:v="urn:schemas-microsoft-com:vml" Requires="v">
                <p:oleObj spid="_x0000_s21984" name="Equation" r:id="rId7" imgW="1171542" imgH="304787" progId="Equation.3">
                  <p:embed/>
                </p:oleObj>
              </mc:Choice>
              <mc:Fallback>
                <p:oleObj name="Equation" r:id="rId7" imgW="1171542" imgH="3047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9825" y="3187700"/>
                        <a:ext cx="1181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4208" name="Group 16"/>
          <p:cNvGrpSpPr>
            <a:grpSpLocks/>
          </p:cNvGrpSpPr>
          <p:nvPr/>
        </p:nvGrpSpPr>
        <p:grpSpPr bwMode="auto">
          <a:xfrm>
            <a:off x="9601200" y="3505200"/>
            <a:ext cx="609600" cy="381000"/>
            <a:chOff x="5184" y="1872"/>
            <a:chExt cx="384" cy="240"/>
          </a:xfrm>
        </p:grpSpPr>
        <p:sp>
          <p:nvSpPr>
            <p:cNvPr id="123940" name="Line 17"/>
            <p:cNvSpPr>
              <a:spLocks noChangeShapeType="1"/>
            </p:cNvSpPr>
            <p:nvPr/>
          </p:nvSpPr>
          <p:spPr bwMode="auto">
            <a:xfrm flipH="1">
              <a:off x="5184" y="18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1" name="Line 18"/>
            <p:cNvSpPr>
              <a:spLocks noChangeShapeType="1"/>
            </p:cNvSpPr>
            <p:nvPr/>
          </p:nvSpPr>
          <p:spPr bwMode="auto">
            <a:xfrm>
              <a:off x="5376" y="187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64211" name="Object 19"/>
          <p:cNvGraphicFramePr>
            <a:graphicFrameLocks noChangeAspect="1"/>
          </p:cNvGraphicFramePr>
          <p:nvPr/>
        </p:nvGraphicFramePr>
        <p:xfrm>
          <a:off x="9563100" y="3949700"/>
          <a:ext cx="723900" cy="317500"/>
        </p:xfrm>
        <a:graphic>
          <a:graphicData uri="http://schemas.openxmlformats.org/presentationml/2006/ole">
            <mc:AlternateContent xmlns:mc="http://schemas.openxmlformats.org/markup-compatibility/2006">
              <mc:Choice xmlns:v="urn:schemas-microsoft-com:vml" Requires="v">
                <p:oleObj spid="_x0000_s21985" name="Equation" r:id="rId9" imgW="714516" imgH="304787" progId="Equation.3">
                  <p:embed/>
                </p:oleObj>
              </mc:Choice>
              <mc:Fallback>
                <p:oleObj name="Equation" r:id="rId9" imgW="714516" imgH="30478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3100" y="3949700"/>
                        <a:ext cx="723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2" name="Object 20"/>
          <p:cNvGraphicFramePr>
            <a:graphicFrameLocks noChangeAspect="1"/>
          </p:cNvGraphicFramePr>
          <p:nvPr/>
        </p:nvGraphicFramePr>
        <p:xfrm>
          <a:off x="3140075" y="2978150"/>
          <a:ext cx="723900" cy="838200"/>
        </p:xfrm>
        <a:graphic>
          <a:graphicData uri="http://schemas.openxmlformats.org/presentationml/2006/ole">
            <mc:AlternateContent xmlns:mc="http://schemas.openxmlformats.org/markup-compatibility/2006">
              <mc:Choice xmlns:v="urn:schemas-microsoft-com:vml" Requires="v">
                <p:oleObj spid="_x0000_s21986" name="公式" r:id="rId11" imgW="714516" imgH="828521" progId="Equation.3">
                  <p:embed/>
                </p:oleObj>
              </mc:Choice>
              <mc:Fallback>
                <p:oleObj name="公式" r:id="rId11" imgW="714516" imgH="828521" progId="Equation.3">
                  <p:embed/>
                  <p:pic>
                    <p:nvPicPr>
                      <p:cNvPr id="0" name=""/>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140075" y="2978150"/>
                        <a:ext cx="723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3" name="Object 21"/>
          <p:cNvGraphicFramePr>
            <a:graphicFrameLocks noChangeAspect="1"/>
          </p:cNvGraphicFramePr>
          <p:nvPr>
            <p:extLst>
              <p:ext uri="{D42A27DB-BD31-4B8C-83A1-F6EECF244321}">
                <p14:modId xmlns:p14="http://schemas.microsoft.com/office/powerpoint/2010/main" val="941404151"/>
              </p:ext>
            </p:extLst>
          </p:nvPr>
        </p:nvGraphicFramePr>
        <p:xfrm>
          <a:off x="3880116" y="3114675"/>
          <a:ext cx="499475" cy="552450"/>
        </p:xfrm>
        <a:graphic>
          <a:graphicData uri="http://schemas.openxmlformats.org/presentationml/2006/ole">
            <mc:AlternateContent xmlns:mc="http://schemas.openxmlformats.org/markup-compatibility/2006">
              <mc:Choice xmlns:v="urn:schemas-microsoft-com:vml" Requires="v">
                <p:oleObj spid="_x0000_s21987" name="Equation" r:id="rId13" imgW="203040" imgH="228600" progId="Equation.DSMT4">
                  <p:embed/>
                </p:oleObj>
              </mc:Choice>
              <mc:Fallback>
                <p:oleObj name="Equation" r:id="rId13" imgW="203040" imgH="228600" progId="Equation.DSMT4">
                  <p:embed/>
                  <p:pic>
                    <p:nvPicPr>
                      <p:cNvPr id="0" name=""/>
                      <p:cNvPicPr>
                        <a:picLocks noChangeAspect="1" noChangeArrowheads="1"/>
                      </p:cNvPicPr>
                      <p:nvPr/>
                    </p:nvPicPr>
                    <p:blipFill>
                      <a:blip r:embed="rId14">
                        <a:grayscl/>
                        <a:biLevel thresh="50000"/>
                      </a:blip>
                      <a:srcRect/>
                      <a:stretch>
                        <a:fillRect/>
                      </a:stretch>
                    </p:blipFill>
                    <p:spPr bwMode="auto">
                      <a:xfrm>
                        <a:off x="3880116" y="3114675"/>
                        <a:ext cx="499475" cy="552450"/>
                      </a:xfrm>
                      <a:prstGeom prst="rect">
                        <a:avLst/>
                      </a:prstGeom>
                      <a:noFill/>
                      <a:ln>
                        <a:noFill/>
                      </a:ln>
                      <a:effectLst/>
                    </p:spPr>
                  </p:pic>
                </p:oleObj>
              </mc:Fallback>
            </mc:AlternateContent>
          </a:graphicData>
        </a:graphic>
      </p:graphicFrame>
      <p:graphicFrame>
        <p:nvGraphicFramePr>
          <p:cNvPr id="264214" name="Object 22"/>
          <p:cNvGraphicFramePr>
            <a:graphicFrameLocks noChangeAspect="1"/>
          </p:cNvGraphicFramePr>
          <p:nvPr/>
        </p:nvGraphicFramePr>
        <p:xfrm>
          <a:off x="4294188" y="3170238"/>
          <a:ext cx="812800" cy="431800"/>
        </p:xfrm>
        <a:graphic>
          <a:graphicData uri="http://schemas.openxmlformats.org/presentationml/2006/ole">
            <mc:AlternateContent xmlns:mc="http://schemas.openxmlformats.org/markup-compatibility/2006">
              <mc:Choice xmlns:v="urn:schemas-microsoft-com:vml" Requires="v">
                <p:oleObj spid="_x0000_s21988" name="公式" r:id="rId15" imgW="800230" imgH="419126" progId="Equation.3">
                  <p:embed/>
                </p:oleObj>
              </mc:Choice>
              <mc:Fallback>
                <p:oleObj name="公式" r:id="rId15" imgW="800230" imgH="419126"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294188" y="3170238"/>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5" name="Object 23"/>
          <p:cNvGraphicFramePr>
            <a:graphicFrameLocks noChangeAspect="1"/>
          </p:cNvGraphicFramePr>
          <p:nvPr>
            <p:extLst>
              <p:ext uri="{D42A27DB-BD31-4B8C-83A1-F6EECF244321}">
                <p14:modId xmlns:p14="http://schemas.microsoft.com/office/powerpoint/2010/main" val="1797539826"/>
              </p:ext>
            </p:extLst>
          </p:nvPr>
        </p:nvGraphicFramePr>
        <p:xfrm>
          <a:off x="5210659" y="3146425"/>
          <a:ext cx="555625" cy="417513"/>
        </p:xfrm>
        <a:graphic>
          <a:graphicData uri="http://schemas.openxmlformats.org/presentationml/2006/ole">
            <mc:AlternateContent xmlns:mc="http://schemas.openxmlformats.org/markup-compatibility/2006">
              <mc:Choice xmlns:v="urn:schemas-microsoft-com:vml" Requires="v">
                <p:oleObj spid="_x0000_s21989" name="公式" r:id="rId17" imgW="552457" imgH="409742" progId="Equation.3">
                  <p:embed/>
                </p:oleObj>
              </mc:Choice>
              <mc:Fallback>
                <p:oleObj name="公式" r:id="rId17" imgW="552457" imgH="4097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0659" y="3146425"/>
                        <a:ext cx="5556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6" name="Object 24"/>
          <p:cNvGraphicFramePr>
            <a:graphicFrameLocks noChangeAspect="1"/>
          </p:cNvGraphicFramePr>
          <p:nvPr/>
        </p:nvGraphicFramePr>
        <p:xfrm>
          <a:off x="6010275" y="3022600"/>
          <a:ext cx="723900" cy="914400"/>
        </p:xfrm>
        <a:graphic>
          <a:graphicData uri="http://schemas.openxmlformats.org/presentationml/2006/ole">
            <mc:AlternateContent xmlns:mc="http://schemas.openxmlformats.org/markup-compatibility/2006">
              <mc:Choice xmlns:v="urn:schemas-microsoft-com:vml" Requires="v">
                <p:oleObj spid="_x0000_s21990" name="公式" r:id="rId19" imgW="714516" imgH="904978" progId="Equation.3">
                  <p:embed/>
                </p:oleObj>
              </mc:Choice>
              <mc:Fallback>
                <p:oleObj name="公式" r:id="rId19" imgW="714516" imgH="904978" progId="Equation.3">
                  <p:embed/>
                  <p:pic>
                    <p:nvPicPr>
                      <p:cNvPr id="0" name=""/>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6010275" y="3022600"/>
                        <a:ext cx="723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7" name="Object 25"/>
          <p:cNvGraphicFramePr>
            <a:graphicFrameLocks noChangeAspect="1"/>
          </p:cNvGraphicFramePr>
          <p:nvPr/>
        </p:nvGraphicFramePr>
        <p:xfrm>
          <a:off x="6777038" y="3189288"/>
          <a:ext cx="393700" cy="419100"/>
        </p:xfrm>
        <a:graphic>
          <a:graphicData uri="http://schemas.openxmlformats.org/presentationml/2006/ole">
            <mc:AlternateContent xmlns:mc="http://schemas.openxmlformats.org/markup-compatibility/2006">
              <mc:Choice xmlns:v="urn:schemas-microsoft-com:vml" Requires="v">
                <p:oleObj spid="_x0000_s21991" name="公式" r:id="rId21" imgW="381029" imgH="409742" progId="Equation.3">
                  <p:embed/>
                </p:oleObj>
              </mc:Choice>
              <mc:Fallback>
                <p:oleObj name="公式" r:id="rId21" imgW="381029" imgH="409742"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6777038" y="3189288"/>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8" name="Object 26"/>
          <p:cNvGraphicFramePr>
            <a:graphicFrameLocks noChangeAspect="1"/>
          </p:cNvGraphicFramePr>
          <p:nvPr/>
        </p:nvGraphicFramePr>
        <p:xfrm>
          <a:off x="7200900" y="3219450"/>
          <a:ext cx="812800" cy="431800"/>
        </p:xfrm>
        <a:graphic>
          <a:graphicData uri="http://schemas.openxmlformats.org/presentationml/2006/ole">
            <mc:AlternateContent xmlns:mc="http://schemas.openxmlformats.org/markup-compatibility/2006">
              <mc:Choice xmlns:v="urn:schemas-microsoft-com:vml" Requires="v">
                <p:oleObj spid="_x0000_s21992" name="公式" r:id="rId23" imgW="800230" imgH="419126" progId="Equation.3">
                  <p:embed/>
                </p:oleObj>
              </mc:Choice>
              <mc:Fallback>
                <p:oleObj name="公式" r:id="rId23" imgW="800230" imgH="419126" progId="Equation.3">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7200900" y="3219450"/>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219" name="Object 27"/>
          <p:cNvGraphicFramePr>
            <a:graphicFrameLocks noChangeAspect="1"/>
          </p:cNvGraphicFramePr>
          <p:nvPr/>
        </p:nvGraphicFramePr>
        <p:xfrm>
          <a:off x="8037513" y="3213100"/>
          <a:ext cx="393700" cy="419100"/>
        </p:xfrm>
        <a:graphic>
          <a:graphicData uri="http://schemas.openxmlformats.org/presentationml/2006/ole">
            <mc:AlternateContent xmlns:mc="http://schemas.openxmlformats.org/markup-compatibility/2006">
              <mc:Choice xmlns:v="urn:schemas-microsoft-com:vml" Requires="v">
                <p:oleObj spid="_x0000_s21993" name="公式" r:id="rId25" imgW="381029" imgH="409742" progId="Equation.3">
                  <p:embed/>
                </p:oleObj>
              </mc:Choice>
              <mc:Fallback>
                <p:oleObj name="公式" r:id="rId25" imgW="381029" imgH="40974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37513" y="32131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20" name="Text Box 28"/>
          <p:cNvSpPr txBox="1">
            <a:spLocks noChangeArrowheads="1"/>
          </p:cNvSpPr>
          <p:nvPr/>
        </p:nvSpPr>
        <p:spPr bwMode="auto">
          <a:xfrm>
            <a:off x="2133600" y="4052888"/>
            <a:ext cx="3657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itchFamily="49" charset="-122"/>
              </a:rPr>
              <a:t>2. </a:t>
            </a:r>
            <a:r>
              <a:rPr lang="zh-CN" altLang="en-US" sz="2800" b="1">
                <a:ea typeface="楷体_GB2312" pitchFamily="49" charset="-122"/>
              </a:rPr>
              <a:t>全微分形式不变性</a:t>
            </a:r>
          </a:p>
        </p:txBody>
      </p:sp>
      <p:graphicFrame>
        <p:nvGraphicFramePr>
          <p:cNvPr id="264221" name="Object 29"/>
          <p:cNvGraphicFramePr>
            <a:graphicFrameLocks noChangeAspect="1"/>
          </p:cNvGraphicFramePr>
          <p:nvPr/>
        </p:nvGraphicFramePr>
        <p:xfrm>
          <a:off x="2603500" y="4635500"/>
          <a:ext cx="2171700" cy="431800"/>
        </p:xfrm>
        <a:graphic>
          <a:graphicData uri="http://schemas.openxmlformats.org/presentationml/2006/ole">
            <mc:AlternateContent xmlns:mc="http://schemas.openxmlformats.org/markup-compatibility/2006">
              <mc:Choice xmlns:v="urn:schemas-microsoft-com:vml" Requires="v">
                <p:oleObj spid="_x0000_s21994" name="公式" r:id="rId27" imgW="2162287" imgH="419126" progId="Equation.3">
                  <p:embed/>
                </p:oleObj>
              </mc:Choice>
              <mc:Fallback>
                <p:oleObj name="公式" r:id="rId27" imgW="2162287" imgH="419126"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2603500" y="4635500"/>
                        <a:ext cx="217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22" name="Text Box 30"/>
          <p:cNvSpPr txBox="1">
            <a:spLocks noChangeArrowheads="1"/>
          </p:cNvSpPr>
          <p:nvPr/>
        </p:nvSpPr>
        <p:spPr bwMode="auto">
          <a:xfrm>
            <a:off x="4724400" y="4586288"/>
            <a:ext cx="5257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不论 </a:t>
            </a:r>
            <a:r>
              <a:rPr lang="en-US" altLang="zh-CN" sz="2800" b="1" i="1">
                <a:ea typeface="楷体_GB2312" pitchFamily="49" charset="-122"/>
              </a:rPr>
              <a:t>u</a:t>
            </a:r>
            <a:r>
              <a:rPr lang="en-US" altLang="zh-CN" sz="2800" b="1">
                <a:ea typeface="楷体_GB2312" pitchFamily="49" charset="-122"/>
              </a:rPr>
              <a:t> , </a:t>
            </a:r>
            <a:r>
              <a:rPr lang="en-US" altLang="zh-CN" sz="2800" b="1" i="1">
                <a:ea typeface="楷体_GB2312" pitchFamily="49" charset="-122"/>
              </a:rPr>
              <a:t>v </a:t>
            </a:r>
            <a:r>
              <a:rPr lang="zh-CN" altLang="en-US" sz="2800" b="1">
                <a:ea typeface="楷体_GB2312" pitchFamily="49" charset="-122"/>
              </a:rPr>
              <a:t>是自变量还是因变量</a:t>
            </a:r>
            <a:r>
              <a:rPr lang="en-US" altLang="zh-CN" sz="2800" b="1">
                <a:ea typeface="楷体_GB2312" pitchFamily="49" charset="-122"/>
              </a:rPr>
              <a:t>,</a:t>
            </a:r>
          </a:p>
        </p:txBody>
      </p:sp>
      <p:sp>
        <p:nvSpPr>
          <p:cNvPr id="264223" name="Rectangle 31"/>
          <p:cNvSpPr>
            <a:spLocks noChangeArrowheads="1"/>
          </p:cNvSpPr>
          <p:nvPr/>
        </p:nvSpPr>
        <p:spPr bwMode="auto">
          <a:xfrm>
            <a:off x="3124200" y="5181600"/>
            <a:ext cx="4876800" cy="685800"/>
          </a:xfrm>
          <a:prstGeom prst="rect">
            <a:avLst/>
          </a:prstGeom>
          <a:solidFill>
            <a:srgbClr val="66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4224" name="Object 32"/>
          <p:cNvGraphicFramePr>
            <a:graphicFrameLocks noChangeAspect="1"/>
          </p:cNvGraphicFramePr>
          <p:nvPr>
            <p:extLst>
              <p:ext uri="{D42A27DB-BD31-4B8C-83A1-F6EECF244321}">
                <p14:modId xmlns:p14="http://schemas.microsoft.com/office/powerpoint/2010/main" val="2648598410"/>
              </p:ext>
            </p:extLst>
          </p:nvPr>
        </p:nvGraphicFramePr>
        <p:xfrm>
          <a:off x="3364335" y="5252049"/>
          <a:ext cx="4408065" cy="557601"/>
        </p:xfrm>
        <a:graphic>
          <a:graphicData uri="http://schemas.openxmlformats.org/presentationml/2006/ole">
            <mc:AlternateContent xmlns:mc="http://schemas.openxmlformats.org/markup-compatibility/2006">
              <mc:Choice xmlns:v="urn:schemas-microsoft-com:vml" Requires="v">
                <p:oleObj spid="_x0000_s21995" name="Equation" r:id="rId29" imgW="1854000" imgH="228600" progId="Equation.DSMT4">
                  <p:embed/>
                </p:oleObj>
              </mc:Choice>
              <mc:Fallback>
                <p:oleObj name="Equation" r:id="rId29" imgW="1854000" imgH="228600" progId="Equation.DSMT4">
                  <p:embed/>
                  <p:pic>
                    <p:nvPicPr>
                      <p:cNvPr id="0" name=""/>
                      <p:cNvPicPr>
                        <a:picLocks noChangeAspect="1" noChangeArrowheads="1"/>
                      </p:cNvPicPr>
                      <p:nvPr/>
                    </p:nvPicPr>
                    <p:blipFill>
                      <a:blip r:embed="rId30"/>
                      <a:srcRect/>
                      <a:stretch>
                        <a:fillRect/>
                      </a:stretch>
                    </p:blipFill>
                    <p:spPr bwMode="auto">
                      <a:xfrm>
                        <a:off x="3364335" y="5252049"/>
                        <a:ext cx="4408065" cy="557601"/>
                      </a:xfrm>
                      <a:prstGeom prst="rect">
                        <a:avLst/>
                      </a:prstGeom>
                      <a:noFill/>
                      <a:ln>
                        <a:noFill/>
                      </a:ln>
                      <a:effectLst/>
                      <a:extLst/>
                    </p:spPr>
                  </p:pic>
                </p:oleObj>
              </mc:Fallback>
            </mc:AlternateContent>
          </a:graphicData>
        </a:graphic>
      </p:graphicFrame>
      <p:sp>
        <p:nvSpPr>
          <p:cNvPr id="264225" name="Rectangle 33"/>
          <p:cNvSpPr>
            <a:spLocks noChangeArrowheads="1"/>
          </p:cNvSpPr>
          <p:nvPr/>
        </p:nvSpPr>
        <p:spPr bwMode="auto">
          <a:xfrm>
            <a:off x="8686800" y="2438400"/>
            <a:ext cx="1676400" cy="1905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003300"/>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306641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wipe(left)">
                                      <p:cBhvr>
                                        <p:cTn id="7" dur="500"/>
                                        <p:tgtEl>
                                          <p:spTgt spid="264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6"/>
                                        </p:tgtEl>
                                        <p:attrNameLst>
                                          <p:attrName>style.visibility</p:attrName>
                                        </p:attrNameLst>
                                      </p:cBhvr>
                                      <p:to>
                                        <p:strVal val="visible"/>
                                      </p:to>
                                    </p:set>
                                    <p:animEffect transition="in" filter="wipe(left)">
                                      <p:cBhvr>
                                        <p:cTn id="12" dur="500"/>
                                        <p:tgtEl>
                                          <p:spTgt spid="264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197"/>
                                        </p:tgtEl>
                                        <p:attrNameLst>
                                          <p:attrName>style.visibility</p:attrName>
                                        </p:attrNameLst>
                                      </p:cBhvr>
                                      <p:to>
                                        <p:strVal val="visible"/>
                                      </p:to>
                                    </p:set>
                                    <p:animEffect transition="in" filter="wipe(left)">
                                      <p:cBhvr>
                                        <p:cTn id="17" dur="500"/>
                                        <p:tgtEl>
                                          <p:spTgt spid="264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4198"/>
                                        </p:tgtEl>
                                        <p:attrNameLst>
                                          <p:attrName>style.visibility</p:attrName>
                                        </p:attrNameLst>
                                      </p:cBhvr>
                                      <p:to>
                                        <p:strVal val="visible"/>
                                      </p:to>
                                    </p:set>
                                    <p:animEffect transition="in" filter="wipe(left)">
                                      <p:cBhvr>
                                        <p:cTn id="22" dur="500"/>
                                        <p:tgtEl>
                                          <p:spTgt spid="264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4199"/>
                                        </p:tgtEl>
                                        <p:attrNameLst>
                                          <p:attrName>style.visibility</p:attrName>
                                        </p:attrNameLst>
                                      </p:cBhvr>
                                      <p:to>
                                        <p:strVal val="visible"/>
                                      </p:to>
                                    </p:set>
                                    <p:animEffect transition="in" filter="wipe(left)">
                                      <p:cBhvr>
                                        <p:cTn id="27" dur="500"/>
                                        <p:tgtEl>
                                          <p:spTgt spid="264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4200"/>
                                        </p:tgtEl>
                                        <p:attrNameLst>
                                          <p:attrName>style.visibility</p:attrName>
                                        </p:attrNameLst>
                                      </p:cBhvr>
                                      <p:to>
                                        <p:strVal val="visible"/>
                                      </p:to>
                                    </p:set>
                                    <p:animEffect transition="in" filter="wipe(left)">
                                      <p:cBhvr>
                                        <p:cTn id="32" dur="500"/>
                                        <p:tgtEl>
                                          <p:spTgt spid="2642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4201"/>
                                        </p:tgtEl>
                                        <p:attrNameLst>
                                          <p:attrName>style.visibility</p:attrName>
                                        </p:attrNameLst>
                                      </p:cBhvr>
                                      <p:to>
                                        <p:strVal val="visible"/>
                                      </p:to>
                                    </p:set>
                                    <p:animEffect transition="in" filter="wipe(left)">
                                      <p:cBhvr>
                                        <p:cTn id="37" dur="500"/>
                                        <p:tgtEl>
                                          <p:spTgt spid="2642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4225"/>
                                        </p:tgtEl>
                                        <p:attrNameLst>
                                          <p:attrName>style.visibility</p:attrName>
                                        </p:attrNameLst>
                                      </p:cBhvr>
                                      <p:to>
                                        <p:strVal val="visible"/>
                                      </p:to>
                                    </p:set>
                                    <p:animEffect transition="in" filter="wipe(left)">
                                      <p:cBhvr>
                                        <p:cTn id="42" dur="500"/>
                                        <p:tgtEl>
                                          <p:spTgt spid="2642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4202"/>
                                        </p:tgtEl>
                                        <p:attrNameLst>
                                          <p:attrName>style.visibility</p:attrName>
                                        </p:attrNameLst>
                                      </p:cBhvr>
                                      <p:to>
                                        <p:strVal val="visible"/>
                                      </p:to>
                                    </p:set>
                                    <p:animEffect transition="in" filter="wipe(left)">
                                      <p:cBhvr>
                                        <p:cTn id="47" dur="500"/>
                                        <p:tgtEl>
                                          <p:spTgt spid="264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64203"/>
                                        </p:tgtEl>
                                        <p:attrNameLst>
                                          <p:attrName>style.visibility</p:attrName>
                                        </p:attrNameLst>
                                      </p:cBhvr>
                                      <p:to>
                                        <p:strVal val="visible"/>
                                      </p:to>
                                    </p:set>
                                    <p:animEffect transition="in" filter="wipe(up)">
                                      <p:cBhvr>
                                        <p:cTn id="52" dur="500"/>
                                        <p:tgtEl>
                                          <p:spTgt spid="264203"/>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264207"/>
                                        </p:tgtEl>
                                        <p:attrNameLst>
                                          <p:attrName>style.visibility</p:attrName>
                                        </p:attrNameLst>
                                      </p:cBhvr>
                                      <p:to>
                                        <p:strVal val="visible"/>
                                      </p:to>
                                    </p:set>
                                    <p:animEffect transition="in" filter="wipe(left)">
                                      <p:cBhvr>
                                        <p:cTn id="56" dur="500"/>
                                        <p:tgtEl>
                                          <p:spTgt spid="26420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264208"/>
                                        </p:tgtEl>
                                        <p:attrNameLst>
                                          <p:attrName>style.visibility</p:attrName>
                                        </p:attrNameLst>
                                      </p:cBhvr>
                                      <p:to>
                                        <p:strVal val="visible"/>
                                      </p:to>
                                    </p:set>
                                    <p:animEffect transition="in" filter="wipe(up)">
                                      <p:cBhvr>
                                        <p:cTn id="61" dur="500"/>
                                        <p:tgtEl>
                                          <p:spTgt spid="264208"/>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264211"/>
                                        </p:tgtEl>
                                        <p:attrNameLst>
                                          <p:attrName>style.visibility</p:attrName>
                                        </p:attrNameLst>
                                      </p:cBhvr>
                                      <p:to>
                                        <p:strVal val="visible"/>
                                      </p:to>
                                    </p:set>
                                    <p:animEffect transition="in" filter="wipe(left)">
                                      <p:cBhvr>
                                        <p:cTn id="65" dur="500"/>
                                        <p:tgtEl>
                                          <p:spTgt spid="2642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64212"/>
                                        </p:tgtEl>
                                        <p:attrNameLst>
                                          <p:attrName>style.visibility</p:attrName>
                                        </p:attrNameLst>
                                      </p:cBhvr>
                                      <p:to>
                                        <p:strVal val="visible"/>
                                      </p:to>
                                    </p:set>
                                    <p:animEffect transition="in" filter="wipe(left)">
                                      <p:cBhvr>
                                        <p:cTn id="70" dur="500"/>
                                        <p:tgtEl>
                                          <p:spTgt spid="26421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64213"/>
                                        </p:tgtEl>
                                        <p:attrNameLst>
                                          <p:attrName>style.visibility</p:attrName>
                                        </p:attrNameLst>
                                      </p:cBhvr>
                                      <p:to>
                                        <p:strVal val="visible"/>
                                      </p:to>
                                    </p:set>
                                    <p:animEffect transition="in" filter="wipe(left)">
                                      <p:cBhvr>
                                        <p:cTn id="75" dur="500"/>
                                        <p:tgtEl>
                                          <p:spTgt spid="2642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64214"/>
                                        </p:tgtEl>
                                        <p:attrNameLst>
                                          <p:attrName>style.visibility</p:attrName>
                                        </p:attrNameLst>
                                      </p:cBhvr>
                                      <p:to>
                                        <p:strVal val="visible"/>
                                      </p:to>
                                    </p:set>
                                    <p:animEffect transition="in" filter="wipe(left)">
                                      <p:cBhvr>
                                        <p:cTn id="80" dur="500"/>
                                        <p:tgtEl>
                                          <p:spTgt spid="2642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64215"/>
                                        </p:tgtEl>
                                        <p:attrNameLst>
                                          <p:attrName>style.visibility</p:attrName>
                                        </p:attrNameLst>
                                      </p:cBhvr>
                                      <p:to>
                                        <p:strVal val="visible"/>
                                      </p:to>
                                    </p:set>
                                    <p:animEffect transition="in" filter="wipe(left)">
                                      <p:cBhvr>
                                        <p:cTn id="85" dur="500"/>
                                        <p:tgtEl>
                                          <p:spTgt spid="26421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264216"/>
                                        </p:tgtEl>
                                        <p:attrNameLst>
                                          <p:attrName>style.visibility</p:attrName>
                                        </p:attrNameLst>
                                      </p:cBhvr>
                                      <p:to>
                                        <p:strVal val="visible"/>
                                      </p:to>
                                    </p:set>
                                    <p:animEffect transition="in" filter="wipe(left)">
                                      <p:cBhvr>
                                        <p:cTn id="90" dur="500"/>
                                        <p:tgtEl>
                                          <p:spTgt spid="26421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64217"/>
                                        </p:tgtEl>
                                        <p:attrNameLst>
                                          <p:attrName>style.visibility</p:attrName>
                                        </p:attrNameLst>
                                      </p:cBhvr>
                                      <p:to>
                                        <p:strVal val="visible"/>
                                      </p:to>
                                    </p:set>
                                    <p:animEffect transition="in" filter="wipe(left)">
                                      <p:cBhvr>
                                        <p:cTn id="95" dur="500"/>
                                        <p:tgtEl>
                                          <p:spTgt spid="26421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64218"/>
                                        </p:tgtEl>
                                        <p:attrNameLst>
                                          <p:attrName>style.visibility</p:attrName>
                                        </p:attrNameLst>
                                      </p:cBhvr>
                                      <p:to>
                                        <p:strVal val="visible"/>
                                      </p:to>
                                    </p:set>
                                    <p:animEffect transition="in" filter="wipe(left)">
                                      <p:cBhvr>
                                        <p:cTn id="100" dur="500"/>
                                        <p:tgtEl>
                                          <p:spTgt spid="26421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264219"/>
                                        </p:tgtEl>
                                        <p:attrNameLst>
                                          <p:attrName>style.visibility</p:attrName>
                                        </p:attrNameLst>
                                      </p:cBhvr>
                                      <p:to>
                                        <p:strVal val="visible"/>
                                      </p:to>
                                    </p:set>
                                    <p:animEffect transition="in" filter="wipe(left)">
                                      <p:cBhvr>
                                        <p:cTn id="105" dur="500"/>
                                        <p:tgtEl>
                                          <p:spTgt spid="26421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64220"/>
                                        </p:tgtEl>
                                        <p:attrNameLst>
                                          <p:attrName>style.visibility</p:attrName>
                                        </p:attrNameLst>
                                      </p:cBhvr>
                                      <p:to>
                                        <p:strVal val="visible"/>
                                      </p:to>
                                    </p:set>
                                    <p:animEffect transition="in" filter="wipe(left)">
                                      <p:cBhvr>
                                        <p:cTn id="110" dur="500"/>
                                        <p:tgtEl>
                                          <p:spTgt spid="26422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64221"/>
                                        </p:tgtEl>
                                        <p:attrNameLst>
                                          <p:attrName>style.visibility</p:attrName>
                                        </p:attrNameLst>
                                      </p:cBhvr>
                                      <p:to>
                                        <p:strVal val="visible"/>
                                      </p:to>
                                    </p:set>
                                    <p:animEffect transition="in" filter="wipe(left)">
                                      <p:cBhvr>
                                        <p:cTn id="115" dur="500"/>
                                        <p:tgtEl>
                                          <p:spTgt spid="26422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64222"/>
                                        </p:tgtEl>
                                        <p:attrNameLst>
                                          <p:attrName>style.visibility</p:attrName>
                                        </p:attrNameLst>
                                      </p:cBhvr>
                                      <p:to>
                                        <p:strVal val="visible"/>
                                      </p:to>
                                    </p:set>
                                    <p:animEffect transition="in" filter="wipe(left)">
                                      <p:cBhvr>
                                        <p:cTn id="120" dur="500"/>
                                        <p:tgtEl>
                                          <p:spTgt spid="26422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264224"/>
                                        </p:tgtEl>
                                        <p:attrNameLst>
                                          <p:attrName>style.visibility</p:attrName>
                                        </p:attrNameLst>
                                      </p:cBhvr>
                                      <p:to>
                                        <p:strVal val="visible"/>
                                      </p:to>
                                    </p:set>
                                    <p:animEffect transition="in" filter="wipe(left)">
                                      <p:cBhvr>
                                        <p:cTn id="125" dur="500"/>
                                        <p:tgtEl>
                                          <p:spTgt spid="26422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64223"/>
                                        </p:tgtEl>
                                        <p:attrNameLst>
                                          <p:attrName>style.visibility</p:attrName>
                                        </p:attrNameLst>
                                      </p:cBhvr>
                                      <p:to>
                                        <p:strVal val="visible"/>
                                      </p:to>
                                    </p:set>
                                    <p:animEffect transition="in" filter="wipe(left)">
                                      <p:cBhvr>
                                        <p:cTn id="130" dur="500"/>
                                        <p:tgtEl>
                                          <p:spTgt spid="264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P spid="264196" grpId="0" autoUpdateAnimBg="0"/>
      <p:bldP spid="264197" grpId="0" autoUpdateAnimBg="0"/>
      <p:bldP spid="264198" grpId="0" autoUpdateAnimBg="0"/>
      <p:bldP spid="264199" grpId="0" autoUpdateAnimBg="0"/>
      <p:bldP spid="264200" grpId="0" autoUpdateAnimBg="0"/>
      <p:bldP spid="264220" grpId="0" autoUpdateAnimBg="0"/>
      <p:bldP spid="264222" grpId="0" autoUpdateAnimBg="0"/>
      <p:bldP spid="264223" grpId="0" animBg="1"/>
      <p:bldP spid="2642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209800" y="873024"/>
            <a:ext cx="1060450" cy="609600"/>
          </a:xfrm>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r>
              <a:rPr lang="zh-CN" altLang="en-US" sz="3200" b="1" dirty="0" smtClean="0">
                <a:solidFill>
                  <a:srgbClr val="FF0000"/>
                </a:solidFill>
                <a:latin typeface="宋体" panose="02010600030101010101" pitchFamily="2" charset="-122"/>
                <a:ea typeface="宋体" panose="02010600030101010101" pitchFamily="2" charset="-122"/>
              </a:rPr>
              <a:t>练习</a:t>
            </a:r>
            <a:endParaRPr lang="zh-CN" altLang="en-US" sz="3200" b="1" dirty="0">
              <a:solidFill>
                <a:srgbClr val="FF0000"/>
              </a:solidFill>
              <a:latin typeface="宋体" panose="02010600030101010101" pitchFamily="2" charset="-122"/>
              <a:ea typeface="宋体" panose="02010600030101010101" pitchFamily="2" charset="-122"/>
            </a:endParaRPr>
          </a:p>
        </p:txBody>
      </p:sp>
      <p:sp>
        <p:nvSpPr>
          <p:cNvPr id="265219" name="Text Box 3"/>
          <p:cNvSpPr txBox="1">
            <a:spLocks noChangeArrowheads="1"/>
          </p:cNvSpPr>
          <p:nvPr/>
        </p:nvSpPr>
        <p:spPr bwMode="auto">
          <a:xfrm>
            <a:off x="2209800" y="1843088"/>
            <a:ext cx="1524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楷体_GB2312" pitchFamily="49" charset="-122"/>
              </a:rPr>
              <a:t>题</a:t>
            </a:r>
            <a:r>
              <a:rPr lang="en-US" altLang="zh-CN" sz="2800" b="1">
                <a:solidFill>
                  <a:schemeClr val="tx2"/>
                </a:solidFill>
                <a:ea typeface="楷体_GB2312" pitchFamily="49" charset="-122"/>
              </a:rPr>
              <a:t>1</a:t>
            </a:r>
          </a:p>
        </p:txBody>
      </p:sp>
      <p:graphicFrame>
        <p:nvGraphicFramePr>
          <p:cNvPr id="265220" name="Object 4"/>
          <p:cNvGraphicFramePr>
            <a:graphicFrameLocks noChangeAspect="1"/>
          </p:cNvGraphicFramePr>
          <p:nvPr/>
        </p:nvGraphicFramePr>
        <p:xfrm>
          <a:off x="3251200" y="2673350"/>
          <a:ext cx="711200" cy="914400"/>
        </p:xfrm>
        <a:graphic>
          <a:graphicData uri="http://schemas.openxmlformats.org/presentationml/2006/ole">
            <mc:AlternateContent xmlns:mc="http://schemas.openxmlformats.org/markup-compatibility/2006">
              <mc:Choice xmlns:v="urn:schemas-microsoft-com:vml" Requires="v">
                <p:oleObj spid="_x0000_s22992" name="公式" r:id="rId3" imgW="704799" imgH="904978" progId="Equation.3">
                  <p:embed/>
                </p:oleObj>
              </mc:Choice>
              <mc:Fallback>
                <p:oleObj name="公式" r:id="rId3" imgW="704799" imgH="90497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2673350"/>
                        <a:ext cx="711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1" name="Object 5"/>
          <p:cNvGraphicFramePr>
            <a:graphicFrameLocks noChangeAspect="1"/>
          </p:cNvGraphicFramePr>
          <p:nvPr/>
        </p:nvGraphicFramePr>
        <p:xfrm>
          <a:off x="3754438" y="3722688"/>
          <a:ext cx="1433512" cy="1054100"/>
        </p:xfrm>
        <a:graphic>
          <a:graphicData uri="http://schemas.openxmlformats.org/presentationml/2006/ole">
            <mc:AlternateContent xmlns:mc="http://schemas.openxmlformats.org/markup-compatibility/2006">
              <mc:Choice xmlns:v="urn:schemas-microsoft-com:vml" Requires="v">
                <p:oleObj spid="_x0000_s22993" name="公式" r:id="rId5" imgW="1428685" imgH="1047814" progId="Equation.3">
                  <p:embed/>
                </p:oleObj>
              </mc:Choice>
              <mc:Fallback>
                <p:oleObj name="公式" r:id="rId5" imgW="1428685" imgH="1047814"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754438" y="3722688"/>
                        <a:ext cx="1433512"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2" name="Object 6"/>
          <p:cNvGraphicFramePr>
            <a:graphicFrameLocks noChangeAspect="1"/>
          </p:cNvGraphicFramePr>
          <p:nvPr/>
        </p:nvGraphicFramePr>
        <p:xfrm>
          <a:off x="5737225" y="3952875"/>
          <a:ext cx="279400" cy="304800"/>
        </p:xfrm>
        <a:graphic>
          <a:graphicData uri="http://schemas.openxmlformats.org/presentationml/2006/ole">
            <mc:AlternateContent xmlns:mc="http://schemas.openxmlformats.org/markup-compatibility/2006">
              <mc:Choice xmlns:v="urn:schemas-microsoft-com:vml" Requires="v">
                <p:oleObj spid="_x0000_s22994" name="Equation" r:id="rId7" imgW="266859" imgH="295404" progId="Equation.3">
                  <p:embed/>
                </p:oleObj>
              </mc:Choice>
              <mc:Fallback>
                <p:oleObj name="Equation" r:id="rId7" imgW="266859" imgH="29540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225" y="3952875"/>
                        <a:ext cx="279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p:cNvGraphicFramePr>
            <a:graphicFrameLocks noChangeAspect="1"/>
          </p:cNvGraphicFramePr>
          <p:nvPr/>
        </p:nvGraphicFramePr>
        <p:xfrm>
          <a:off x="4557713" y="2684463"/>
          <a:ext cx="469900" cy="914400"/>
        </p:xfrm>
        <a:graphic>
          <a:graphicData uri="http://schemas.openxmlformats.org/presentationml/2006/ole">
            <mc:AlternateContent xmlns:mc="http://schemas.openxmlformats.org/markup-compatibility/2006">
              <mc:Choice xmlns:v="urn:schemas-microsoft-com:vml" Requires="v">
                <p:oleObj spid="_x0000_s22995" name="公式" r:id="rId9" imgW="457374" imgH="904978" progId="Equation.3">
                  <p:embed/>
                </p:oleObj>
              </mc:Choice>
              <mc:Fallback>
                <p:oleObj name="公式" r:id="rId9" imgW="457374" imgH="904978" progId="Equation.3">
                  <p:embed/>
                  <p:pic>
                    <p:nvPicPr>
                      <p:cNvPr id="0" name=""/>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4557713" y="2684463"/>
                        <a:ext cx="469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4" name="Object 8"/>
          <p:cNvGraphicFramePr>
            <a:graphicFrameLocks noChangeAspect="1"/>
          </p:cNvGraphicFramePr>
          <p:nvPr/>
        </p:nvGraphicFramePr>
        <p:xfrm>
          <a:off x="4025900" y="2684463"/>
          <a:ext cx="469900" cy="914400"/>
        </p:xfrm>
        <a:graphic>
          <a:graphicData uri="http://schemas.openxmlformats.org/presentationml/2006/ole">
            <mc:AlternateContent xmlns:mc="http://schemas.openxmlformats.org/markup-compatibility/2006">
              <mc:Choice xmlns:v="urn:schemas-microsoft-com:vml" Requires="v">
                <p:oleObj spid="_x0000_s22996" name="公式" r:id="rId11" imgW="457374" imgH="904978" progId="Equation.3">
                  <p:embed/>
                </p:oleObj>
              </mc:Choice>
              <mc:Fallback>
                <p:oleObj name="公式" r:id="rId11" imgW="457374" imgH="9049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5900" y="2684463"/>
                        <a:ext cx="469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5" name="Object 9"/>
          <p:cNvGraphicFramePr>
            <a:graphicFrameLocks noChangeAspect="1"/>
          </p:cNvGraphicFramePr>
          <p:nvPr/>
        </p:nvGraphicFramePr>
        <p:xfrm>
          <a:off x="5051425" y="2673350"/>
          <a:ext cx="736600" cy="914400"/>
        </p:xfrm>
        <a:graphic>
          <a:graphicData uri="http://schemas.openxmlformats.org/presentationml/2006/ole">
            <mc:AlternateContent xmlns:mc="http://schemas.openxmlformats.org/markup-compatibility/2006">
              <mc:Choice xmlns:v="urn:schemas-microsoft-com:vml" Requires="v">
                <p:oleObj spid="_x0000_s22997" name="公式" r:id="rId13" imgW="723886" imgH="904978" progId="Equation.3">
                  <p:embed/>
                </p:oleObj>
              </mc:Choice>
              <mc:Fallback>
                <p:oleObj name="公式" r:id="rId13" imgW="723886" imgH="9049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1425" y="2673350"/>
                        <a:ext cx="73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6" name="Object 10"/>
          <p:cNvGraphicFramePr>
            <a:graphicFrameLocks noChangeAspect="1"/>
          </p:cNvGraphicFramePr>
          <p:nvPr/>
        </p:nvGraphicFramePr>
        <p:xfrm>
          <a:off x="5875338" y="2686050"/>
          <a:ext cx="457200" cy="914400"/>
        </p:xfrm>
        <a:graphic>
          <a:graphicData uri="http://schemas.openxmlformats.org/presentationml/2006/ole">
            <mc:AlternateContent xmlns:mc="http://schemas.openxmlformats.org/markup-compatibility/2006">
              <mc:Choice xmlns:v="urn:schemas-microsoft-com:vml" Requires="v">
                <p:oleObj spid="_x0000_s22998" name="公式" r:id="rId15" imgW="447657" imgH="904978" progId="Equation.3">
                  <p:embed/>
                </p:oleObj>
              </mc:Choice>
              <mc:Fallback>
                <p:oleObj name="公式" r:id="rId15" imgW="447657" imgH="904978"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5875338" y="2686050"/>
                        <a:ext cx="45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7" name="Object 11"/>
          <p:cNvGraphicFramePr>
            <a:graphicFrameLocks noChangeAspect="1"/>
          </p:cNvGraphicFramePr>
          <p:nvPr/>
        </p:nvGraphicFramePr>
        <p:xfrm>
          <a:off x="7696200" y="3705225"/>
          <a:ext cx="1066800" cy="939800"/>
        </p:xfrm>
        <a:graphic>
          <a:graphicData uri="http://schemas.openxmlformats.org/presentationml/2006/ole">
            <mc:AlternateContent xmlns:mc="http://schemas.openxmlformats.org/markup-compatibility/2006">
              <mc:Choice xmlns:v="urn:schemas-microsoft-com:vml" Requires="v">
                <p:oleObj spid="_x0000_s22999" name="公式" r:id="rId17" imgW="1057373" imgH="933476" progId="Equation.3">
                  <p:embed/>
                </p:oleObj>
              </mc:Choice>
              <mc:Fallback>
                <p:oleObj name="公式" r:id="rId17" imgW="1057373" imgH="933476" progId="Equation.3">
                  <p:embed/>
                  <p:pic>
                    <p:nvPicPr>
                      <p:cNvPr id="0" name=""/>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7696200" y="3705225"/>
                        <a:ext cx="1066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8" name="Object 12"/>
          <p:cNvGraphicFramePr>
            <a:graphicFrameLocks noChangeAspect="1"/>
          </p:cNvGraphicFramePr>
          <p:nvPr/>
        </p:nvGraphicFramePr>
        <p:xfrm>
          <a:off x="8826500" y="3968750"/>
          <a:ext cx="774700" cy="393700"/>
        </p:xfrm>
        <a:graphic>
          <a:graphicData uri="http://schemas.openxmlformats.org/presentationml/2006/ole">
            <mc:AlternateContent xmlns:mc="http://schemas.openxmlformats.org/markup-compatibility/2006">
              <mc:Choice xmlns:v="urn:schemas-microsoft-com:vml" Requires="v">
                <p:oleObj spid="_x0000_s23000" name="公式" r:id="rId19" imgW="762058" imgH="380897" progId="Equation.3">
                  <p:embed/>
                </p:oleObj>
              </mc:Choice>
              <mc:Fallback>
                <p:oleObj name="公式" r:id="rId19" imgW="762058" imgH="38089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26500" y="3968750"/>
                        <a:ext cx="774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9" name="Object 13"/>
          <p:cNvGraphicFramePr>
            <a:graphicFrameLocks noChangeAspect="1"/>
          </p:cNvGraphicFramePr>
          <p:nvPr/>
        </p:nvGraphicFramePr>
        <p:xfrm>
          <a:off x="5273675" y="3698875"/>
          <a:ext cx="406400" cy="914400"/>
        </p:xfrm>
        <a:graphic>
          <a:graphicData uri="http://schemas.openxmlformats.org/presentationml/2006/ole">
            <mc:AlternateContent xmlns:mc="http://schemas.openxmlformats.org/markup-compatibility/2006">
              <mc:Choice xmlns:v="urn:schemas-microsoft-com:vml" Requires="v">
                <p:oleObj spid="_x0000_s23001" name="公式" r:id="rId21" imgW="400115" imgH="904978" progId="Equation.3">
                  <p:embed/>
                </p:oleObj>
              </mc:Choice>
              <mc:Fallback>
                <p:oleObj name="公式" r:id="rId21" imgW="400115" imgH="904978"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5273675" y="3698875"/>
                        <a:ext cx="406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30" name="Object 14"/>
          <p:cNvGraphicFramePr>
            <a:graphicFrameLocks noChangeAspect="1"/>
          </p:cNvGraphicFramePr>
          <p:nvPr/>
        </p:nvGraphicFramePr>
        <p:xfrm>
          <a:off x="6130925" y="3741738"/>
          <a:ext cx="1422400" cy="1054100"/>
        </p:xfrm>
        <a:graphic>
          <a:graphicData uri="http://schemas.openxmlformats.org/presentationml/2006/ole">
            <mc:AlternateContent xmlns:mc="http://schemas.openxmlformats.org/markup-compatibility/2006">
              <mc:Choice xmlns:v="urn:schemas-microsoft-com:vml" Requires="v">
                <p:oleObj spid="_x0000_s23002" name="公式" r:id="rId23" imgW="1409599" imgH="1047814" progId="Equation.3">
                  <p:embed/>
                </p:oleObj>
              </mc:Choice>
              <mc:Fallback>
                <p:oleObj name="公式" r:id="rId23" imgW="1409599" imgH="1047814" progId="Equation.3">
                  <p:embed/>
                  <p:pic>
                    <p:nvPicPr>
                      <p:cNvPr id="0" name=""/>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6130925" y="3741738"/>
                        <a:ext cx="14224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31" name="Object 15"/>
          <p:cNvGraphicFramePr>
            <a:graphicFrameLocks noChangeAspect="1"/>
          </p:cNvGraphicFramePr>
          <p:nvPr/>
        </p:nvGraphicFramePr>
        <p:xfrm>
          <a:off x="3767138" y="4895850"/>
          <a:ext cx="1460500" cy="939800"/>
        </p:xfrm>
        <a:graphic>
          <a:graphicData uri="http://schemas.openxmlformats.org/presentationml/2006/ole">
            <mc:AlternateContent xmlns:mc="http://schemas.openxmlformats.org/markup-compatibility/2006">
              <mc:Choice xmlns:v="urn:schemas-microsoft-com:vml" Requires="v">
                <p:oleObj spid="_x0000_s23003" name="公式" r:id="rId25" imgW="1447771" imgH="933476" progId="Equation.3">
                  <p:embed/>
                </p:oleObj>
              </mc:Choice>
              <mc:Fallback>
                <p:oleObj name="公式" r:id="rId25" imgW="1447771" imgH="933476"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67138" y="4895850"/>
                        <a:ext cx="1460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32" name="Object 16"/>
          <p:cNvGraphicFramePr>
            <a:graphicFrameLocks noChangeAspect="1"/>
          </p:cNvGraphicFramePr>
          <p:nvPr/>
        </p:nvGraphicFramePr>
        <p:xfrm>
          <a:off x="5375275" y="4926013"/>
          <a:ext cx="1397000" cy="863600"/>
        </p:xfrm>
        <a:graphic>
          <a:graphicData uri="http://schemas.openxmlformats.org/presentationml/2006/ole">
            <mc:AlternateContent xmlns:mc="http://schemas.openxmlformats.org/markup-compatibility/2006">
              <mc:Choice xmlns:v="urn:schemas-microsoft-com:vml" Requires="v">
                <p:oleObj spid="_x0000_s23004" name="公式" r:id="rId27" imgW="1390513" imgH="857366" progId="Equation.3">
                  <p:embed/>
                </p:oleObj>
              </mc:Choice>
              <mc:Fallback>
                <p:oleObj name="公式" r:id="rId27" imgW="1390513" imgH="85736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75275" y="4926013"/>
                        <a:ext cx="1397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40" name="Object 24"/>
          <p:cNvGraphicFramePr>
            <a:graphicFrameLocks noChangeAspect="1"/>
          </p:cNvGraphicFramePr>
          <p:nvPr>
            <p:extLst>
              <p:ext uri="{D42A27DB-BD31-4B8C-83A1-F6EECF244321}">
                <p14:modId xmlns:p14="http://schemas.microsoft.com/office/powerpoint/2010/main" val="1553500472"/>
              </p:ext>
            </p:extLst>
          </p:nvPr>
        </p:nvGraphicFramePr>
        <p:xfrm>
          <a:off x="3143672" y="1624012"/>
          <a:ext cx="4849813" cy="914400"/>
        </p:xfrm>
        <a:graphic>
          <a:graphicData uri="http://schemas.openxmlformats.org/presentationml/2006/ole">
            <mc:AlternateContent xmlns:mc="http://schemas.openxmlformats.org/markup-compatibility/2006">
              <mc:Choice xmlns:v="urn:schemas-microsoft-com:vml" Requires="v">
                <p:oleObj spid="_x0000_s23005" name="公式" r:id="rId29" imgW="4838859" imgH="904978" progId="Equation.3">
                  <p:embed/>
                </p:oleObj>
              </mc:Choice>
              <mc:Fallback>
                <p:oleObj name="公式" r:id="rId29" imgW="4838859" imgH="904978" progId="Equation.3">
                  <p:embed/>
                  <p:pic>
                    <p:nvPicPr>
                      <p:cNvPr id="0" name=""/>
                      <p:cNvPicPr>
                        <a:picLocks noChangeAspect="1" noChangeArrowheads="1"/>
                      </p:cNvPicPr>
                      <p:nvPr/>
                    </p:nvPicPr>
                    <p:blipFill>
                      <a:blip r:embed="rId30">
                        <a:grayscl/>
                        <a:biLevel thresh="50000"/>
                        <a:extLst>
                          <a:ext uri="{28A0092B-C50C-407E-A947-70E740481C1C}">
                            <a14:useLocalDpi xmlns:a14="http://schemas.microsoft.com/office/drawing/2010/main" val="0"/>
                          </a:ext>
                        </a:extLst>
                      </a:blip>
                      <a:srcRect/>
                      <a:stretch>
                        <a:fillRect/>
                      </a:stretch>
                    </p:blipFill>
                    <p:spPr bwMode="auto">
                      <a:xfrm>
                        <a:off x="3143672" y="1624012"/>
                        <a:ext cx="48498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41" name="Text Box 25"/>
          <p:cNvSpPr txBox="1">
            <a:spLocks noChangeArrowheads="1"/>
          </p:cNvSpPr>
          <p:nvPr/>
        </p:nvSpPr>
        <p:spPr bwMode="auto">
          <a:xfrm>
            <a:off x="3270250" y="57292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ea typeface="楷体_GB2312" pitchFamily="49" charset="-122"/>
              </a:rPr>
              <a:t>……</a:t>
            </a:r>
          </a:p>
        </p:txBody>
      </p:sp>
    </p:spTree>
    <p:extLst>
      <p:ext uri="{BB962C8B-B14F-4D97-AF65-F5344CB8AC3E}">
        <p14:creationId xmlns:p14="http://schemas.microsoft.com/office/powerpoint/2010/main" val="13514530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gtEl>
                                        <p:attrNameLst>
                                          <p:attrName>style.visibility</p:attrName>
                                        </p:attrNameLst>
                                      </p:cBhvr>
                                      <p:to>
                                        <p:strVal val="visible"/>
                                      </p:to>
                                    </p:set>
                                    <p:animEffect transition="in" filter="wipe(left)">
                                      <p:cBhvr>
                                        <p:cTn id="7" dur="500"/>
                                        <p:tgtEl>
                                          <p:spTgt spid="265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5240"/>
                                        </p:tgtEl>
                                        <p:attrNameLst>
                                          <p:attrName>style.visibility</p:attrName>
                                        </p:attrNameLst>
                                      </p:cBhvr>
                                      <p:to>
                                        <p:strVal val="visible"/>
                                      </p:to>
                                    </p:set>
                                    <p:animEffect transition="in" filter="wipe(left)">
                                      <p:cBhvr>
                                        <p:cTn id="12" dur="500"/>
                                        <p:tgtEl>
                                          <p:spTgt spid="26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5220"/>
                                        </p:tgtEl>
                                        <p:attrNameLst>
                                          <p:attrName>style.visibility</p:attrName>
                                        </p:attrNameLst>
                                      </p:cBhvr>
                                      <p:to>
                                        <p:strVal val="visible"/>
                                      </p:to>
                                    </p:set>
                                    <p:animEffect transition="in" filter="wipe(left)">
                                      <p:cBhvr>
                                        <p:cTn id="17" dur="500"/>
                                        <p:tgtEl>
                                          <p:spTgt spid="265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5224"/>
                                        </p:tgtEl>
                                        <p:attrNameLst>
                                          <p:attrName>style.visibility</p:attrName>
                                        </p:attrNameLst>
                                      </p:cBhvr>
                                      <p:to>
                                        <p:strVal val="visible"/>
                                      </p:to>
                                    </p:set>
                                    <p:animEffect transition="in" filter="wipe(left)">
                                      <p:cBhvr>
                                        <p:cTn id="22" dur="500"/>
                                        <p:tgtEl>
                                          <p:spTgt spid="265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Effect transition="in" filter="wipe(left)">
                                      <p:cBhvr>
                                        <p:cTn id="27" dur="500"/>
                                        <p:tgtEl>
                                          <p:spTgt spid="265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5225"/>
                                        </p:tgtEl>
                                        <p:attrNameLst>
                                          <p:attrName>style.visibility</p:attrName>
                                        </p:attrNameLst>
                                      </p:cBhvr>
                                      <p:to>
                                        <p:strVal val="visible"/>
                                      </p:to>
                                    </p:set>
                                    <p:animEffect transition="in" filter="wipe(left)">
                                      <p:cBhvr>
                                        <p:cTn id="32" dur="500"/>
                                        <p:tgtEl>
                                          <p:spTgt spid="2652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5226"/>
                                        </p:tgtEl>
                                        <p:attrNameLst>
                                          <p:attrName>style.visibility</p:attrName>
                                        </p:attrNameLst>
                                      </p:cBhvr>
                                      <p:to>
                                        <p:strVal val="visible"/>
                                      </p:to>
                                    </p:set>
                                    <p:animEffect transition="in" filter="wipe(left)">
                                      <p:cBhvr>
                                        <p:cTn id="37" dur="500"/>
                                        <p:tgtEl>
                                          <p:spTgt spid="2652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5221"/>
                                        </p:tgtEl>
                                        <p:attrNameLst>
                                          <p:attrName>style.visibility</p:attrName>
                                        </p:attrNameLst>
                                      </p:cBhvr>
                                      <p:to>
                                        <p:strVal val="visible"/>
                                      </p:to>
                                    </p:set>
                                    <p:animEffect transition="in" filter="wipe(left)">
                                      <p:cBhvr>
                                        <p:cTn id="42" dur="500"/>
                                        <p:tgtEl>
                                          <p:spTgt spid="2652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5229"/>
                                        </p:tgtEl>
                                        <p:attrNameLst>
                                          <p:attrName>style.visibility</p:attrName>
                                        </p:attrNameLst>
                                      </p:cBhvr>
                                      <p:to>
                                        <p:strVal val="visible"/>
                                      </p:to>
                                    </p:set>
                                    <p:animEffect transition="in" filter="wipe(left)">
                                      <p:cBhvr>
                                        <p:cTn id="47" dur="500"/>
                                        <p:tgtEl>
                                          <p:spTgt spid="2652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5222"/>
                                        </p:tgtEl>
                                        <p:attrNameLst>
                                          <p:attrName>style.visibility</p:attrName>
                                        </p:attrNameLst>
                                      </p:cBhvr>
                                      <p:to>
                                        <p:strVal val="visible"/>
                                      </p:to>
                                    </p:set>
                                    <p:animEffect transition="in" filter="wipe(left)">
                                      <p:cBhvr>
                                        <p:cTn id="52" dur="500"/>
                                        <p:tgtEl>
                                          <p:spTgt spid="2652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5230"/>
                                        </p:tgtEl>
                                        <p:attrNameLst>
                                          <p:attrName>style.visibility</p:attrName>
                                        </p:attrNameLst>
                                      </p:cBhvr>
                                      <p:to>
                                        <p:strVal val="visible"/>
                                      </p:to>
                                    </p:set>
                                    <p:animEffect transition="in" filter="wipe(left)">
                                      <p:cBhvr>
                                        <p:cTn id="57" dur="500"/>
                                        <p:tgtEl>
                                          <p:spTgt spid="2652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65227"/>
                                        </p:tgtEl>
                                        <p:attrNameLst>
                                          <p:attrName>style.visibility</p:attrName>
                                        </p:attrNameLst>
                                      </p:cBhvr>
                                      <p:to>
                                        <p:strVal val="visible"/>
                                      </p:to>
                                    </p:set>
                                    <p:animEffect transition="in" filter="wipe(left)">
                                      <p:cBhvr>
                                        <p:cTn id="62" dur="500"/>
                                        <p:tgtEl>
                                          <p:spTgt spid="2652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65228"/>
                                        </p:tgtEl>
                                        <p:attrNameLst>
                                          <p:attrName>style.visibility</p:attrName>
                                        </p:attrNameLst>
                                      </p:cBhvr>
                                      <p:to>
                                        <p:strVal val="visible"/>
                                      </p:to>
                                    </p:set>
                                    <p:animEffect transition="in" filter="wipe(left)">
                                      <p:cBhvr>
                                        <p:cTn id="67" dur="500"/>
                                        <p:tgtEl>
                                          <p:spTgt spid="2652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65231"/>
                                        </p:tgtEl>
                                        <p:attrNameLst>
                                          <p:attrName>style.visibility</p:attrName>
                                        </p:attrNameLst>
                                      </p:cBhvr>
                                      <p:to>
                                        <p:strVal val="visible"/>
                                      </p:to>
                                    </p:set>
                                    <p:animEffect transition="in" filter="wipe(left)">
                                      <p:cBhvr>
                                        <p:cTn id="72" dur="500"/>
                                        <p:tgtEl>
                                          <p:spTgt spid="2652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65232"/>
                                        </p:tgtEl>
                                        <p:attrNameLst>
                                          <p:attrName>style.visibility</p:attrName>
                                        </p:attrNameLst>
                                      </p:cBhvr>
                                      <p:to>
                                        <p:strVal val="visible"/>
                                      </p:to>
                                    </p:set>
                                    <p:animEffect transition="in" filter="wipe(left)">
                                      <p:cBhvr>
                                        <p:cTn id="77" dur="500"/>
                                        <p:tgtEl>
                                          <p:spTgt spid="26523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5241">
                                            <p:txEl>
                                              <p:pRg st="0" end="0"/>
                                            </p:txEl>
                                          </p:spTgt>
                                        </p:tgtEl>
                                        <p:attrNameLst>
                                          <p:attrName>style.visibility</p:attrName>
                                        </p:attrNameLst>
                                      </p:cBhvr>
                                      <p:to>
                                        <p:strVal val="visible"/>
                                      </p:to>
                                    </p:set>
                                    <p:animEffect transition="in" filter="wipe(left)">
                                      <p:cBhvr>
                                        <p:cTn id="82" dur="500"/>
                                        <p:tgtEl>
                                          <p:spTgt spid="265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utoUpdateAnimBg="0"/>
      <p:bldP spid="26524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940050" y="625477"/>
            <a:ext cx="1244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tx2"/>
                </a:solidFill>
                <a:ea typeface="仿宋_GB2312" pitchFamily="49" charset="-122"/>
              </a:rPr>
              <a:t> </a:t>
            </a:r>
            <a:r>
              <a:rPr lang="zh-CN" altLang="en-US" sz="2800" b="1" dirty="0">
                <a:solidFill>
                  <a:srgbClr val="FF0000"/>
                </a:solidFill>
                <a:ea typeface="楷体_GB2312" pitchFamily="49" charset="-122"/>
              </a:rPr>
              <a:t>题</a:t>
            </a:r>
            <a:r>
              <a:rPr lang="en-US" altLang="zh-CN" sz="2800" b="1" dirty="0">
                <a:solidFill>
                  <a:srgbClr val="FF0000"/>
                </a:solidFill>
                <a:ea typeface="仿宋_GB2312" pitchFamily="49" charset="-122"/>
              </a:rPr>
              <a:t>2</a:t>
            </a:r>
          </a:p>
        </p:txBody>
      </p:sp>
      <p:graphicFrame>
        <p:nvGraphicFramePr>
          <p:cNvPr id="266243" name="Object 3"/>
          <p:cNvGraphicFramePr>
            <a:graphicFrameLocks noChangeAspect="1"/>
          </p:cNvGraphicFramePr>
          <p:nvPr/>
        </p:nvGraphicFramePr>
        <p:xfrm>
          <a:off x="3378200" y="1535113"/>
          <a:ext cx="762000" cy="914400"/>
        </p:xfrm>
        <a:graphic>
          <a:graphicData uri="http://schemas.openxmlformats.org/presentationml/2006/ole">
            <mc:AlternateContent xmlns:mc="http://schemas.openxmlformats.org/markup-compatibility/2006">
              <mc:Choice xmlns:v="urn:schemas-microsoft-com:vml" Requires="v">
                <p:oleObj spid="_x0000_s24034" name="公式" r:id="rId3" imgW="752341" imgH="904978" progId="Equation.3">
                  <p:embed/>
                </p:oleObj>
              </mc:Choice>
              <mc:Fallback>
                <p:oleObj name="公式" r:id="rId3" imgW="752341" imgH="90497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200" y="1535113"/>
                        <a:ext cx="762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4" name="Object 4"/>
          <p:cNvGraphicFramePr>
            <a:graphicFrameLocks noChangeAspect="1"/>
          </p:cNvGraphicFramePr>
          <p:nvPr/>
        </p:nvGraphicFramePr>
        <p:xfrm>
          <a:off x="4565650" y="1530350"/>
          <a:ext cx="406400" cy="914400"/>
        </p:xfrm>
        <a:graphic>
          <a:graphicData uri="http://schemas.openxmlformats.org/presentationml/2006/ole">
            <mc:AlternateContent xmlns:mc="http://schemas.openxmlformats.org/markup-compatibility/2006">
              <mc:Choice xmlns:v="urn:schemas-microsoft-com:vml" Requires="v">
                <p:oleObj spid="_x0000_s24035" name="公式" r:id="rId5" imgW="400115" imgH="904978" progId="Equation.3">
                  <p:embed/>
                </p:oleObj>
              </mc:Choice>
              <mc:Fallback>
                <p:oleObj name="公式" r:id="rId5" imgW="400115" imgH="904978"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565650" y="1530350"/>
                        <a:ext cx="406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5" name="Object 5"/>
          <p:cNvGraphicFramePr>
            <a:graphicFrameLocks noChangeAspect="1"/>
          </p:cNvGraphicFramePr>
          <p:nvPr/>
        </p:nvGraphicFramePr>
        <p:xfrm>
          <a:off x="4108450" y="1752600"/>
          <a:ext cx="393700" cy="419100"/>
        </p:xfrm>
        <a:graphic>
          <a:graphicData uri="http://schemas.openxmlformats.org/presentationml/2006/ole">
            <mc:AlternateContent xmlns:mc="http://schemas.openxmlformats.org/markup-compatibility/2006">
              <mc:Choice xmlns:v="urn:schemas-microsoft-com:vml" Requires="v">
                <p:oleObj spid="_x0000_s24036" name="公式" r:id="rId7" imgW="381029" imgH="409742" progId="Equation.3">
                  <p:embed/>
                </p:oleObj>
              </mc:Choice>
              <mc:Fallback>
                <p:oleObj name="公式" r:id="rId7" imgW="381029" imgH="4097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8450" y="17526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6" name="Object 6"/>
          <p:cNvGraphicFramePr>
            <a:graphicFrameLocks noChangeAspect="1"/>
          </p:cNvGraphicFramePr>
          <p:nvPr/>
        </p:nvGraphicFramePr>
        <p:xfrm>
          <a:off x="5029200" y="1527175"/>
          <a:ext cx="952500" cy="914400"/>
        </p:xfrm>
        <a:graphic>
          <a:graphicData uri="http://schemas.openxmlformats.org/presentationml/2006/ole">
            <mc:AlternateContent xmlns:mc="http://schemas.openxmlformats.org/markup-compatibility/2006">
              <mc:Choice xmlns:v="urn:schemas-microsoft-com:vml" Requires="v">
                <p:oleObj spid="_x0000_s24037" name="公式" r:id="rId9" imgW="942856" imgH="904978" progId="Equation.3">
                  <p:embed/>
                </p:oleObj>
              </mc:Choice>
              <mc:Fallback>
                <p:oleObj name="公式" r:id="rId9" imgW="942856" imgH="90497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1527175"/>
                        <a:ext cx="952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7" name="Object 7"/>
          <p:cNvGraphicFramePr>
            <a:graphicFrameLocks noChangeAspect="1"/>
          </p:cNvGraphicFramePr>
          <p:nvPr/>
        </p:nvGraphicFramePr>
        <p:xfrm>
          <a:off x="3354388" y="2508250"/>
          <a:ext cx="749300" cy="914400"/>
        </p:xfrm>
        <a:graphic>
          <a:graphicData uri="http://schemas.openxmlformats.org/presentationml/2006/ole">
            <mc:AlternateContent xmlns:mc="http://schemas.openxmlformats.org/markup-compatibility/2006">
              <mc:Choice xmlns:v="urn:schemas-microsoft-com:vml" Requires="v">
                <p:oleObj spid="_x0000_s24038" name="公式" r:id="rId11" imgW="742972" imgH="904978" progId="Equation.3">
                  <p:embed/>
                </p:oleObj>
              </mc:Choice>
              <mc:Fallback>
                <p:oleObj name="公式" r:id="rId11" imgW="742972" imgH="9049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4388" y="2508250"/>
                        <a:ext cx="749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8" name="Object 8"/>
          <p:cNvGraphicFramePr>
            <a:graphicFrameLocks noChangeAspect="1"/>
          </p:cNvGraphicFramePr>
          <p:nvPr/>
        </p:nvGraphicFramePr>
        <p:xfrm>
          <a:off x="4108450" y="2711450"/>
          <a:ext cx="393700" cy="419100"/>
        </p:xfrm>
        <a:graphic>
          <a:graphicData uri="http://schemas.openxmlformats.org/presentationml/2006/ole">
            <mc:AlternateContent xmlns:mc="http://schemas.openxmlformats.org/markup-compatibility/2006">
              <mc:Choice xmlns:v="urn:schemas-microsoft-com:vml" Requires="v">
                <p:oleObj spid="_x0000_s24039" name="公式" r:id="rId13" imgW="381029" imgH="409742" progId="Equation.3">
                  <p:embed/>
                </p:oleObj>
              </mc:Choice>
              <mc:Fallback>
                <p:oleObj name="公式" r:id="rId13" imgW="381029" imgH="40974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8450" y="271145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9" name="Object 9"/>
          <p:cNvGraphicFramePr>
            <a:graphicFrameLocks noChangeAspect="1"/>
          </p:cNvGraphicFramePr>
          <p:nvPr/>
        </p:nvGraphicFramePr>
        <p:xfrm>
          <a:off x="4521200" y="2514600"/>
          <a:ext cx="1066800" cy="939800"/>
        </p:xfrm>
        <a:graphic>
          <a:graphicData uri="http://schemas.openxmlformats.org/presentationml/2006/ole">
            <mc:AlternateContent xmlns:mc="http://schemas.openxmlformats.org/markup-compatibility/2006">
              <mc:Choice xmlns:v="urn:schemas-microsoft-com:vml" Requires="v">
                <p:oleObj spid="_x0000_s24040" name="公式" r:id="rId15" imgW="1057373" imgH="933476" progId="Equation.3">
                  <p:embed/>
                </p:oleObj>
              </mc:Choice>
              <mc:Fallback>
                <p:oleObj name="公式" r:id="rId15" imgW="1057373" imgH="933476"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521200" y="2514600"/>
                        <a:ext cx="1066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0" name="Object 10"/>
          <p:cNvGraphicFramePr>
            <a:graphicFrameLocks noChangeAspect="1"/>
          </p:cNvGraphicFramePr>
          <p:nvPr/>
        </p:nvGraphicFramePr>
        <p:xfrm>
          <a:off x="5632450" y="2743200"/>
          <a:ext cx="660400" cy="419100"/>
        </p:xfrm>
        <a:graphic>
          <a:graphicData uri="http://schemas.openxmlformats.org/presentationml/2006/ole">
            <mc:AlternateContent xmlns:mc="http://schemas.openxmlformats.org/markup-compatibility/2006">
              <mc:Choice xmlns:v="urn:schemas-microsoft-com:vml" Requires="v">
                <p:oleObj spid="_x0000_s24041" name="公式" r:id="rId17" imgW="647541" imgH="409742" progId="Equation.3">
                  <p:embed/>
                </p:oleObj>
              </mc:Choice>
              <mc:Fallback>
                <p:oleObj name="公式" r:id="rId17" imgW="647541" imgH="40974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32450" y="2743200"/>
                        <a:ext cx="66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1" name="Object 11"/>
          <p:cNvGraphicFramePr>
            <a:graphicFrameLocks noChangeAspect="1"/>
          </p:cNvGraphicFramePr>
          <p:nvPr/>
        </p:nvGraphicFramePr>
        <p:xfrm>
          <a:off x="6330950" y="2528888"/>
          <a:ext cx="355600" cy="863600"/>
        </p:xfrm>
        <a:graphic>
          <a:graphicData uri="http://schemas.openxmlformats.org/presentationml/2006/ole">
            <mc:AlternateContent xmlns:mc="http://schemas.openxmlformats.org/markup-compatibility/2006">
              <mc:Choice xmlns:v="urn:schemas-microsoft-com:vml" Requires="v">
                <p:oleObj spid="_x0000_s24042" name="公式" r:id="rId19" imgW="342857" imgH="857366" progId="Equation.3">
                  <p:embed/>
                </p:oleObj>
              </mc:Choice>
              <mc:Fallback>
                <p:oleObj name="公式" r:id="rId19" imgW="342857" imgH="857366" progId="Equation.3">
                  <p:embed/>
                  <p:pic>
                    <p:nvPicPr>
                      <p:cNvPr id="0" name=""/>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6330950" y="2528888"/>
                        <a:ext cx="355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2" name="Object 12"/>
          <p:cNvGraphicFramePr>
            <a:graphicFrameLocks noChangeAspect="1"/>
          </p:cNvGraphicFramePr>
          <p:nvPr/>
        </p:nvGraphicFramePr>
        <p:xfrm>
          <a:off x="3346450" y="3498850"/>
          <a:ext cx="736600" cy="914400"/>
        </p:xfrm>
        <a:graphic>
          <a:graphicData uri="http://schemas.openxmlformats.org/presentationml/2006/ole">
            <mc:AlternateContent xmlns:mc="http://schemas.openxmlformats.org/markup-compatibility/2006">
              <mc:Choice xmlns:v="urn:schemas-microsoft-com:vml" Requires="v">
                <p:oleObj spid="_x0000_s24043" name="公式" r:id="rId21" imgW="723886" imgH="904978" progId="Equation.3">
                  <p:embed/>
                </p:oleObj>
              </mc:Choice>
              <mc:Fallback>
                <p:oleObj name="公式" r:id="rId21" imgW="723886" imgH="90497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6450" y="3498850"/>
                        <a:ext cx="73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3" name="Object 13"/>
          <p:cNvGraphicFramePr>
            <a:graphicFrameLocks noChangeAspect="1"/>
          </p:cNvGraphicFramePr>
          <p:nvPr/>
        </p:nvGraphicFramePr>
        <p:xfrm>
          <a:off x="4032250" y="3733800"/>
          <a:ext cx="393700" cy="419100"/>
        </p:xfrm>
        <a:graphic>
          <a:graphicData uri="http://schemas.openxmlformats.org/presentationml/2006/ole">
            <mc:AlternateContent xmlns:mc="http://schemas.openxmlformats.org/markup-compatibility/2006">
              <mc:Choice xmlns:v="urn:schemas-microsoft-com:vml" Requires="v">
                <p:oleObj spid="_x0000_s24044" name="公式" r:id="rId23" imgW="381029" imgH="409742" progId="Equation.3">
                  <p:embed/>
                </p:oleObj>
              </mc:Choice>
              <mc:Fallback>
                <p:oleObj name="公式" r:id="rId23" imgW="381029" imgH="40974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2250" y="37338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4" name="Object 14"/>
          <p:cNvGraphicFramePr>
            <a:graphicFrameLocks noChangeAspect="1"/>
          </p:cNvGraphicFramePr>
          <p:nvPr/>
        </p:nvGraphicFramePr>
        <p:xfrm>
          <a:off x="4521200" y="3509963"/>
          <a:ext cx="1016000" cy="889000"/>
        </p:xfrm>
        <a:graphic>
          <a:graphicData uri="http://schemas.openxmlformats.org/presentationml/2006/ole">
            <mc:AlternateContent xmlns:mc="http://schemas.openxmlformats.org/markup-compatibility/2006">
              <mc:Choice xmlns:v="urn:schemas-microsoft-com:vml" Requires="v">
                <p:oleObj spid="_x0000_s24045" name="公式" r:id="rId25" imgW="1009484" imgH="876133" progId="Equation.3">
                  <p:embed/>
                </p:oleObj>
              </mc:Choice>
              <mc:Fallback>
                <p:oleObj name="公式" r:id="rId25" imgW="1009484" imgH="876133" progId="Equation.3">
                  <p:embed/>
                  <p:pic>
                    <p:nvPicPr>
                      <p:cNvPr id="0" name=""/>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521200" y="3509963"/>
                        <a:ext cx="1016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5" name="Object 15"/>
          <p:cNvGraphicFramePr>
            <a:graphicFrameLocks noChangeAspect="1"/>
          </p:cNvGraphicFramePr>
          <p:nvPr/>
        </p:nvGraphicFramePr>
        <p:xfrm>
          <a:off x="6794501" y="2540000"/>
          <a:ext cx="2271713" cy="939800"/>
        </p:xfrm>
        <a:graphic>
          <a:graphicData uri="http://schemas.openxmlformats.org/presentationml/2006/ole">
            <mc:AlternateContent xmlns:mc="http://schemas.openxmlformats.org/markup-compatibility/2006">
              <mc:Choice xmlns:v="urn:schemas-microsoft-com:vml" Requires="v">
                <p:oleObj spid="_x0000_s24046" name="公式" r:id="rId27" imgW="2267087" imgH="933476" progId="Equation.3">
                  <p:embed/>
                </p:oleObj>
              </mc:Choice>
              <mc:Fallback>
                <p:oleObj name="公式" r:id="rId27" imgW="2267087" imgH="933476"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94501" y="2540000"/>
                        <a:ext cx="22717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6" name="Object 16"/>
          <p:cNvGraphicFramePr>
            <a:graphicFrameLocks noChangeAspect="1"/>
          </p:cNvGraphicFramePr>
          <p:nvPr/>
        </p:nvGraphicFramePr>
        <p:xfrm>
          <a:off x="5657850" y="3492500"/>
          <a:ext cx="1320800" cy="889000"/>
        </p:xfrm>
        <a:graphic>
          <a:graphicData uri="http://schemas.openxmlformats.org/presentationml/2006/ole">
            <mc:AlternateContent xmlns:mc="http://schemas.openxmlformats.org/markup-compatibility/2006">
              <mc:Choice xmlns:v="urn:schemas-microsoft-com:vml" Requires="v">
                <p:oleObj spid="_x0000_s24047" name="公式" r:id="rId29" imgW="1314515" imgH="876133" progId="Equation.3">
                  <p:embed/>
                </p:oleObj>
              </mc:Choice>
              <mc:Fallback>
                <p:oleObj name="公式" r:id="rId29" imgW="1314515" imgH="87613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57850" y="3492500"/>
                        <a:ext cx="1320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6" name="Object 24"/>
          <p:cNvGraphicFramePr>
            <a:graphicFrameLocks noChangeAspect="1"/>
          </p:cNvGraphicFramePr>
          <p:nvPr/>
        </p:nvGraphicFramePr>
        <p:xfrm>
          <a:off x="4184650" y="463550"/>
          <a:ext cx="2044700" cy="914400"/>
        </p:xfrm>
        <a:graphic>
          <a:graphicData uri="http://schemas.openxmlformats.org/presentationml/2006/ole">
            <mc:AlternateContent xmlns:mc="http://schemas.openxmlformats.org/markup-compatibility/2006">
              <mc:Choice xmlns:v="urn:schemas-microsoft-com:vml" Requires="v">
                <p:oleObj spid="_x0000_s24048" name="公式" r:id="rId31" imgW="2038401" imgH="904978" progId="Equation.3">
                  <p:embed/>
                </p:oleObj>
              </mc:Choice>
              <mc:Fallback>
                <p:oleObj name="公式" r:id="rId31" imgW="2038401" imgH="904978" progId="Equation.3">
                  <p:embed/>
                  <p:pic>
                    <p:nvPicPr>
                      <p:cNvPr id="0" name=""/>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4184650" y="463550"/>
                        <a:ext cx="2044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17751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5"/>
                                        </p:tgtEl>
                                        <p:attrNameLst>
                                          <p:attrName>style.visibility</p:attrName>
                                        </p:attrNameLst>
                                      </p:cBhvr>
                                      <p:to>
                                        <p:strVal val="visible"/>
                                      </p:to>
                                    </p:set>
                                    <p:animEffect transition="in" filter="wipe(left)">
                                      <p:cBhvr>
                                        <p:cTn id="12" dur="500"/>
                                        <p:tgtEl>
                                          <p:spTgt spid="266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Effect transition="in" filter="wipe(left)">
                                      <p:cBhvr>
                                        <p:cTn id="17" dur="500"/>
                                        <p:tgtEl>
                                          <p:spTgt spid="266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246"/>
                                        </p:tgtEl>
                                        <p:attrNameLst>
                                          <p:attrName>style.visibility</p:attrName>
                                        </p:attrNameLst>
                                      </p:cBhvr>
                                      <p:to>
                                        <p:strVal val="visible"/>
                                      </p:to>
                                    </p:set>
                                    <p:animEffect transition="in" filter="wipe(left)">
                                      <p:cBhvr>
                                        <p:cTn id="22" dur="500"/>
                                        <p:tgtEl>
                                          <p:spTgt spid="266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247"/>
                                        </p:tgtEl>
                                        <p:attrNameLst>
                                          <p:attrName>style.visibility</p:attrName>
                                        </p:attrNameLst>
                                      </p:cBhvr>
                                      <p:to>
                                        <p:strVal val="visible"/>
                                      </p:to>
                                    </p:set>
                                    <p:animEffect transition="in" filter="wipe(left)">
                                      <p:cBhvr>
                                        <p:cTn id="27" dur="500"/>
                                        <p:tgtEl>
                                          <p:spTgt spid="2662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48"/>
                                        </p:tgtEl>
                                        <p:attrNameLst>
                                          <p:attrName>style.visibility</p:attrName>
                                        </p:attrNameLst>
                                      </p:cBhvr>
                                      <p:to>
                                        <p:strVal val="visible"/>
                                      </p:to>
                                    </p:set>
                                    <p:animEffect transition="in" filter="wipe(left)">
                                      <p:cBhvr>
                                        <p:cTn id="32" dur="500"/>
                                        <p:tgtEl>
                                          <p:spTgt spid="266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249"/>
                                        </p:tgtEl>
                                        <p:attrNameLst>
                                          <p:attrName>style.visibility</p:attrName>
                                        </p:attrNameLst>
                                      </p:cBhvr>
                                      <p:to>
                                        <p:strVal val="visible"/>
                                      </p:to>
                                    </p:set>
                                    <p:animEffect transition="in" filter="wipe(left)">
                                      <p:cBhvr>
                                        <p:cTn id="37" dur="500"/>
                                        <p:tgtEl>
                                          <p:spTgt spid="2662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250"/>
                                        </p:tgtEl>
                                        <p:attrNameLst>
                                          <p:attrName>style.visibility</p:attrName>
                                        </p:attrNameLst>
                                      </p:cBhvr>
                                      <p:to>
                                        <p:strVal val="visible"/>
                                      </p:to>
                                    </p:set>
                                    <p:animEffect transition="in" filter="wipe(left)">
                                      <p:cBhvr>
                                        <p:cTn id="42" dur="500"/>
                                        <p:tgtEl>
                                          <p:spTgt spid="2662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51"/>
                                        </p:tgtEl>
                                        <p:attrNameLst>
                                          <p:attrName>style.visibility</p:attrName>
                                        </p:attrNameLst>
                                      </p:cBhvr>
                                      <p:to>
                                        <p:strVal val="visible"/>
                                      </p:to>
                                    </p:set>
                                    <p:animEffect transition="in" filter="wipe(left)">
                                      <p:cBhvr>
                                        <p:cTn id="47" dur="500"/>
                                        <p:tgtEl>
                                          <p:spTgt spid="2662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255"/>
                                        </p:tgtEl>
                                        <p:attrNameLst>
                                          <p:attrName>style.visibility</p:attrName>
                                        </p:attrNameLst>
                                      </p:cBhvr>
                                      <p:to>
                                        <p:strVal val="visible"/>
                                      </p:to>
                                    </p:set>
                                    <p:animEffect transition="in" filter="wipe(left)">
                                      <p:cBhvr>
                                        <p:cTn id="52" dur="500"/>
                                        <p:tgtEl>
                                          <p:spTgt spid="2662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6252"/>
                                        </p:tgtEl>
                                        <p:attrNameLst>
                                          <p:attrName>style.visibility</p:attrName>
                                        </p:attrNameLst>
                                      </p:cBhvr>
                                      <p:to>
                                        <p:strVal val="visible"/>
                                      </p:to>
                                    </p:set>
                                    <p:animEffect transition="in" filter="wipe(left)">
                                      <p:cBhvr>
                                        <p:cTn id="57" dur="500"/>
                                        <p:tgtEl>
                                          <p:spTgt spid="2662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66253"/>
                                        </p:tgtEl>
                                        <p:attrNameLst>
                                          <p:attrName>style.visibility</p:attrName>
                                        </p:attrNameLst>
                                      </p:cBhvr>
                                      <p:to>
                                        <p:strVal val="visible"/>
                                      </p:to>
                                    </p:set>
                                    <p:animEffect transition="in" filter="wipe(left)">
                                      <p:cBhvr>
                                        <p:cTn id="62" dur="500"/>
                                        <p:tgtEl>
                                          <p:spTgt spid="2662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66254"/>
                                        </p:tgtEl>
                                        <p:attrNameLst>
                                          <p:attrName>style.visibility</p:attrName>
                                        </p:attrNameLst>
                                      </p:cBhvr>
                                      <p:to>
                                        <p:strVal val="visible"/>
                                      </p:to>
                                    </p:set>
                                    <p:animEffect transition="in" filter="wipe(left)">
                                      <p:cBhvr>
                                        <p:cTn id="67" dur="500"/>
                                        <p:tgtEl>
                                          <p:spTgt spid="2662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66256"/>
                                        </p:tgtEl>
                                        <p:attrNameLst>
                                          <p:attrName>style.visibility</p:attrName>
                                        </p:attrNameLst>
                                      </p:cBhvr>
                                      <p:to>
                                        <p:strVal val="visible"/>
                                      </p:to>
                                    </p:set>
                                    <p:animEffect transition="in" filter="wipe(left)">
                                      <p:cBhvr>
                                        <p:cTn id="72" dur="500"/>
                                        <p:tgtEl>
                                          <p:spTgt spid="266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66" name="Object 2"/>
          <p:cNvGraphicFramePr>
            <a:graphicFrameLocks noChangeAspect="1"/>
          </p:cNvGraphicFramePr>
          <p:nvPr>
            <p:extLst>
              <p:ext uri="{D42A27DB-BD31-4B8C-83A1-F6EECF244321}">
                <p14:modId xmlns:p14="http://schemas.microsoft.com/office/powerpoint/2010/main" val="3482754041"/>
              </p:ext>
            </p:extLst>
          </p:nvPr>
        </p:nvGraphicFramePr>
        <p:xfrm>
          <a:off x="4675802" y="3030538"/>
          <a:ext cx="520700" cy="419100"/>
        </p:xfrm>
        <a:graphic>
          <a:graphicData uri="http://schemas.openxmlformats.org/presentationml/2006/ole">
            <mc:AlternateContent xmlns:mc="http://schemas.openxmlformats.org/markup-compatibility/2006">
              <mc:Choice xmlns:v="urn:schemas-microsoft-com:vml" Requires="v">
                <p:oleObj spid="_x0000_s25058" name="公式" r:id="rId3" imgW="514285" imgH="409742" progId="Equation.3">
                  <p:embed/>
                </p:oleObj>
              </mc:Choice>
              <mc:Fallback>
                <p:oleObj name="公式" r:id="rId3" imgW="514285" imgH="409742"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675802" y="3030538"/>
                        <a:ext cx="520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7" name="Object 3"/>
          <p:cNvGraphicFramePr>
            <a:graphicFrameLocks noChangeAspect="1"/>
          </p:cNvGraphicFramePr>
          <p:nvPr>
            <p:extLst>
              <p:ext uri="{D42A27DB-BD31-4B8C-83A1-F6EECF244321}">
                <p14:modId xmlns:p14="http://schemas.microsoft.com/office/powerpoint/2010/main" val="3692728446"/>
              </p:ext>
            </p:extLst>
          </p:nvPr>
        </p:nvGraphicFramePr>
        <p:xfrm>
          <a:off x="3370928" y="1654048"/>
          <a:ext cx="762000" cy="914400"/>
        </p:xfrm>
        <a:graphic>
          <a:graphicData uri="http://schemas.openxmlformats.org/presentationml/2006/ole">
            <mc:AlternateContent xmlns:mc="http://schemas.openxmlformats.org/markup-compatibility/2006">
              <mc:Choice xmlns:v="urn:schemas-microsoft-com:vml" Requires="v">
                <p:oleObj spid="_x0000_s25059" name="公式" r:id="rId5" imgW="752341" imgH="904978" progId="Equation.3">
                  <p:embed/>
                </p:oleObj>
              </mc:Choice>
              <mc:Fallback>
                <p:oleObj name="公式" r:id="rId5" imgW="752341" imgH="90497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0928" y="1654048"/>
                        <a:ext cx="762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8" name="Object 4"/>
          <p:cNvGraphicFramePr>
            <a:graphicFrameLocks noChangeAspect="1"/>
          </p:cNvGraphicFramePr>
          <p:nvPr>
            <p:extLst>
              <p:ext uri="{D42A27DB-BD31-4B8C-83A1-F6EECF244321}">
                <p14:modId xmlns:p14="http://schemas.microsoft.com/office/powerpoint/2010/main" val="4049596482"/>
              </p:ext>
            </p:extLst>
          </p:nvPr>
        </p:nvGraphicFramePr>
        <p:xfrm>
          <a:off x="4438958" y="1834356"/>
          <a:ext cx="495300" cy="431800"/>
        </p:xfrm>
        <a:graphic>
          <a:graphicData uri="http://schemas.openxmlformats.org/presentationml/2006/ole">
            <mc:AlternateContent xmlns:mc="http://schemas.openxmlformats.org/markup-compatibility/2006">
              <mc:Choice xmlns:v="urn:schemas-microsoft-com:vml" Requires="v">
                <p:oleObj spid="_x0000_s25060" name="公式" r:id="rId7" imgW="485829" imgH="419126" progId="Equation.3">
                  <p:embed/>
                </p:oleObj>
              </mc:Choice>
              <mc:Fallback>
                <p:oleObj name="公式" r:id="rId7" imgW="485829" imgH="419126"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4438958" y="1834356"/>
                        <a:ext cx="495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Object 5"/>
          <p:cNvGraphicFramePr>
            <a:graphicFrameLocks noChangeAspect="1"/>
          </p:cNvGraphicFramePr>
          <p:nvPr>
            <p:extLst>
              <p:ext uri="{D42A27DB-BD31-4B8C-83A1-F6EECF244321}">
                <p14:modId xmlns:p14="http://schemas.microsoft.com/office/powerpoint/2010/main" val="3208382299"/>
              </p:ext>
            </p:extLst>
          </p:nvPr>
        </p:nvGraphicFramePr>
        <p:xfrm>
          <a:off x="4054808" y="1905001"/>
          <a:ext cx="393700" cy="419100"/>
        </p:xfrm>
        <a:graphic>
          <a:graphicData uri="http://schemas.openxmlformats.org/presentationml/2006/ole">
            <mc:AlternateContent xmlns:mc="http://schemas.openxmlformats.org/markup-compatibility/2006">
              <mc:Choice xmlns:v="urn:schemas-microsoft-com:vml" Requires="v">
                <p:oleObj spid="_x0000_s25061" name="公式" r:id="rId9" imgW="381029" imgH="409742" progId="Equation.3">
                  <p:embed/>
                </p:oleObj>
              </mc:Choice>
              <mc:Fallback>
                <p:oleObj name="公式" r:id="rId9" imgW="381029" imgH="40974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4808" y="1905001"/>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p:cNvGraphicFramePr>
            <a:graphicFrameLocks noChangeAspect="1"/>
          </p:cNvGraphicFramePr>
          <p:nvPr>
            <p:extLst>
              <p:ext uri="{D42A27DB-BD31-4B8C-83A1-F6EECF244321}">
                <p14:modId xmlns:p14="http://schemas.microsoft.com/office/powerpoint/2010/main" val="2588668341"/>
              </p:ext>
            </p:extLst>
          </p:nvPr>
        </p:nvGraphicFramePr>
        <p:xfrm>
          <a:off x="4991100" y="1911350"/>
          <a:ext cx="660400" cy="419100"/>
        </p:xfrm>
        <a:graphic>
          <a:graphicData uri="http://schemas.openxmlformats.org/presentationml/2006/ole">
            <mc:AlternateContent xmlns:mc="http://schemas.openxmlformats.org/markup-compatibility/2006">
              <mc:Choice xmlns:v="urn:schemas-microsoft-com:vml" Requires="v">
                <p:oleObj spid="_x0000_s25062" name="公式" r:id="rId11" imgW="647541" imgH="409742" progId="Equation.3">
                  <p:embed/>
                </p:oleObj>
              </mc:Choice>
              <mc:Fallback>
                <p:oleObj name="公式" r:id="rId11" imgW="647541" imgH="4097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1100" y="1911350"/>
                        <a:ext cx="66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1" name="Object 7"/>
          <p:cNvGraphicFramePr>
            <a:graphicFrameLocks noChangeAspect="1"/>
          </p:cNvGraphicFramePr>
          <p:nvPr>
            <p:extLst>
              <p:ext uri="{D42A27DB-BD31-4B8C-83A1-F6EECF244321}">
                <p14:modId xmlns:p14="http://schemas.microsoft.com/office/powerpoint/2010/main" val="1018903113"/>
              </p:ext>
            </p:extLst>
          </p:nvPr>
        </p:nvGraphicFramePr>
        <p:xfrm>
          <a:off x="3180428" y="2744788"/>
          <a:ext cx="1143000" cy="990600"/>
        </p:xfrm>
        <a:graphic>
          <a:graphicData uri="http://schemas.openxmlformats.org/presentationml/2006/ole">
            <mc:AlternateContent xmlns:mc="http://schemas.openxmlformats.org/markup-compatibility/2006">
              <mc:Choice xmlns:v="urn:schemas-microsoft-com:vml" Requires="v">
                <p:oleObj spid="_x0000_s25063" name="公式" r:id="rId13" imgW="1133370" imgH="981088" progId="Equation.3">
                  <p:embed/>
                </p:oleObj>
              </mc:Choice>
              <mc:Fallback>
                <p:oleObj name="公式" r:id="rId13" imgW="1133370" imgH="98108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80428" y="2744788"/>
                        <a:ext cx="1143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2" name="Object 8"/>
          <p:cNvGraphicFramePr>
            <a:graphicFrameLocks noChangeAspect="1"/>
          </p:cNvGraphicFramePr>
          <p:nvPr>
            <p:extLst>
              <p:ext uri="{D42A27DB-BD31-4B8C-83A1-F6EECF244321}">
                <p14:modId xmlns:p14="http://schemas.microsoft.com/office/powerpoint/2010/main" val="1053007818"/>
              </p:ext>
            </p:extLst>
          </p:nvPr>
        </p:nvGraphicFramePr>
        <p:xfrm>
          <a:off x="4389438" y="2917825"/>
          <a:ext cx="368300" cy="431800"/>
        </p:xfrm>
        <a:graphic>
          <a:graphicData uri="http://schemas.openxmlformats.org/presentationml/2006/ole">
            <mc:AlternateContent xmlns:mc="http://schemas.openxmlformats.org/markup-compatibility/2006">
              <mc:Choice xmlns:v="urn:schemas-microsoft-com:vml" Requires="v">
                <p:oleObj spid="_x0000_s25064" name="公式" r:id="rId15" imgW="361943" imgH="419126" progId="Equation.3">
                  <p:embed/>
                </p:oleObj>
              </mc:Choice>
              <mc:Fallback>
                <p:oleObj name="公式" r:id="rId15" imgW="361943" imgH="419126"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389438" y="2917825"/>
                        <a:ext cx="36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3" name="Object 9"/>
          <p:cNvGraphicFramePr>
            <a:graphicFrameLocks noChangeAspect="1"/>
          </p:cNvGraphicFramePr>
          <p:nvPr>
            <p:extLst>
              <p:ext uri="{D42A27DB-BD31-4B8C-83A1-F6EECF244321}">
                <p14:modId xmlns:p14="http://schemas.microsoft.com/office/powerpoint/2010/main" val="3971817088"/>
              </p:ext>
            </p:extLst>
          </p:nvPr>
        </p:nvGraphicFramePr>
        <p:xfrm>
          <a:off x="6227323" y="3030538"/>
          <a:ext cx="647700" cy="482600"/>
        </p:xfrm>
        <a:graphic>
          <a:graphicData uri="http://schemas.openxmlformats.org/presentationml/2006/ole">
            <mc:AlternateContent xmlns:mc="http://schemas.openxmlformats.org/markup-compatibility/2006">
              <mc:Choice xmlns:v="urn:schemas-microsoft-com:vml" Requires="v">
                <p:oleObj spid="_x0000_s25065" name="公式" r:id="rId17" imgW="638171" imgH="476121" progId="Equation.3">
                  <p:embed/>
                </p:oleObj>
              </mc:Choice>
              <mc:Fallback>
                <p:oleObj name="公式" r:id="rId17" imgW="638171" imgH="47612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7323" y="3030538"/>
                        <a:ext cx="647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4" name="Object 10"/>
          <p:cNvGraphicFramePr>
            <a:graphicFrameLocks noChangeAspect="1"/>
          </p:cNvGraphicFramePr>
          <p:nvPr>
            <p:extLst>
              <p:ext uri="{D42A27DB-BD31-4B8C-83A1-F6EECF244321}">
                <p14:modId xmlns:p14="http://schemas.microsoft.com/office/powerpoint/2010/main" val="3170179427"/>
              </p:ext>
            </p:extLst>
          </p:nvPr>
        </p:nvGraphicFramePr>
        <p:xfrm>
          <a:off x="5222107" y="2945018"/>
          <a:ext cx="1041400" cy="508000"/>
        </p:xfrm>
        <a:graphic>
          <a:graphicData uri="http://schemas.openxmlformats.org/presentationml/2006/ole">
            <mc:AlternateContent xmlns:mc="http://schemas.openxmlformats.org/markup-compatibility/2006">
              <mc:Choice xmlns:v="urn:schemas-microsoft-com:vml" Requires="v">
                <p:oleObj spid="_x0000_s25066" name="公式" r:id="rId19" imgW="1028570" imgH="495236" progId="Equation.3">
                  <p:embed/>
                </p:oleObj>
              </mc:Choice>
              <mc:Fallback>
                <p:oleObj name="公式" r:id="rId19" imgW="1028570" imgH="495236" progId="Equation.3">
                  <p:embed/>
                  <p:pic>
                    <p:nvPicPr>
                      <p:cNvPr id="0" name=""/>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5222107" y="2945018"/>
                        <a:ext cx="1041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5" name="Object 11"/>
          <p:cNvGraphicFramePr>
            <a:graphicFrameLocks noChangeAspect="1"/>
          </p:cNvGraphicFramePr>
          <p:nvPr>
            <p:extLst>
              <p:ext uri="{D42A27DB-BD31-4B8C-83A1-F6EECF244321}">
                <p14:modId xmlns:p14="http://schemas.microsoft.com/office/powerpoint/2010/main" val="2915480984"/>
              </p:ext>
            </p:extLst>
          </p:nvPr>
        </p:nvGraphicFramePr>
        <p:xfrm>
          <a:off x="6944873" y="2938566"/>
          <a:ext cx="647700" cy="431800"/>
        </p:xfrm>
        <a:graphic>
          <a:graphicData uri="http://schemas.openxmlformats.org/presentationml/2006/ole">
            <mc:AlternateContent xmlns:mc="http://schemas.openxmlformats.org/markup-compatibility/2006">
              <mc:Choice xmlns:v="urn:schemas-microsoft-com:vml" Requires="v">
                <p:oleObj spid="_x0000_s25067" name="公式" r:id="rId21" imgW="638171" imgH="419126" progId="Equation.3">
                  <p:embed/>
                </p:oleObj>
              </mc:Choice>
              <mc:Fallback>
                <p:oleObj name="公式" r:id="rId21" imgW="638171" imgH="419126"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6944873" y="2938566"/>
                        <a:ext cx="647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6" name="Object 12"/>
          <p:cNvGraphicFramePr>
            <a:graphicFrameLocks noChangeAspect="1"/>
          </p:cNvGraphicFramePr>
          <p:nvPr>
            <p:extLst>
              <p:ext uri="{D42A27DB-BD31-4B8C-83A1-F6EECF244321}">
                <p14:modId xmlns:p14="http://schemas.microsoft.com/office/powerpoint/2010/main" val="2776698652"/>
              </p:ext>
            </p:extLst>
          </p:nvPr>
        </p:nvGraphicFramePr>
        <p:xfrm>
          <a:off x="7613539" y="2998788"/>
          <a:ext cx="660400" cy="482600"/>
        </p:xfrm>
        <a:graphic>
          <a:graphicData uri="http://schemas.openxmlformats.org/presentationml/2006/ole">
            <mc:AlternateContent xmlns:mc="http://schemas.openxmlformats.org/markup-compatibility/2006">
              <mc:Choice xmlns:v="urn:schemas-microsoft-com:vml" Requires="v">
                <p:oleObj spid="_x0000_s25068" name="公式" r:id="rId23" imgW="647541" imgH="476121" progId="Equation.3">
                  <p:embed/>
                </p:oleObj>
              </mc:Choice>
              <mc:Fallback>
                <p:oleObj name="公式" r:id="rId23" imgW="647541" imgH="47612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13539" y="2998788"/>
                        <a:ext cx="660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7" name="Object 13"/>
          <p:cNvGraphicFramePr>
            <a:graphicFrameLocks noChangeAspect="1"/>
          </p:cNvGraphicFramePr>
          <p:nvPr>
            <p:extLst>
              <p:ext uri="{D42A27DB-BD31-4B8C-83A1-F6EECF244321}">
                <p14:modId xmlns:p14="http://schemas.microsoft.com/office/powerpoint/2010/main" val="3770920371"/>
              </p:ext>
            </p:extLst>
          </p:nvPr>
        </p:nvGraphicFramePr>
        <p:xfrm>
          <a:off x="4229100" y="3800475"/>
          <a:ext cx="901700" cy="508000"/>
        </p:xfrm>
        <a:graphic>
          <a:graphicData uri="http://schemas.openxmlformats.org/presentationml/2006/ole">
            <mc:AlternateContent xmlns:mc="http://schemas.openxmlformats.org/markup-compatibility/2006">
              <mc:Choice xmlns:v="urn:schemas-microsoft-com:vml" Requires="v">
                <p:oleObj spid="_x0000_s25069" name="公式" r:id="rId25" imgW="895314" imgH="495236" progId="Equation.3">
                  <p:embed/>
                </p:oleObj>
              </mc:Choice>
              <mc:Fallback>
                <p:oleObj name="公式" r:id="rId25" imgW="895314" imgH="495236" progId="Equation.3">
                  <p:embed/>
                  <p:pic>
                    <p:nvPicPr>
                      <p:cNvPr id="0" name=""/>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4229100" y="3800475"/>
                        <a:ext cx="901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8" name="Object 14"/>
          <p:cNvGraphicFramePr>
            <a:graphicFrameLocks noChangeAspect="1"/>
          </p:cNvGraphicFramePr>
          <p:nvPr>
            <p:extLst>
              <p:ext uri="{D42A27DB-BD31-4B8C-83A1-F6EECF244321}">
                <p14:modId xmlns:p14="http://schemas.microsoft.com/office/powerpoint/2010/main" val="1929515832"/>
              </p:ext>
            </p:extLst>
          </p:nvPr>
        </p:nvGraphicFramePr>
        <p:xfrm>
          <a:off x="5138123" y="3917950"/>
          <a:ext cx="673100" cy="482600"/>
        </p:xfrm>
        <a:graphic>
          <a:graphicData uri="http://schemas.openxmlformats.org/presentationml/2006/ole">
            <mc:AlternateContent xmlns:mc="http://schemas.openxmlformats.org/markup-compatibility/2006">
              <mc:Choice xmlns:v="urn:schemas-microsoft-com:vml" Requires="v">
                <p:oleObj spid="_x0000_s25070" name="公式" r:id="rId27" imgW="666627" imgH="476121" progId="Equation.3">
                  <p:embed/>
                </p:oleObj>
              </mc:Choice>
              <mc:Fallback>
                <p:oleObj name="公式" r:id="rId27" imgW="666627" imgH="476121"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38123" y="3917950"/>
                        <a:ext cx="6731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9" name="Object 15"/>
          <p:cNvGraphicFramePr>
            <a:graphicFrameLocks noChangeAspect="1"/>
          </p:cNvGraphicFramePr>
          <p:nvPr>
            <p:extLst>
              <p:ext uri="{D42A27DB-BD31-4B8C-83A1-F6EECF244321}">
                <p14:modId xmlns:p14="http://schemas.microsoft.com/office/powerpoint/2010/main" val="716848423"/>
              </p:ext>
            </p:extLst>
          </p:nvPr>
        </p:nvGraphicFramePr>
        <p:xfrm>
          <a:off x="5831912" y="3917950"/>
          <a:ext cx="825500" cy="482600"/>
        </p:xfrm>
        <a:graphic>
          <a:graphicData uri="http://schemas.openxmlformats.org/presentationml/2006/ole">
            <mc:AlternateContent xmlns:mc="http://schemas.openxmlformats.org/markup-compatibility/2006">
              <mc:Choice xmlns:v="urn:schemas-microsoft-com:vml" Requires="v">
                <p:oleObj spid="_x0000_s25071" name="公式" r:id="rId29" imgW="819316" imgH="476121" progId="Equation.3">
                  <p:embed/>
                </p:oleObj>
              </mc:Choice>
              <mc:Fallback>
                <p:oleObj name="公式" r:id="rId29" imgW="819316" imgH="47612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31912" y="3917950"/>
                        <a:ext cx="825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6992" name="Rectangle 16"/>
          <p:cNvSpPr>
            <a:spLocks noGrp="1" noChangeArrowheads="1"/>
          </p:cNvSpPr>
          <p:nvPr>
            <p:ph type="title"/>
          </p:nvPr>
        </p:nvSpPr>
        <p:spPr>
          <a:xfrm>
            <a:off x="2300233" y="964327"/>
            <a:ext cx="880195" cy="567198"/>
          </a:xfrm>
        </p:spPr>
        <p:txBody>
          <a:bodyPr/>
          <a:lstStyle/>
          <a:p>
            <a:pPr algn="l" eaLnBrk="1" hangingPunct="1"/>
            <a:r>
              <a:rPr lang="zh-CN" altLang="en-US" sz="2800" b="1" dirty="0">
                <a:solidFill>
                  <a:srgbClr val="FF0000"/>
                </a:solidFill>
                <a:ea typeface="楷体_GB2312" pitchFamily="49" charset="-122"/>
              </a:rPr>
              <a:t>题 </a:t>
            </a:r>
            <a:r>
              <a:rPr lang="en-US" altLang="zh-CN" sz="2800" b="1" dirty="0">
                <a:solidFill>
                  <a:srgbClr val="FF0000"/>
                </a:solidFill>
                <a:ea typeface="仿宋_GB2312" pitchFamily="49" charset="-122"/>
              </a:rPr>
              <a:t>3</a:t>
            </a:r>
          </a:p>
        </p:txBody>
      </p:sp>
      <p:graphicFrame>
        <p:nvGraphicFramePr>
          <p:cNvPr id="127000" name="Object 24"/>
          <p:cNvGraphicFramePr>
            <a:graphicFrameLocks noChangeAspect="1"/>
          </p:cNvGraphicFramePr>
          <p:nvPr>
            <p:extLst>
              <p:ext uri="{D42A27DB-BD31-4B8C-83A1-F6EECF244321}">
                <p14:modId xmlns:p14="http://schemas.microsoft.com/office/powerpoint/2010/main" val="1752221297"/>
              </p:ext>
            </p:extLst>
          </p:nvPr>
        </p:nvGraphicFramePr>
        <p:xfrm>
          <a:off x="3436323" y="960746"/>
          <a:ext cx="3403600" cy="508000"/>
        </p:xfrm>
        <a:graphic>
          <a:graphicData uri="http://schemas.openxmlformats.org/presentationml/2006/ole">
            <mc:AlternateContent xmlns:mc="http://schemas.openxmlformats.org/markup-compatibility/2006">
              <mc:Choice xmlns:v="urn:schemas-microsoft-com:vml" Requires="v">
                <p:oleObj spid="_x0000_s25072" name="公式" r:id="rId31" imgW="3390741" imgH="495236" progId="Equation.3">
                  <p:embed/>
                </p:oleObj>
              </mc:Choice>
              <mc:Fallback>
                <p:oleObj name="公式" r:id="rId31" imgW="3390741" imgH="495236" progId="Equation.3">
                  <p:embed/>
                  <p:pic>
                    <p:nvPicPr>
                      <p:cNvPr id="0" name=""/>
                      <p:cNvPicPr>
                        <a:picLocks noChangeAspect="1" noChangeArrowheads="1"/>
                      </p:cNvPicPr>
                      <p:nvPr/>
                    </p:nvPicPr>
                    <p:blipFill>
                      <a:blip r:embed="rId32">
                        <a:grayscl/>
                        <a:biLevel thresh="50000"/>
                        <a:extLst>
                          <a:ext uri="{28A0092B-C50C-407E-A947-70E740481C1C}">
                            <a14:useLocalDpi xmlns:a14="http://schemas.microsoft.com/office/drawing/2010/main" val="0"/>
                          </a:ext>
                        </a:extLst>
                      </a:blip>
                      <a:srcRect/>
                      <a:stretch>
                        <a:fillRect/>
                      </a:stretch>
                    </p:blipFill>
                    <p:spPr bwMode="auto">
                      <a:xfrm>
                        <a:off x="3436323" y="960746"/>
                        <a:ext cx="3403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0752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69"/>
                                        </p:tgtEl>
                                        <p:attrNameLst>
                                          <p:attrName>style.visibility</p:attrName>
                                        </p:attrNameLst>
                                      </p:cBhvr>
                                      <p:to>
                                        <p:strVal val="visible"/>
                                      </p:to>
                                    </p:set>
                                    <p:animEffect transition="in" filter="wipe(left)">
                                      <p:cBhvr>
                                        <p:cTn id="12" dur="500"/>
                                        <p:tgtEl>
                                          <p:spTgt spid="26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7268"/>
                                        </p:tgtEl>
                                        <p:attrNameLst>
                                          <p:attrName>style.visibility</p:attrName>
                                        </p:attrNameLst>
                                      </p:cBhvr>
                                      <p:to>
                                        <p:strVal val="visible"/>
                                      </p:to>
                                    </p:set>
                                    <p:animEffect transition="in" filter="wipe(left)">
                                      <p:cBhvr>
                                        <p:cTn id="17" dur="500"/>
                                        <p:tgtEl>
                                          <p:spTgt spid="267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7270"/>
                                        </p:tgtEl>
                                        <p:attrNameLst>
                                          <p:attrName>style.visibility</p:attrName>
                                        </p:attrNameLst>
                                      </p:cBhvr>
                                      <p:to>
                                        <p:strVal val="visible"/>
                                      </p:to>
                                    </p:set>
                                    <p:animEffect transition="in" filter="wipe(left)">
                                      <p:cBhvr>
                                        <p:cTn id="22" dur="500"/>
                                        <p:tgtEl>
                                          <p:spTgt spid="267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7271"/>
                                        </p:tgtEl>
                                        <p:attrNameLst>
                                          <p:attrName>style.visibility</p:attrName>
                                        </p:attrNameLst>
                                      </p:cBhvr>
                                      <p:to>
                                        <p:strVal val="visible"/>
                                      </p:to>
                                    </p:set>
                                    <p:animEffect transition="in" filter="wipe(left)">
                                      <p:cBhvr>
                                        <p:cTn id="27" dur="500"/>
                                        <p:tgtEl>
                                          <p:spTgt spid="2672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7272"/>
                                        </p:tgtEl>
                                        <p:attrNameLst>
                                          <p:attrName>style.visibility</p:attrName>
                                        </p:attrNameLst>
                                      </p:cBhvr>
                                      <p:to>
                                        <p:strVal val="visible"/>
                                      </p:to>
                                    </p:set>
                                    <p:animEffect transition="in" filter="wipe(left)">
                                      <p:cBhvr>
                                        <p:cTn id="32" dur="500"/>
                                        <p:tgtEl>
                                          <p:spTgt spid="2672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7266"/>
                                        </p:tgtEl>
                                        <p:attrNameLst>
                                          <p:attrName>style.visibility</p:attrName>
                                        </p:attrNameLst>
                                      </p:cBhvr>
                                      <p:to>
                                        <p:strVal val="visible"/>
                                      </p:to>
                                    </p:set>
                                    <p:animEffect transition="in" filter="wipe(left)">
                                      <p:cBhvr>
                                        <p:cTn id="37" dur="500"/>
                                        <p:tgtEl>
                                          <p:spTgt spid="2672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7274"/>
                                        </p:tgtEl>
                                        <p:attrNameLst>
                                          <p:attrName>style.visibility</p:attrName>
                                        </p:attrNameLst>
                                      </p:cBhvr>
                                      <p:to>
                                        <p:strVal val="visible"/>
                                      </p:to>
                                    </p:set>
                                    <p:animEffect transition="in" filter="wipe(left)">
                                      <p:cBhvr>
                                        <p:cTn id="42" dur="500"/>
                                        <p:tgtEl>
                                          <p:spTgt spid="2672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7273"/>
                                        </p:tgtEl>
                                        <p:attrNameLst>
                                          <p:attrName>style.visibility</p:attrName>
                                        </p:attrNameLst>
                                      </p:cBhvr>
                                      <p:to>
                                        <p:strVal val="visible"/>
                                      </p:to>
                                    </p:set>
                                    <p:animEffect transition="in" filter="wipe(left)">
                                      <p:cBhvr>
                                        <p:cTn id="47" dur="500"/>
                                        <p:tgtEl>
                                          <p:spTgt spid="2672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7275"/>
                                        </p:tgtEl>
                                        <p:attrNameLst>
                                          <p:attrName>style.visibility</p:attrName>
                                        </p:attrNameLst>
                                      </p:cBhvr>
                                      <p:to>
                                        <p:strVal val="visible"/>
                                      </p:to>
                                    </p:set>
                                    <p:animEffect transition="in" filter="wipe(left)">
                                      <p:cBhvr>
                                        <p:cTn id="52" dur="500"/>
                                        <p:tgtEl>
                                          <p:spTgt spid="2672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7276"/>
                                        </p:tgtEl>
                                        <p:attrNameLst>
                                          <p:attrName>style.visibility</p:attrName>
                                        </p:attrNameLst>
                                      </p:cBhvr>
                                      <p:to>
                                        <p:strVal val="visible"/>
                                      </p:to>
                                    </p:set>
                                    <p:animEffect transition="in" filter="wipe(left)">
                                      <p:cBhvr>
                                        <p:cTn id="57" dur="500"/>
                                        <p:tgtEl>
                                          <p:spTgt spid="2672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67277"/>
                                        </p:tgtEl>
                                        <p:attrNameLst>
                                          <p:attrName>style.visibility</p:attrName>
                                        </p:attrNameLst>
                                      </p:cBhvr>
                                      <p:to>
                                        <p:strVal val="visible"/>
                                      </p:to>
                                    </p:set>
                                    <p:animEffect transition="in" filter="wipe(left)">
                                      <p:cBhvr>
                                        <p:cTn id="62" dur="500"/>
                                        <p:tgtEl>
                                          <p:spTgt spid="26727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67278"/>
                                        </p:tgtEl>
                                        <p:attrNameLst>
                                          <p:attrName>style.visibility</p:attrName>
                                        </p:attrNameLst>
                                      </p:cBhvr>
                                      <p:to>
                                        <p:strVal val="visible"/>
                                      </p:to>
                                    </p:set>
                                    <p:animEffect transition="in" filter="wipe(left)">
                                      <p:cBhvr>
                                        <p:cTn id="67" dur="500"/>
                                        <p:tgtEl>
                                          <p:spTgt spid="2672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67279"/>
                                        </p:tgtEl>
                                        <p:attrNameLst>
                                          <p:attrName>style.visibility</p:attrName>
                                        </p:attrNameLst>
                                      </p:cBhvr>
                                      <p:to>
                                        <p:strVal val="visible"/>
                                      </p:to>
                                    </p:set>
                                    <p:animEffect transition="in" filter="wipe(left)">
                                      <p:cBhvr>
                                        <p:cTn id="72" dur="500"/>
                                        <p:tgtEl>
                                          <p:spTgt spid="267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2438400" y="4674668"/>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证</a:t>
            </a:r>
          </a:p>
        </p:txBody>
      </p:sp>
      <p:graphicFrame>
        <p:nvGraphicFramePr>
          <p:cNvPr id="243715" name="Object 3"/>
          <p:cNvGraphicFramePr>
            <a:graphicFrameLocks noChangeAspect="1"/>
          </p:cNvGraphicFramePr>
          <p:nvPr>
            <p:extLst>
              <p:ext uri="{D42A27DB-BD31-4B8C-83A1-F6EECF244321}">
                <p14:modId xmlns:p14="http://schemas.microsoft.com/office/powerpoint/2010/main" val="1186450150"/>
              </p:ext>
            </p:extLst>
          </p:nvPr>
        </p:nvGraphicFramePr>
        <p:xfrm>
          <a:off x="2836838" y="5393850"/>
          <a:ext cx="3530600" cy="430213"/>
        </p:xfrm>
        <a:graphic>
          <a:graphicData uri="http://schemas.openxmlformats.org/presentationml/2006/ole">
            <mc:AlternateContent xmlns:mc="http://schemas.openxmlformats.org/markup-compatibility/2006">
              <mc:Choice xmlns:v="urn:schemas-microsoft-com:vml" Requires="v">
                <p:oleObj spid="_x0000_s2178" name="公式" r:id="rId3" imgW="3530600" imgH="431800" progId="Equation.3">
                  <p:embed/>
                </p:oleObj>
              </mc:Choice>
              <mc:Fallback>
                <p:oleObj name="公式" r:id="rId3" imgW="3530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38" y="5393850"/>
                        <a:ext cx="35306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6" name="Object 4"/>
          <p:cNvGraphicFramePr>
            <a:graphicFrameLocks noChangeAspect="1"/>
          </p:cNvGraphicFramePr>
          <p:nvPr>
            <p:extLst>
              <p:ext uri="{D42A27DB-BD31-4B8C-83A1-F6EECF244321}">
                <p14:modId xmlns:p14="http://schemas.microsoft.com/office/powerpoint/2010/main" val="77289451"/>
              </p:ext>
            </p:extLst>
          </p:nvPr>
        </p:nvGraphicFramePr>
        <p:xfrm>
          <a:off x="6648742" y="5441825"/>
          <a:ext cx="3225800" cy="392112"/>
        </p:xfrm>
        <a:graphic>
          <a:graphicData uri="http://schemas.openxmlformats.org/presentationml/2006/ole">
            <mc:AlternateContent xmlns:mc="http://schemas.openxmlformats.org/markup-compatibility/2006">
              <mc:Choice xmlns:v="urn:schemas-microsoft-com:vml" Requires="v">
                <p:oleObj spid="_x0000_s2179" name="公式" r:id="rId5" imgW="3225800" imgH="393700" progId="Equation.3">
                  <p:embed/>
                </p:oleObj>
              </mc:Choice>
              <mc:Fallback>
                <p:oleObj name="公式" r:id="rId5" imgW="3225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742" y="5441825"/>
                        <a:ext cx="3225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3" name="Rectangle 5"/>
          <p:cNvSpPr>
            <a:spLocks noGrp="1" noChangeArrowheads="1"/>
          </p:cNvSpPr>
          <p:nvPr>
            <p:ph type="title"/>
          </p:nvPr>
        </p:nvSpPr>
        <p:spPr>
          <a:xfrm>
            <a:off x="2217440" y="789419"/>
            <a:ext cx="2880320" cy="706884"/>
          </a:xfrm>
        </p:spPr>
        <p:txBody>
          <a:bodyPr/>
          <a:lstStyle/>
          <a:p>
            <a:pPr algn="l" eaLnBrk="1" hangingPunct="1"/>
            <a:r>
              <a:rPr lang="zh-CN" altLang="en-US" sz="3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一、链式法则</a:t>
            </a:r>
          </a:p>
        </p:txBody>
      </p:sp>
      <p:graphicFrame>
        <p:nvGraphicFramePr>
          <p:cNvPr id="243718" name="Object 6"/>
          <p:cNvGraphicFramePr>
            <a:graphicFrameLocks noChangeAspect="1"/>
          </p:cNvGraphicFramePr>
          <p:nvPr>
            <p:extLst>
              <p:ext uri="{D42A27DB-BD31-4B8C-83A1-F6EECF244321}">
                <p14:modId xmlns:p14="http://schemas.microsoft.com/office/powerpoint/2010/main" val="851033500"/>
              </p:ext>
            </p:extLst>
          </p:nvPr>
        </p:nvGraphicFramePr>
        <p:xfrm>
          <a:off x="2357438" y="1685925"/>
          <a:ext cx="7516812" cy="2827338"/>
        </p:xfrm>
        <a:graphic>
          <a:graphicData uri="http://schemas.openxmlformats.org/presentationml/2006/ole">
            <mc:AlternateContent xmlns:mc="http://schemas.openxmlformats.org/markup-compatibility/2006">
              <mc:Choice xmlns:v="urn:schemas-microsoft-com:vml" Requires="v">
                <p:oleObj spid="_x0000_s2180" name="Document" r:id="rId8" imgW="7359384" imgH="2770487" progId="Word.Document.8">
                  <p:embed/>
                </p:oleObj>
              </mc:Choice>
              <mc:Fallback>
                <p:oleObj name="Document" r:id="rId8" imgW="7359384" imgH="2770487" progId="Word.Document.8">
                  <p:embed/>
                  <p:pic>
                    <p:nvPicPr>
                      <p:cNvPr id="0" name=""/>
                      <p:cNvPicPr>
                        <a:picLocks noChangeAspect="1" noChangeArrowheads="1"/>
                      </p:cNvPicPr>
                      <p:nvPr/>
                    </p:nvPicPr>
                    <p:blipFill>
                      <a:blip r:embed="rId9"/>
                      <a:srcRect/>
                      <a:stretch>
                        <a:fillRect/>
                      </a:stretch>
                    </p:blipFill>
                    <p:spPr bwMode="auto">
                      <a:xfrm>
                        <a:off x="2357438" y="1685925"/>
                        <a:ext cx="7516812"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3719" name="Object 7"/>
          <p:cNvGraphicFramePr>
            <a:graphicFrameLocks noChangeAspect="1"/>
          </p:cNvGraphicFramePr>
          <p:nvPr>
            <p:extLst>
              <p:ext uri="{D42A27DB-BD31-4B8C-83A1-F6EECF244321}">
                <p14:modId xmlns:p14="http://schemas.microsoft.com/office/powerpoint/2010/main" val="766439293"/>
              </p:ext>
            </p:extLst>
          </p:nvPr>
        </p:nvGraphicFramePr>
        <p:xfrm>
          <a:off x="3287688" y="4719118"/>
          <a:ext cx="2628900" cy="430213"/>
        </p:xfrm>
        <a:graphic>
          <a:graphicData uri="http://schemas.openxmlformats.org/presentationml/2006/ole">
            <mc:AlternateContent xmlns:mc="http://schemas.openxmlformats.org/markup-compatibility/2006">
              <mc:Choice xmlns:v="urn:schemas-microsoft-com:vml" Requires="v">
                <p:oleObj spid="_x0000_s2181" name="公式" r:id="rId10" imgW="2628900" imgH="431800" progId="Equation.3">
                  <p:embed/>
                </p:oleObj>
              </mc:Choice>
              <mc:Fallback>
                <p:oleObj name="公式" r:id="rId10" imgW="2628900" imgH="431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7688" y="4719118"/>
                        <a:ext cx="26289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877464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3718"/>
                                        </p:tgtEl>
                                        <p:attrNameLst>
                                          <p:attrName>style.visibility</p:attrName>
                                        </p:attrNameLst>
                                      </p:cBhvr>
                                      <p:to>
                                        <p:strVal val="visible"/>
                                      </p:to>
                                    </p:set>
                                    <p:animEffect transition="in" filter="wipe(left)">
                                      <p:cBhvr>
                                        <p:cTn id="7" dur="500"/>
                                        <p:tgtEl>
                                          <p:spTgt spid="243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wipe(left)">
                                      <p:cBhvr>
                                        <p:cTn id="12" dur="500"/>
                                        <p:tgtEl>
                                          <p:spTgt spid="2437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43719"/>
                                        </p:tgtEl>
                                        <p:attrNameLst>
                                          <p:attrName>style.visibility</p:attrName>
                                        </p:attrNameLst>
                                      </p:cBhvr>
                                      <p:to>
                                        <p:strVal val="visible"/>
                                      </p:to>
                                    </p:set>
                                    <p:animEffect transition="in" filter="wipe(left)">
                                      <p:cBhvr>
                                        <p:cTn id="16" dur="500"/>
                                        <p:tgtEl>
                                          <p:spTgt spid="2437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3715"/>
                                        </p:tgtEl>
                                        <p:attrNameLst>
                                          <p:attrName>style.visibility</p:attrName>
                                        </p:attrNameLst>
                                      </p:cBhvr>
                                      <p:to>
                                        <p:strVal val="visible"/>
                                      </p:to>
                                    </p:set>
                                    <p:animEffect transition="in" filter="wipe(left)">
                                      <p:cBhvr>
                                        <p:cTn id="21" dur="500"/>
                                        <p:tgtEl>
                                          <p:spTgt spid="24371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3716"/>
                                        </p:tgtEl>
                                        <p:attrNameLst>
                                          <p:attrName>style.visibility</p:attrName>
                                        </p:attrNameLst>
                                      </p:cBhvr>
                                      <p:to>
                                        <p:strVal val="visible"/>
                                      </p:to>
                                    </p:set>
                                    <p:animEffect transition="in" filter="wipe(left)">
                                      <p:cBhvr>
                                        <p:cTn id="25" dur="500"/>
                                        <p:tgtEl>
                                          <p:spTgt spid="24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133600" y="263525"/>
            <a:ext cx="1676400" cy="609600"/>
          </a:xfrm>
          <a:noFill/>
        </p:spPr>
        <p:txBody>
          <a:bodyPr/>
          <a:lstStyle/>
          <a:p>
            <a:pPr algn="l" eaLnBrk="1" hangingPunct="1"/>
            <a:r>
              <a:rPr lang="zh-CN" altLang="en-US" sz="3200" b="1" dirty="0">
                <a:solidFill>
                  <a:srgbClr val="FF0000"/>
                </a:solidFill>
                <a:ea typeface="楷体_GB2312" pitchFamily="49" charset="-122"/>
              </a:rPr>
              <a:t>提高题</a:t>
            </a:r>
          </a:p>
        </p:txBody>
      </p:sp>
      <p:graphicFrame>
        <p:nvGraphicFramePr>
          <p:cNvPr id="268291" name="Object 3"/>
          <p:cNvGraphicFramePr>
            <a:graphicFrameLocks noChangeAspect="1"/>
          </p:cNvGraphicFramePr>
          <p:nvPr/>
        </p:nvGraphicFramePr>
        <p:xfrm>
          <a:off x="3556001" y="946150"/>
          <a:ext cx="2525713" cy="749300"/>
        </p:xfrm>
        <a:graphic>
          <a:graphicData uri="http://schemas.openxmlformats.org/presentationml/2006/ole">
            <mc:AlternateContent xmlns:mc="http://schemas.openxmlformats.org/markup-compatibility/2006">
              <mc:Choice xmlns:v="urn:schemas-microsoft-com:vml" Requires="v">
                <p:oleObj spid="_x0000_s25833" name="公式" r:id="rId3" imgW="2514513" imgH="743027" progId="Equation.3">
                  <p:embed/>
                </p:oleObj>
              </mc:Choice>
              <mc:Fallback>
                <p:oleObj name="公式" r:id="rId3" imgW="2514513" imgH="743027"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556001" y="946150"/>
                        <a:ext cx="25257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2" name="Object 4"/>
          <p:cNvGraphicFramePr>
            <a:graphicFrameLocks noChangeAspect="1"/>
          </p:cNvGraphicFramePr>
          <p:nvPr/>
        </p:nvGraphicFramePr>
        <p:xfrm>
          <a:off x="6115051" y="946150"/>
          <a:ext cx="2843213" cy="749300"/>
        </p:xfrm>
        <a:graphic>
          <a:graphicData uri="http://schemas.openxmlformats.org/presentationml/2006/ole">
            <mc:AlternateContent xmlns:mc="http://schemas.openxmlformats.org/markup-compatibility/2006">
              <mc:Choice xmlns:v="urn:schemas-microsoft-com:vml" Requires="v">
                <p:oleObj spid="_x0000_s25834" name="公式" r:id="rId5" imgW="2838284" imgH="743027" progId="Equation.3">
                  <p:embed/>
                </p:oleObj>
              </mc:Choice>
              <mc:Fallback>
                <p:oleObj name="公式" r:id="rId5" imgW="2838284" imgH="743027"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6115051" y="946150"/>
                        <a:ext cx="2843213"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3" name="Text Box 5"/>
          <p:cNvSpPr txBox="1">
            <a:spLocks noChangeArrowheads="1"/>
          </p:cNvSpPr>
          <p:nvPr/>
        </p:nvSpPr>
        <p:spPr bwMode="auto">
          <a:xfrm>
            <a:off x="2286000" y="1066801"/>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FF0000"/>
                </a:solidFill>
                <a:ea typeface="楷体_GB2312" pitchFamily="49" charset="-122"/>
              </a:rPr>
              <a:t>1.</a:t>
            </a:r>
            <a:r>
              <a:rPr lang="en-US" altLang="zh-CN" sz="2800" b="1" dirty="0">
                <a:ea typeface="楷体_GB2312" pitchFamily="49" charset="-122"/>
              </a:rPr>
              <a:t> </a:t>
            </a:r>
            <a:r>
              <a:rPr lang="zh-CN" altLang="en-US" sz="2800" b="1" dirty="0">
                <a:ea typeface="楷体_GB2312" pitchFamily="49" charset="-122"/>
              </a:rPr>
              <a:t>已知</a:t>
            </a:r>
          </a:p>
        </p:txBody>
      </p:sp>
      <p:sp>
        <p:nvSpPr>
          <p:cNvPr id="268294" name="Text Box 6"/>
          <p:cNvSpPr txBox="1">
            <a:spLocks noChangeArrowheads="1"/>
          </p:cNvSpPr>
          <p:nvPr/>
        </p:nvSpPr>
        <p:spPr bwMode="auto">
          <a:xfrm>
            <a:off x="8991600" y="10048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ea typeface="楷体_GB2312" pitchFamily="49" charset="-122"/>
              </a:rPr>
              <a:t>求</a:t>
            </a:r>
          </a:p>
        </p:txBody>
      </p:sp>
      <p:graphicFrame>
        <p:nvGraphicFramePr>
          <p:cNvPr id="268295" name="Object 7"/>
          <p:cNvGraphicFramePr>
            <a:graphicFrameLocks noChangeAspect="1"/>
          </p:cNvGraphicFramePr>
          <p:nvPr/>
        </p:nvGraphicFramePr>
        <p:xfrm>
          <a:off x="2208213" y="1628775"/>
          <a:ext cx="2070100" cy="749300"/>
        </p:xfrm>
        <a:graphic>
          <a:graphicData uri="http://schemas.openxmlformats.org/presentationml/2006/ole">
            <mc:AlternateContent xmlns:mc="http://schemas.openxmlformats.org/markup-compatibility/2006">
              <mc:Choice xmlns:v="urn:schemas-microsoft-com:vml" Requires="v">
                <p:oleObj spid="_x0000_s25835" name="公式" r:id="rId7" imgW="2057487" imgH="743027" progId="Equation.3">
                  <p:embed/>
                </p:oleObj>
              </mc:Choice>
              <mc:Fallback>
                <p:oleObj name="公式" r:id="rId7" imgW="2057487" imgH="743027"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208213" y="1628775"/>
                        <a:ext cx="20701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6" name="Text Box 8"/>
          <p:cNvSpPr txBox="1">
            <a:spLocks noChangeArrowheads="1"/>
          </p:cNvSpPr>
          <p:nvPr/>
        </p:nvSpPr>
        <p:spPr bwMode="auto">
          <a:xfrm>
            <a:off x="2209800" y="2524126"/>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a:t>
            </a:r>
            <a:r>
              <a:rPr lang="en-US" altLang="zh-CN" sz="2800" b="1" dirty="0">
                <a:solidFill>
                  <a:schemeClr val="tx2"/>
                </a:solidFill>
                <a:ea typeface="楷体_GB2312" pitchFamily="49" charset="-122"/>
              </a:rPr>
              <a:t> </a:t>
            </a:r>
            <a:r>
              <a:rPr lang="zh-CN" altLang="en-US" sz="2800" b="1" dirty="0">
                <a:ea typeface="楷体_GB2312" pitchFamily="49" charset="-122"/>
              </a:rPr>
              <a:t>由</a:t>
            </a:r>
          </a:p>
        </p:txBody>
      </p:sp>
      <p:graphicFrame>
        <p:nvGraphicFramePr>
          <p:cNvPr id="268297" name="Object 9"/>
          <p:cNvGraphicFramePr>
            <a:graphicFrameLocks noChangeAspect="1"/>
          </p:cNvGraphicFramePr>
          <p:nvPr/>
        </p:nvGraphicFramePr>
        <p:xfrm>
          <a:off x="3181350" y="2520950"/>
          <a:ext cx="1803400" cy="508000"/>
        </p:xfrm>
        <a:graphic>
          <a:graphicData uri="http://schemas.openxmlformats.org/presentationml/2006/ole">
            <mc:AlternateContent xmlns:mc="http://schemas.openxmlformats.org/markup-compatibility/2006">
              <mc:Choice xmlns:v="urn:schemas-microsoft-com:vml" Requires="v">
                <p:oleObj spid="_x0000_s25836" name="公式" r:id="rId9" imgW="1790628" imgH="495236" progId="Equation.3">
                  <p:embed/>
                </p:oleObj>
              </mc:Choice>
              <mc:Fallback>
                <p:oleObj name="公式" r:id="rId9" imgW="1790628" imgH="495236" progId="Equation.3">
                  <p:embed/>
                  <p:pic>
                    <p:nvPicPr>
                      <p:cNvPr id="0" name=""/>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181350" y="2520950"/>
                        <a:ext cx="1803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8" name="Text Box 10"/>
          <p:cNvSpPr txBox="1">
            <a:spLocks noChangeArrowheads="1"/>
          </p:cNvSpPr>
          <p:nvPr/>
        </p:nvSpPr>
        <p:spPr bwMode="auto">
          <a:xfrm>
            <a:off x="4953000" y="25288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ea typeface="楷体_GB2312" pitchFamily="49" charset="-122"/>
              </a:rPr>
              <a:t>两边对</a:t>
            </a:r>
            <a:r>
              <a:rPr lang="zh-CN" altLang="en-US" sz="2800" b="1" i="1" dirty="0">
                <a:ea typeface="楷体_GB2312" pitchFamily="49" charset="-122"/>
              </a:rPr>
              <a:t>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求导</a:t>
            </a:r>
            <a:r>
              <a:rPr lang="en-US" altLang="zh-CN" sz="2800" b="1" dirty="0">
                <a:ea typeface="楷体_GB2312" pitchFamily="49" charset="-122"/>
              </a:rPr>
              <a:t>, </a:t>
            </a:r>
            <a:r>
              <a:rPr lang="zh-CN" altLang="en-US" sz="2800" b="1" dirty="0">
                <a:ea typeface="楷体_GB2312" pitchFamily="49" charset="-122"/>
              </a:rPr>
              <a:t>得</a:t>
            </a:r>
          </a:p>
        </p:txBody>
      </p:sp>
      <p:graphicFrame>
        <p:nvGraphicFramePr>
          <p:cNvPr id="268299" name="Object 11"/>
          <p:cNvGraphicFramePr>
            <a:graphicFrameLocks noChangeAspect="1"/>
          </p:cNvGraphicFramePr>
          <p:nvPr/>
        </p:nvGraphicFramePr>
        <p:xfrm>
          <a:off x="3429001" y="3162300"/>
          <a:ext cx="4189413" cy="508000"/>
        </p:xfrm>
        <a:graphic>
          <a:graphicData uri="http://schemas.openxmlformats.org/presentationml/2006/ole">
            <mc:AlternateContent xmlns:mc="http://schemas.openxmlformats.org/markup-compatibility/2006">
              <mc:Choice xmlns:v="urn:schemas-microsoft-com:vml" Requires="v">
                <p:oleObj spid="_x0000_s25837" name="公式" r:id="rId11" imgW="4181602" imgH="495236" progId="Equation.3">
                  <p:embed/>
                </p:oleObj>
              </mc:Choice>
              <mc:Fallback>
                <p:oleObj name="公式" r:id="rId11" imgW="4181602" imgH="495236" progId="Equation.3">
                  <p:embed/>
                  <p:pic>
                    <p:nvPicPr>
                      <p:cNvPr id="0" name=""/>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429001" y="3162300"/>
                        <a:ext cx="41894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00" name="Object 12"/>
          <p:cNvGraphicFramePr>
            <a:graphicFrameLocks noChangeAspect="1"/>
          </p:cNvGraphicFramePr>
          <p:nvPr/>
        </p:nvGraphicFramePr>
        <p:xfrm>
          <a:off x="5099051" y="3822700"/>
          <a:ext cx="2132013" cy="508000"/>
        </p:xfrm>
        <a:graphic>
          <a:graphicData uri="http://schemas.openxmlformats.org/presentationml/2006/ole">
            <mc:AlternateContent xmlns:mc="http://schemas.openxmlformats.org/markup-compatibility/2006">
              <mc:Choice xmlns:v="urn:schemas-microsoft-com:vml" Requires="v">
                <p:oleObj spid="_x0000_s25838" name="公式" r:id="rId13" imgW="2124115" imgH="495236" progId="Equation.3">
                  <p:embed/>
                </p:oleObj>
              </mc:Choice>
              <mc:Fallback>
                <p:oleObj name="公式" r:id="rId13" imgW="2124115" imgH="495236"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5099051" y="3822700"/>
                        <a:ext cx="21320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1" name="Line 13"/>
          <p:cNvSpPr>
            <a:spLocks noChangeShapeType="1"/>
          </p:cNvSpPr>
          <p:nvPr/>
        </p:nvSpPr>
        <p:spPr bwMode="auto">
          <a:xfrm>
            <a:off x="4953000" y="3733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8302" name="Object 14"/>
          <p:cNvGraphicFramePr>
            <a:graphicFrameLocks noChangeAspect="1"/>
          </p:cNvGraphicFramePr>
          <p:nvPr>
            <p:extLst>
              <p:ext uri="{D42A27DB-BD31-4B8C-83A1-F6EECF244321}">
                <p14:modId xmlns:p14="http://schemas.microsoft.com/office/powerpoint/2010/main" val="4027806328"/>
              </p:ext>
            </p:extLst>
          </p:nvPr>
        </p:nvGraphicFramePr>
        <p:xfrm>
          <a:off x="4151784" y="4546600"/>
          <a:ext cx="2119312" cy="508000"/>
        </p:xfrm>
        <a:graphic>
          <a:graphicData uri="http://schemas.openxmlformats.org/presentationml/2006/ole">
            <mc:AlternateContent xmlns:mc="http://schemas.openxmlformats.org/markup-compatibility/2006">
              <mc:Choice xmlns:v="urn:schemas-microsoft-com:vml" Requires="v">
                <p:oleObj spid="_x0000_s25839" name="公式" r:id="rId15" imgW="2114398" imgH="495236" progId="Equation.3">
                  <p:embed/>
                </p:oleObj>
              </mc:Choice>
              <mc:Fallback>
                <p:oleObj name="公式" r:id="rId15" imgW="2114398" imgH="495236" progId="Equation.3">
                  <p:embed/>
                  <p:pic>
                    <p:nvPicPr>
                      <p:cNvPr id="0" name=""/>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151784" y="4546600"/>
                        <a:ext cx="21193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7065391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Effect transition="in" filter="wipe(left)">
                                      <p:cBhvr>
                                        <p:cTn id="7" dur="500"/>
                                        <p:tgtEl>
                                          <p:spTgt spid="268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wipe(left)">
                                      <p:cBhvr>
                                        <p:cTn id="12" dur="500"/>
                                        <p:tgtEl>
                                          <p:spTgt spid="268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8292"/>
                                        </p:tgtEl>
                                        <p:attrNameLst>
                                          <p:attrName>style.visibility</p:attrName>
                                        </p:attrNameLst>
                                      </p:cBhvr>
                                      <p:to>
                                        <p:strVal val="visible"/>
                                      </p:to>
                                    </p:set>
                                    <p:animEffect transition="in" filter="wipe(left)">
                                      <p:cBhvr>
                                        <p:cTn id="17" dur="500"/>
                                        <p:tgtEl>
                                          <p:spTgt spid="268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4"/>
                                        </p:tgtEl>
                                        <p:attrNameLst>
                                          <p:attrName>style.visibility</p:attrName>
                                        </p:attrNameLst>
                                      </p:cBhvr>
                                      <p:to>
                                        <p:strVal val="visible"/>
                                      </p:to>
                                    </p:set>
                                    <p:animEffect transition="in" filter="wipe(left)">
                                      <p:cBhvr>
                                        <p:cTn id="22" dur="500"/>
                                        <p:tgtEl>
                                          <p:spTgt spid="268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8295"/>
                                        </p:tgtEl>
                                        <p:attrNameLst>
                                          <p:attrName>style.visibility</p:attrName>
                                        </p:attrNameLst>
                                      </p:cBhvr>
                                      <p:to>
                                        <p:strVal val="visible"/>
                                      </p:to>
                                    </p:set>
                                    <p:animEffect transition="in" filter="wipe(left)">
                                      <p:cBhvr>
                                        <p:cTn id="27" dur="500"/>
                                        <p:tgtEl>
                                          <p:spTgt spid="268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6"/>
                                        </p:tgtEl>
                                        <p:attrNameLst>
                                          <p:attrName>style.visibility</p:attrName>
                                        </p:attrNameLst>
                                      </p:cBhvr>
                                      <p:to>
                                        <p:strVal val="visible"/>
                                      </p:to>
                                    </p:set>
                                    <p:animEffect transition="in" filter="wipe(left)">
                                      <p:cBhvr>
                                        <p:cTn id="32" dur="500"/>
                                        <p:tgtEl>
                                          <p:spTgt spid="2682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8297"/>
                                        </p:tgtEl>
                                        <p:attrNameLst>
                                          <p:attrName>style.visibility</p:attrName>
                                        </p:attrNameLst>
                                      </p:cBhvr>
                                      <p:to>
                                        <p:strVal val="visible"/>
                                      </p:to>
                                    </p:set>
                                    <p:animEffect transition="in" filter="wipe(left)">
                                      <p:cBhvr>
                                        <p:cTn id="37" dur="500"/>
                                        <p:tgtEl>
                                          <p:spTgt spid="2682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8"/>
                                        </p:tgtEl>
                                        <p:attrNameLst>
                                          <p:attrName>style.visibility</p:attrName>
                                        </p:attrNameLst>
                                      </p:cBhvr>
                                      <p:to>
                                        <p:strVal val="visible"/>
                                      </p:to>
                                    </p:set>
                                    <p:animEffect transition="in" filter="wipe(left)">
                                      <p:cBhvr>
                                        <p:cTn id="42" dur="500"/>
                                        <p:tgtEl>
                                          <p:spTgt spid="2682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8299"/>
                                        </p:tgtEl>
                                        <p:attrNameLst>
                                          <p:attrName>style.visibility</p:attrName>
                                        </p:attrNameLst>
                                      </p:cBhvr>
                                      <p:to>
                                        <p:strVal val="visible"/>
                                      </p:to>
                                    </p:set>
                                    <p:animEffect transition="in" filter="wipe(left)">
                                      <p:cBhvr>
                                        <p:cTn id="47" dur="500"/>
                                        <p:tgtEl>
                                          <p:spTgt spid="2682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8300"/>
                                        </p:tgtEl>
                                        <p:attrNameLst>
                                          <p:attrName>style.visibility</p:attrName>
                                        </p:attrNameLst>
                                      </p:cBhvr>
                                      <p:to>
                                        <p:strVal val="visible"/>
                                      </p:to>
                                    </p:set>
                                    <p:animEffect transition="in" filter="wipe(left)">
                                      <p:cBhvr>
                                        <p:cTn id="52" dur="500"/>
                                        <p:tgtEl>
                                          <p:spTgt spid="2683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8301"/>
                                        </p:tgtEl>
                                        <p:attrNameLst>
                                          <p:attrName>style.visibility</p:attrName>
                                        </p:attrNameLst>
                                      </p:cBhvr>
                                      <p:to>
                                        <p:strVal val="visible"/>
                                      </p:to>
                                    </p:set>
                                    <p:animEffect transition="in" filter="wipe(up)">
                                      <p:cBhvr>
                                        <p:cTn id="57" dur="500"/>
                                        <p:tgtEl>
                                          <p:spTgt spid="2683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68302"/>
                                        </p:tgtEl>
                                        <p:attrNameLst>
                                          <p:attrName>style.visibility</p:attrName>
                                        </p:attrNameLst>
                                      </p:cBhvr>
                                      <p:to>
                                        <p:strVal val="visible"/>
                                      </p:to>
                                    </p:set>
                                    <p:animEffect transition="in" filter="wipe(left)">
                                      <p:cBhvr>
                                        <p:cTn id="62" dur="500"/>
                                        <p:tgtEl>
                                          <p:spTgt spid="268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P spid="268296" grpId="0" autoUpdateAnimBg="0"/>
      <p:bldP spid="268298" grpId="0" autoUpdateAnimBg="0"/>
      <p:bldP spid="2683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03512" y="260648"/>
            <a:ext cx="72827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已知函数 </a:t>
            </a:r>
            <a:r>
              <a:rPr lang="en-US" altLang="zh-CN" sz="2800" b="1" i="1" dirty="0" smtClean="0">
                <a:latin typeface="Times New Roman" panose="02020603050405020304" pitchFamily="18" charset="0"/>
                <a:cs typeface="Times New Roman" panose="02020603050405020304" pitchFamily="18" charset="0"/>
              </a:rPr>
              <a:t>f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 y</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具有连续二阶偏导数，且</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51492604"/>
              </p:ext>
            </p:extLst>
          </p:nvPr>
        </p:nvGraphicFramePr>
        <p:xfrm>
          <a:off x="1919536" y="692696"/>
          <a:ext cx="8522147" cy="648072"/>
        </p:xfrm>
        <a:graphic>
          <a:graphicData uri="http://schemas.openxmlformats.org/presentationml/2006/ole">
            <mc:AlternateContent xmlns:mc="http://schemas.openxmlformats.org/markup-compatibility/2006">
              <mc:Choice xmlns:v="urn:schemas-microsoft-com:vml" Requires="v">
                <p:oleObj spid="_x0000_s31932" name="Equation" r:id="rId3" imgW="3340080" imgH="253800" progId="Equation.DSMT4">
                  <p:embed/>
                </p:oleObj>
              </mc:Choice>
              <mc:Fallback>
                <p:oleObj name="Equation" r:id="rId3" imgW="3340080" imgH="253800" progId="Equation.DSMT4">
                  <p:embed/>
                  <p:pic>
                    <p:nvPicPr>
                      <p:cNvPr id="0" name=""/>
                      <p:cNvPicPr/>
                      <p:nvPr/>
                    </p:nvPicPr>
                    <p:blipFill>
                      <a:blip r:embed="rId4"/>
                      <a:stretch>
                        <a:fillRect/>
                      </a:stretch>
                    </p:blipFill>
                    <p:spPr>
                      <a:xfrm>
                        <a:off x="1919536" y="692696"/>
                        <a:ext cx="8522147" cy="6480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07594042"/>
              </p:ext>
            </p:extLst>
          </p:nvPr>
        </p:nvGraphicFramePr>
        <p:xfrm>
          <a:off x="1543873" y="1340768"/>
          <a:ext cx="4456916" cy="576064"/>
        </p:xfrm>
        <a:graphic>
          <a:graphicData uri="http://schemas.openxmlformats.org/presentationml/2006/ole">
            <mc:AlternateContent xmlns:mc="http://schemas.openxmlformats.org/markup-compatibility/2006">
              <mc:Choice xmlns:v="urn:schemas-microsoft-com:vml" Requires="v">
                <p:oleObj spid="_x0000_s31933" name="Equation" r:id="rId5" imgW="1866600" imgH="241200" progId="Equation.DSMT4">
                  <p:embed/>
                </p:oleObj>
              </mc:Choice>
              <mc:Fallback>
                <p:oleObj name="Equation" r:id="rId5" imgW="1866600" imgH="241200" progId="Equation.DSMT4">
                  <p:embed/>
                  <p:pic>
                    <p:nvPicPr>
                      <p:cNvPr id="0" name=""/>
                      <p:cNvPicPr/>
                      <p:nvPr/>
                    </p:nvPicPr>
                    <p:blipFill>
                      <a:blip r:embed="rId6"/>
                      <a:stretch>
                        <a:fillRect/>
                      </a:stretch>
                    </p:blipFill>
                    <p:spPr>
                      <a:xfrm>
                        <a:off x="1543873" y="1340768"/>
                        <a:ext cx="4456916" cy="576064"/>
                      </a:xfrm>
                      <a:prstGeom prst="rect">
                        <a:avLst/>
                      </a:prstGeom>
                    </p:spPr>
                  </p:pic>
                </p:oleObj>
              </mc:Fallback>
            </mc:AlternateContent>
          </a:graphicData>
        </a:graphic>
      </p:graphicFrame>
      <p:sp>
        <p:nvSpPr>
          <p:cNvPr id="6" name="文本框 5"/>
          <p:cNvSpPr txBox="1"/>
          <p:nvPr/>
        </p:nvSpPr>
        <p:spPr>
          <a:xfrm>
            <a:off x="1487125" y="1804180"/>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27920174"/>
              </p:ext>
            </p:extLst>
          </p:nvPr>
        </p:nvGraphicFramePr>
        <p:xfrm>
          <a:off x="2038042" y="1819905"/>
          <a:ext cx="5933019" cy="520948"/>
        </p:xfrm>
        <a:graphic>
          <a:graphicData uri="http://schemas.openxmlformats.org/presentationml/2006/ole">
            <mc:AlternateContent xmlns:mc="http://schemas.openxmlformats.org/markup-compatibility/2006">
              <mc:Choice xmlns:v="urn:schemas-microsoft-com:vml" Requires="v">
                <p:oleObj spid="_x0000_s31934" name="Equation" r:id="rId7" imgW="2603160" imgH="228600" progId="Equation.DSMT4">
                  <p:embed/>
                </p:oleObj>
              </mc:Choice>
              <mc:Fallback>
                <p:oleObj name="Equation" r:id="rId7" imgW="2603160" imgH="228600" progId="Equation.DSMT4">
                  <p:embed/>
                  <p:pic>
                    <p:nvPicPr>
                      <p:cNvPr id="0" name=""/>
                      <p:cNvPicPr/>
                      <p:nvPr/>
                    </p:nvPicPr>
                    <p:blipFill>
                      <a:blip r:embed="rId8"/>
                      <a:stretch>
                        <a:fillRect/>
                      </a:stretch>
                    </p:blipFill>
                    <p:spPr>
                      <a:xfrm>
                        <a:off x="2038042" y="1819905"/>
                        <a:ext cx="5933019" cy="5209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9567710"/>
              </p:ext>
            </p:extLst>
          </p:nvPr>
        </p:nvGraphicFramePr>
        <p:xfrm>
          <a:off x="3071664" y="2321627"/>
          <a:ext cx="4608512" cy="608067"/>
        </p:xfrm>
        <a:graphic>
          <a:graphicData uri="http://schemas.openxmlformats.org/presentationml/2006/ole">
            <mc:AlternateContent xmlns:mc="http://schemas.openxmlformats.org/markup-compatibility/2006">
              <mc:Choice xmlns:v="urn:schemas-microsoft-com:vml" Requires="v">
                <p:oleObj spid="_x0000_s31935" name="Equation" r:id="rId9" imgW="1828800" imgH="241200" progId="Equation.DSMT4">
                  <p:embed/>
                </p:oleObj>
              </mc:Choice>
              <mc:Fallback>
                <p:oleObj name="Equation" r:id="rId9" imgW="1828800" imgH="241200" progId="Equation.DSMT4">
                  <p:embed/>
                  <p:pic>
                    <p:nvPicPr>
                      <p:cNvPr id="0" name=""/>
                      <p:cNvPicPr/>
                      <p:nvPr/>
                    </p:nvPicPr>
                    <p:blipFill>
                      <a:blip r:embed="rId10"/>
                      <a:stretch>
                        <a:fillRect/>
                      </a:stretch>
                    </p:blipFill>
                    <p:spPr>
                      <a:xfrm>
                        <a:off x="3071664" y="2321627"/>
                        <a:ext cx="4608512" cy="608067"/>
                      </a:xfrm>
                      <a:prstGeom prst="rect">
                        <a:avLst/>
                      </a:prstGeom>
                    </p:spPr>
                  </p:pic>
                </p:oleObj>
              </mc:Fallback>
            </mc:AlternateContent>
          </a:graphicData>
        </a:graphic>
      </p:graphicFrame>
      <p:sp>
        <p:nvSpPr>
          <p:cNvPr id="9" name="文本框 8"/>
          <p:cNvSpPr txBox="1"/>
          <p:nvPr/>
        </p:nvSpPr>
        <p:spPr>
          <a:xfrm>
            <a:off x="1526208" y="2829122"/>
            <a:ext cx="3799438" cy="523220"/>
          </a:xfrm>
          <a:prstGeom prst="rect">
            <a:avLst/>
          </a:prstGeom>
          <a:noFill/>
        </p:spPr>
        <p:txBody>
          <a:bodyPr wrap="none" rtlCol="0">
            <a:spAutoFit/>
          </a:bodyPr>
          <a:lstStyle/>
          <a:p>
            <a:r>
              <a:rPr lang="zh-CN" altLang="en-US" sz="2800" b="1" dirty="0" smtClean="0"/>
              <a:t>两边再对 </a:t>
            </a:r>
            <a:r>
              <a:rPr lang="en-US" altLang="zh-CN" sz="2800" b="1" i="1" dirty="0" smtClean="0">
                <a:latin typeface="Times New Roman" panose="02020603050405020304" pitchFamily="18" charset="0"/>
                <a:cs typeface="Times New Roman" panose="02020603050405020304" pitchFamily="18" charset="0"/>
              </a:rPr>
              <a:t>x </a:t>
            </a:r>
            <a:r>
              <a:rPr lang="zh-CN" altLang="en-US" sz="2800" b="1" dirty="0" smtClean="0"/>
              <a:t>求导数得，</a:t>
            </a:r>
            <a:endParaRPr lang="zh-CN" altLang="en-US" sz="2800" b="1" dirty="0"/>
          </a:p>
        </p:txBody>
      </p:sp>
      <p:graphicFrame>
        <p:nvGraphicFramePr>
          <p:cNvPr id="10" name="对象 9"/>
          <p:cNvGraphicFramePr>
            <a:graphicFrameLocks noChangeAspect="1"/>
          </p:cNvGraphicFramePr>
          <p:nvPr>
            <p:extLst>
              <p:ext uri="{D42A27DB-BD31-4B8C-83A1-F6EECF244321}">
                <p14:modId xmlns:p14="http://schemas.microsoft.com/office/powerpoint/2010/main" val="52422168"/>
              </p:ext>
            </p:extLst>
          </p:nvPr>
        </p:nvGraphicFramePr>
        <p:xfrm>
          <a:off x="1717292" y="3269068"/>
          <a:ext cx="8612188" cy="590550"/>
        </p:xfrm>
        <a:graphic>
          <a:graphicData uri="http://schemas.openxmlformats.org/presentationml/2006/ole">
            <mc:AlternateContent xmlns:mc="http://schemas.openxmlformats.org/markup-compatibility/2006">
              <mc:Choice xmlns:v="urn:schemas-microsoft-com:vml" Requires="v">
                <p:oleObj spid="_x0000_s31936" name="Equation" r:id="rId11" imgW="3517560" imgH="241200" progId="Equation.DSMT4">
                  <p:embed/>
                </p:oleObj>
              </mc:Choice>
              <mc:Fallback>
                <p:oleObj name="Equation" r:id="rId11" imgW="3517560" imgH="241200" progId="Equation.DSMT4">
                  <p:embed/>
                  <p:pic>
                    <p:nvPicPr>
                      <p:cNvPr id="0" name=""/>
                      <p:cNvPicPr/>
                      <p:nvPr/>
                    </p:nvPicPr>
                    <p:blipFill>
                      <a:blip r:embed="rId12"/>
                      <a:stretch>
                        <a:fillRect/>
                      </a:stretch>
                    </p:blipFill>
                    <p:spPr>
                      <a:xfrm>
                        <a:off x="1717292" y="3269068"/>
                        <a:ext cx="8612188" cy="590550"/>
                      </a:xfrm>
                      <a:prstGeom prst="rect">
                        <a:avLst/>
                      </a:prstGeom>
                    </p:spPr>
                  </p:pic>
                </p:oleObj>
              </mc:Fallback>
            </mc:AlternateContent>
          </a:graphicData>
        </a:graphic>
      </p:graphicFrame>
      <p:sp>
        <p:nvSpPr>
          <p:cNvPr id="11" name="文本框 10"/>
          <p:cNvSpPr txBox="1"/>
          <p:nvPr/>
        </p:nvSpPr>
        <p:spPr>
          <a:xfrm>
            <a:off x="1497775" y="3846710"/>
            <a:ext cx="1988045" cy="523220"/>
          </a:xfrm>
          <a:prstGeom prst="rect">
            <a:avLst/>
          </a:prstGeom>
          <a:noFill/>
        </p:spPr>
        <p:txBody>
          <a:bodyPr wrap="none" rtlCol="0">
            <a:spAutoFit/>
          </a:bodyPr>
          <a:lstStyle/>
          <a:p>
            <a:r>
              <a:rPr lang="zh-CN" altLang="en-US" sz="2800" b="1" dirty="0" smtClean="0"/>
              <a:t>由条件得，</a:t>
            </a:r>
            <a:endParaRPr lang="zh-CN" altLang="en-US"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2119817058"/>
              </p:ext>
            </p:extLst>
          </p:nvPr>
        </p:nvGraphicFramePr>
        <p:xfrm>
          <a:off x="3287688" y="3909633"/>
          <a:ext cx="4600575" cy="590550"/>
        </p:xfrm>
        <a:graphic>
          <a:graphicData uri="http://schemas.openxmlformats.org/presentationml/2006/ole">
            <mc:AlternateContent xmlns:mc="http://schemas.openxmlformats.org/markup-compatibility/2006">
              <mc:Choice xmlns:v="urn:schemas-microsoft-com:vml" Requires="v">
                <p:oleObj spid="_x0000_s31937" name="Equation" r:id="rId13" imgW="1879560" imgH="241200" progId="Equation.DSMT4">
                  <p:embed/>
                </p:oleObj>
              </mc:Choice>
              <mc:Fallback>
                <p:oleObj name="Equation" r:id="rId13" imgW="1879560" imgH="241200" progId="Equation.DSMT4">
                  <p:embed/>
                  <p:pic>
                    <p:nvPicPr>
                      <p:cNvPr id="0" name=""/>
                      <p:cNvPicPr/>
                      <p:nvPr/>
                    </p:nvPicPr>
                    <p:blipFill>
                      <a:blip r:embed="rId14"/>
                      <a:stretch>
                        <a:fillRect/>
                      </a:stretch>
                    </p:blipFill>
                    <p:spPr>
                      <a:xfrm>
                        <a:off x="3287688" y="3909633"/>
                        <a:ext cx="4600575" cy="59055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01129768"/>
              </p:ext>
            </p:extLst>
          </p:nvPr>
        </p:nvGraphicFramePr>
        <p:xfrm>
          <a:off x="1640504" y="4465964"/>
          <a:ext cx="4913070" cy="545897"/>
        </p:xfrm>
        <a:graphic>
          <a:graphicData uri="http://schemas.openxmlformats.org/presentationml/2006/ole">
            <mc:AlternateContent xmlns:mc="http://schemas.openxmlformats.org/markup-compatibility/2006">
              <mc:Choice xmlns:v="urn:schemas-microsoft-com:vml" Requires="v">
                <p:oleObj spid="_x0000_s31938" name="Equation" r:id="rId15" imgW="2171520" imgH="241200" progId="Equation.DSMT4">
                  <p:embed/>
                </p:oleObj>
              </mc:Choice>
              <mc:Fallback>
                <p:oleObj name="Equation" r:id="rId15" imgW="2171520" imgH="241200" progId="Equation.DSMT4">
                  <p:embed/>
                  <p:pic>
                    <p:nvPicPr>
                      <p:cNvPr id="0" name=""/>
                      <p:cNvPicPr/>
                      <p:nvPr/>
                    </p:nvPicPr>
                    <p:blipFill>
                      <a:blip r:embed="rId16"/>
                      <a:stretch>
                        <a:fillRect/>
                      </a:stretch>
                    </p:blipFill>
                    <p:spPr>
                      <a:xfrm>
                        <a:off x="1640504" y="4465964"/>
                        <a:ext cx="4913070" cy="54589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793842"/>
              </p:ext>
            </p:extLst>
          </p:nvPr>
        </p:nvGraphicFramePr>
        <p:xfrm>
          <a:off x="3425927" y="5020132"/>
          <a:ext cx="4383088" cy="590550"/>
        </p:xfrm>
        <a:graphic>
          <a:graphicData uri="http://schemas.openxmlformats.org/presentationml/2006/ole">
            <mc:AlternateContent xmlns:mc="http://schemas.openxmlformats.org/markup-compatibility/2006">
              <mc:Choice xmlns:v="urn:schemas-microsoft-com:vml" Requires="v">
                <p:oleObj spid="_x0000_s31939" name="Equation" r:id="rId17" imgW="1790640" imgH="241200" progId="Equation.DSMT4">
                  <p:embed/>
                </p:oleObj>
              </mc:Choice>
              <mc:Fallback>
                <p:oleObj name="Equation" r:id="rId17" imgW="1790640" imgH="241200" progId="Equation.DSMT4">
                  <p:embed/>
                  <p:pic>
                    <p:nvPicPr>
                      <p:cNvPr id="0" name=""/>
                      <p:cNvPicPr/>
                      <p:nvPr/>
                    </p:nvPicPr>
                    <p:blipFill>
                      <a:blip r:embed="rId18"/>
                      <a:stretch>
                        <a:fillRect/>
                      </a:stretch>
                    </p:blipFill>
                    <p:spPr>
                      <a:xfrm>
                        <a:off x="3425927" y="5020132"/>
                        <a:ext cx="4383088" cy="590550"/>
                      </a:xfrm>
                      <a:prstGeom prst="rect">
                        <a:avLst/>
                      </a:prstGeom>
                    </p:spPr>
                  </p:pic>
                </p:oleObj>
              </mc:Fallback>
            </mc:AlternateContent>
          </a:graphicData>
        </a:graphic>
      </p:graphicFrame>
      <p:sp>
        <p:nvSpPr>
          <p:cNvPr id="15" name="文本框 14"/>
          <p:cNvSpPr txBox="1"/>
          <p:nvPr/>
        </p:nvSpPr>
        <p:spPr>
          <a:xfrm>
            <a:off x="1640504" y="5534900"/>
            <a:ext cx="3057247" cy="523220"/>
          </a:xfrm>
          <a:prstGeom prst="rect">
            <a:avLst/>
          </a:prstGeom>
          <a:noFill/>
        </p:spPr>
        <p:txBody>
          <a:bodyPr wrap="none" rtlCol="0">
            <a:spAutoFit/>
          </a:bodyPr>
          <a:lstStyle/>
          <a:p>
            <a:r>
              <a:rPr lang="zh-CN" altLang="en-US" sz="2800" b="1" dirty="0" smtClean="0"/>
              <a:t>将上两式联立解得</a:t>
            </a:r>
            <a:endParaRPr lang="zh-CN" altLang="en-US" sz="2800" b="1" dirty="0"/>
          </a:p>
        </p:txBody>
      </p:sp>
      <p:graphicFrame>
        <p:nvGraphicFramePr>
          <p:cNvPr id="16" name="对象 15"/>
          <p:cNvGraphicFramePr>
            <a:graphicFrameLocks noChangeAspect="1"/>
          </p:cNvGraphicFramePr>
          <p:nvPr>
            <p:extLst>
              <p:ext uri="{D42A27DB-BD31-4B8C-83A1-F6EECF244321}">
                <p14:modId xmlns:p14="http://schemas.microsoft.com/office/powerpoint/2010/main" val="486665808"/>
              </p:ext>
            </p:extLst>
          </p:nvPr>
        </p:nvGraphicFramePr>
        <p:xfrm>
          <a:off x="4711377" y="5560439"/>
          <a:ext cx="4786313" cy="995362"/>
        </p:xfrm>
        <a:graphic>
          <a:graphicData uri="http://schemas.openxmlformats.org/presentationml/2006/ole">
            <mc:AlternateContent xmlns:mc="http://schemas.openxmlformats.org/markup-compatibility/2006">
              <mc:Choice xmlns:v="urn:schemas-microsoft-com:vml" Requires="v">
                <p:oleObj spid="_x0000_s31940" name="Equation" r:id="rId19" imgW="1955520" imgH="406080" progId="Equation.DSMT4">
                  <p:embed/>
                </p:oleObj>
              </mc:Choice>
              <mc:Fallback>
                <p:oleObj name="Equation" r:id="rId19" imgW="1955520" imgH="406080" progId="Equation.DSMT4">
                  <p:embed/>
                  <p:pic>
                    <p:nvPicPr>
                      <p:cNvPr id="0" name=""/>
                      <p:cNvPicPr/>
                      <p:nvPr/>
                    </p:nvPicPr>
                    <p:blipFill>
                      <a:blip r:embed="rId20"/>
                      <a:stretch>
                        <a:fillRect/>
                      </a:stretch>
                    </p:blipFill>
                    <p:spPr>
                      <a:xfrm>
                        <a:off x="4711377" y="5560439"/>
                        <a:ext cx="4786313" cy="995362"/>
                      </a:xfrm>
                      <a:prstGeom prst="rect">
                        <a:avLst/>
                      </a:prstGeom>
                    </p:spPr>
                  </p:pic>
                </p:oleObj>
              </mc:Fallback>
            </mc:AlternateContent>
          </a:graphicData>
        </a:graphic>
      </p:graphicFrame>
    </p:spTree>
    <p:extLst>
      <p:ext uri="{BB962C8B-B14F-4D97-AF65-F5344CB8AC3E}">
        <p14:creationId xmlns:p14="http://schemas.microsoft.com/office/powerpoint/2010/main" val="21592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25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7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75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25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7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148145" y="273050"/>
            <a:ext cx="452181" cy="533400"/>
          </a:xfrm>
          <a:noFill/>
        </p:spPr>
        <p:txBody>
          <a:bodyPr/>
          <a:lstStyle/>
          <a:p>
            <a:pPr algn="l" eaLnBrk="1" hangingPunct="1"/>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3</a:t>
            </a:r>
            <a:r>
              <a:rPr lang="en-US" altLang="zh-CN" sz="2800" b="1" dirty="0" smtClean="0">
                <a:solidFill>
                  <a:srgbClr val="FF0000"/>
                </a:solidFill>
                <a:ea typeface="楷体_GB2312" pitchFamily="49" charset="-122"/>
              </a:rPr>
              <a:t>.</a:t>
            </a:r>
            <a:r>
              <a:rPr lang="en-US" altLang="zh-CN" sz="2800" dirty="0" smtClean="0">
                <a:solidFill>
                  <a:schemeClr val="tx1"/>
                </a:solidFill>
                <a:ea typeface="楷体_GB2312" pitchFamily="49" charset="-122"/>
              </a:rPr>
              <a:t> </a:t>
            </a:r>
            <a:endParaRPr lang="en-US" altLang="zh-CN" sz="2800" dirty="0">
              <a:solidFill>
                <a:schemeClr val="accent2"/>
              </a:solidFill>
              <a:ea typeface="楷体_GB2312" pitchFamily="49" charset="-122"/>
            </a:endParaRPr>
          </a:p>
        </p:txBody>
      </p:sp>
      <p:graphicFrame>
        <p:nvGraphicFramePr>
          <p:cNvPr id="269315" name="Object 3"/>
          <p:cNvGraphicFramePr>
            <a:graphicFrameLocks noChangeAspect="1"/>
          </p:cNvGraphicFramePr>
          <p:nvPr>
            <p:extLst>
              <p:ext uri="{D42A27DB-BD31-4B8C-83A1-F6EECF244321}">
                <p14:modId xmlns:p14="http://schemas.microsoft.com/office/powerpoint/2010/main" val="2602607303"/>
              </p:ext>
            </p:extLst>
          </p:nvPr>
        </p:nvGraphicFramePr>
        <p:xfrm>
          <a:off x="3957638" y="2836145"/>
          <a:ext cx="2919413" cy="393700"/>
        </p:xfrm>
        <a:graphic>
          <a:graphicData uri="http://schemas.openxmlformats.org/presentationml/2006/ole">
            <mc:AlternateContent xmlns:mc="http://schemas.openxmlformats.org/markup-compatibility/2006">
              <mc:Choice xmlns:v="urn:schemas-microsoft-com:vml" Requires="v">
                <p:oleObj spid="_x0000_s27396" name="公式" r:id="rId3" imgW="2914628" imgH="380897" progId="Equation.3">
                  <p:embed/>
                </p:oleObj>
              </mc:Choice>
              <mc:Fallback>
                <p:oleObj name="公式" r:id="rId3" imgW="2914628" imgH="3808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2836145"/>
                        <a:ext cx="29194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6" name="Object 4"/>
          <p:cNvGraphicFramePr>
            <a:graphicFrameLocks noChangeAspect="1"/>
          </p:cNvGraphicFramePr>
          <p:nvPr/>
        </p:nvGraphicFramePr>
        <p:xfrm>
          <a:off x="2776538" y="3314700"/>
          <a:ext cx="2120900" cy="977900"/>
        </p:xfrm>
        <a:graphic>
          <a:graphicData uri="http://schemas.openxmlformats.org/presentationml/2006/ole">
            <mc:AlternateContent xmlns:mc="http://schemas.openxmlformats.org/markup-compatibility/2006">
              <mc:Choice xmlns:v="urn:schemas-microsoft-com:vml" Requires="v">
                <p:oleObj spid="_x0000_s27397" name="公式" r:id="rId5" imgW="2114398" imgH="971704" progId="Equation.3">
                  <p:embed/>
                </p:oleObj>
              </mc:Choice>
              <mc:Fallback>
                <p:oleObj name="公式" r:id="rId5" imgW="2114398" imgH="97170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6538" y="3314700"/>
                        <a:ext cx="21209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7" name="Object 5"/>
          <p:cNvGraphicFramePr>
            <a:graphicFrameLocks noChangeAspect="1"/>
          </p:cNvGraphicFramePr>
          <p:nvPr>
            <p:extLst>
              <p:ext uri="{D42A27DB-BD31-4B8C-83A1-F6EECF244321}">
                <p14:modId xmlns:p14="http://schemas.microsoft.com/office/powerpoint/2010/main" val="1334177494"/>
              </p:ext>
            </p:extLst>
          </p:nvPr>
        </p:nvGraphicFramePr>
        <p:xfrm>
          <a:off x="6872288" y="2854325"/>
          <a:ext cx="1828800" cy="393700"/>
        </p:xfrm>
        <a:graphic>
          <a:graphicData uri="http://schemas.openxmlformats.org/presentationml/2006/ole">
            <mc:AlternateContent xmlns:mc="http://schemas.openxmlformats.org/markup-compatibility/2006">
              <mc:Choice xmlns:v="urn:schemas-microsoft-com:vml" Requires="v">
                <p:oleObj spid="_x0000_s27398" name="公式" r:id="rId7" imgW="1819430" imgH="380897" progId="Equation.3">
                  <p:embed/>
                </p:oleObj>
              </mc:Choice>
              <mc:Fallback>
                <p:oleObj name="公式" r:id="rId7" imgW="1819430" imgH="38089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2288" y="2854325"/>
                        <a:ext cx="1828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8" name="Object 6"/>
          <p:cNvGraphicFramePr>
            <a:graphicFrameLocks noChangeAspect="1"/>
          </p:cNvGraphicFramePr>
          <p:nvPr/>
        </p:nvGraphicFramePr>
        <p:xfrm>
          <a:off x="4891088" y="3314700"/>
          <a:ext cx="2703512" cy="977900"/>
        </p:xfrm>
        <a:graphic>
          <a:graphicData uri="http://schemas.openxmlformats.org/presentationml/2006/ole">
            <mc:AlternateContent xmlns:mc="http://schemas.openxmlformats.org/markup-compatibility/2006">
              <mc:Choice xmlns:v="urn:schemas-microsoft-com:vml" Requires="v">
                <p:oleObj spid="_x0000_s27399" name="公式" r:id="rId9" imgW="2695658" imgH="971704" progId="Equation.3">
                  <p:embed/>
                </p:oleObj>
              </mc:Choice>
              <mc:Fallback>
                <p:oleObj name="公式" r:id="rId9" imgW="2695658" imgH="97170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1088" y="3314700"/>
                        <a:ext cx="270351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9" name="Object 7"/>
          <p:cNvGraphicFramePr>
            <a:graphicFrameLocks noChangeAspect="1"/>
          </p:cNvGraphicFramePr>
          <p:nvPr/>
        </p:nvGraphicFramePr>
        <p:xfrm>
          <a:off x="3609975" y="4406900"/>
          <a:ext cx="698500" cy="419100"/>
        </p:xfrm>
        <a:graphic>
          <a:graphicData uri="http://schemas.openxmlformats.org/presentationml/2006/ole">
            <mc:AlternateContent xmlns:mc="http://schemas.openxmlformats.org/markup-compatibility/2006">
              <mc:Choice xmlns:v="urn:schemas-microsoft-com:vml" Requires="v">
                <p:oleObj spid="_x0000_s27400" name="公式" r:id="rId11" imgW="685713" imgH="409742" progId="Equation.3">
                  <p:embed/>
                </p:oleObj>
              </mc:Choice>
              <mc:Fallback>
                <p:oleObj name="公式" r:id="rId11" imgW="685713" imgH="40974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9975" y="4406900"/>
                        <a:ext cx="698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0" name="Object 8"/>
          <p:cNvGraphicFramePr>
            <a:graphicFrameLocks noChangeAspect="1"/>
          </p:cNvGraphicFramePr>
          <p:nvPr/>
        </p:nvGraphicFramePr>
        <p:xfrm>
          <a:off x="4243388" y="4441825"/>
          <a:ext cx="2055812" cy="419100"/>
        </p:xfrm>
        <a:graphic>
          <a:graphicData uri="http://schemas.openxmlformats.org/presentationml/2006/ole">
            <mc:AlternateContent xmlns:mc="http://schemas.openxmlformats.org/markup-compatibility/2006">
              <mc:Choice xmlns:v="urn:schemas-microsoft-com:vml" Requires="v">
                <p:oleObj spid="_x0000_s27401" name="公式" r:id="rId13" imgW="2047770" imgH="409742" progId="Equation.3">
                  <p:embed/>
                </p:oleObj>
              </mc:Choice>
              <mc:Fallback>
                <p:oleObj name="公式" r:id="rId13" imgW="2047770" imgH="40974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3388" y="4441825"/>
                        <a:ext cx="20558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1" name="Object 9"/>
          <p:cNvGraphicFramePr>
            <a:graphicFrameLocks noChangeAspect="1"/>
          </p:cNvGraphicFramePr>
          <p:nvPr/>
        </p:nvGraphicFramePr>
        <p:xfrm>
          <a:off x="3957638" y="5099050"/>
          <a:ext cx="5167312" cy="419100"/>
        </p:xfrm>
        <a:graphic>
          <a:graphicData uri="http://schemas.openxmlformats.org/presentationml/2006/ole">
            <mc:AlternateContent xmlns:mc="http://schemas.openxmlformats.org/markup-compatibility/2006">
              <mc:Choice xmlns:v="urn:schemas-microsoft-com:vml" Requires="v">
                <p:oleObj spid="_x0000_s27402" name="公式" r:id="rId15" imgW="5162630" imgH="409742" progId="Equation.3">
                  <p:embed/>
                </p:oleObj>
              </mc:Choice>
              <mc:Fallback>
                <p:oleObj name="公式" r:id="rId15" imgW="5162630" imgH="40974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7638" y="5099050"/>
                        <a:ext cx="51673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2" name="Object 10"/>
          <p:cNvGraphicFramePr>
            <a:graphicFrameLocks noChangeAspect="1"/>
          </p:cNvGraphicFramePr>
          <p:nvPr>
            <p:extLst>
              <p:ext uri="{D42A27DB-BD31-4B8C-83A1-F6EECF244321}">
                <p14:modId xmlns:p14="http://schemas.microsoft.com/office/powerpoint/2010/main" val="2257171114"/>
              </p:ext>
            </p:extLst>
          </p:nvPr>
        </p:nvGraphicFramePr>
        <p:xfrm>
          <a:off x="6368370" y="5094923"/>
          <a:ext cx="1257736" cy="530721"/>
        </p:xfrm>
        <a:graphic>
          <a:graphicData uri="http://schemas.openxmlformats.org/presentationml/2006/ole">
            <mc:AlternateContent xmlns:mc="http://schemas.openxmlformats.org/markup-compatibility/2006">
              <mc:Choice xmlns:v="urn:schemas-microsoft-com:vml" Requires="v">
                <p:oleObj spid="_x0000_s27403" name="Equation" r:id="rId17" imgW="545760" imgH="228600" progId="Equation.DSMT4">
                  <p:embed/>
                </p:oleObj>
              </mc:Choice>
              <mc:Fallback>
                <p:oleObj name="Equation" r:id="rId17" imgW="545760" imgH="228600" progId="Equation.DSMT4">
                  <p:embed/>
                  <p:pic>
                    <p:nvPicPr>
                      <p:cNvPr id="0" name=""/>
                      <p:cNvPicPr>
                        <a:picLocks noChangeAspect="1" noChangeArrowheads="1"/>
                      </p:cNvPicPr>
                      <p:nvPr/>
                    </p:nvPicPr>
                    <p:blipFill>
                      <a:blip r:embed="rId18">
                        <a:grayscl/>
                        <a:biLevel thresh="50000"/>
                      </a:blip>
                      <a:srcRect/>
                      <a:stretch>
                        <a:fillRect/>
                      </a:stretch>
                    </p:blipFill>
                    <p:spPr bwMode="auto">
                      <a:xfrm>
                        <a:off x="6368370" y="5094923"/>
                        <a:ext cx="1257736" cy="530721"/>
                      </a:xfrm>
                      <a:prstGeom prst="rect">
                        <a:avLst/>
                      </a:prstGeom>
                      <a:noFill/>
                      <a:ln>
                        <a:noFill/>
                      </a:ln>
                      <a:effectLst/>
                      <a:extLst/>
                    </p:spPr>
                  </p:pic>
                </p:oleObj>
              </mc:Fallback>
            </mc:AlternateContent>
          </a:graphicData>
        </a:graphic>
      </p:graphicFrame>
      <p:graphicFrame>
        <p:nvGraphicFramePr>
          <p:cNvPr id="269323" name="Object 11"/>
          <p:cNvGraphicFramePr>
            <a:graphicFrameLocks noChangeAspect="1"/>
          </p:cNvGraphicFramePr>
          <p:nvPr>
            <p:extLst>
              <p:ext uri="{D42A27DB-BD31-4B8C-83A1-F6EECF244321}">
                <p14:modId xmlns:p14="http://schemas.microsoft.com/office/powerpoint/2010/main" val="3763999197"/>
              </p:ext>
            </p:extLst>
          </p:nvPr>
        </p:nvGraphicFramePr>
        <p:xfrm>
          <a:off x="7581317" y="5134167"/>
          <a:ext cx="1498600" cy="419100"/>
        </p:xfrm>
        <a:graphic>
          <a:graphicData uri="http://schemas.openxmlformats.org/presentationml/2006/ole">
            <mc:AlternateContent xmlns:mc="http://schemas.openxmlformats.org/markup-compatibility/2006">
              <mc:Choice xmlns:v="urn:schemas-microsoft-com:vml" Requires="v">
                <p:oleObj spid="_x0000_s27404" name="公式" r:id="rId19" imgW="1485943" imgH="409742" progId="Equation.3">
                  <p:embed/>
                </p:oleObj>
              </mc:Choice>
              <mc:Fallback>
                <p:oleObj name="公式" r:id="rId19" imgW="1485943" imgH="409742" progId="Equation.3">
                  <p:embed/>
                  <p:pic>
                    <p:nvPicPr>
                      <p:cNvPr id="0" name=""/>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7581317" y="5134167"/>
                        <a:ext cx="1498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4" name="Object 12"/>
          <p:cNvGraphicFramePr>
            <a:graphicFrameLocks noChangeAspect="1"/>
          </p:cNvGraphicFramePr>
          <p:nvPr/>
        </p:nvGraphicFramePr>
        <p:xfrm>
          <a:off x="9112250" y="4851400"/>
          <a:ext cx="1117600" cy="977900"/>
        </p:xfrm>
        <a:graphic>
          <a:graphicData uri="http://schemas.openxmlformats.org/presentationml/2006/ole">
            <mc:AlternateContent xmlns:mc="http://schemas.openxmlformats.org/markup-compatibility/2006">
              <mc:Choice xmlns:v="urn:schemas-microsoft-com:vml" Requires="v">
                <p:oleObj spid="_x0000_s27405" name="公式" r:id="rId21" imgW="1104914" imgH="971704" progId="Equation.3">
                  <p:embed/>
                </p:oleObj>
              </mc:Choice>
              <mc:Fallback>
                <p:oleObj name="公式" r:id="rId21" imgW="1104914" imgH="97170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12250" y="4851400"/>
                        <a:ext cx="1117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5" name="Object 13"/>
          <p:cNvGraphicFramePr>
            <a:graphicFrameLocks noChangeAspect="1"/>
          </p:cNvGraphicFramePr>
          <p:nvPr/>
        </p:nvGraphicFramePr>
        <p:xfrm>
          <a:off x="3568700" y="5778500"/>
          <a:ext cx="635000" cy="317500"/>
        </p:xfrm>
        <a:graphic>
          <a:graphicData uri="http://schemas.openxmlformats.org/presentationml/2006/ole">
            <mc:AlternateContent xmlns:mc="http://schemas.openxmlformats.org/markup-compatibility/2006">
              <mc:Choice xmlns:v="urn:schemas-microsoft-com:vml" Requires="v">
                <p:oleObj spid="_x0000_s27406" name="公式" r:id="rId23" imgW="628802" imgH="304787" progId="Equation.3">
                  <p:embed/>
                </p:oleObj>
              </mc:Choice>
              <mc:Fallback>
                <p:oleObj name="公式" r:id="rId23" imgW="628802" imgH="30478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8700" y="5778500"/>
                        <a:ext cx="635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6" name="Object 14"/>
          <p:cNvGraphicFramePr>
            <a:graphicFrameLocks noChangeAspect="1"/>
          </p:cNvGraphicFramePr>
          <p:nvPr/>
        </p:nvGraphicFramePr>
        <p:xfrm>
          <a:off x="6470650" y="5772150"/>
          <a:ext cx="660400" cy="317500"/>
        </p:xfrm>
        <a:graphic>
          <a:graphicData uri="http://schemas.openxmlformats.org/presentationml/2006/ole">
            <mc:AlternateContent xmlns:mc="http://schemas.openxmlformats.org/markup-compatibility/2006">
              <mc:Choice xmlns:v="urn:schemas-microsoft-com:vml" Requires="v">
                <p:oleObj spid="_x0000_s27407" name="公式" r:id="rId25" imgW="647541" imgH="304787" progId="Equation.3">
                  <p:embed/>
                </p:oleObj>
              </mc:Choice>
              <mc:Fallback>
                <p:oleObj name="公式" r:id="rId25" imgW="647541" imgH="30478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70650" y="5772150"/>
                        <a:ext cx="660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27" name="Object 15"/>
          <p:cNvGraphicFramePr>
            <a:graphicFrameLocks noChangeAspect="1"/>
          </p:cNvGraphicFramePr>
          <p:nvPr/>
        </p:nvGraphicFramePr>
        <p:xfrm>
          <a:off x="2946401" y="1054100"/>
          <a:ext cx="1687513" cy="393700"/>
        </p:xfrm>
        <a:graphic>
          <a:graphicData uri="http://schemas.openxmlformats.org/presentationml/2006/ole">
            <mc:AlternateContent xmlns:mc="http://schemas.openxmlformats.org/markup-compatibility/2006">
              <mc:Choice xmlns:v="urn:schemas-microsoft-com:vml" Requires="v">
                <p:oleObj spid="_x0000_s27408" name="公式" r:id="rId27" imgW="1676458" imgH="380897" progId="Equation.3">
                  <p:embed/>
                </p:oleObj>
              </mc:Choice>
              <mc:Fallback>
                <p:oleObj name="公式" r:id="rId27" imgW="1676458" imgH="38089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46401" y="1054100"/>
                        <a:ext cx="16875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8" name="Line 16"/>
          <p:cNvSpPr>
            <a:spLocks noChangeShapeType="1"/>
          </p:cNvSpPr>
          <p:nvPr/>
        </p:nvSpPr>
        <p:spPr bwMode="auto">
          <a:xfrm>
            <a:off x="3352800" y="2438400"/>
            <a:ext cx="304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29" name="Line 17"/>
          <p:cNvSpPr>
            <a:spLocks noChangeShapeType="1"/>
          </p:cNvSpPr>
          <p:nvPr/>
        </p:nvSpPr>
        <p:spPr bwMode="auto">
          <a:xfrm>
            <a:off x="3733800" y="2438400"/>
            <a:ext cx="1143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9330" name="Object 18"/>
          <p:cNvGraphicFramePr>
            <a:graphicFrameLocks noChangeAspect="1"/>
          </p:cNvGraphicFramePr>
          <p:nvPr/>
        </p:nvGraphicFramePr>
        <p:xfrm>
          <a:off x="2208213" y="1916113"/>
          <a:ext cx="3198812" cy="393700"/>
        </p:xfrm>
        <a:graphic>
          <a:graphicData uri="http://schemas.openxmlformats.org/presentationml/2006/ole">
            <mc:AlternateContent xmlns:mc="http://schemas.openxmlformats.org/markup-compatibility/2006">
              <mc:Choice xmlns:v="urn:schemas-microsoft-com:vml" Requires="v">
                <p:oleObj spid="_x0000_s27409" name="公式" r:id="rId29" imgW="3190857" imgH="380897" progId="Equation.3">
                  <p:embed/>
                </p:oleObj>
              </mc:Choice>
              <mc:Fallback>
                <p:oleObj name="公式" r:id="rId29" imgW="3190857" imgH="38089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08213" y="1916113"/>
                        <a:ext cx="31988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31" name="Object 19"/>
          <p:cNvGraphicFramePr>
            <a:graphicFrameLocks noChangeAspect="1"/>
          </p:cNvGraphicFramePr>
          <p:nvPr/>
        </p:nvGraphicFramePr>
        <p:xfrm>
          <a:off x="4946650" y="698500"/>
          <a:ext cx="1816100" cy="1054100"/>
        </p:xfrm>
        <a:graphic>
          <a:graphicData uri="http://schemas.openxmlformats.org/presentationml/2006/ole">
            <mc:AlternateContent xmlns:mc="http://schemas.openxmlformats.org/markup-compatibility/2006">
              <mc:Choice xmlns:v="urn:schemas-microsoft-com:vml" Requires="v">
                <p:oleObj spid="_x0000_s27410" name="公式" r:id="rId31" imgW="1809714" imgH="1047814" progId="Equation.3">
                  <p:embed/>
                </p:oleObj>
              </mc:Choice>
              <mc:Fallback>
                <p:oleObj name="公式" r:id="rId31" imgW="1809714" imgH="104781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6650" y="698500"/>
                        <a:ext cx="18161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32" name="Text Box 20"/>
          <p:cNvSpPr txBox="1">
            <a:spLocks noChangeArrowheads="1"/>
          </p:cNvSpPr>
          <p:nvPr/>
        </p:nvSpPr>
        <p:spPr bwMode="auto">
          <a:xfrm>
            <a:off x="5375275" y="1844676"/>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求</a:t>
            </a:r>
          </a:p>
        </p:txBody>
      </p:sp>
      <p:graphicFrame>
        <p:nvGraphicFramePr>
          <p:cNvPr id="269333" name="Object 21"/>
          <p:cNvGraphicFramePr>
            <a:graphicFrameLocks noChangeAspect="1"/>
          </p:cNvGraphicFramePr>
          <p:nvPr/>
        </p:nvGraphicFramePr>
        <p:xfrm>
          <a:off x="5880101" y="1628775"/>
          <a:ext cx="2282825" cy="977900"/>
        </p:xfrm>
        <a:graphic>
          <a:graphicData uri="http://schemas.openxmlformats.org/presentationml/2006/ole">
            <mc:AlternateContent xmlns:mc="http://schemas.openxmlformats.org/markup-compatibility/2006">
              <mc:Choice xmlns:v="urn:schemas-microsoft-com:vml" Requires="v">
                <p:oleObj spid="_x0000_s27411" name="公式" r:id="rId33" imgW="2276457" imgH="971704" progId="Equation.3">
                  <p:embed/>
                </p:oleObj>
              </mc:Choice>
              <mc:Fallback>
                <p:oleObj name="公式" r:id="rId33" imgW="2276457" imgH="971704" progId="Equation.3">
                  <p:embed/>
                  <p:pic>
                    <p:nvPicPr>
                      <p:cNvPr id="0" name=""/>
                      <p:cNvPicPr>
                        <a:picLocks noChangeAspect="1" noChangeArrowheads="1"/>
                      </p:cNvPicPr>
                      <p:nvPr/>
                    </p:nvPicPr>
                    <p:blipFill>
                      <a:blip r:embed="rId34">
                        <a:grayscl/>
                        <a:biLevel thresh="50000"/>
                        <a:extLst>
                          <a:ext uri="{28A0092B-C50C-407E-A947-70E740481C1C}">
                            <a14:useLocalDpi xmlns:a14="http://schemas.microsoft.com/office/drawing/2010/main" val="0"/>
                          </a:ext>
                        </a:extLst>
                      </a:blip>
                      <a:srcRect/>
                      <a:stretch>
                        <a:fillRect/>
                      </a:stretch>
                    </p:blipFill>
                    <p:spPr bwMode="auto">
                      <a:xfrm>
                        <a:off x="5880101" y="1628775"/>
                        <a:ext cx="22828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9334" name="Group 22"/>
          <p:cNvGrpSpPr>
            <a:grpSpLocks/>
          </p:cNvGrpSpPr>
          <p:nvPr/>
        </p:nvGrpSpPr>
        <p:grpSpPr bwMode="auto">
          <a:xfrm>
            <a:off x="2559050" y="247145"/>
            <a:ext cx="6680200" cy="536575"/>
            <a:chOff x="1536" y="46"/>
            <a:chExt cx="4208" cy="338"/>
          </a:xfrm>
          <a:solidFill>
            <a:schemeClr val="bg1"/>
          </a:solidFill>
        </p:grpSpPr>
        <p:graphicFrame>
          <p:nvGraphicFramePr>
            <p:cNvPr id="129065" name="Object 23"/>
            <p:cNvGraphicFramePr>
              <a:graphicFrameLocks noChangeAspect="1"/>
            </p:cNvGraphicFramePr>
            <p:nvPr>
              <p:extLst>
                <p:ext uri="{D42A27DB-BD31-4B8C-83A1-F6EECF244321}">
                  <p14:modId xmlns:p14="http://schemas.microsoft.com/office/powerpoint/2010/main" val="3637288051"/>
                </p:ext>
              </p:extLst>
            </p:nvPr>
          </p:nvGraphicFramePr>
          <p:xfrm>
            <a:off x="2334" y="68"/>
            <a:ext cx="1083" cy="307"/>
          </p:xfrm>
          <a:graphic>
            <a:graphicData uri="http://schemas.openxmlformats.org/presentationml/2006/ole">
              <mc:AlternateContent xmlns:mc="http://schemas.openxmlformats.org/markup-compatibility/2006">
                <mc:Choice xmlns:v="urn:schemas-microsoft-com:vml" Requires="v">
                  <p:oleObj spid="_x0000_s27412" name="Equation" r:id="rId35" imgW="749160" imgH="203040" progId="Equation.DSMT4">
                    <p:embed/>
                  </p:oleObj>
                </mc:Choice>
                <mc:Fallback>
                  <p:oleObj name="Equation" r:id="rId35" imgW="749160" imgH="203040" progId="Equation.DSMT4">
                    <p:embed/>
                    <p:pic>
                      <p:nvPicPr>
                        <p:cNvPr id="0" name=""/>
                        <p:cNvPicPr>
                          <a:picLocks noChangeAspect="1" noChangeArrowheads="1"/>
                        </p:cNvPicPr>
                        <p:nvPr/>
                      </p:nvPicPr>
                      <p:blipFill>
                        <a:blip r:embed="rId36">
                          <a:grayscl/>
                          <a:biLevel thresh="50000"/>
                        </a:blip>
                        <a:srcRect/>
                        <a:stretch>
                          <a:fillRect/>
                        </a:stretch>
                      </p:blipFill>
                      <p:spPr bwMode="auto">
                        <a:xfrm>
                          <a:off x="2334" y="68"/>
                          <a:ext cx="1083" cy="307"/>
                        </a:xfrm>
                        <a:prstGeom prst="rect">
                          <a:avLst/>
                        </a:prstGeom>
                        <a:noFill/>
                        <a:ln>
                          <a:noFill/>
                        </a:ln>
                        <a:effectLst/>
                      </p:spPr>
                    </p:pic>
                  </p:oleObj>
                </mc:Fallback>
              </mc:AlternateContent>
            </a:graphicData>
          </a:graphic>
        </p:graphicFrame>
        <p:sp>
          <p:nvSpPr>
            <p:cNvPr id="129066" name="Text Box 24"/>
            <p:cNvSpPr txBox="1">
              <a:spLocks noChangeArrowheads="1"/>
            </p:cNvSpPr>
            <p:nvPr/>
          </p:nvSpPr>
          <p:spPr bwMode="auto">
            <a:xfrm>
              <a:off x="3408" y="48"/>
              <a:ext cx="864" cy="327"/>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在点</a:t>
              </a:r>
            </a:p>
          </p:txBody>
        </p:sp>
        <p:graphicFrame>
          <p:nvGraphicFramePr>
            <p:cNvPr id="129067" name="Object 25"/>
            <p:cNvGraphicFramePr>
              <a:graphicFrameLocks noChangeAspect="1"/>
            </p:cNvGraphicFramePr>
            <p:nvPr>
              <p:extLst>
                <p:ext uri="{D42A27DB-BD31-4B8C-83A1-F6EECF244321}">
                  <p14:modId xmlns:p14="http://schemas.microsoft.com/office/powerpoint/2010/main" val="2579191021"/>
                </p:ext>
              </p:extLst>
            </p:nvPr>
          </p:nvGraphicFramePr>
          <p:xfrm>
            <a:off x="3887" y="75"/>
            <a:ext cx="560" cy="306"/>
          </p:xfrm>
          <a:graphic>
            <a:graphicData uri="http://schemas.openxmlformats.org/presentationml/2006/ole">
              <mc:AlternateContent xmlns:mc="http://schemas.openxmlformats.org/markup-compatibility/2006">
                <mc:Choice xmlns:v="urn:schemas-microsoft-com:vml" Requires="v">
                  <p:oleObj spid="_x0000_s27413" name="Equation" r:id="rId37" imgW="380880" imgH="203040" progId="Equation.DSMT4">
                    <p:embed/>
                  </p:oleObj>
                </mc:Choice>
                <mc:Fallback>
                  <p:oleObj name="Equation" r:id="rId37" imgW="380880" imgH="203040" progId="Equation.DSMT4">
                    <p:embed/>
                    <p:pic>
                      <p:nvPicPr>
                        <p:cNvPr id="0" name=""/>
                        <p:cNvPicPr>
                          <a:picLocks noChangeAspect="1" noChangeArrowheads="1"/>
                        </p:cNvPicPr>
                        <p:nvPr/>
                      </p:nvPicPr>
                      <p:blipFill>
                        <a:blip r:embed="rId38">
                          <a:grayscl/>
                          <a:biLevel thresh="50000"/>
                        </a:blip>
                        <a:srcRect/>
                        <a:stretch>
                          <a:fillRect/>
                        </a:stretch>
                      </p:blipFill>
                      <p:spPr bwMode="auto">
                        <a:xfrm>
                          <a:off x="3887" y="75"/>
                          <a:ext cx="560" cy="306"/>
                        </a:xfrm>
                        <a:prstGeom prst="rect">
                          <a:avLst/>
                        </a:prstGeom>
                        <a:noFill/>
                        <a:ln>
                          <a:noFill/>
                        </a:ln>
                        <a:effectLst/>
                      </p:spPr>
                    </p:pic>
                  </p:oleObj>
                </mc:Fallback>
              </mc:AlternateContent>
            </a:graphicData>
          </a:graphic>
        </p:graphicFrame>
        <p:sp>
          <p:nvSpPr>
            <p:cNvPr id="129068" name="Text Box 26"/>
            <p:cNvSpPr txBox="1">
              <a:spLocks noChangeArrowheads="1"/>
            </p:cNvSpPr>
            <p:nvPr/>
          </p:nvSpPr>
          <p:spPr bwMode="auto">
            <a:xfrm>
              <a:off x="4448" y="46"/>
              <a:ext cx="1296" cy="327"/>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处可微 </a:t>
              </a:r>
              <a:r>
                <a:rPr lang="en-US" altLang="zh-CN" sz="2800" b="1" dirty="0">
                  <a:ea typeface="楷体_GB2312" pitchFamily="49" charset="-122"/>
                </a:rPr>
                <a:t>, </a:t>
              </a:r>
              <a:r>
                <a:rPr lang="zh-CN" altLang="en-US" sz="2800" b="1" dirty="0">
                  <a:ea typeface="楷体_GB2312" pitchFamily="49" charset="-122"/>
                </a:rPr>
                <a:t>且</a:t>
              </a:r>
            </a:p>
          </p:txBody>
        </p:sp>
        <p:sp>
          <p:nvSpPr>
            <p:cNvPr id="129069" name="Rectangle 27"/>
            <p:cNvSpPr>
              <a:spLocks noChangeArrowheads="1"/>
            </p:cNvSpPr>
            <p:nvPr/>
          </p:nvSpPr>
          <p:spPr bwMode="auto">
            <a:xfrm>
              <a:off x="1536" y="48"/>
              <a:ext cx="816" cy="336"/>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ea typeface="楷体_GB2312" pitchFamily="49" charset="-122"/>
                </a:rPr>
                <a:t>设函数</a:t>
              </a:r>
            </a:p>
          </p:txBody>
        </p:sp>
      </p:grpSp>
      <p:graphicFrame>
        <p:nvGraphicFramePr>
          <p:cNvPr id="269340" name="Object 28"/>
          <p:cNvGraphicFramePr>
            <a:graphicFrameLocks noChangeAspect="1"/>
          </p:cNvGraphicFramePr>
          <p:nvPr/>
        </p:nvGraphicFramePr>
        <p:xfrm>
          <a:off x="7162800" y="720725"/>
          <a:ext cx="1816100" cy="1054100"/>
        </p:xfrm>
        <a:graphic>
          <a:graphicData uri="http://schemas.openxmlformats.org/presentationml/2006/ole">
            <mc:AlternateContent xmlns:mc="http://schemas.openxmlformats.org/markup-compatibility/2006">
              <mc:Choice xmlns:v="urn:schemas-microsoft-com:vml" Requires="v">
                <p:oleObj spid="_x0000_s27414" name="公式" r:id="rId39" imgW="1809714" imgH="1047814" progId="Equation.3">
                  <p:embed/>
                </p:oleObj>
              </mc:Choice>
              <mc:Fallback>
                <p:oleObj name="公式" r:id="rId39" imgW="1809714" imgH="104781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62800" y="720725"/>
                        <a:ext cx="18161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41" name="Text Box 29"/>
          <p:cNvSpPr txBox="1">
            <a:spLocks noChangeArrowheads="1"/>
          </p:cNvSpPr>
          <p:nvPr/>
        </p:nvSpPr>
        <p:spPr bwMode="auto">
          <a:xfrm>
            <a:off x="2133600" y="2724151"/>
            <a:ext cx="2209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解</a:t>
            </a:r>
            <a:r>
              <a:rPr lang="en-US" altLang="zh-CN" sz="2800" b="1" dirty="0">
                <a:solidFill>
                  <a:srgbClr val="FF0000"/>
                </a:solidFill>
                <a:ea typeface="楷体_GB2312" pitchFamily="49" charset="-122"/>
              </a:rPr>
              <a:t>: </a:t>
            </a:r>
            <a:r>
              <a:rPr lang="zh-CN" altLang="en-US" sz="2800" b="1" dirty="0">
                <a:ea typeface="楷体_GB2312" pitchFamily="49" charset="-122"/>
              </a:rPr>
              <a:t>由题设</a:t>
            </a:r>
          </a:p>
        </p:txBody>
      </p:sp>
      <p:sp>
        <p:nvSpPr>
          <p:cNvPr id="269342" name="Line 30"/>
          <p:cNvSpPr>
            <a:spLocks noChangeShapeType="1"/>
          </p:cNvSpPr>
          <p:nvPr/>
        </p:nvSpPr>
        <p:spPr bwMode="auto">
          <a:xfrm>
            <a:off x="4267200" y="4933950"/>
            <a:ext cx="1752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9343" name="Object 31"/>
          <p:cNvGraphicFramePr>
            <a:graphicFrameLocks noChangeAspect="1"/>
          </p:cNvGraphicFramePr>
          <p:nvPr/>
        </p:nvGraphicFramePr>
        <p:xfrm>
          <a:off x="4267200" y="5746750"/>
          <a:ext cx="342900" cy="419100"/>
        </p:xfrm>
        <a:graphic>
          <a:graphicData uri="http://schemas.openxmlformats.org/presentationml/2006/ole">
            <mc:AlternateContent xmlns:mc="http://schemas.openxmlformats.org/markup-compatibility/2006">
              <mc:Choice xmlns:v="urn:schemas-microsoft-com:vml" Requires="v">
                <p:oleObj spid="_x0000_s27415" name="公式" r:id="rId41" imgW="333487" imgH="409742" progId="Equation.3">
                  <p:embed/>
                </p:oleObj>
              </mc:Choice>
              <mc:Fallback>
                <p:oleObj name="公式" r:id="rId41" imgW="333487" imgH="409742"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67200" y="5746750"/>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44" name="Line 32"/>
          <p:cNvSpPr>
            <a:spLocks noChangeShapeType="1"/>
          </p:cNvSpPr>
          <p:nvPr/>
        </p:nvSpPr>
        <p:spPr bwMode="auto">
          <a:xfrm>
            <a:off x="4267200" y="4933950"/>
            <a:ext cx="1752600" cy="0"/>
          </a:xfrm>
          <a:prstGeom prst="line">
            <a:avLst/>
          </a:prstGeom>
          <a:noFill/>
          <a:ln w="28575">
            <a:solidFill>
              <a:srgbClr val="92D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45" name="Line 33"/>
          <p:cNvSpPr>
            <a:spLocks noChangeShapeType="1"/>
          </p:cNvSpPr>
          <p:nvPr/>
        </p:nvSpPr>
        <p:spPr bwMode="auto">
          <a:xfrm>
            <a:off x="4114800" y="5543550"/>
            <a:ext cx="20574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9346" name="Object 34"/>
          <p:cNvGraphicFramePr>
            <a:graphicFrameLocks noChangeAspect="1"/>
          </p:cNvGraphicFramePr>
          <p:nvPr/>
        </p:nvGraphicFramePr>
        <p:xfrm>
          <a:off x="4654550" y="5772150"/>
          <a:ext cx="622300" cy="317500"/>
        </p:xfrm>
        <a:graphic>
          <a:graphicData uri="http://schemas.openxmlformats.org/presentationml/2006/ole">
            <mc:AlternateContent xmlns:mc="http://schemas.openxmlformats.org/markup-compatibility/2006">
              <mc:Choice xmlns:v="urn:schemas-microsoft-com:vml" Requires="v">
                <p:oleObj spid="_x0000_s27416" name="公式" r:id="rId43" imgW="609716" imgH="304787" progId="Equation.3">
                  <p:embed/>
                </p:oleObj>
              </mc:Choice>
              <mc:Fallback>
                <p:oleObj name="公式" r:id="rId43" imgW="609716" imgH="30478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54550" y="5772150"/>
                        <a:ext cx="622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47" name="Line 35"/>
          <p:cNvSpPr>
            <a:spLocks noChangeShapeType="1"/>
          </p:cNvSpPr>
          <p:nvPr/>
        </p:nvSpPr>
        <p:spPr bwMode="auto">
          <a:xfrm>
            <a:off x="4114800" y="5543550"/>
            <a:ext cx="2057400" cy="0"/>
          </a:xfrm>
          <a:prstGeom prst="line">
            <a:avLst/>
          </a:prstGeom>
          <a:noFill/>
          <a:ln w="28575">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48" name="Line 36"/>
          <p:cNvSpPr>
            <a:spLocks noChangeShapeType="1"/>
          </p:cNvSpPr>
          <p:nvPr/>
        </p:nvSpPr>
        <p:spPr bwMode="auto">
          <a:xfrm>
            <a:off x="6477000" y="5543550"/>
            <a:ext cx="2438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9349" name="Object 37"/>
          <p:cNvGraphicFramePr>
            <a:graphicFrameLocks noChangeAspect="1"/>
          </p:cNvGraphicFramePr>
          <p:nvPr/>
        </p:nvGraphicFramePr>
        <p:xfrm>
          <a:off x="5314950" y="5726113"/>
          <a:ext cx="1092200" cy="419100"/>
        </p:xfrm>
        <a:graphic>
          <a:graphicData uri="http://schemas.openxmlformats.org/presentationml/2006/ole">
            <mc:AlternateContent xmlns:mc="http://schemas.openxmlformats.org/markup-compatibility/2006">
              <mc:Choice xmlns:v="urn:schemas-microsoft-com:vml" Requires="v">
                <p:oleObj spid="_x0000_s27417" name="公式" r:id="rId45" imgW="1085828" imgH="409742" progId="Equation.3">
                  <p:embed/>
                </p:oleObj>
              </mc:Choice>
              <mc:Fallback>
                <p:oleObj name="公式" r:id="rId45" imgW="1085828" imgH="409742"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14950" y="5726113"/>
                        <a:ext cx="1092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50" name="Rectangle 38"/>
          <p:cNvSpPr>
            <a:spLocks noChangeArrowheads="1"/>
          </p:cNvSpPr>
          <p:nvPr/>
        </p:nvSpPr>
        <p:spPr bwMode="auto">
          <a:xfrm>
            <a:off x="8112125" y="1989139"/>
            <a:ext cx="1317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solidFill>
                  <a:schemeClr val="accent2"/>
                </a:solidFill>
                <a:ea typeface="楷体_GB2312" pitchFamily="49" charset="-122"/>
              </a:rPr>
              <a:t>(</a:t>
            </a:r>
            <a:r>
              <a:rPr lang="zh-CN" altLang="en-US" b="1">
                <a:solidFill>
                  <a:schemeClr val="accent2"/>
                </a:solidFill>
                <a:ea typeface="楷体_GB2312" pitchFamily="49" charset="-122"/>
              </a:rPr>
              <a:t>考研题</a:t>
            </a:r>
            <a:r>
              <a:rPr lang="en-US" altLang="zh-CN" b="1">
                <a:solidFill>
                  <a:schemeClr val="accent2"/>
                </a:solidFill>
                <a:ea typeface="楷体_GB2312" pitchFamily="49" charset="-122"/>
              </a:rPr>
              <a:t>)</a:t>
            </a:r>
          </a:p>
        </p:txBody>
      </p:sp>
    </p:spTree>
    <p:extLst>
      <p:ext uri="{BB962C8B-B14F-4D97-AF65-F5344CB8AC3E}">
        <p14:creationId xmlns:p14="http://schemas.microsoft.com/office/powerpoint/2010/main" val="144916174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334"/>
                                        </p:tgtEl>
                                        <p:attrNameLst>
                                          <p:attrName>style.visibility</p:attrName>
                                        </p:attrNameLst>
                                      </p:cBhvr>
                                      <p:to>
                                        <p:strVal val="visible"/>
                                      </p:to>
                                    </p:set>
                                    <p:animEffect transition="in" filter="wipe(left)">
                                      <p:cBhvr>
                                        <p:cTn id="7" dur="500"/>
                                        <p:tgtEl>
                                          <p:spTgt spid="269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9327"/>
                                        </p:tgtEl>
                                        <p:attrNameLst>
                                          <p:attrName>style.visibility</p:attrName>
                                        </p:attrNameLst>
                                      </p:cBhvr>
                                      <p:to>
                                        <p:strVal val="visible"/>
                                      </p:to>
                                    </p:set>
                                    <p:animEffect transition="in" filter="wipe(left)">
                                      <p:cBhvr>
                                        <p:cTn id="12" dur="500"/>
                                        <p:tgtEl>
                                          <p:spTgt spid="269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9331"/>
                                        </p:tgtEl>
                                        <p:attrNameLst>
                                          <p:attrName>style.visibility</p:attrName>
                                        </p:attrNameLst>
                                      </p:cBhvr>
                                      <p:to>
                                        <p:strVal val="visible"/>
                                      </p:to>
                                    </p:set>
                                    <p:animEffect transition="in" filter="wipe(left)">
                                      <p:cBhvr>
                                        <p:cTn id="17" dur="500"/>
                                        <p:tgtEl>
                                          <p:spTgt spid="269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9340"/>
                                        </p:tgtEl>
                                        <p:attrNameLst>
                                          <p:attrName>style.visibility</p:attrName>
                                        </p:attrNameLst>
                                      </p:cBhvr>
                                      <p:to>
                                        <p:strVal val="visible"/>
                                      </p:to>
                                    </p:set>
                                    <p:animEffect transition="in" filter="wipe(left)">
                                      <p:cBhvr>
                                        <p:cTn id="22" dur="500"/>
                                        <p:tgtEl>
                                          <p:spTgt spid="269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9330"/>
                                        </p:tgtEl>
                                        <p:attrNameLst>
                                          <p:attrName>style.visibility</p:attrName>
                                        </p:attrNameLst>
                                      </p:cBhvr>
                                      <p:to>
                                        <p:strVal val="visible"/>
                                      </p:to>
                                    </p:set>
                                    <p:animEffect transition="in" filter="wipe(left)">
                                      <p:cBhvr>
                                        <p:cTn id="27" dur="500"/>
                                        <p:tgtEl>
                                          <p:spTgt spid="2693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32"/>
                                        </p:tgtEl>
                                        <p:attrNameLst>
                                          <p:attrName>style.visibility</p:attrName>
                                        </p:attrNameLst>
                                      </p:cBhvr>
                                      <p:to>
                                        <p:strVal val="visible"/>
                                      </p:to>
                                    </p:set>
                                    <p:animEffect transition="in" filter="wipe(left)">
                                      <p:cBhvr>
                                        <p:cTn id="32" dur="500"/>
                                        <p:tgtEl>
                                          <p:spTgt spid="269332"/>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69333"/>
                                        </p:tgtEl>
                                        <p:attrNameLst>
                                          <p:attrName>style.visibility</p:attrName>
                                        </p:attrNameLst>
                                      </p:cBhvr>
                                      <p:to>
                                        <p:strVal val="visible"/>
                                      </p:to>
                                    </p:set>
                                    <p:animEffect transition="in" filter="wipe(left)">
                                      <p:cBhvr>
                                        <p:cTn id="36" dur="500"/>
                                        <p:tgtEl>
                                          <p:spTgt spid="2693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9350">
                                            <p:txEl>
                                              <p:pRg st="0" end="0"/>
                                            </p:txEl>
                                          </p:spTgt>
                                        </p:tgtEl>
                                        <p:attrNameLst>
                                          <p:attrName>style.visibility</p:attrName>
                                        </p:attrNameLst>
                                      </p:cBhvr>
                                      <p:to>
                                        <p:strVal val="visible"/>
                                      </p:to>
                                    </p:set>
                                    <p:animEffect transition="in" filter="wipe(left)">
                                      <p:cBhvr>
                                        <p:cTn id="41" dur="500"/>
                                        <p:tgtEl>
                                          <p:spTgt spid="26935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9341"/>
                                        </p:tgtEl>
                                        <p:attrNameLst>
                                          <p:attrName>style.visibility</p:attrName>
                                        </p:attrNameLst>
                                      </p:cBhvr>
                                      <p:to>
                                        <p:strVal val="visible"/>
                                      </p:to>
                                    </p:set>
                                    <p:animEffect transition="in" filter="wipe(left)">
                                      <p:cBhvr>
                                        <p:cTn id="46" dur="500"/>
                                        <p:tgtEl>
                                          <p:spTgt spid="26934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69315"/>
                                        </p:tgtEl>
                                        <p:attrNameLst>
                                          <p:attrName>style.visibility</p:attrName>
                                        </p:attrNameLst>
                                      </p:cBhvr>
                                      <p:to>
                                        <p:strVal val="visible"/>
                                      </p:to>
                                    </p:set>
                                    <p:animEffect transition="in" filter="wipe(left)">
                                      <p:cBhvr>
                                        <p:cTn id="51" dur="500"/>
                                        <p:tgtEl>
                                          <p:spTgt spid="26931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69317"/>
                                        </p:tgtEl>
                                        <p:attrNameLst>
                                          <p:attrName>style.visibility</p:attrName>
                                        </p:attrNameLst>
                                      </p:cBhvr>
                                      <p:to>
                                        <p:strVal val="visible"/>
                                      </p:to>
                                    </p:set>
                                    <p:animEffect transition="in" filter="wipe(left)">
                                      <p:cBhvr>
                                        <p:cTn id="56" dur="500"/>
                                        <p:tgtEl>
                                          <p:spTgt spid="2693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69316"/>
                                        </p:tgtEl>
                                        <p:attrNameLst>
                                          <p:attrName>style.visibility</p:attrName>
                                        </p:attrNameLst>
                                      </p:cBhvr>
                                      <p:to>
                                        <p:strVal val="visible"/>
                                      </p:to>
                                    </p:set>
                                    <p:animEffect transition="in" filter="wipe(left)">
                                      <p:cBhvr>
                                        <p:cTn id="61" dur="500"/>
                                        <p:tgtEl>
                                          <p:spTgt spid="2693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69318"/>
                                        </p:tgtEl>
                                        <p:attrNameLst>
                                          <p:attrName>style.visibility</p:attrName>
                                        </p:attrNameLst>
                                      </p:cBhvr>
                                      <p:to>
                                        <p:strVal val="visible"/>
                                      </p:to>
                                    </p:set>
                                    <p:animEffect transition="in" filter="wipe(left)">
                                      <p:cBhvr>
                                        <p:cTn id="66" dur="500"/>
                                        <p:tgtEl>
                                          <p:spTgt spid="26931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69319"/>
                                        </p:tgtEl>
                                        <p:attrNameLst>
                                          <p:attrName>style.visibility</p:attrName>
                                        </p:attrNameLst>
                                      </p:cBhvr>
                                      <p:to>
                                        <p:strVal val="visible"/>
                                      </p:to>
                                    </p:set>
                                    <p:animEffect transition="in" filter="wipe(left)">
                                      <p:cBhvr>
                                        <p:cTn id="71" dur="500"/>
                                        <p:tgtEl>
                                          <p:spTgt spid="26931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69328"/>
                                        </p:tgtEl>
                                        <p:attrNameLst>
                                          <p:attrName>style.visibility</p:attrName>
                                        </p:attrNameLst>
                                      </p:cBhvr>
                                      <p:to>
                                        <p:strVal val="visible"/>
                                      </p:to>
                                    </p:set>
                                    <p:animEffect transition="in" filter="wipe(left)">
                                      <p:cBhvr>
                                        <p:cTn id="76" dur="500"/>
                                        <p:tgtEl>
                                          <p:spTgt spid="26932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69320"/>
                                        </p:tgtEl>
                                        <p:attrNameLst>
                                          <p:attrName>style.visibility</p:attrName>
                                        </p:attrNameLst>
                                      </p:cBhvr>
                                      <p:to>
                                        <p:strVal val="visible"/>
                                      </p:to>
                                    </p:set>
                                    <p:animEffect transition="in" filter="wipe(left)">
                                      <p:cBhvr>
                                        <p:cTn id="81" dur="500"/>
                                        <p:tgtEl>
                                          <p:spTgt spid="2693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69329"/>
                                        </p:tgtEl>
                                        <p:attrNameLst>
                                          <p:attrName>style.visibility</p:attrName>
                                        </p:attrNameLst>
                                      </p:cBhvr>
                                      <p:to>
                                        <p:strVal val="visible"/>
                                      </p:to>
                                    </p:set>
                                    <p:animEffect transition="in" filter="wipe(left)">
                                      <p:cBhvr>
                                        <p:cTn id="86" dur="500"/>
                                        <p:tgtEl>
                                          <p:spTgt spid="26932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69321"/>
                                        </p:tgtEl>
                                        <p:attrNameLst>
                                          <p:attrName>style.visibility</p:attrName>
                                        </p:attrNameLst>
                                      </p:cBhvr>
                                      <p:to>
                                        <p:strVal val="visible"/>
                                      </p:to>
                                    </p:set>
                                    <p:animEffect transition="in" filter="wipe(left)">
                                      <p:cBhvr>
                                        <p:cTn id="91" dur="500"/>
                                        <p:tgtEl>
                                          <p:spTgt spid="26932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69322"/>
                                        </p:tgtEl>
                                        <p:attrNameLst>
                                          <p:attrName>style.visibility</p:attrName>
                                        </p:attrNameLst>
                                      </p:cBhvr>
                                      <p:to>
                                        <p:strVal val="visible"/>
                                      </p:to>
                                    </p:set>
                                    <p:animEffect transition="in" filter="wipe(left)">
                                      <p:cBhvr>
                                        <p:cTn id="96" dur="500"/>
                                        <p:tgtEl>
                                          <p:spTgt spid="26932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69323"/>
                                        </p:tgtEl>
                                        <p:attrNameLst>
                                          <p:attrName>style.visibility</p:attrName>
                                        </p:attrNameLst>
                                      </p:cBhvr>
                                      <p:to>
                                        <p:strVal val="visible"/>
                                      </p:to>
                                    </p:set>
                                    <p:animEffect transition="in" filter="wipe(left)">
                                      <p:cBhvr>
                                        <p:cTn id="101" dur="500"/>
                                        <p:tgtEl>
                                          <p:spTgt spid="26932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69324"/>
                                        </p:tgtEl>
                                        <p:attrNameLst>
                                          <p:attrName>style.visibility</p:attrName>
                                        </p:attrNameLst>
                                      </p:cBhvr>
                                      <p:to>
                                        <p:strVal val="visible"/>
                                      </p:to>
                                    </p:set>
                                    <p:animEffect transition="in" filter="wipe(left)">
                                      <p:cBhvr>
                                        <p:cTn id="106" dur="500"/>
                                        <p:tgtEl>
                                          <p:spTgt spid="26932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69325"/>
                                        </p:tgtEl>
                                        <p:attrNameLst>
                                          <p:attrName>style.visibility</p:attrName>
                                        </p:attrNameLst>
                                      </p:cBhvr>
                                      <p:to>
                                        <p:strVal val="visible"/>
                                      </p:to>
                                    </p:set>
                                    <p:animEffect transition="in" filter="wipe(left)">
                                      <p:cBhvr>
                                        <p:cTn id="111" dur="500"/>
                                        <p:tgtEl>
                                          <p:spTgt spid="26932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69342"/>
                                        </p:tgtEl>
                                        <p:attrNameLst>
                                          <p:attrName>style.visibility</p:attrName>
                                        </p:attrNameLst>
                                      </p:cBhvr>
                                      <p:to>
                                        <p:strVal val="visible"/>
                                      </p:to>
                                    </p:set>
                                    <p:animEffect transition="in" filter="wipe(left)">
                                      <p:cBhvr>
                                        <p:cTn id="116" dur="500"/>
                                        <p:tgtEl>
                                          <p:spTgt spid="26934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269343"/>
                                        </p:tgtEl>
                                        <p:attrNameLst>
                                          <p:attrName>style.visibility</p:attrName>
                                        </p:attrNameLst>
                                      </p:cBhvr>
                                      <p:to>
                                        <p:strVal val="visible"/>
                                      </p:to>
                                    </p:set>
                                    <p:animEffect transition="in" filter="wipe(left)">
                                      <p:cBhvr>
                                        <p:cTn id="121" dur="500"/>
                                        <p:tgtEl>
                                          <p:spTgt spid="26934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69344"/>
                                        </p:tgtEl>
                                        <p:attrNameLst>
                                          <p:attrName>style.visibility</p:attrName>
                                        </p:attrNameLst>
                                      </p:cBhvr>
                                      <p:to>
                                        <p:strVal val="visible"/>
                                      </p:to>
                                    </p:set>
                                    <p:animEffect transition="in" filter="wipe(left)">
                                      <p:cBhvr>
                                        <p:cTn id="126" dur="500"/>
                                        <p:tgtEl>
                                          <p:spTgt spid="26934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69345"/>
                                        </p:tgtEl>
                                        <p:attrNameLst>
                                          <p:attrName>style.visibility</p:attrName>
                                        </p:attrNameLst>
                                      </p:cBhvr>
                                      <p:to>
                                        <p:strVal val="visible"/>
                                      </p:to>
                                    </p:set>
                                    <p:animEffect transition="in" filter="wipe(left)">
                                      <p:cBhvr>
                                        <p:cTn id="131" dur="500"/>
                                        <p:tgtEl>
                                          <p:spTgt spid="26934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269346"/>
                                        </p:tgtEl>
                                        <p:attrNameLst>
                                          <p:attrName>style.visibility</p:attrName>
                                        </p:attrNameLst>
                                      </p:cBhvr>
                                      <p:to>
                                        <p:strVal val="visible"/>
                                      </p:to>
                                    </p:set>
                                    <p:animEffect transition="in" filter="wipe(left)">
                                      <p:cBhvr>
                                        <p:cTn id="136" dur="500"/>
                                        <p:tgtEl>
                                          <p:spTgt spid="26934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69347"/>
                                        </p:tgtEl>
                                        <p:attrNameLst>
                                          <p:attrName>style.visibility</p:attrName>
                                        </p:attrNameLst>
                                      </p:cBhvr>
                                      <p:to>
                                        <p:strVal val="visible"/>
                                      </p:to>
                                    </p:set>
                                    <p:animEffect transition="in" filter="wipe(left)">
                                      <p:cBhvr>
                                        <p:cTn id="141" dur="500"/>
                                        <p:tgtEl>
                                          <p:spTgt spid="26934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69348"/>
                                        </p:tgtEl>
                                        <p:attrNameLst>
                                          <p:attrName>style.visibility</p:attrName>
                                        </p:attrNameLst>
                                      </p:cBhvr>
                                      <p:to>
                                        <p:strVal val="visible"/>
                                      </p:to>
                                    </p:set>
                                    <p:animEffect transition="in" filter="wipe(left)">
                                      <p:cBhvr>
                                        <p:cTn id="146" dur="500"/>
                                        <p:tgtEl>
                                          <p:spTgt spid="269348"/>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269349"/>
                                        </p:tgtEl>
                                        <p:attrNameLst>
                                          <p:attrName>style.visibility</p:attrName>
                                        </p:attrNameLst>
                                      </p:cBhvr>
                                      <p:to>
                                        <p:strVal val="visible"/>
                                      </p:to>
                                    </p:set>
                                    <p:animEffect transition="in" filter="wipe(left)">
                                      <p:cBhvr>
                                        <p:cTn id="151" dur="500"/>
                                        <p:tgtEl>
                                          <p:spTgt spid="26934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269326"/>
                                        </p:tgtEl>
                                        <p:attrNameLst>
                                          <p:attrName>style.visibility</p:attrName>
                                        </p:attrNameLst>
                                      </p:cBhvr>
                                      <p:to>
                                        <p:strVal val="visible"/>
                                      </p:to>
                                    </p:set>
                                    <p:animEffect transition="in" filter="wipe(left)">
                                      <p:cBhvr>
                                        <p:cTn id="156" dur="500"/>
                                        <p:tgtEl>
                                          <p:spTgt spid="269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8" grpId="0" animBg="1"/>
      <p:bldP spid="269329" grpId="0" animBg="1"/>
      <p:bldP spid="269332" grpId="0" autoUpdateAnimBg="0"/>
      <p:bldP spid="269341" grpId="0" autoUpdateAnimBg="0"/>
      <p:bldP spid="269342" grpId="0" animBg="1"/>
      <p:bldP spid="269344" grpId="0" animBg="1"/>
      <p:bldP spid="269345" grpId="0" animBg="1"/>
      <p:bldP spid="269347" grpId="0" animBg="1"/>
      <p:bldP spid="269348" grpId="0" animBg="1"/>
      <p:bldP spid="26935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42716" y="991158"/>
            <a:ext cx="3096344" cy="523220"/>
          </a:xfrm>
          <a:prstGeom prst="rect">
            <a:avLst/>
          </a:prstGeom>
          <a:noFill/>
        </p:spPr>
        <p:txBody>
          <a:bodyPr wrap="squar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t>设 </a:t>
            </a:r>
            <a:r>
              <a:rPr lang="en-US" altLang="zh-CN" sz="2800" b="1" i="1" dirty="0" smtClean="0">
                <a:latin typeface="Times New Roman" panose="02020603050405020304" pitchFamily="18" charset="0"/>
                <a:cs typeface="Times New Roman" panose="02020603050405020304" pitchFamily="18" charset="0"/>
              </a:rPr>
              <a:t>f </a:t>
            </a:r>
            <a:r>
              <a:rPr lang="zh-CN" altLang="en-US" sz="2800" b="1" dirty="0" smtClean="0">
                <a:latin typeface="Times New Roman" panose="02020603050405020304" pitchFamily="18" charset="0"/>
                <a:cs typeface="Times New Roman" panose="02020603050405020304" pitchFamily="18" charset="0"/>
              </a:rPr>
              <a:t>连续可导，</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26134471"/>
              </p:ext>
            </p:extLst>
          </p:nvPr>
        </p:nvGraphicFramePr>
        <p:xfrm>
          <a:off x="4919458" y="817022"/>
          <a:ext cx="3817664" cy="787772"/>
        </p:xfrm>
        <a:graphic>
          <a:graphicData uri="http://schemas.openxmlformats.org/presentationml/2006/ole">
            <mc:AlternateContent xmlns:mc="http://schemas.openxmlformats.org/markup-compatibility/2006">
              <mc:Choice xmlns:v="urn:schemas-microsoft-com:vml" Requires="v">
                <p:oleObj spid="_x0000_s32987" name="Equation" r:id="rId3" imgW="1600200" imgH="330120" progId="Equation.DSMT4">
                  <p:embed/>
                </p:oleObj>
              </mc:Choice>
              <mc:Fallback>
                <p:oleObj name="Equation" r:id="rId3" imgW="1600200" imgH="330120" progId="Equation.DSMT4">
                  <p:embed/>
                  <p:pic>
                    <p:nvPicPr>
                      <p:cNvPr id="0" name=""/>
                      <p:cNvPicPr/>
                      <p:nvPr/>
                    </p:nvPicPr>
                    <p:blipFill>
                      <a:blip r:embed="rId4"/>
                      <a:stretch>
                        <a:fillRect/>
                      </a:stretch>
                    </p:blipFill>
                    <p:spPr>
                      <a:xfrm>
                        <a:off x="4919458" y="817022"/>
                        <a:ext cx="3817664" cy="78777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57532941"/>
              </p:ext>
            </p:extLst>
          </p:nvPr>
        </p:nvGraphicFramePr>
        <p:xfrm>
          <a:off x="8758866" y="775540"/>
          <a:ext cx="1308968" cy="954456"/>
        </p:xfrm>
        <a:graphic>
          <a:graphicData uri="http://schemas.openxmlformats.org/presentationml/2006/ole">
            <mc:AlternateContent xmlns:mc="http://schemas.openxmlformats.org/markup-compatibility/2006">
              <mc:Choice xmlns:v="urn:schemas-microsoft-com:vml" Requires="v">
                <p:oleObj spid="_x0000_s32988" name="Equation" r:id="rId5" imgW="609480" imgH="444240" progId="Equation.DSMT4">
                  <p:embed/>
                </p:oleObj>
              </mc:Choice>
              <mc:Fallback>
                <p:oleObj name="Equation" r:id="rId5" imgW="609480" imgH="444240" progId="Equation.DSMT4">
                  <p:embed/>
                  <p:pic>
                    <p:nvPicPr>
                      <p:cNvPr id="0" name=""/>
                      <p:cNvPicPr/>
                      <p:nvPr/>
                    </p:nvPicPr>
                    <p:blipFill>
                      <a:blip r:embed="rId6"/>
                      <a:stretch>
                        <a:fillRect/>
                      </a:stretch>
                    </p:blipFill>
                    <p:spPr>
                      <a:xfrm>
                        <a:off x="8758866" y="775540"/>
                        <a:ext cx="1308968" cy="954456"/>
                      </a:xfrm>
                      <a:prstGeom prst="rect">
                        <a:avLst/>
                      </a:prstGeom>
                    </p:spPr>
                  </p:pic>
                </p:oleObj>
              </mc:Fallback>
            </mc:AlternateContent>
          </a:graphicData>
        </a:graphic>
      </p:graphicFrame>
      <p:sp>
        <p:nvSpPr>
          <p:cNvPr id="6" name="文本框 5"/>
          <p:cNvSpPr txBox="1"/>
          <p:nvPr/>
        </p:nvSpPr>
        <p:spPr>
          <a:xfrm>
            <a:off x="1133086" y="1749533"/>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148069021"/>
              </p:ext>
            </p:extLst>
          </p:nvPr>
        </p:nvGraphicFramePr>
        <p:xfrm>
          <a:off x="1653127" y="1816821"/>
          <a:ext cx="4874921" cy="499935"/>
        </p:xfrm>
        <a:graphic>
          <a:graphicData uri="http://schemas.openxmlformats.org/presentationml/2006/ole">
            <mc:AlternateContent xmlns:mc="http://schemas.openxmlformats.org/markup-compatibility/2006">
              <mc:Choice xmlns:v="urn:schemas-microsoft-com:vml" Requires="v">
                <p:oleObj spid="_x0000_s32989" name="Equation" r:id="rId7" imgW="2247840" imgH="215640" progId="Equation.DSMT4">
                  <p:embed/>
                </p:oleObj>
              </mc:Choice>
              <mc:Fallback>
                <p:oleObj name="Equation" r:id="rId7" imgW="2247840" imgH="215640" progId="Equation.DSMT4">
                  <p:embed/>
                  <p:pic>
                    <p:nvPicPr>
                      <p:cNvPr id="0" name=""/>
                      <p:cNvPicPr/>
                      <p:nvPr/>
                    </p:nvPicPr>
                    <p:blipFill>
                      <a:blip r:embed="rId8"/>
                      <a:stretch>
                        <a:fillRect/>
                      </a:stretch>
                    </p:blipFill>
                    <p:spPr>
                      <a:xfrm>
                        <a:off x="1653127" y="1816821"/>
                        <a:ext cx="4874921" cy="49993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10331004"/>
              </p:ext>
            </p:extLst>
          </p:nvPr>
        </p:nvGraphicFramePr>
        <p:xfrm>
          <a:off x="2307767" y="2367681"/>
          <a:ext cx="3644726" cy="813286"/>
        </p:xfrm>
        <a:graphic>
          <a:graphicData uri="http://schemas.openxmlformats.org/presentationml/2006/ole">
            <mc:AlternateContent xmlns:mc="http://schemas.openxmlformats.org/markup-compatibility/2006">
              <mc:Choice xmlns:v="urn:schemas-microsoft-com:vml" Requires="v">
                <p:oleObj spid="_x0000_s32990" name="Equation" r:id="rId9" imgW="1536480" imgH="342720" progId="Equation.DSMT4">
                  <p:embed/>
                </p:oleObj>
              </mc:Choice>
              <mc:Fallback>
                <p:oleObj name="Equation" r:id="rId9" imgW="1536480" imgH="342720" progId="Equation.DSMT4">
                  <p:embed/>
                  <p:pic>
                    <p:nvPicPr>
                      <p:cNvPr id="0" name=""/>
                      <p:cNvPicPr/>
                      <p:nvPr/>
                    </p:nvPicPr>
                    <p:blipFill>
                      <a:blip r:embed="rId10"/>
                      <a:stretch>
                        <a:fillRect/>
                      </a:stretch>
                    </p:blipFill>
                    <p:spPr>
                      <a:xfrm>
                        <a:off x="2307767" y="2367681"/>
                        <a:ext cx="3644726" cy="813286"/>
                      </a:xfrm>
                      <a:prstGeom prst="rect">
                        <a:avLst/>
                      </a:prstGeom>
                    </p:spPr>
                  </p:pic>
                </p:oleObj>
              </mc:Fallback>
            </mc:AlternateContent>
          </a:graphicData>
        </a:graphic>
      </p:graphicFrame>
      <p:sp>
        <p:nvSpPr>
          <p:cNvPr id="9" name="文本框 8"/>
          <p:cNvSpPr txBox="1"/>
          <p:nvPr/>
        </p:nvSpPr>
        <p:spPr>
          <a:xfrm>
            <a:off x="1045883" y="2963762"/>
            <a:ext cx="1261884" cy="523220"/>
          </a:xfrm>
          <a:prstGeom prst="rect">
            <a:avLst/>
          </a:prstGeom>
          <a:noFill/>
        </p:spPr>
        <p:txBody>
          <a:bodyPr wrap="none" rtlCol="0">
            <a:spAutoFit/>
          </a:bodyPr>
          <a:lstStyle/>
          <a:p>
            <a:r>
              <a:rPr lang="zh-CN" altLang="en-US" sz="2800" b="1" dirty="0" smtClean="0"/>
              <a:t>于是，</a:t>
            </a:r>
            <a:endParaRPr lang="zh-CN" altLang="en-US" sz="2800" b="1" dirty="0"/>
          </a:p>
        </p:txBody>
      </p:sp>
      <p:graphicFrame>
        <p:nvGraphicFramePr>
          <p:cNvPr id="10" name="对象 9"/>
          <p:cNvGraphicFramePr>
            <a:graphicFrameLocks noChangeAspect="1"/>
          </p:cNvGraphicFramePr>
          <p:nvPr>
            <p:extLst>
              <p:ext uri="{D42A27DB-BD31-4B8C-83A1-F6EECF244321}">
                <p14:modId xmlns:p14="http://schemas.microsoft.com/office/powerpoint/2010/main" val="288531576"/>
              </p:ext>
            </p:extLst>
          </p:nvPr>
        </p:nvGraphicFramePr>
        <p:xfrm>
          <a:off x="2207568" y="3486982"/>
          <a:ext cx="4178300" cy="990600"/>
        </p:xfrm>
        <a:graphic>
          <a:graphicData uri="http://schemas.openxmlformats.org/presentationml/2006/ole">
            <mc:AlternateContent xmlns:mc="http://schemas.openxmlformats.org/markup-compatibility/2006">
              <mc:Choice xmlns:v="urn:schemas-microsoft-com:vml" Requires="v">
                <p:oleObj spid="_x0000_s32991" name="Equation" r:id="rId11" imgW="1714320" imgH="406080" progId="Equation.DSMT4">
                  <p:embed/>
                </p:oleObj>
              </mc:Choice>
              <mc:Fallback>
                <p:oleObj name="Equation" r:id="rId11" imgW="1714320" imgH="406080" progId="Equation.DSMT4">
                  <p:embed/>
                  <p:pic>
                    <p:nvPicPr>
                      <p:cNvPr id="0" name=""/>
                      <p:cNvPicPr/>
                      <p:nvPr/>
                    </p:nvPicPr>
                    <p:blipFill>
                      <a:blip r:embed="rId12"/>
                      <a:stretch>
                        <a:fillRect/>
                      </a:stretch>
                    </p:blipFill>
                    <p:spPr>
                      <a:xfrm>
                        <a:off x="2207568" y="3486982"/>
                        <a:ext cx="4178300" cy="9906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15539378"/>
              </p:ext>
            </p:extLst>
          </p:nvPr>
        </p:nvGraphicFramePr>
        <p:xfrm>
          <a:off x="1088945" y="4439601"/>
          <a:ext cx="5606020" cy="1082675"/>
        </p:xfrm>
        <a:graphic>
          <a:graphicData uri="http://schemas.openxmlformats.org/presentationml/2006/ole">
            <mc:AlternateContent xmlns:mc="http://schemas.openxmlformats.org/markup-compatibility/2006">
              <mc:Choice xmlns:v="urn:schemas-microsoft-com:vml" Requires="v">
                <p:oleObj spid="_x0000_s32992" name="Equation" r:id="rId13" imgW="2705040" imgH="444240" progId="Equation.DSMT4">
                  <p:embed/>
                </p:oleObj>
              </mc:Choice>
              <mc:Fallback>
                <p:oleObj name="Equation" r:id="rId13" imgW="2705040" imgH="444240" progId="Equation.DSMT4">
                  <p:embed/>
                  <p:pic>
                    <p:nvPicPr>
                      <p:cNvPr id="0" name=""/>
                      <p:cNvPicPr/>
                      <p:nvPr/>
                    </p:nvPicPr>
                    <p:blipFill>
                      <a:blip r:embed="rId14"/>
                      <a:stretch>
                        <a:fillRect/>
                      </a:stretch>
                    </p:blipFill>
                    <p:spPr>
                      <a:xfrm>
                        <a:off x="1088945" y="4439601"/>
                        <a:ext cx="5606020" cy="108267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11813660"/>
              </p:ext>
            </p:extLst>
          </p:nvPr>
        </p:nvGraphicFramePr>
        <p:xfrm>
          <a:off x="7477909" y="1900298"/>
          <a:ext cx="2777923" cy="730332"/>
        </p:xfrm>
        <a:graphic>
          <a:graphicData uri="http://schemas.openxmlformats.org/presentationml/2006/ole">
            <mc:AlternateContent xmlns:mc="http://schemas.openxmlformats.org/markup-compatibility/2006">
              <mc:Choice xmlns:v="urn:schemas-microsoft-com:vml" Requires="v">
                <p:oleObj spid="_x0000_s32993" name="Equation" r:id="rId15" imgW="1257120" imgH="330120" progId="Equation.DSMT4">
                  <p:embed/>
                </p:oleObj>
              </mc:Choice>
              <mc:Fallback>
                <p:oleObj name="Equation" r:id="rId15" imgW="1257120" imgH="330120" progId="Equation.DSMT4">
                  <p:embed/>
                  <p:pic>
                    <p:nvPicPr>
                      <p:cNvPr id="0" name=""/>
                      <p:cNvPicPr/>
                      <p:nvPr/>
                    </p:nvPicPr>
                    <p:blipFill>
                      <a:blip r:embed="rId16"/>
                      <a:stretch>
                        <a:fillRect/>
                      </a:stretch>
                    </p:blipFill>
                    <p:spPr>
                      <a:xfrm>
                        <a:off x="7477909" y="1900298"/>
                        <a:ext cx="2777923" cy="73033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77756463"/>
              </p:ext>
            </p:extLst>
          </p:nvPr>
        </p:nvGraphicFramePr>
        <p:xfrm>
          <a:off x="7392145" y="2755832"/>
          <a:ext cx="3406196" cy="865789"/>
        </p:xfrm>
        <a:graphic>
          <a:graphicData uri="http://schemas.openxmlformats.org/presentationml/2006/ole">
            <mc:AlternateContent xmlns:mc="http://schemas.openxmlformats.org/markup-compatibility/2006">
              <mc:Choice xmlns:v="urn:schemas-microsoft-com:vml" Requires="v">
                <p:oleObj spid="_x0000_s32994" name="Equation" r:id="rId17" imgW="1600200" imgH="406080" progId="Equation.DSMT4">
                  <p:embed/>
                </p:oleObj>
              </mc:Choice>
              <mc:Fallback>
                <p:oleObj name="Equation" r:id="rId17" imgW="1600200" imgH="406080" progId="Equation.DSMT4">
                  <p:embed/>
                  <p:pic>
                    <p:nvPicPr>
                      <p:cNvPr id="0" name=""/>
                      <p:cNvPicPr/>
                      <p:nvPr/>
                    </p:nvPicPr>
                    <p:blipFill>
                      <a:blip r:embed="rId18"/>
                      <a:stretch>
                        <a:fillRect/>
                      </a:stretch>
                    </p:blipFill>
                    <p:spPr>
                      <a:xfrm>
                        <a:off x="7392145" y="2755832"/>
                        <a:ext cx="3406196" cy="86578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00545878"/>
              </p:ext>
            </p:extLst>
          </p:nvPr>
        </p:nvGraphicFramePr>
        <p:xfrm>
          <a:off x="7127013" y="3710939"/>
          <a:ext cx="4746860" cy="771134"/>
        </p:xfrm>
        <a:graphic>
          <a:graphicData uri="http://schemas.openxmlformats.org/presentationml/2006/ole">
            <mc:AlternateContent xmlns:mc="http://schemas.openxmlformats.org/markup-compatibility/2006">
              <mc:Choice xmlns:v="urn:schemas-microsoft-com:vml" Requires="v">
                <p:oleObj spid="_x0000_s32995" name="Equation" r:id="rId19" imgW="2400120" imgH="342720" progId="Equation.DSMT4">
                  <p:embed/>
                </p:oleObj>
              </mc:Choice>
              <mc:Fallback>
                <p:oleObj name="Equation" r:id="rId19" imgW="2400120" imgH="342720" progId="Equation.DSMT4">
                  <p:embed/>
                  <p:pic>
                    <p:nvPicPr>
                      <p:cNvPr id="0" name=""/>
                      <p:cNvPicPr/>
                      <p:nvPr/>
                    </p:nvPicPr>
                    <p:blipFill>
                      <a:blip r:embed="rId20"/>
                      <a:stretch>
                        <a:fillRect/>
                      </a:stretch>
                    </p:blipFill>
                    <p:spPr>
                      <a:xfrm>
                        <a:off x="7127013" y="3710939"/>
                        <a:ext cx="4746860" cy="77113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891966600"/>
              </p:ext>
            </p:extLst>
          </p:nvPr>
        </p:nvGraphicFramePr>
        <p:xfrm>
          <a:off x="7248748" y="4571391"/>
          <a:ext cx="4625125" cy="835495"/>
        </p:xfrm>
        <a:graphic>
          <a:graphicData uri="http://schemas.openxmlformats.org/presentationml/2006/ole">
            <mc:AlternateContent xmlns:mc="http://schemas.openxmlformats.org/markup-compatibility/2006">
              <mc:Choice xmlns:v="urn:schemas-microsoft-com:vml" Requires="v">
                <p:oleObj spid="_x0000_s32996" name="Equation" r:id="rId21" imgW="2768400" imgH="406080" progId="Equation.DSMT4">
                  <p:embed/>
                </p:oleObj>
              </mc:Choice>
              <mc:Fallback>
                <p:oleObj name="Equation" r:id="rId21" imgW="2768400" imgH="406080" progId="Equation.DSMT4">
                  <p:embed/>
                  <p:pic>
                    <p:nvPicPr>
                      <p:cNvPr id="0" name=""/>
                      <p:cNvPicPr/>
                      <p:nvPr/>
                    </p:nvPicPr>
                    <p:blipFill>
                      <a:blip r:embed="rId22"/>
                      <a:stretch>
                        <a:fillRect/>
                      </a:stretch>
                    </p:blipFill>
                    <p:spPr>
                      <a:xfrm>
                        <a:off x="7248748" y="4571391"/>
                        <a:ext cx="4625125" cy="83549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849763512"/>
              </p:ext>
            </p:extLst>
          </p:nvPr>
        </p:nvGraphicFramePr>
        <p:xfrm>
          <a:off x="7268246" y="5528321"/>
          <a:ext cx="4605628" cy="891412"/>
        </p:xfrm>
        <a:graphic>
          <a:graphicData uri="http://schemas.openxmlformats.org/presentationml/2006/ole">
            <mc:AlternateContent xmlns:mc="http://schemas.openxmlformats.org/markup-compatibility/2006">
              <mc:Choice xmlns:v="urn:schemas-microsoft-com:vml" Requires="v">
                <p:oleObj spid="_x0000_s32997" name="Equation" r:id="rId23" imgW="2743200" imgH="431640" progId="Equation.DSMT4">
                  <p:embed/>
                </p:oleObj>
              </mc:Choice>
              <mc:Fallback>
                <p:oleObj name="Equation" r:id="rId23" imgW="2743200" imgH="431640" progId="Equation.DSMT4">
                  <p:embed/>
                  <p:pic>
                    <p:nvPicPr>
                      <p:cNvPr id="0" name=""/>
                      <p:cNvPicPr/>
                      <p:nvPr/>
                    </p:nvPicPr>
                    <p:blipFill>
                      <a:blip r:embed="rId24"/>
                      <a:stretch>
                        <a:fillRect/>
                      </a:stretch>
                    </p:blipFill>
                    <p:spPr>
                      <a:xfrm>
                        <a:off x="7268246" y="5528321"/>
                        <a:ext cx="4605628" cy="891412"/>
                      </a:xfrm>
                      <a:prstGeom prst="rect">
                        <a:avLst/>
                      </a:prstGeom>
                    </p:spPr>
                  </p:pic>
                </p:oleObj>
              </mc:Fallback>
            </mc:AlternateContent>
          </a:graphicData>
        </a:graphic>
      </p:graphicFrame>
      <p:cxnSp>
        <p:nvCxnSpPr>
          <p:cNvPr id="17" name="直接连接符 16"/>
          <p:cNvCxnSpPr/>
          <p:nvPr/>
        </p:nvCxnSpPr>
        <p:spPr>
          <a:xfrm>
            <a:off x="6960096" y="1729996"/>
            <a:ext cx="0" cy="501137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2730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125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1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1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3131094163"/>
              </p:ext>
            </p:extLst>
          </p:nvPr>
        </p:nvGraphicFramePr>
        <p:xfrm>
          <a:off x="2279576" y="707556"/>
          <a:ext cx="7010400" cy="598488"/>
        </p:xfrm>
        <a:graphic>
          <a:graphicData uri="http://schemas.openxmlformats.org/presentationml/2006/ole">
            <mc:AlternateContent xmlns:mc="http://schemas.openxmlformats.org/markup-compatibility/2006">
              <mc:Choice xmlns:v="urn:schemas-microsoft-com:vml" Requires="v">
                <p:oleObj spid="_x0000_s3349" name="文档" r:id="rId3" imgW="6653524" imgH="592752" progId="Word.Document.8">
                  <p:embed/>
                </p:oleObj>
              </mc:Choice>
              <mc:Fallback>
                <p:oleObj name="文档" r:id="rId3" imgW="6653524" imgH="5927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707556"/>
                        <a:ext cx="70104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39" name="Object 3"/>
          <p:cNvGraphicFramePr>
            <a:graphicFrameLocks noChangeAspect="1"/>
          </p:cNvGraphicFramePr>
          <p:nvPr>
            <p:extLst>
              <p:ext uri="{D42A27DB-BD31-4B8C-83A1-F6EECF244321}">
                <p14:modId xmlns:p14="http://schemas.microsoft.com/office/powerpoint/2010/main" val="3691076376"/>
              </p:ext>
            </p:extLst>
          </p:nvPr>
        </p:nvGraphicFramePr>
        <p:xfrm>
          <a:off x="3071664" y="1298837"/>
          <a:ext cx="4965700" cy="838200"/>
        </p:xfrm>
        <a:graphic>
          <a:graphicData uri="http://schemas.openxmlformats.org/presentationml/2006/ole">
            <mc:AlternateContent xmlns:mc="http://schemas.openxmlformats.org/markup-compatibility/2006">
              <mc:Choice xmlns:v="urn:schemas-microsoft-com:vml" Requires="v">
                <p:oleObj spid="_x0000_s3350" name="公式" r:id="rId5" imgW="4965700" imgH="838200" progId="Equation.3">
                  <p:embed/>
                </p:oleObj>
              </mc:Choice>
              <mc:Fallback>
                <p:oleObj name="公式" r:id="rId5" imgW="4965700" imgH="83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664" y="1298837"/>
                        <a:ext cx="4965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0" name="Object 4"/>
          <p:cNvGraphicFramePr>
            <a:graphicFrameLocks noChangeAspect="1"/>
          </p:cNvGraphicFramePr>
          <p:nvPr>
            <p:extLst>
              <p:ext uri="{D42A27DB-BD31-4B8C-83A1-F6EECF244321}">
                <p14:modId xmlns:p14="http://schemas.microsoft.com/office/powerpoint/2010/main" val="1745931969"/>
              </p:ext>
            </p:extLst>
          </p:nvPr>
        </p:nvGraphicFramePr>
        <p:xfrm>
          <a:off x="2279576" y="2137037"/>
          <a:ext cx="3810000" cy="603250"/>
        </p:xfrm>
        <a:graphic>
          <a:graphicData uri="http://schemas.openxmlformats.org/presentationml/2006/ole">
            <mc:AlternateContent xmlns:mc="http://schemas.openxmlformats.org/markup-compatibility/2006">
              <mc:Choice xmlns:v="urn:schemas-microsoft-com:vml" Requires="v">
                <p:oleObj spid="_x0000_s3351" name="文档" r:id="rId7" imgW="3790854" imgH="601942" progId="Word.Document.8">
                  <p:embed/>
                </p:oleObj>
              </mc:Choice>
              <mc:Fallback>
                <p:oleObj name="文档" r:id="rId7" imgW="3790854" imgH="60194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576" y="2137037"/>
                        <a:ext cx="3810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1" name="Object 5"/>
          <p:cNvGraphicFramePr>
            <a:graphicFrameLocks noChangeAspect="1"/>
          </p:cNvGraphicFramePr>
          <p:nvPr>
            <p:extLst>
              <p:ext uri="{D42A27DB-BD31-4B8C-83A1-F6EECF244321}">
                <p14:modId xmlns:p14="http://schemas.microsoft.com/office/powerpoint/2010/main" val="1391584504"/>
              </p:ext>
            </p:extLst>
          </p:nvPr>
        </p:nvGraphicFramePr>
        <p:xfrm>
          <a:off x="6215427" y="2168788"/>
          <a:ext cx="2762250" cy="444500"/>
        </p:xfrm>
        <a:graphic>
          <a:graphicData uri="http://schemas.openxmlformats.org/presentationml/2006/ole">
            <mc:AlternateContent xmlns:mc="http://schemas.openxmlformats.org/markup-compatibility/2006">
              <mc:Choice xmlns:v="urn:schemas-microsoft-com:vml" Requires="v">
                <p:oleObj spid="_x0000_s3352" name="文档" r:id="rId9" imgW="2839694" imgH="459497" progId="Word.Document.8">
                  <p:embed/>
                </p:oleObj>
              </mc:Choice>
              <mc:Fallback>
                <p:oleObj name="文档" r:id="rId9" imgW="2839694" imgH="459497"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5427" y="2168788"/>
                        <a:ext cx="27622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2" name="Object 6"/>
          <p:cNvGraphicFramePr>
            <a:graphicFrameLocks noChangeAspect="1"/>
          </p:cNvGraphicFramePr>
          <p:nvPr>
            <p:extLst>
              <p:ext uri="{D42A27DB-BD31-4B8C-83A1-F6EECF244321}">
                <p14:modId xmlns:p14="http://schemas.microsoft.com/office/powerpoint/2010/main" val="3948148828"/>
              </p:ext>
            </p:extLst>
          </p:nvPr>
        </p:nvGraphicFramePr>
        <p:xfrm>
          <a:off x="2855640" y="2820378"/>
          <a:ext cx="5753100" cy="889000"/>
        </p:xfrm>
        <a:graphic>
          <a:graphicData uri="http://schemas.openxmlformats.org/presentationml/2006/ole">
            <mc:AlternateContent xmlns:mc="http://schemas.openxmlformats.org/markup-compatibility/2006">
              <mc:Choice xmlns:v="urn:schemas-microsoft-com:vml" Requires="v">
                <p:oleObj spid="_x0000_s3353" name="公式" r:id="rId11" imgW="5753100" imgH="889000" progId="Equation.3">
                  <p:embed/>
                </p:oleObj>
              </mc:Choice>
              <mc:Fallback>
                <p:oleObj name="公式" r:id="rId11" imgW="5753100" imgH="889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640" y="2820378"/>
                        <a:ext cx="5753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3" name="Object 7"/>
          <p:cNvGraphicFramePr>
            <a:graphicFrameLocks noChangeAspect="1"/>
          </p:cNvGraphicFramePr>
          <p:nvPr>
            <p:extLst>
              <p:ext uri="{D42A27DB-BD31-4B8C-83A1-F6EECF244321}">
                <p14:modId xmlns:p14="http://schemas.microsoft.com/office/powerpoint/2010/main" val="1689900277"/>
              </p:ext>
            </p:extLst>
          </p:nvPr>
        </p:nvGraphicFramePr>
        <p:xfrm>
          <a:off x="2321290" y="3798994"/>
          <a:ext cx="5275262" cy="593725"/>
        </p:xfrm>
        <a:graphic>
          <a:graphicData uri="http://schemas.openxmlformats.org/presentationml/2006/ole">
            <mc:AlternateContent xmlns:mc="http://schemas.openxmlformats.org/markup-compatibility/2006">
              <mc:Choice xmlns:v="urn:schemas-microsoft-com:vml" Requires="v">
                <p:oleObj spid="_x0000_s3354" name="文档" r:id="rId13" imgW="5275031" imgH="592752" progId="Word.Document.8">
                  <p:embed/>
                </p:oleObj>
              </mc:Choice>
              <mc:Fallback>
                <p:oleObj name="文档" r:id="rId13" imgW="5275031" imgH="592752"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1290" y="3798994"/>
                        <a:ext cx="527526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4" name="Object 8"/>
          <p:cNvGraphicFramePr>
            <a:graphicFrameLocks noChangeAspect="1"/>
          </p:cNvGraphicFramePr>
          <p:nvPr>
            <p:extLst>
              <p:ext uri="{D42A27DB-BD31-4B8C-83A1-F6EECF244321}">
                <p14:modId xmlns:p14="http://schemas.microsoft.com/office/powerpoint/2010/main" val="1611959775"/>
              </p:ext>
            </p:extLst>
          </p:nvPr>
        </p:nvGraphicFramePr>
        <p:xfrm>
          <a:off x="3431704" y="4367604"/>
          <a:ext cx="1600200" cy="889000"/>
        </p:xfrm>
        <a:graphic>
          <a:graphicData uri="http://schemas.openxmlformats.org/presentationml/2006/ole">
            <mc:AlternateContent xmlns:mc="http://schemas.openxmlformats.org/markup-compatibility/2006">
              <mc:Choice xmlns:v="urn:schemas-microsoft-com:vml" Requires="v">
                <p:oleObj spid="_x0000_s3355" name="公式" r:id="rId15" imgW="1600200" imgH="889000" progId="Equation.3">
                  <p:embed/>
                </p:oleObj>
              </mc:Choice>
              <mc:Fallback>
                <p:oleObj name="公式" r:id="rId15" imgW="1600200" imgH="889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1704" y="4367604"/>
                        <a:ext cx="1600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4745" name="Object 9"/>
          <p:cNvGraphicFramePr>
            <a:graphicFrameLocks noChangeAspect="1"/>
          </p:cNvGraphicFramePr>
          <p:nvPr>
            <p:extLst>
              <p:ext uri="{D42A27DB-BD31-4B8C-83A1-F6EECF244321}">
                <p14:modId xmlns:p14="http://schemas.microsoft.com/office/powerpoint/2010/main" val="427294968"/>
              </p:ext>
            </p:extLst>
          </p:nvPr>
        </p:nvGraphicFramePr>
        <p:xfrm>
          <a:off x="5478827" y="4417938"/>
          <a:ext cx="1473200" cy="838200"/>
        </p:xfrm>
        <a:graphic>
          <a:graphicData uri="http://schemas.openxmlformats.org/presentationml/2006/ole">
            <mc:AlternateContent xmlns:mc="http://schemas.openxmlformats.org/markup-compatibility/2006">
              <mc:Choice xmlns:v="urn:schemas-microsoft-com:vml" Requires="v">
                <p:oleObj spid="_x0000_s3356" name="公式" r:id="rId17" imgW="1473200" imgH="838200" progId="Equation.3">
                  <p:embed/>
                </p:oleObj>
              </mc:Choice>
              <mc:Fallback>
                <p:oleObj name="公式" r:id="rId17" imgW="1473200" imgH="838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78827" y="4417938"/>
                        <a:ext cx="1473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346356835"/>
              </p:ext>
            </p:extLst>
          </p:nvPr>
        </p:nvGraphicFramePr>
        <p:xfrm>
          <a:off x="2660179" y="5281357"/>
          <a:ext cx="4743450" cy="881063"/>
        </p:xfrm>
        <a:graphic>
          <a:graphicData uri="http://schemas.openxmlformats.org/presentationml/2006/ole">
            <mc:AlternateContent xmlns:mc="http://schemas.openxmlformats.org/markup-compatibility/2006">
              <mc:Choice xmlns:v="urn:schemas-microsoft-com:vml" Requires="v">
                <p:oleObj spid="_x0000_s3357" name="公式" r:id="rId19" imgW="4508500" imgH="838200" progId="Equation.3">
                  <p:embed/>
                </p:oleObj>
              </mc:Choice>
              <mc:Fallback>
                <p:oleObj name="公式" r:id="rId19" imgW="4508500" imgH="838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0179" y="5281357"/>
                        <a:ext cx="474345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32807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wipe(left)">
                                      <p:cBhvr>
                                        <p:cTn id="7" dur="500"/>
                                        <p:tgtEl>
                                          <p:spTgt spid="244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left)">
                                      <p:cBhvr>
                                        <p:cTn id="12" dur="500"/>
                                        <p:tgtEl>
                                          <p:spTgt spid="24474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44741"/>
                                        </p:tgtEl>
                                        <p:attrNameLst>
                                          <p:attrName>style.visibility</p:attrName>
                                        </p:attrNameLst>
                                      </p:cBhvr>
                                      <p:to>
                                        <p:strVal val="visible"/>
                                      </p:to>
                                    </p:set>
                                    <p:animEffect transition="in" filter="wipe(left)">
                                      <p:cBhvr>
                                        <p:cTn id="16" dur="500"/>
                                        <p:tgtEl>
                                          <p:spTgt spid="2447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44742"/>
                                        </p:tgtEl>
                                        <p:attrNameLst>
                                          <p:attrName>style.visibility</p:attrName>
                                        </p:attrNameLst>
                                      </p:cBhvr>
                                      <p:to>
                                        <p:strVal val="visible"/>
                                      </p:to>
                                    </p:set>
                                    <p:animEffect transition="in" filter="wipe(left)">
                                      <p:cBhvr>
                                        <p:cTn id="21" dur="500"/>
                                        <p:tgtEl>
                                          <p:spTgt spid="2447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44743"/>
                                        </p:tgtEl>
                                        <p:attrNameLst>
                                          <p:attrName>style.visibility</p:attrName>
                                        </p:attrNameLst>
                                      </p:cBhvr>
                                      <p:to>
                                        <p:strVal val="visible"/>
                                      </p:to>
                                    </p:set>
                                    <p:animEffect transition="in" filter="wipe(left)">
                                      <p:cBhvr>
                                        <p:cTn id="26" dur="500"/>
                                        <p:tgtEl>
                                          <p:spTgt spid="2447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44744"/>
                                        </p:tgtEl>
                                        <p:attrNameLst>
                                          <p:attrName>style.visibility</p:attrName>
                                        </p:attrNameLst>
                                      </p:cBhvr>
                                      <p:to>
                                        <p:strVal val="visible"/>
                                      </p:to>
                                    </p:set>
                                    <p:animEffect transition="in" filter="wipe(left)">
                                      <p:cBhvr>
                                        <p:cTn id="31" dur="500"/>
                                        <p:tgtEl>
                                          <p:spTgt spid="244744"/>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44745"/>
                                        </p:tgtEl>
                                        <p:attrNameLst>
                                          <p:attrName>style.visibility</p:attrName>
                                        </p:attrNameLst>
                                      </p:cBhvr>
                                      <p:to>
                                        <p:strVal val="visible"/>
                                      </p:to>
                                    </p:set>
                                    <p:animEffect transition="in" filter="wipe(left)">
                                      <p:cBhvr>
                                        <p:cTn id="35" dur="500"/>
                                        <p:tgtEl>
                                          <p:spTgt spid="2447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2063552" y="1442075"/>
            <a:ext cx="8126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上定理的</a:t>
            </a:r>
            <a:r>
              <a:rPr lang="zh-CN" altLang="en-US" sz="2800" b="1" dirty="0" smtClean="0"/>
              <a:t>结论也可</a:t>
            </a:r>
            <a:r>
              <a:rPr lang="zh-CN" altLang="en-US" sz="2800" b="1" dirty="0"/>
              <a:t>推广到中间变量多于两个的情况</a:t>
            </a:r>
            <a:r>
              <a:rPr lang="en-US" altLang="zh-CN" sz="2800" b="1" dirty="0"/>
              <a:t>.</a:t>
            </a:r>
          </a:p>
        </p:txBody>
      </p:sp>
      <p:sp>
        <p:nvSpPr>
          <p:cNvPr id="245764" name="Text Box 4"/>
          <p:cNvSpPr txBox="1">
            <a:spLocks noChangeArrowheads="1"/>
          </p:cNvSpPr>
          <p:nvPr/>
        </p:nvSpPr>
        <p:spPr bwMode="auto">
          <a:xfrm>
            <a:off x="2495600" y="2636044"/>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如</a:t>
            </a:r>
          </a:p>
        </p:txBody>
      </p:sp>
      <p:graphicFrame>
        <p:nvGraphicFramePr>
          <p:cNvPr id="245765" name="Object 5"/>
          <p:cNvGraphicFramePr>
            <a:graphicFrameLocks noChangeAspect="1"/>
          </p:cNvGraphicFramePr>
          <p:nvPr>
            <p:extLst>
              <p:ext uri="{D42A27DB-BD31-4B8C-83A1-F6EECF244321}">
                <p14:modId xmlns:p14="http://schemas.microsoft.com/office/powerpoint/2010/main" val="1686234749"/>
              </p:ext>
            </p:extLst>
          </p:nvPr>
        </p:nvGraphicFramePr>
        <p:xfrm>
          <a:off x="3359609" y="2441514"/>
          <a:ext cx="4756819" cy="908174"/>
        </p:xfrm>
        <a:graphic>
          <a:graphicData uri="http://schemas.openxmlformats.org/presentationml/2006/ole">
            <mc:AlternateContent xmlns:mc="http://schemas.openxmlformats.org/markup-compatibility/2006">
              <mc:Choice xmlns:v="urn:schemas-microsoft-com:vml" Requires="v">
                <p:oleObj spid="_x0000_s4352" name="公式" r:id="rId3" imgW="4241800" imgH="889000" progId="Equation.3">
                  <p:embed/>
                </p:oleObj>
              </mc:Choice>
              <mc:Fallback>
                <p:oleObj name="公式" r:id="rId3" imgW="42418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09" y="2441514"/>
                        <a:ext cx="4756819" cy="908174"/>
                      </a:xfrm>
                      <a:prstGeom prst="rect">
                        <a:avLst/>
                      </a:prstGeom>
                      <a:noFill/>
                      <a:ln>
                        <a:noFill/>
                      </a:ln>
                      <a:effectLst/>
                      <a:extLst/>
                    </p:spPr>
                  </p:pic>
                </p:oleObj>
              </mc:Fallback>
            </mc:AlternateContent>
          </a:graphicData>
        </a:graphic>
      </p:graphicFrame>
      <p:graphicFrame>
        <p:nvGraphicFramePr>
          <p:cNvPr id="245766" name="Object 6"/>
          <p:cNvGraphicFramePr>
            <a:graphicFrameLocks noChangeAspect="1"/>
          </p:cNvGraphicFramePr>
          <p:nvPr/>
        </p:nvGraphicFramePr>
        <p:xfrm>
          <a:off x="5616575" y="3810001"/>
          <a:ext cx="368300" cy="320675"/>
        </p:xfrm>
        <a:graphic>
          <a:graphicData uri="http://schemas.openxmlformats.org/presentationml/2006/ole">
            <mc:AlternateContent xmlns:mc="http://schemas.openxmlformats.org/markup-compatibility/2006">
              <mc:Choice xmlns:v="urn:schemas-microsoft-com:vml" Requires="v">
                <p:oleObj spid="_x0000_s4353" name="公式" r:id="rId5" imgW="241195" imgH="253890" progId="Equation.3">
                  <p:embed/>
                </p:oleObj>
              </mc:Choice>
              <mc:Fallback>
                <p:oleObj name="公式" r:id="rId5" imgW="24119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6575" y="3810001"/>
                        <a:ext cx="3683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7" name="Object 7"/>
          <p:cNvGraphicFramePr>
            <a:graphicFrameLocks noChangeAspect="1"/>
          </p:cNvGraphicFramePr>
          <p:nvPr/>
        </p:nvGraphicFramePr>
        <p:xfrm>
          <a:off x="5591176" y="4302126"/>
          <a:ext cx="328613" cy="322263"/>
        </p:xfrm>
        <a:graphic>
          <a:graphicData uri="http://schemas.openxmlformats.org/presentationml/2006/ole">
            <mc:AlternateContent xmlns:mc="http://schemas.openxmlformats.org/markup-compatibility/2006">
              <mc:Choice xmlns:v="urn:schemas-microsoft-com:vml" Requires="v">
                <p:oleObj spid="_x0000_s4354" name="公式" r:id="rId7" imgW="215713" imgH="253780" progId="Equation.3">
                  <p:embed/>
                </p:oleObj>
              </mc:Choice>
              <mc:Fallback>
                <p:oleObj name="公式" r:id="rId7" imgW="215713"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6" y="4302126"/>
                        <a:ext cx="328613"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8" name="Object 8"/>
          <p:cNvGraphicFramePr>
            <a:graphicFrameLocks noChangeAspect="1"/>
          </p:cNvGraphicFramePr>
          <p:nvPr/>
        </p:nvGraphicFramePr>
        <p:xfrm>
          <a:off x="5495925" y="4786313"/>
          <a:ext cx="484188" cy="323850"/>
        </p:xfrm>
        <a:graphic>
          <a:graphicData uri="http://schemas.openxmlformats.org/presentationml/2006/ole">
            <mc:AlternateContent xmlns:mc="http://schemas.openxmlformats.org/markup-compatibility/2006">
              <mc:Choice xmlns:v="urn:schemas-microsoft-com:vml" Requires="v">
                <p:oleObj spid="_x0000_s4355" name="公式" r:id="rId9" imgW="317225" imgH="253780" progId="Equation.3">
                  <p:embed/>
                </p:oleObj>
              </mc:Choice>
              <mc:Fallback>
                <p:oleObj name="公式" r:id="rId9" imgW="317225" imgH="2537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5925" y="4786313"/>
                        <a:ext cx="48418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9" name="Object 9"/>
          <p:cNvGraphicFramePr>
            <a:graphicFrameLocks noChangeAspect="1"/>
          </p:cNvGraphicFramePr>
          <p:nvPr/>
        </p:nvGraphicFramePr>
        <p:xfrm>
          <a:off x="7454901" y="4240214"/>
          <a:ext cx="250825" cy="371475"/>
        </p:xfrm>
        <a:graphic>
          <a:graphicData uri="http://schemas.openxmlformats.org/presentationml/2006/ole">
            <mc:AlternateContent xmlns:mc="http://schemas.openxmlformats.org/markup-compatibility/2006">
              <mc:Choice xmlns:v="urn:schemas-microsoft-com:vml" Requires="v">
                <p:oleObj spid="_x0000_s4356" name="公式" r:id="rId11" imgW="164957" imgH="291847" progId="Equation.3">
                  <p:embed/>
                </p:oleObj>
              </mc:Choice>
              <mc:Fallback>
                <p:oleObj name="公式" r:id="rId11" imgW="164957" imgH="29184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4901" y="4240214"/>
                        <a:ext cx="25082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0" name="Object 10"/>
          <p:cNvGraphicFramePr>
            <a:graphicFrameLocks noChangeAspect="1"/>
          </p:cNvGraphicFramePr>
          <p:nvPr/>
        </p:nvGraphicFramePr>
        <p:xfrm>
          <a:off x="4038601" y="4222751"/>
          <a:ext cx="328613" cy="339725"/>
        </p:xfrm>
        <a:graphic>
          <a:graphicData uri="http://schemas.openxmlformats.org/presentationml/2006/ole">
            <mc:AlternateContent xmlns:mc="http://schemas.openxmlformats.org/markup-compatibility/2006">
              <mc:Choice xmlns:v="urn:schemas-microsoft-com:vml" Requires="v">
                <p:oleObj spid="_x0000_s4357" name="公式" r:id="rId13" imgW="215619" imgH="266353" progId="Equation.3">
                  <p:embed/>
                </p:oleObj>
              </mc:Choice>
              <mc:Fallback>
                <p:oleObj name="公式" r:id="rId13" imgW="215619" imgH="26635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1" y="4222751"/>
                        <a:ext cx="328613"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71" name="Line 11"/>
          <p:cNvSpPr>
            <a:spLocks noChangeShapeType="1"/>
          </p:cNvSpPr>
          <p:nvPr/>
        </p:nvSpPr>
        <p:spPr bwMode="auto">
          <a:xfrm flipV="1">
            <a:off x="4498975" y="3973513"/>
            <a:ext cx="1054100" cy="328612"/>
          </a:xfrm>
          <a:prstGeom prst="line">
            <a:avLst/>
          </a:prstGeom>
          <a:noFill/>
          <a:ln w="571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2" name="Line 12"/>
          <p:cNvSpPr>
            <a:spLocks noChangeShapeType="1"/>
          </p:cNvSpPr>
          <p:nvPr/>
        </p:nvSpPr>
        <p:spPr bwMode="auto">
          <a:xfrm>
            <a:off x="6080125" y="4027489"/>
            <a:ext cx="1252538" cy="274637"/>
          </a:xfrm>
          <a:prstGeom prst="line">
            <a:avLst/>
          </a:prstGeom>
          <a:noFill/>
          <a:ln w="571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3" name="Line 13"/>
          <p:cNvSpPr>
            <a:spLocks noChangeShapeType="1"/>
          </p:cNvSpPr>
          <p:nvPr/>
        </p:nvSpPr>
        <p:spPr bwMode="auto">
          <a:xfrm>
            <a:off x="4433889" y="4465638"/>
            <a:ext cx="987425" cy="43815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4" name="Line 14"/>
          <p:cNvSpPr>
            <a:spLocks noChangeShapeType="1"/>
          </p:cNvSpPr>
          <p:nvPr/>
        </p:nvSpPr>
        <p:spPr bwMode="auto">
          <a:xfrm flipV="1">
            <a:off x="5883276" y="4519613"/>
            <a:ext cx="1514475" cy="43815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5" name="Line 15"/>
          <p:cNvSpPr>
            <a:spLocks noChangeShapeType="1"/>
          </p:cNvSpPr>
          <p:nvPr/>
        </p:nvSpPr>
        <p:spPr bwMode="auto">
          <a:xfrm>
            <a:off x="4498975" y="4410075"/>
            <a:ext cx="10541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76" name="Line 16"/>
          <p:cNvSpPr>
            <a:spLocks noChangeShapeType="1"/>
          </p:cNvSpPr>
          <p:nvPr/>
        </p:nvSpPr>
        <p:spPr bwMode="auto">
          <a:xfrm>
            <a:off x="5948364" y="4410075"/>
            <a:ext cx="1317625"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5777" name="Group 17"/>
          <p:cNvGrpSpPr>
            <a:grpSpLocks/>
          </p:cNvGrpSpPr>
          <p:nvPr/>
        </p:nvGrpSpPr>
        <p:grpSpPr bwMode="auto">
          <a:xfrm>
            <a:off x="2727325" y="5163105"/>
            <a:ext cx="6705600" cy="819150"/>
            <a:chOff x="672" y="3397"/>
            <a:chExt cx="4224" cy="516"/>
          </a:xfrm>
        </p:grpSpPr>
        <p:sp>
          <p:nvSpPr>
            <p:cNvPr id="245778" name="Text Box 18"/>
            <p:cNvSpPr txBox="1">
              <a:spLocks noChangeArrowheads="1"/>
            </p:cNvSpPr>
            <p:nvPr/>
          </p:nvSpPr>
          <p:spPr bwMode="auto">
            <a:xfrm>
              <a:off x="672" y="3456"/>
              <a:ext cx="42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solidFill>
                    <a:srgbClr val="000000"/>
                  </a:solidFill>
                </a:rPr>
                <a:t>以上公式中的导数       称为</a:t>
              </a:r>
              <a:r>
                <a:rPr lang="zh-CN" altLang="en-US" sz="2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全导数</a:t>
              </a:r>
              <a:r>
                <a:rPr lang="en-US" altLang="zh-CN" sz="2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a:t>
              </a:r>
              <a:endParaRPr lang="en-US" altLang="zh-CN" sz="2800" b="1" dirty="0">
                <a:solidFill>
                  <a:srgbClr val="FF0000"/>
                </a:solidFill>
                <a:latin typeface="华文中宋" panose="02010600040101010101" pitchFamily="2" charset="-122"/>
                <a:ea typeface="华文中宋" panose="02010600040101010101" pitchFamily="2" charset="-122"/>
              </a:endParaRPr>
            </a:p>
          </p:txBody>
        </p:sp>
        <p:graphicFrame>
          <p:nvGraphicFramePr>
            <p:cNvPr id="106515" name="Object 19"/>
            <p:cNvGraphicFramePr>
              <a:graphicFrameLocks noChangeAspect="1"/>
            </p:cNvGraphicFramePr>
            <p:nvPr>
              <p:extLst>
                <p:ext uri="{D42A27DB-BD31-4B8C-83A1-F6EECF244321}">
                  <p14:modId xmlns:p14="http://schemas.microsoft.com/office/powerpoint/2010/main" val="1165795960"/>
                </p:ext>
              </p:extLst>
            </p:nvPr>
          </p:nvGraphicFramePr>
          <p:xfrm>
            <a:off x="2628" y="3397"/>
            <a:ext cx="311" cy="516"/>
          </p:xfrm>
          <a:graphic>
            <a:graphicData uri="http://schemas.openxmlformats.org/presentationml/2006/ole">
              <mc:AlternateContent xmlns:mc="http://schemas.openxmlformats.org/markup-compatibility/2006">
                <mc:Choice xmlns:v="urn:schemas-microsoft-com:vml" Requires="v">
                  <p:oleObj spid="_x0000_s4358" name="公式" r:id="rId15" imgW="406224" imgH="888614" progId="Equation.3">
                    <p:embed/>
                  </p:oleObj>
                </mc:Choice>
                <mc:Fallback>
                  <p:oleObj name="公式" r:id="rId15" imgW="406224" imgH="88861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8" y="3397"/>
                          <a:ext cx="311"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48915884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45763"/>
                                        </p:tgtEl>
                                        <p:attrNameLst>
                                          <p:attrName>style.visibility</p:attrName>
                                        </p:attrNameLst>
                                      </p:cBhvr>
                                      <p:to>
                                        <p:strVal val="visible"/>
                                      </p:to>
                                    </p:set>
                                    <p:animEffect transition="in" filter="wipe(left)">
                                      <p:cBhvr>
                                        <p:cTn id="7" dur="75"/>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64"/>
                                        </p:tgtEl>
                                        <p:attrNameLst>
                                          <p:attrName>style.visibility</p:attrName>
                                        </p:attrNameLst>
                                      </p:cBhvr>
                                      <p:to>
                                        <p:strVal val="visible"/>
                                      </p:to>
                                    </p:set>
                                    <p:animEffect transition="in" filter="blinds(horizontal)">
                                      <p:cBhvr>
                                        <p:cTn id="12" dur="500"/>
                                        <p:tgtEl>
                                          <p:spTgt spid="2457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5"/>
                                        </p:tgtEl>
                                        <p:attrNameLst>
                                          <p:attrName>style.visibility</p:attrName>
                                        </p:attrNameLst>
                                      </p:cBhvr>
                                      <p:to>
                                        <p:strVal val="visible"/>
                                      </p:to>
                                    </p:set>
                                    <p:animEffect transition="in" filter="blinds(horizontal)">
                                      <p:cBhvr>
                                        <p:cTn id="17" dur="500"/>
                                        <p:tgtEl>
                                          <p:spTgt spid="2457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5770"/>
                                        </p:tgtEl>
                                        <p:attrNameLst>
                                          <p:attrName>style.visibility</p:attrName>
                                        </p:attrNameLst>
                                      </p:cBhvr>
                                      <p:to>
                                        <p:strVal val="visible"/>
                                      </p:to>
                                    </p:set>
                                    <p:animEffect transition="in" filter="dissolve">
                                      <p:cBhvr>
                                        <p:cTn id="22" dur="500"/>
                                        <p:tgtEl>
                                          <p:spTgt spid="245770"/>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45769"/>
                                        </p:tgtEl>
                                        <p:attrNameLst>
                                          <p:attrName>style.visibility</p:attrName>
                                        </p:attrNameLst>
                                      </p:cBhvr>
                                      <p:to>
                                        <p:strVal val="visible"/>
                                      </p:to>
                                    </p:set>
                                    <p:animEffect transition="in" filter="dissolve">
                                      <p:cBhvr>
                                        <p:cTn id="26" dur="500"/>
                                        <p:tgtEl>
                                          <p:spTgt spid="24576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45766"/>
                                        </p:tgtEl>
                                        <p:attrNameLst>
                                          <p:attrName>style.visibility</p:attrName>
                                        </p:attrNameLst>
                                      </p:cBhvr>
                                      <p:to>
                                        <p:strVal val="visible"/>
                                      </p:to>
                                    </p:set>
                                    <p:animEffect transition="in" filter="dissolve">
                                      <p:cBhvr>
                                        <p:cTn id="31" dur="500"/>
                                        <p:tgtEl>
                                          <p:spTgt spid="245766"/>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245767"/>
                                        </p:tgtEl>
                                        <p:attrNameLst>
                                          <p:attrName>style.visibility</p:attrName>
                                        </p:attrNameLst>
                                      </p:cBhvr>
                                      <p:to>
                                        <p:strVal val="visible"/>
                                      </p:to>
                                    </p:set>
                                    <p:animEffect transition="in" filter="dissolve">
                                      <p:cBhvr>
                                        <p:cTn id="35" dur="500"/>
                                        <p:tgtEl>
                                          <p:spTgt spid="245767"/>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245768"/>
                                        </p:tgtEl>
                                        <p:attrNameLst>
                                          <p:attrName>style.visibility</p:attrName>
                                        </p:attrNameLst>
                                      </p:cBhvr>
                                      <p:to>
                                        <p:strVal val="visible"/>
                                      </p:to>
                                    </p:set>
                                    <p:animEffect transition="in" filter="dissolve">
                                      <p:cBhvr>
                                        <p:cTn id="39" dur="500"/>
                                        <p:tgtEl>
                                          <p:spTgt spid="24576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5771"/>
                                        </p:tgtEl>
                                        <p:attrNameLst>
                                          <p:attrName>style.visibility</p:attrName>
                                        </p:attrNameLst>
                                      </p:cBhvr>
                                      <p:to>
                                        <p:strVal val="visible"/>
                                      </p:to>
                                    </p:set>
                                    <p:animEffect transition="in" filter="wipe(left)">
                                      <p:cBhvr>
                                        <p:cTn id="44" dur="500"/>
                                        <p:tgtEl>
                                          <p:spTgt spid="245771"/>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45772"/>
                                        </p:tgtEl>
                                        <p:attrNameLst>
                                          <p:attrName>style.visibility</p:attrName>
                                        </p:attrNameLst>
                                      </p:cBhvr>
                                      <p:to>
                                        <p:strVal val="visible"/>
                                      </p:to>
                                    </p:set>
                                    <p:animEffect transition="in" filter="wipe(left)">
                                      <p:cBhvr>
                                        <p:cTn id="48" dur="500"/>
                                        <p:tgtEl>
                                          <p:spTgt spid="245772"/>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45775"/>
                                        </p:tgtEl>
                                        <p:attrNameLst>
                                          <p:attrName>style.visibility</p:attrName>
                                        </p:attrNameLst>
                                      </p:cBhvr>
                                      <p:to>
                                        <p:strVal val="visible"/>
                                      </p:to>
                                    </p:set>
                                    <p:animEffect transition="in" filter="wipe(left)">
                                      <p:cBhvr>
                                        <p:cTn id="52" dur="500"/>
                                        <p:tgtEl>
                                          <p:spTgt spid="245775"/>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45776"/>
                                        </p:tgtEl>
                                        <p:attrNameLst>
                                          <p:attrName>style.visibility</p:attrName>
                                        </p:attrNameLst>
                                      </p:cBhvr>
                                      <p:to>
                                        <p:strVal val="visible"/>
                                      </p:to>
                                    </p:set>
                                    <p:animEffect transition="in" filter="wipe(left)">
                                      <p:cBhvr>
                                        <p:cTn id="56" dur="500"/>
                                        <p:tgtEl>
                                          <p:spTgt spid="245776"/>
                                        </p:tgtEl>
                                      </p:cBhvr>
                                    </p:animEffect>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245773"/>
                                        </p:tgtEl>
                                        <p:attrNameLst>
                                          <p:attrName>style.visibility</p:attrName>
                                        </p:attrNameLst>
                                      </p:cBhvr>
                                      <p:to>
                                        <p:strVal val="visible"/>
                                      </p:to>
                                    </p:set>
                                    <p:animEffect transition="in" filter="wipe(left)">
                                      <p:cBhvr>
                                        <p:cTn id="60" dur="500"/>
                                        <p:tgtEl>
                                          <p:spTgt spid="245773"/>
                                        </p:tgtEl>
                                      </p:cBhvr>
                                    </p:animEffect>
                                  </p:childTnLst>
                                </p:cTn>
                              </p:par>
                            </p:childTnLst>
                          </p:cTn>
                        </p:par>
                        <p:par>
                          <p:cTn id="61" fill="hold">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245774"/>
                                        </p:tgtEl>
                                        <p:attrNameLst>
                                          <p:attrName>style.visibility</p:attrName>
                                        </p:attrNameLst>
                                      </p:cBhvr>
                                      <p:to>
                                        <p:strVal val="visible"/>
                                      </p:to>
                                    </p:set>
                                    <p:animEffect transition="in" filter="wipe(left)">
                                      <p:cBhvr>
                                        <p:cTn id="64" dur="500"/>
                                        <p:tgtEl>
                                          <p:spTgt spid="24577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245777"/>
                                        </p:tgtEl>
                                        <p:attrNameLst>
                                          <p:attrName>style.visibility</p:attrName>
                                        </p:attrNameLst>
                                      </p:cBhvr>
                                      <p:to>
                                        <p:strVal val="visible"/>
                                      </p:to>
                                    </p:set>
                                    <p:animEffect transition="in" filter="blinds(horizontal)">
                                      <p:cBhvr>
                                        <p:cTn id="69" dur="500"/>
                                        <p:tgtEl>
                                          <p:spTgt spid="245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utoUpdateAnimBg="0"/>
      <p:bldP spid="245764" grpId="0"/>
      <p:bldP spid="245771" grpId="0" animBg="1"/>
      <p:bldP spid="245772" grpId="0" animBg="1"/>
      <p:bldP spid="245773" grpId="0" animBg="1"/>
      <p:bldP spid="245774" grpId="0" animBg="1"/>
      <p:bldP spid="245775" grpId="0" animBg="1"/>
      <p:bldP spid="24577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200400" y="471488"/>
            <a:ext cx="2209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若定理中         </a:t>
            </a:r>
          </a:p>
        </p:txBody>
      </p:sp>
      <p:sp>
        <p:nvSpPr>
          <p:cNvPr id="107523" name="Rectangle 3"/>
          <p:cNvSpPr>
            <a:spLocks noGrp="1" noChangeArrowheads="1"/>
          </p:cNvSpPr>
          <p:nvPr>
            <p:ph type="title" idx="4294967295"/>
          </p:nvPr>
        </p:nvSpPr>
        <p:spPr>
          <a:xfrm>
            <a:off x="2105425" y="300491"/>
            <a:ext cx="1153499" cy="802593"/>
          </a:xfrm>
          <a:noFill/>
        </p:spPr>
        <p:txBody>
          <a:bodyPr/>
          <a:lstStyle/>
          <a:p>
            <a:pPr algn="l" eaLnBrk="1" hangingPunct="1"/>
            <a:r>
              <a:rPr lang="zh-CN" altLang="en-US" sz="2800" b="1" dirty="0">
                <a:solidFill>
                  <a:srgbClr val="FF0000"/>
                </a:solidFill>
                <a:ea typeface="楷体_GB2312" pitchFamily="49" charset="-122"/>
              </a:rPr>
              <a:t>说明</a:t>
            </a:r>
            <a:r>
              <a:rPr lang="en-US" altLang="zh-CN" sz="2800" b="1" dirty="0">
                <a:solidFill>
                  <a:srgbClr val="FF0000"/>
                </a:solidFill>
                <a:ea typeface="楷体_GB2312" pitchFamily="49" charset="-122"/>
              </a:rPr>
              <a:t>:</a:t>
            </a:r>
            <a:r>
              <a:rPr lang="en-US" altLang="zh-CN" sz="2800" dirty="0">
                <a:ea typeface="楷体_GB2312" pitchFamily="49" charset="-122"/>
              </a:rPr>
              <a:t> </a:t>
            </a:r>
          </a:p>
        </p:txBody>
      </p:sp>
      <p:graphicFrame>
        <p:nvGraphicFramePr>
          <p:cNvPr id="107524" name="Object 4"/>
          <p:cNvGraphicFramePr>
            <a:graphicFrameLocks noChangeAspect="1"/>
          </p:cNvGraphicFramePr>
          <p:nvPr/>
        </p:nvGraphicFramePr>
        <p:xfrm>
          <a:off x="4689476" y="498476"/>
          <a:ext cx="2619375" cy="449263"/>
        </p:xfrm>
        <a:graphic>
          <a:graphicData uri="http://schemas.openxmlformats.org/presentationml/2006/ole">
            <mc:AlternateContent xmlns:mc="http://schemas.openxmlformats.org/markup-compatibility/2006">
              <mc:Choice xmlns:v="urn:schemas-microsoft-com:vml" Requires="v">
                <p:oleObj spid="_x0000_s5612" name="公式" r:id="rId3" imgW="2590858" imgH="438240" progId="Equation.3">
                  <p:embed/>
                </p:oleObj>
              </mc:Choice>
              <mc:Fallback>
                <p:oleObj name="公式" r:id="rId3" imgW="2590858" imgH="438240"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689476" y="498476"/>
                        <a:ext cx="26193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89" name="Text Box 5"/>
          <p:cNvSpPr txBox="1">
            <a:spLocks noChangeArrowheads="1"/>
          </p:cNvSpPr>
          <p:nvPr/>
        </p:nvSpPr>
        <p:spPr bwMode="auto">
          <a:xfrm>
            <a:off x="2209800" y="2171701"/>
            <a:ext cx="1295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例如</a:t>
            </a:r>
            <a:r>
              <a:rPr lang="en-US" altLang="zh-CN" sz="2800" b="1" dirty="0">
                <a:solidFill>
                  <a:srgbClr val="FF0000"/>
                </a:solidFill>
                <a:ea typeface="楷体_GB2312" pitchFamily="49" charset="-122"/>
              </a:rPr>
              <a:t>:</a:t>
            </a:r>
          </a:p>
        </p:txBody>
      </p:sp>
      <p:graphicFrame>
        <p:nvGraphicFramePr>
          <p:cNvPr id="246790" name="Object 6"/>
          <p:cNvGraphicFramePr>
            <a:graphicFrameLocks noChangeAspect="1"/>
          </p:cNvGraphicFramePr>
          <p:nvPr/>
        </p:nvGraphicFramePr>
        <p:xfrm>
          <a:off x="3276601" y="2247900"/>
          <a:ext cx="1916113" cy="393700"/>
        </p:xfrm>
        <a:graphic>
          <a:graphicData uri="http://schemas.openxmlformats.org/presentationml/2006/ole">
            <mc:AlternateContent xmlns:mc="http://schemas.openxmlformats.org/markup-compatibility/2006">
              <mc:Choice xmlns:v="urn:schemas-microsoft-com:vml" Requires="v">
                <p:oleObj spid="_x0000_s5613" name="公式" r:id="rId5" imgW="1905145" imgH="380897" progId="Equation.3">
                  <p:embed/>
                </p:oleObj>
              </mc:Choice>
              <mc:Fallback>
                <p:oleObj name="公式" r:id="rId5" imgW="1905145" imgH="3808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2247900"/>
                        <a:ext cx="19161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1" name="Object 7"/>
          <p:cNvGraphicFramePr>
            <a:graphicFrameLocks noChangeAspect="1"/>
          </p:cNvGraphicFramePr>
          <p:nvPr/>
        </p:nvGraphicFramePr>
        <p:xfrm>
          <a:off x="3263900" y="3124200"/>
          <a:ext cx="1892300" cy="355600"/>
        </p:xfrm>
        <a:graphic>
          <a:graphicData uri="http://schemas.openxmlformats.org/presentationml/2006/ole">
            <mc:AlternateContent xmlns:mc="http://schemas.openxmlformats.org/markup-compatibility/2006">
              <mc:Choice xmlns:v="urn:schemas-microsoft-com:vml" Requires="v">
                <p:oleObj spid="_x0000_s5614" name="公式" r:id="rId7" imgW="1886058" imgH="343016" progId="Equation.3">
                  <p:embed/>
                </p:oleObj>
              </mc:Choice>
              <mc:Fallback>
                <p:oleObj name="公式" r:id="rId7" imgW="1886058" imgH="3430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3900" y="3124200"/>
                        <a:ext cx="1892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2" name="Text Box 8"/>
          <p:cNvSpPr txBox="1">
            <a:spLocks noChangeArrowheads="1"/>
          </p:cNvSpPr>
          <p:nvPr/>
        </p:nvSpPr>
        <p:spPr bwMode="auto">
          <a:xfrm>
            <a:off x="2209800" y="3733801"/>
            <a:ext cx="1295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易知</a:t>
            </a:r>
            <a:r>
              <a:rPr lang="en-US" altLang="zh-CN" sz="2800" b="1">
                <a:ea typeface="楷体_GB2312" pitchFamily="49" charset="-122"/>
              </a:rPr>
              <a:t>:</a:t>
            </a:r>
          </a:p>
        </p:txBody>
      </p:sp>
      <p:graphicFrame>
        <p:nvGraphicFramePr>
          <p:cNvPr id="246793" name="Object 9"/>
          <p:cNvGraphicFramePr>
            <a:graphicFrameLocks noChangeAspect="1"/>
          </p:cNvGraphicFramePr>
          <p:nvPr>
            <p:extLst>
              <p:ext uri="{D42A27DB-BD31-4B8C-83A1-F6EECF244321}">
                <p14:modId xmlns:p14="http://schemas.microsoft.com/office/powerpoint/2010/main" val="609604697"/>
              </p:ext>
            </p:extLst>
          </p:nvPr>
        </p:nvGraphicFramePr>
        <p:xfrm>
          <a:off x="3266069" y="3581617"/>
          <a:ext cx="3478003" cy="1058677"/>
        </p:xfrm>
        <a:graphic>
          <a:graphicData uri="http://schemas.openxmlformats.org/presentationml/2006/ole">
            <mc:AlternateContent xmlns:mc="http://schemas.openxmlformats.org/markup-compatibility/2006">
              <mc:Choice xmlns:v="urn:schemas-microsoft-com:vml" Requires="v">
                <p:oleObj spid="_x0000_s5615" name="Equation" r:id="rId9" imgW="1549080" imgH="469800" progId="Equation.DSMT4">
                  <p:embed/>
                </p:oleObj>
              </mc:Choice>
              <mc:Fallback>
                <p:oleObj name="Equation" r:id="rId9" imgW="1549080" imgH="469800" progId="Equation.DSMT4">
                  <p:embed/>
                  <p:pic>
                    <p:nvPicPr>
                      <p:cNvPr id="0" name=""/>
                      <p:cNvPicPr>
                        <a:picLocks noChangeAspect="1" noChangeArrowheads="1"/>
                      </p:cNvPicPr>
                      <p:nvPr/>
                    </p:nvPicPr>
                    <p:blipFill>
                      <a:blip r:embed="rId10">
                        <a:grayscl/>
                        <a:biLevel thresh="50000"/>
                      </a:blip>
                      <a:srcRect/>
                      <a:stretch>
                        <a:fillRect/>
                      </a:stretch>
                    </p:blipFill>
                    <p:spPr bwMode="auto">
                      <a:xfrm>
                        <a:off x="3266069" y="3581617"/>
                        <a:ext cx="3478003" cy="1058677"/>
                      </a:xfrm>
                      <a:prstGeom prst="rect">
                        <a:avLst/>
                      </a:prstGeom>
                      <a:noFill/>
                      <a:ln>
                        <a:noFill/>
                      </a:ln>
                      <a:effectLst/>
                      <a:extLst/>
                    </p:spPr>
                  </p:pic>
                </p:oleObj>
              </mc:Fallback>
            </mc:AlternateContent>
          </a:graphicData>
        </a:graphic>
      </p:graphicFrame>
      <p:sp>
        <p:nvSpPr>
          <p:cNvPr id="246794" name="Text Box 10"/>
          <p:cNvSpPr txBox="1">
            <a:spLocks noChangeArrowheads="1"/>
          </p:cNvSpPr>
          <p:nvPr/>
        </p:nvSpPr>
        <p:spPr bwMode="auto">
          <a:xfrm>
            <a:off x="2135188" y="4581526"/>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但复合函数</a:t>
            </a:r>
          </a:p>
        </p:txBody>
      </p:sp>
      <p:graphicFrame>
        <p:nvGraphicFramePr>
          <p:cNvPr id="246795" name="Object 11"/>
          <p:cNvGraphicFramePr>
            <a:graphicFrameLocks noChangeAspect="1"/>
          </p:cNvGraphicFramePr>
          <p:nvPr/>
        </p:nvGraphicFramePr>
        <p:xfrm>
          <a:off x="4224338" y="4724400"/>
          <a:ext cx="1574800" cy="393700"/>
        </p:xfrm>
        <a:graphic>
          <a:graphicData uri="http://schemas.openxmlformats.org/presentationml/2006/ole">
            <mc:AlternateContent xmlns:mc="http://schemas.openxmlformats.org/markup-compatibility/2006">
              <mc:Choice xmlns:v="urn:schemas-microsoft-com:vml" Requires="v">
                <p:oleObj spid="_x0000_s5616" name="公式" r:id="rId11" imgW="1561941" imgH="380897" progId="Equation.3">
                  <p:embed/>
                </p:oleObj>
              </mc:Choice>
              <mc:Fallback>
                <p:oleObj name="公式" r:id="rId11" imgW="1561941" imgH="38089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338" y="4724400"/>
                        <a:ext cx="1574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6" name="Object 12"/>
          <p:cNvGraphicFramePr>
            <a:graphicFrameLocks noChangeAspect="1"/>
          </p:cNvGraphicFramePr>
          <p:nvPr/>
        </p:nvGraphicFramePr>
        <p:xfrm>
          <a:off x="3243263" y="5403850"/>
          <a:ext cx="1041400" cy="914400"/>
        </p:xfrm>
        <a:graphic>
          <a:graphicData uri="http://schemas.openxmlformats.org/presentationml/2006/ole">
            <mc:AlternateContent xmlns:mc="http://schemas.openxmlformats.org/markup-compatibility/2006">
              <mc:Choice xmlns:v="urn:schemas-microsoft-com:vml" Requires="v">
                <p:oleObj spid="_x0000_s5617" name="公式" r:id="rId13" imgW="1028570" imgH="904978" progId="Equation.3">
                  <p:embed/>
                </p:oleObj>
              </mc:Choice>
              <mc:Fallback>
                <p:oleObj name="公式" r:id="rId13" imgW="1028570" imgH="9049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263" y="5403850"/>
                        <a:ext cx="1041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7" name="Object 13"/>
          <p:cNvGraphicFramePr>
            <a:graphicFrameLocks noChangeAspect="1"/>
          </p:cNvGraphicFramePr>
          <p:nvPr/>
        </p:nvGraphicFramePr>
        <p:xfrm>
          <a:off x="4419600" y="5638800"/>
          <a:ext cx="338138" cy="338138"/>
        </p:xfrm>
        <a:graphic>
          <a:graphicData uri="http://schemas.openxmlformats.org/presentationml/2006/ole">
            <mc:AlternateContent xmlns:mc="http://schemas.openxmlformats.org/markup-compatibility/2006">
              <mc:Choice xmlns:v="urn:schemas-microsoft-com:vml" Requires="v">
                <p:oleObj spid="_x0000_s5618" name="公式" r:id="rId15" imgW="228687" imgH="228677" progId="Equation.3">
                  <p:embed/>
                </p:oleObj>
              </mc:Choice>
              <mc:Fallback>
                <p:oleObj name="公式" r:id="rId15" imgW="228687" imgH="22867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5638800"/>
                        <a:ext cx="338138"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8" name="Object 14"/>
          <p:cNvGraphicFramePr>
            <a:graphicFrameLocks noChangeAspect="1"/>
          </p:cNvGraphicFramePr>
          <p:nvPr/>
        </p:nvGraphicFramePr>
        <p:xfrm>
          <a:off x="4862513" y="5383213"/>
          <a:ext cx="2335212" cy="914400"/>
        </p:xfrm>
        <a:graphic>
          <a:graphicData uri="http://schemas.openxmlformats.org/presentationml/2006/ole">
            <mc:AlternateContent xmlns:mc="http://schemas.openxmlformats.org/markup-compatibility/2006">
              <mc:Choice xmlns:v="urn:schemas-microsoft-com:vml" Requires="v">
                <p:oleObj spid="_x0000_s5619" name="公式" r:id="rId17" imgW="2323999" imgH="904978" progId="Equation.3">
                  <p:embed/>
                </p:oleObj>
              </mc:Choice>
              <mc:Fallback>
                <p:oleObj name="公式" r:id="rId17" imgW="2323999" imgH="90497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62513" y="5383213"/>
                        <a:ext cx="23352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799" name="Object 15"/>
          <p:cNvGraphicFramePr>
            <a:graphicFrameLocks noChangeAspect="1"/>
          </p:cNvGraphicFramePr>
          <p:nvPr/>
        </p:nvGraphicFramePr>
        <p:xfrm>
          <a:off x="7259638" y="5638800"/>
          <a:ext cx="2208212" cy="317500"/>
        </p:xfrm>
        <a:graphic>
          <a:graphicData uri="http://schemas.openxmlformats.org/presentationml/2006/ole">
            <mc:AlternateContent xmlns:mc="http://schemas.openxmlformats.org/markup-compatibility/2006">
              <mc:Choice xmlns:v="urn:schemas-microsoft-com:vml" Requires="v">
                <p:oleObj spid="_x0000_s5620" name="公式" r:id="rId19" imgW="2200112" imgH="304787" progId="Equation.3">
                  <p:embed/>
                </p:oleObj>
              </mc:Choice>
              <mc:Fallback>
                <p:oleObj name="公式" r:id="rId19" imgW="2200112" imgH="30478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9638" y="5638800"/>
                        <a:ext cx="22082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0" name="Object 16"/>
          <p:cNvGraphicFramePr>
            <a:graphicFrameLocks noChangeAspect="1"/>
          </p:cNvGraphicFramePr>
          <p:nvPr>
            <p:extLst>
              <p:ext uri="{D42A27DB-BD31-4B8C-83A1-F6EECF244321}">
                <p14:modId xmlns:p14="http://schemas.microsoft.com/office/powerpoint/2010/main" val="862638112"/>
              </p:ext>
            </p:extLst>
          </p:nvPr>
        </p:nvGraphicFramePr>
        <p:xfrm>
          <a:off x="6888088" y="3581617"/>
          <a:ext cx="3293739" cy="1064571"/>
        </p:xfrm>
        <a:graphic>
          <a:graphicData uri="http://schemas.openxmlformats.org/presentationml/2006/ole">
            <mc:AlternateContent xmlns:mc="http://schemas.openxmlformats.org/markup-compatibility/2006">
              <mc:Choice xmlns:v="urn:schemas-microsoft-com:vml" Requires="v">
                <p:oleObj spid="_x0000_s5621" name="Equation" r:id="rId21" imgW="1460160" imgH="469800" progId="Equation.DSMT4">
                  <p:embed/>
                </p:oleObj>
              </mc:Choice>
              <mc:Fallback>
                <p:oleObj name="Equation" r:id="rId21" imgW="1460160" imgH="469800" progId="Equation.DSMT4">
                  <p:embed/>
                  <p:pic>
                    <p:nvPicPr>
                      <p:cNvPr id="0" name=""/>
                      <p:cNvPicPr>
                        <a:picLocks noChangeAspect="1" noChangeArrowheads="1"/>
                      </p:cNvPicPr>
                      <p:nvPr/>
                    </p:nvPicPr>
                    <p:blipFill>
                      <a:blip r:embed="rId22">
                        <a:grayscl/>
                        <a:biLevel thresh="50000"/>
                      </a:blip>
                      <a:srcRect/>
                      <a:stretch>
                        <a:fillRect/>
                      </a:stretch>
                    </p:blipFill>
                    <p:spPr bwMode="auto">
                      <a:xfrm>
                        <a:off x="6888088" y="3581617"/>
                        <a:ext cx="3293739" cy="1064571"/>
                      </a:xfrm>
                      <a:prstGeom prst="rect">
                        <a:avLst/>
                      </a:prstGeom>
                      <a:noFill/>
                      <a:ln>
                        <a:noFill/>
                      </a:ln>
                      <a:effectLst/>
                      <a:extLst/>
                    </p:spPr>
                  </p:pic>
                </p:oleObj>
              </mc:Fallback>
            </mc:AlternateContent>
          </a:graphicData>
        </a:graphic>
      </p:graphicFrame>
      <p:sp>
        <p:nvSpPr>
          <p:cNvPr id="107537" name="Text Box 17"/>
          <p:cNvSpPr txBox="1">
            <a:spLocks noChangeArrowheads="1"/>
          </p:cNvSpPr>
          <p:nvPr/>
        </p:nvSpPr>
        <p:spPr bwMode="auto">
          <a:xfrm>
            <a:off x="7315200" y="409576"/>
            <a:ext cx="3124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楷体_GB2312" pitchFamily="49" charset="-122"/>
              </a:rPr>
              <a:t>偏导数连续</a:t>
            </a:r>
            <a:r>
              <a:rPr lang="zh-CN" altLang="en-US" sz="2800" b="1">
                <a:ea typeface="楷体_GB2312" pitchFamily="49" charset="-122"/>
              </a:rPr>
              <a:t>减弱为</a:t>
            </a:r>
          </a:p>
        </p:txBody>
      </p:sp>
      <p:sp>
        <p:nvSpPr>
          <p:cNvPr id="246802" name="Text Box 18"/>
          <p:cNvSpPr txBox="1">
            <a:spLocks noChangeArrowheads="1"/>
          </p:cNvSpPr>
          <p:nvPr/>
        </p:nvSpPr>
        <p:spPr bwMode="auto">
          <a:xfrm>
            <a:off x="2135188" y="1052513"/>
            <a:ext cx="2209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偏导数存在</a:t>
            </a:r>
            <a:r>
              <a:rPr lang="en-US" altLang="zh-CN" sz="2800" b="1" dirty="0">
                <a:solidFill>
                  <a:srgbClr val="FF0000"/>
                </a:solidFill>
                <a:ea typeface="楷体_GB2312" pitchFamily="49" charset="-122"/>
              </a:rPr>
              <a:t>, </a:t>
            </a:r>
          </a:p>
        </p:txBody>
      </p:sp>
      <p:graphicFrame>
        <p:nvGraphicFramePr>
          <p:cNvPr id="246803" name="Object 19"/>
          <p:cNvGraphicFramePr>
            <a:graphicFrameLocks noChangeAspect="1"/>
          </p:cNvGraphicFramePr>
          <p:nvPr/>
        </p:nvGraphicFramePr>
        <p:xfrm>
          <a:off x="5880100" y="4508500"/>
          <a:ext cx="520700" cy="825500"/>
        </p:xfrm>
        <a:graphic>
          <a:graphicData uri="http://schemas.openxmlformats.org/presentationml/2006/ole">
            <mc:AlternateContent xmlns:mc="http://schemas.openxmlformats.org/markup-compatibility/2006">
              <mc:Choice xmlns:v="urn:schemas-microsoft-com:vml" Requires="v">
                <p:oleObj spid="_x0000_s5622" name="公式" r:id="rId23" imgW="514285" imgH="819137" progId="Equation.3">
                  <p:embed/>
                </p:oleObj>
              </mc:Choice>
              <mc:Fallback>
                <p:oleObj name="公式" r:id="rId23" imgW="514285" imgH="81913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80100" y="4508500"/>
                        <a:ext cx="520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4" name="Object 20"/>
          <p:cNvGraphicFramePr>
            <a:graphicFrameLocks noChangeAspect="1"/>
          </p:cNvGraphicFramePr>
          <p:nvPr/>
        </p:nvGraphicFramePr>
        <p:xfrm>
          <a:off x="5683250" y="1466850"/>
          <a:ext cx="3138488" cy="939800"/>
        </p:xfrm>
        <a:graphic>
          <a:graphicData uri="http://schemas.openxmlformats.org/presentationml/2006/ole">
            <mc:AlternateContent xmlns:mc="http://schemas.openxmlformats.org/markup-compatibility/2006">
              <mc:Choice xmlns:v="urn:schemas-microsoft-com:vml" Requires="v">
                <p:oleObj spid="_x0000_s5623" name="公式" r:id="rId25" imgW="3124229" imgH="933476" progId="Equation.3">
                  <p:embed/>
                </p:oleObj>
              </mc:Choice>
              <mc:Fallback>
                <p:oleObj name="公式" r:id="rId25" imgW="3124229" imgH="933476"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83250" y="1466850"/>
                        <a:ext cx="31384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5" name="Object 21"/>
          <p:cNvGraphicFramePr>
            <a:graphicFrameLocks noChangeAspect="1"/>
          </p:cNvGraphicFramePr>
          <p:nvPr/>
        </p:nvGraphicFramePr>
        <p:xfrm>
          <a:off x="5791200" y="2651125"/>
          <a:ext cx="368300" cy="393700"/>
        </p:xfrm>
        <a:graphic>
          <a:graphicData uri="http://schemas.openxmlformats.org/presentationml/2006/ole">
            <mc:AlternateContent xmlns:mc="http://schemas.openxmlformats.org/markup-compatibility/2006">
              <mc:Choice xmlns:v="urn:schemas-microsoft-com:vml" Requires="v">
                <p:oleObj spid="_x0000_s5624" name="公式" r:id="rId27" imgW="361943" imgH="380897" progId="Equation.3">
                  <p:embed/>
                </p:oleObj>
              </mc:Choice>
              <mc:Fallback>
                <p:oleObj name="公式" r:id="rId27" imgW="361943" imgH="38089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91200" y="2651125"/>
                        <a:ext cx="368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6" name="Object 22"/>
          <p:cNvGraphicFramePr>
            <a:graphicFrameLocks noChangeAspect="1"/>
          </p:cNvGraphicFramePr>
          <p:nvPr/>
        </p:nvGraphicFramePr>
        <p:xfrm>
          <a:off x="7264400" y="2533650"/>
          <a:ext cx="1612900" cy="431800"/>
        </p:xfrm>
        <a:graphic>
          <a:graphicData uri="http://schemas.openxmlformats.org/presentationml/2006/ole">
            <mc:AlternateContent xmlns:mc="http://schemas.openxmlformats.org/markup-compatibility/2006">
              <mc:Choice xmlns:v="urn:schemas-microsoft-com:vml" Requires="v">
                <p:oleObj spid="_x0000_s5625" name="公式" r:id="rId29" imgW="1600113" imgH="419126" progId="Equation.3">
                  <p:embed/>
                </p:oleObj>
              </mc:Choice>
              <mc:Fallback>
                <p:oleObj name="公式" r:id="rId29" imgW="1600113" imgH="41912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64400" y="2533650"/>
                        <a:ext cx="161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814" name="AutoShape 30"/>
          <p:cNvSpPr>
            <a:spLocks/>
          </p:cNvSpPr>
          <p:nvPr/>
        </p:nvSpPr>
        <p:spPr bwMode="auto">
          <a:xfrm>
            <a:off x="5334000" y="1905000"/>
            <a:ext cx="152400" cy="1066800"/>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815" name="Text Box 31"/>
          <p:cNvSpPr txBox="1">
            <a:spLocks noChangeArrowheads="1"/>
          </p:cNvSpPr>
          <p:nvPr/>
        </p:nvSpPr>
        <p:spPr bwMode="auto">
          <a:xfrm>
            <a:off x="4224338" y="1052513"/>
            <a:ext cx="3962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则定理结论</a:t>
            </a:r>
            <a:r>
              <a:rPr lang="zh-CN" altLang="en-US" sz="2800" b="1" dirty="0">
                <a:solidFill>
                  <a:schemeClr val="tx2"/>
                </a:solidFill>
                <a:ea typeface="楷体_GB2312" pitchFamily="49" charset="-122"/>
              </a:rPr>
              <a:t>不一定成立</a:t>
            </a:r>
            <a:r>
              <a:rPr lang="en-US" altLang="zh-CN" sz="2800" b="1" dirty="0">
                <a:solidFill>
                  <a:schemeClr val="tx2"/>
                </a:solidFill>
                <a:ea typeface="楷体_GB2312" pitchFamily="49" charset="-122"/>
              </a:rPr>
              <a:t>.</a:t>
            </a:r>
          </a:p>
        </p:txBody>
      </p:sp>
    </p:spTree>
    <p:extLst>
      <p:ext uri="{BB962C8B-B14F-4D97-AF65-F5344CB8AC3E}">
        <p14:creationId xmlns:p14="http://schemas.microsoft.com/office/powerpoint/2010/main" val="2042670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802">
                                            <p:txEl>
                                              <p:pRg st="0" end="0"/>
                                            </p:txEl>
                                          </p:spTgt>
                                        </p:tgtEl>
                                        <p:attrNameLst>
                                          <p:attrName>style.visibility</p:attrName>
                                        </p:attrNameLst>
                                      </p:cBhvr>
                                      <p:to>
                                        <p:strVal val="visible"/>
                                      </p:to>
                                    </p:set>
                                    <p:animEffect transition="in" filter="wipe(left)">
                                      <p:cBhvr>
                                        <p:cTn id="7" dur="500"/>
                                        <p:tgtEl>
                                          <p:spTgt spid="24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815">
                                            <p:txEl>
                                              <p:pRg st="0" end="0"/>
                                            </p:txEl>
                                          </p:spTgt>
                                        </p:tgtEl>
                                        <p:attrNameLst>
                                          <p:attrName>style.visibility</p:attrName>
                                        </p:attrNameLst>
                                      </p:cBhvr>
                                      <p:to>
                                        <p:strVal val="visible"/>
                                      </p:to>
                                    </p:set>
                                    <p:animEffect transition="in" filter="wipe(left)">
                                      <p:cBhvr>
                                        <p:cTn id="12" dur="500"/>
                                        <p:tgtEl>
                                          <p:spTgt spid="2468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9">
                                            <p:txEl>
                                              <p:pRg st="0" end="0"/>
                                            </p:txEl>
                                          </p:spTgt>
                                        </p:tgtEl>
                                        <p:attrNameLst>
                                          <p:attrName>style.visibility</p:attrName>
                                        </p:attrNameLst>
                                      </p:cBhvr>
                                      <p:to>
                                        <p:strVal val="visible"/>
                                      </p:to>
                                    </p:set>
                                    <p:animEffect transition="in" filter="wipe(left)">
                                      <p:cBhvr>
                                        <p:cTn id="17" dur="500"/>
                                        <p:tgtEl>
                                          <p:spTgt spid="2467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6790"/>
                                        </p:tgtEl>
                                        <p:attrNameLst>
                                          <p:attrName>style.visibility</p:attrName>
                                        </p:attrNameLst>
                                      </p:cBhvr>
                                      <p:to>
                                        <p:strVal val="visible"/>
                                      </p:to>
                                    </p:set>
                                    <p:animEffect transition="in" filter="wipe(left)">
                                      <p:cBhvr>
                                        <p:cTn id="22" dur="500"/>
                                        <p:tgtEl>
                                          <p:spTgt spid="246790"/>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46814"/>
                                        </p:tgtEl>
                                        <p:attrNameLst>
                                          <p:attrName>style.visibility</p:attrName>
                                        </p:attrNameLst>
                                      </p:cBhvr>
                                      <p:to>
                                        <p:strVal val="visible"/>
                                      </p:to>
                                    </p:set>
                                    <p:animEffect transition="in" filter="wipe(up)">
                                      <p:cBhvr>
                                        <p:cTn id="26" dur="500"/>
                                        <p:tgtEl>
                                          <p:spTgt spid="2468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46804"/>
                                        </p:tgtEl>
                                        <p:attrNameLst>
                                          <p:attrName>style.visibility</p:attrName>
                                        </p:attrNameLst>
                                      </p:cBhvr>
                                      <p:to>
                                        <p:strVal val="visible"/>
                                      </p:to>
                                    </p:set>
                                    <p:animEffect transition="in" filter="wipe(left)">
                                      <p:cBhvr>
                                        <p:cTn id="31" dur="500"/>
                                        <p:tgtEl>
                                          <p:spTgt spid="2468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46805"/>
                                        </p:tgtEl>
                                        <p:attrNameLst>
                                          <p:attrName>style.visibility</p:attrName>
                                        </p:attrNameLst>
                                      </p:cBhvr>
                                      <p:to>
                                        <p:strVal val="visible"/>
                                      </p:to>
                                    </p:set>
                                    <p:animEffect transition="in" filter="wipe(left)">
                                      <p:cBhvr>
                                        <p:cTn id="36" dur="500"/>
                                        <p:tgtEl>
                                          <p:spTgt spid="246805"/>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46806"/>
                                        </p:tgtEl>
                                        <p:attrNameLst>
                                          <p:attrName>style.visibility</p:attrName>
                                        </p:attrNameLst>
                                      </p:cBhvr>
                                      <p:to>
                                        <p:strVal val="visible"/>
                                      </p:to>
                                    </p:set>
                                    <p:animEffect transition="in" filter="wipe(left)">
                                      <p:cBhvr>
                                        <p:cTn id="40" dur="500"/>
                                        <p:tgtEl>
                                          <p:spTgt spid="2468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46791"/>
                                        </p:tgtEl>
                                        <p:attrNameLst>
                                          <p:attrName>style.visibility</p:attrName>
                                        </p:attrNameLst>
                                      </p:cBhvr>
                                      <p:to>
                                        <p:strVal val="visible"/>
                                      </p:to>
                                    </p:set>
                                    <p:animEffect transition="in" filter="wipe(left)">
                                      <p:cBhvr>
                                        <p:cTn id="45" dur="500"/>
                                        <p:tgtEl>
                                          <p:spTgt spid="24679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6792">
                                            <p:txEl>
                                              <p:pRg st="0" end="0"/>
                                            </p:txEl>
                                          </p:spTgt>
                                        </p:tgtEl>
                                        <p:attrNameLst>
                                          <p:attrName>style.visibility</p:attrName>
                                        </p:attrNameLst>
                                      </p:cBhvr>
                                      <p:to>
                                        <p:strVal val="visible"/>
                                      </p:to>
                                    </p:set>
                                    <p:animEffect transition="in" filter="wipe(left)">
                                      <p:cBhvr>
                                        <p:cTn id="50" dur="500"/>
                                        <p:tgtEl>
                                          <p:spTgt spid="246792">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46793"/>
                                        </p:tgtEl>
                                        <p:attrNameLst>
                                          <p:attrName>style.visibility</p:attrName>
                                        </p:attrNameLst>
                                      </p:cBhvr>
                                      <p:to>
                                        <p:strVal val="visible"/>
                                      </p:to>
                                    </p:set>
                                    <p:animEffect transition="in" filter="wipe(left)">
                                      <p:cBhvr>
                                        <p:cTn id="55" dur="500"/>
                                        <p:tgtEl>
                                          <p:spTgt spid="2467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46800"/>
                                        </p:tgtEl>
                                        <p:attrNameLst>
                                          <p:attrName>style.visibility</p:attrName>
                                        </p:attrNameLst>
                                      </p:cBhvr>
                                      <p:to>
                                        <p:strVal val="visible"/>
                                      </p:to>
                                    </p:set>
                                    <p:animEffect transition="in" filter="wipe(left)">
                                      <p:cBhvr>
                                        <p:cTn id="60" dur="500"/>
                                        <p:tgtEl>
                                          <p:spTgt spid="24680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46794">
                                            <p:txEl>
                                              <p:pRg st="0" end="0"/>
                                            </p:txEl>
                                          </p:spTgt>
                                        </p:tgtEl>
                                        <p:attrNameLst>
                                          <p:attrName>style.visibility</p:attrName>
                                        </p:attrNameLst>
                                      </p:cBhvr>
                                      <p:to>
                                        <p:strVal val="visible"/>
                                      </p:to>
                                    </p:set>
                                    <p:animEffect transition="in" filter="wipe(left)">
                                      <p:cBhvr>
                                        <p:cTn id="65" dur="500"/>
                                        <p:tgtEl>
                                          <p:spTgt spid="246794">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46795"/>
                                        </p:tgtEl>
                                        <p:attrNameLst>
                                          <p:attrName>style.visibility</p:attrName>
                                        </p:attrNameLst>
                                      </p:cBhvr>
                                      <p:to>
                                        <p:strVal val="visible"/>
                                      </p:to>
                                    </p:set>
                                    <p:animEffect transition="in" filter="wipe(left)">
                                      <p:cBhvr>
                                        <p:cTn id="70" dur="500"/>
                                        <p:tgtEl>
                                          <p:spTgt spid="24679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46803"/>
                                        </p:tgtEl>
                                        <p:attrNameLst>
                                          <p:attrName>style.visibility</p:attrName>
                                        </p:attrNameLst>
                                      </p:cBhvr>
                                      <p:to>
                                        <p:strVal val="visible"/>
                                      </p:to>
                                    </p:set>
                                    <p:animEffect transition="in" filter="wipe(left)">
                                      <p:cBhvr>
                                        <p:cTn id="75" dur="500"/>
                                        <p:tgtEl>
                                          <p:spTgt spid="24680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46796"/>
                                        </p:tgtEl>
                                        <p:attrNameLst>
                                          <p:attrName>style.visibility</p:attrName>
                                        </p:attrNameLst>
                                      </p:cBhvr>
                                      <p:to>
                                        <p:strVal val="visible"/>
                                      </p:to>
                                    </p:set>
                                    <p:animEffect transition="in" filter="wipe(left)">
                                      <p:cBhvr>
                                        <p:cTn id="80" dur="500"/>
                                        <p:tgtEl>
                                          <p:spTgt spid="24679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46798"/>
                                        </p:tgtEl>
                                        <p:attrNameLst>
                                          <p:attrName>style.visibility</p:attrName>
                                        </p:attrNameLst>
                                      </p:cBhvr>
                                      <p:to>
                                        <p:strVal val="visible"/>
                                      </p:to>
                                    </p:set>
                                    <p:animEffect transition="in" filter="wipe(left)">
                                      <p:cBhvr>
                                        <p:cTn id="85" dur="500"/>
                                        <p:tgtEl>
                                          <p:spTgt spid="24679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246799"/>
                                        </p:tgtEl>
                                        <p:attrNameLst>
                                          <p:attrName>style.visibility</p:attrName>
                                        </p:attrNameLst>
                                      </p:cBhvr>
                                      <p:to>
                                        <p:strVal val="visible"/>
                                      </p:to>
                                    </p:set>
                                    <p:animEffect transition="in" filter="wipe(left)">
                                      <p:cBhvr>
                                        <p:cTn id="90" dur="500"/>
                                        <p:tgtEl>
                                          <p:spTgt spid="24679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9" presetClass="entr" presetSubtype="10" fill="hold" nodeType="clickEffect">
                                  <p:stCondLst>
                                    <p:cond delay="0"/>
                                  </p:stCondLst>
                                  <p:childTnLst>
                                    <p:set>
                                      <p:cBhvr>
                                        <p:cTn id="94" dur="1" fill="hold">
                                          <p:stCondLst>
                                            <p:cond delay="0"/>
                                          </p:stCondLst>
                                        </p:cTn>
                                        <p:tgtEl>
                                          <p:spTgt spid="246797"/>
                                        </p:tgtEl>
                                        <p:attrNameLst>
                                          <p:attrName>style.visibility</p:attrName>
                                        </p:attrNameLst>
                                      </p:cBhvr>
                                      <p:to>
                                        <p:strVal val="visible"/>
                                      </p:to>
                                    </p:set>
                                    <p:anim calcmode="lin" valueType="num">
                                      <p:cBhvr>
                                        <p:cTn id="95" dur="5000" fill="hold"/>
                                        <p:tgtEl>
                                          <p:spTgt spid="246797"/>
                                        </p:tgtEl>
                                        <p:attrNameLst>
                                          <p:attrName>ppt_w</p:attrName>
                                        </p:attrNameLst>
                                      </p:cBhvr>
                                      <p:tavLst>
                                        <p:tav tm="0" fmla="#ppt_w*sin(2.5*pi*$)">
                                          <p:val>
                                            <p:fltVal val="0"/>
                                          </p:val>
                                        </p:tav>
                                        <p:tav tm="100000">
                                          <p:val>
                                            <p:fltVal val="1"/>
                                          </p:val>
                                        </p:tav>
                                      </p:tavLst>
                                    </p:anim>
                                    <p:anim calcmode="lin" valueType="num">
                                      <p:cBhvr>
                                        <p:cTn id="96" dur="5000" fill="hold"/>
                                        <p:tgtEl>
                                          <p:spTgt spid="2467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utoUpdateAnimBg="0"/>
      <p:bldP spid="246792" grpId="0" build="p" autoUpdateAnimBg="0"/>
      <p:bldP spid="246794" grpId="0" build="p" autoUpdateAnimBg="0"/>
      <p:bldP spid="246802" grpId="0" build="p" autoUpdateAnimBg="0"/>
      <p:bldP spid="246814" grpId="0" animBg="1"/>
      <p:bldP spid="2468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423592" y="911226"/>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       </a:t>
            </a:r>
            <a:r>
              <a:rPr lang="zh-CN" altLang="en-US" sz="2800" b="1" dirty="0"/>
              <a:t>上定理还可推广到中间变量不是一元函数而是多元函数的情况：</a:t>
            </a:r>
          </a:p>
        </p:txBody>
      </p:sp>
      <p:graphicFrame>
        <p:nvGraphicFramePr>
          <p:cNvPr id="108547" name="Object 3"/>
          <p:cNvGraphicFramePr>
            <a:graphicFrameLocks noChangeAspect="1"/>
          </p:cNvGraphicFramePr>
          <p:nvPr>
            <p:extLst>
              <p:ext uri="{D42A27DB-BD31-4B8C-83A1-F6EECF244321}">
                <p14:modId xmlns:p14="http://schemas.microsoft.com/office/powerpoint/2010/main" val="1014038897"/>
              </p:ext>
            </p:extLst>
          </p:nvPr>
        </p:nvGraphicFramePr>
        <p:xfrm>
          <a:off x="6023992" y="1415700"/>
          <a:ext cx="3365500" cy="392113"/>
        </p:xfrm>
        <a:graphic>
          <a:graphicData uri="http://schemas.openxmlformats.org/presentationml/2006/ole">
            <mc:AlternateContent xmlns:mc="http://schemas.openxmlformats.org/markup-compatibility/2006">
              <mc:Choice xmlns:v="urn:schemas-microsoft-com:vml" Requires="v">
                <p:oleObj spid="_x0000_s6217" name="公式" r:id="rId3" imgW="3365500" imgH="393700" progId="Equation.3">
                  <p:embed/>
                </p:oleObj>
              </mc:Choice>
              <mc:Fallback>
                <p:oleObj name="公式" r:id="rId3" imgW="3365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992" y="1415700"/>
                        <a:ext cx="33655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12" name="Object 4"/>
          <p:cNvGraphicFramePr>
            <a:graphicFrameLocks noChangeAspect="1"/>
          </p:cNvGraphicFramePr>
          <p:nvPr>
            <p:extLst>
              <p:ext uri="{D42A27DB-BD31-4B8C-83A1-F6EECF244321}">
                <p14:modId xmlns:p14="http://schemas.microsoft.com/office/powerpoint/2010/main" val="1952437696"/>
              </p:ext>
            </p:extLst>
          </p:nvPr>
        </p:nvGraphicFramePr>
        <p:xfrm>
          <a:off x="1966392" y="1988840"/>
          <a:ext cx="7924800" cy="4379913"/>
        </p:xfrm>
        <a:graphic>
          <a:graphicData uri="http://schemas.openxmlformats.org/presentationml/2006/ole">
            <mc:AlternateContent xmlns:mc="http://schemas.openxmlformats.org/markup-compatibility/2006">
              <mc:Choice xmlns:v="urn:schemas-microsoft-com:vml" Requires="v">
                <p:oleObj spid="_x0000_s6218" name="Document" r:id="rId6" imgW="7894320" imgH="4358640" progId="Word.Document.8">
                  <p:embed/>
                </p:oleObj>
              </mc:Choice>
              <mc:Fallback>
                <p:oleObj name="Document" r:id="rId6" imgW="7894320" imgH="435864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392" y="1988840"/>
                        <a:ext cx="7924800" cy="43799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5844128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wipe(left)">
                                      <p:cBhvr>
                                        <p:cTn id="7"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834" name="Object 2"/>
          <p:cNvGraphicFramePr>
            <a:graphicFrameLocks noChangeAspect="1"/>
          </p:cNvGraphicFramePr>
          <p:nvPr/>
        </p:nvGraphicFramePr>
        <p:xfrm>
          <a:off x="5768975" y="1828801"/>
          <a:ext cx="368300" cy="320675"/>
        </p:xfrm>
        <a:graphic>
          <a:graphicData uri="http://schemas.openxmlformats.org/presentationml/2006/ole">
            <mc:AlternateContent xmlns:mc="http://schemas.openxmlformats.org/markup-compatibility/2006">
              <mc:Choice xmlns:v="urn:schemas-microsoft-com:vml" Requires="v">
                <p:oleObj spid="_x0000_s7682" name="公式" r:id="rId3" imgW="241195" imgH="253890" progId="Equation.3">
                  <p:embed/>
                </p:oleObj>
              </mc:Choice>
              <mc:Fallback>
                <p:oleObj name="公式" r:id="rId3" imgW="241195"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1828801"/>
                        <a:ext cx="3683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35" name="Object 3"/>
          <p:cNvGraphicFramePr>
            <a:graphicFrameLocks noChangeAspect="1"/>
          </p:cNvGraphicFramePr>
          <p:nvPr/>
        </p:nvGraphicFramePr>
        <p:xfrm>
          <a:off x="5743576" y="2878138"/>
          <a:ext cx="328613" cy="322262"/>
        </p:xfrm>
        <a:graphic>
          <a:graphicData uri="http://schemas.openxmlformats.org/presentationml/2006/ole">
            <mc:AlternateContent xmlns:mc="http://schemas.openxmlformats.org/markup-compatibility/2006">
              <mc:Choice xmlns:v="urn:schemas-microsoft-com:vml" Requires="v">
                <p:oleObj spid="_x0000_s7683" name="公式" r:id="rId5" imgW="215713" imgH="253780" progId="Equation.3">
                  <p:embed/>
                </p:oleObj>
              </mc:Choice>
              <mc:Fallback>
                <p:oleObj name="公式" r:id="rId5" imgW="215713" imgH="2537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576" y="2878138"/>
                        <a:ext cx="328613"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36" name="Object 4"/>
          <p:cNvGraphicFramePr>
            <a:graphicFrameLocks noChangeAspect="1"/>
          </p:cNvGraphicFramePr>
          <p:nvPr/>
        </p:nvGraphicFramePr>
        <p:xfrm>
          <a:off x="7529513" y="1905000"/>
          <a:ext cx="406400" cy="323850"/>
        </p:xfrm>
        <a:graphic>
          <a:graphicData uri="http://schemas.openxmlformats.org/presentationml/2006/ole">
            <mc:AlternateContent xmlns:mc="http://schemas.openxmlformats.org/markup-compatibility/2006">
              <mc:Choice xmlns:v="urn:schemas-microsoft-com:vml" Requires="v">
                <p:oleObj spid="_x0000_s7684" name="公式" r:id="rId7" imgW="266469" imgH="253780" progId="Equation.3">
                  <p:embed/>
                </p:oleObj>
              </mc:Choice>
              <mc:Fallback>
                <p:oleObj name="公式" r:id="rId7" imgW="266469"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9513" y="1905000"/>
                        <a:ext cx="4064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37" name="Object 5"/>
          <p:cNvGraphicFramePr>
            <a:graphicFrameLocks noChangeAspect="1"/>
          </p:cNvGraphicFramePr>
          <p:nvPr/>
        </p:nvGraphicFramePr>
        <p:xfrm>
          <a:off x="4191001" y="2438401"/>
          <a:ext cx="328613" cy="339725"/>
        </p:xfrm>
        <a:graphic>
          <a:graphicData uri="http://schemas.openxmlformats.org/presentationml/2006/ole">
            <mc:AlternateContent xmlns:mc="http://schemas.openxmlformats.org/markup-compatibility/2006">
              <mc:Choice xmlns:v="urn:schemas-microsoft-com:vml" Requires="v">
                <p:oleObj spid="_x0000_s7685" name="公式" r:id="rId9" imgW="215619" imgH="266353" progId="Equation.3">
                  <p:embed/>
                </p:oleObj>
              </mc:Choice>
              <mc:Fallback>
                <p:oleObj name="公式" r:id="rId9" imgW="215619" imgH="2663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1" y="2438401"/>
                        <a:ext cx="328613"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38" name="Line 6"/>
          <p:cNvSpPr>
            <a:spLocks noChangeShapeType="1"/>
          </p:cNvSpPr>
          <p:nvPr/>
        </p:nvSpPr>
        <p:spPr bwMode="auto">
          <a:xfrm flipV="1">
            <a:off x="4419601" y="2057400"/>
            <a:ext cx="1304925" cy="457200"/>
          </a:xfrm>
          <a:prstGeom prst="line">
            <a:avLst/>
          </a:prstGeom>
          <a:noFill/>
          <a:ln w="3810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Line 7"/>
          <p:cNvSpPr>
            <a:spLocks noChangeShapeType="1"/>
          </p:cNvSpPr>
          <p:nvPr/>
        </p:nvSpPr>
        <p:spPr bwMode="auto">
          <a:xfrm>
            <a:off x="4495800" y="2590800"/>
            <a:ext cx="1219200" cy="304800"/>
          </a:xfrm>
          <a:prstGeom prst="line">
            <a:avLst/>
          </a:prstGeom>
          <a:noFill/>
          <a:ln w="3810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0" name="Line 8"/>
          <p:cNvSpPr>
            <a:spLocks noChangeShapeType="1"/>
          </p:cNvSpPr>
          <p:nvPr/>
        </p:nvSpPr>
        <p:spPr bwMode="auto">
          <a:xfrm flipV="1">
            <a:off x="6019800" y="2133600"/>
            <a:ext cx="1600200" cy="838200"/>
          </a:xfrm>
          <a:prstGeom prst="line">
            <a:avLst/>
          </a:prstGeom>
          <a:noFill/>
          <a:ln w="3810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8841" name="Object 9"/>
          <p:cNvGraphicFramePr>
            <a:graphicFrameLocks noChangeAspect="1"/>
          </p:cNvGraphicFramePr>
          <p:nvPr/>
        </p:nvGraphicFramePr>
        <p:xfrm>
          <a:off x="7543800" y="2852738"/>
          <a:ext cx="406400" cy="423862"/>
        </p:xfrm>
        <a:graphic>
          <a:graphicData uri="http://schemas.openxmlformats.org/presentationml/2006/ole">
            <mc:AlternateContent xmlns:mc="http://schemas.openxmlformats.org/markup-compatibility/2006">
              <mc:Choice xmlns:v="urn:schemas-microsoft-com:vml" Requires="v">
                <p:oleObj spid="_x0000_s7686" name="公式" r:id="rId11" imgW="266584" imgH="330057" progId="Equation.3">
                  <p:embed/>
                </p:oleObj>
              </mc:Choice>
              <mc:Fallback>
                <p:oleObj name="公式" r:id="rId11" imgW="266584" imgH="3300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2852738"/>
                        <a:ext cx="40640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2" name="Line 10"/>
          <p:cNvSpPr>
            <a:spLocks noChangeShapeType="1"/>
          </p:cNvSpPr>
          <p:nvPr/>
        </p:nvSpPr>
        <p:spPr bwMode="auto">
          <a:xfrm flipV="1">
            <a:off x="4419600" y="2133600"/>
            <a:ext cx="1295400" cy="45720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3" name="Line 11"/>
          <p:cNvSpPr>
            <a:spLocks noChangeShapeType="1"/>
          </p:cNvSpPr>
          <p:nvPr/>
        </p:nvSpPr>
        <p:spPr bwMode="auto">
          <a:xfrm>
            <a:off x="5953126" y="2133600"/>
            <a:ext cx="1590675" cy="83820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4" name="Line 12"/>
          <p:cNvSpPr>
            <a:spLocks noChangeShapeType="1"/>
          </p:cNvSpPr>
          <p:nvPr/>
        </p:nvSpPr>
        <p:spPr bwMode="auto">
          <a:xfrm>
            <a:off x="6096001" y="3048000"/>
            <a:ext cx="1381125" cy="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5" name="Line 13"/>
          <p:cNvSpPr>
            <a:spLocks noChangeShapeType="1"/>
          </p:cNvSpPr>
          <p:nvPr/>
        </p:nvSpPr>
        <p:spPr bwMode="auto">
          <a:xfrm>
            <a:off x="4343400" y="2667000"/>
            <a:ext cx="1371600" cy="30480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2" name="Rectangle 14"/>
          <p:cNvSpPr>
            <a:spLocks noChangeArrowheads="1"/>
          </p:cNvSpPr>
          <p:nvPr/>
        </p:nvSpPr>
        <p:spPr bwMode="auto">
          <a:xfrm>
            <a:off x="1991544" y="875426"/>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链式法则如图示</a:t>
            </a:r>
          </a:p>
        </p:txBody>
      </p:sp>
      <p:sp>
        <p:nvSpPr>
          <p:cNvPr id="248847" name="Line 15"/>
          <p:cNvSpPr>
            <a:spLocks noChangeShapeType="1"/>
          </p:cNvSpPr>
          <p:nvPr/>
        </p:nvSpPr>
        <p:spPr bwMode="auto">
          <a:xfrm>
            <a:off x="6096000" y="1981200"/>
            <a:ext cx="1371600" cy="0"/>
          </a:xfrm>
          <a:prstGeom prst="line">
            <a:avLst/>
          </a:prstGeom>
          <a:noFill/>
          <a:ln w="3810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8848" name="Object 16"/>
          <p:cNvGraphicFramePr>
            <a:graphicFrameLocks noChangeAspect="1"/>
          </p:cNvGraphicFramePr>
          <p:nvPr>
            <p:extLst>
              <p:ext uri="{D42A27DB-BD31-4B8C-83A1-F6EECF244321}">
                <p14:modId xmlns:p14="http://schemas.microsoft.com/office/powerpoint/2010/main" val="3116069817"/>
              </p:ext>
            </p:extLst>
          </p:nvPr>
        </p:nvGraphicFramePr>
        <p:xfrm>
          <a:off x="4125119" y="3281522"/>
          <a:ext cx="762000" cy="889000"/>
        </p:xfrm>
        <a:graphic>
          <a:graphicData uri="http://schemas.openxmlformats.org/presentationml/2006/ole">
            <mc:AlternateContent xmlns:mc="http://schemas.openxmlformats.org/markup-compatibility/2006">
              <mc:Choice xmlns:v="urn:schemas-microsoft-com:vml" Requires="v">
                <p:oleObj spid="_x0000_s7687" name="公式" r:id="rId13" imgW="761669" imgH="888614" progId="Equation.3">
                  <p:embed/>
                </p:oleObj>
              </mc:Choice>
              <mc:Fallback>
                <p:oleObj name="公式" r:id="rId13" imgW="761669" imgH="88861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5119" y="3281522"/>
                        <a:ext cx="762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85" name="Object 17"/>
          <p:cNvGraphicFramePr>
            <a:graphicFrameLocks noChangeAspect="1"/>
          </p:cNvGraphicFramePr>
          <p:nvPr/>
        </p:nvGraphicFramePr>
        <p:xfrm>
          <a:off x="5994401" y="3206751"/>
          <a:ext cx="201613" cy="442913"/>
        </p:xfrm>
        <a:graphic>
          <a:graphicData uri="http://schemas.openxmlformats.org/presentationml/2006/ole">
            <mc:AlternateContent xmlns:mc="http://schemas.openxmlformats.org/markup-compatibility/2006">
              <mc:Choice xmlns:v="urn:schemas-microsoft-com:vml" Requires="v">
                <p:oleObj spid="_x0000_s7688" name="公式" r:id="rId15" imgW="203112" imgH="444307" progId="Equation.3">
                  <p:embed/>
                </p:oleObj>
              </mc:Choice>
              <mc:Fallback>
                <p:oleObj name="公式" r:id="rId15" imgW="203112"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94401" y="3206751"/>
                        <a:ext cx="2016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0" name="Object 18"/>
          <p:cNvGraphicFramePr>
            <a:graphicFrameLocks noChangeAspect="1"/>
          </p:cNvGraphicFramePr>
          <p:nvPr/>
        </p:nvGraphicFramePr>
        <p:xfrm>
          <a:off x="5016500" y="3284538"/>
          <a:ext cx="596900" cy="889000"/>
        </p:xfrm>
        <a:graphic>
          <a:graphicData uri="http://schemas.openxmlformats.org/presentationml/2006/ole">
            <mc:AlternateContent xmlns:mc="http://schemas.openxmlformats.org/markup-compatibility/2006">
              <mc:Choice xmlns:v="urn:schemas-microsoft-com:vml" Requires="v">
                <p:oleObj spid="_x0000_s7689" name="公式" r:id="rId17" imgW="590630" imgH="876133" progId="Equation.3">
                  <p:embed/>
                </p:oleObj>
              </mc:Choice>
              <mc:Fallback>
                <p:oleObj name="公式" r:id="rId17" imgW="590630" imgH="87613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16500" y="3284538"/>
                        <a:ext cx="59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1" name="Object 19"/>
          <p:cNvGraphicFramePr>
            <a:graphicFrameLocks noChangeAspect="1"/>
          </p:cNvGraphicFramePr>
          <p:nvPr/>
        </p:nvGraphicFramePr>
        <p:xfrm>
          <a:off x="5735638" y="3284538"/>
          <a:ext cx="457200" cy="889000"/>
        </p:xfrm>
        <a:graphic>
          <a:graphicData uri="http://schemas.openxmlformats.org/presentationml/2006/ole">
            <mc:AlternateContent xmlns:mc="http://schemas.openxmlformats.org/markup-compatibility/2006">
              <mc:Choice xmlns:v="urn:schemas-microsoft-com:vml" Requires="v">
                <p:oleObj spid="_x0000_s7690" name="公式" r:id="rId19" imgW="447657" imgH="876133" progId="Equation.3">
                  <p:embed/>
                </p:oleObj>
              </mc:Choice>
              <mc:Fallback>
                <p:oleObj name="公式" r:id="rId19" imgW="447657" imgH="87613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35638" y="3284538"/>
                        <a:ext cx="457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2" name="Object 20"/>
          <p:cNvGraphicFramePr>
            <a:graphicFrameLocks noChangeAspect="1"/>
          </p:cNvGraphicFramePr>
          <p:nvPr/>
        </p:nvGraphicFramePr>
        <p:xfrm>
          <a:off x="6383338" y="3284538"/>
          <a:ext cx="862012" cy="889000"/>
        </p:xfrm>
        <a:graphic>
          <a:graphicData uri="http://schemas.openxmlformats.org/presentationml/2006/ole">
            <mc:AlternateContent xmlns:mc="http://schemas.openxmlformats.org/markup-compatibility/2006">
              <mc:Choice xmlns:v="urn:schemas-microsoft-com:vml" Requires="v">
                <p:oleObj spid="_x0000_s7691" name="公式" r:id="rId21" imgW="857142" imgH="876133" progId="Equation.3">
                  <p:embed/>
                </p:oleObj>
              </mc:Choice>
              <mc:Fallback>
                <p:oleObj name="公式" r:id="rId21" imgW="857142" imgH="87613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83338" y="3284538"/>
                        <a:ext cx="8620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3" name="Object 21"/>
          <p:cNvGraphicFramePr>
            <a:graphicFrameLocks noChangeAspect="1"/>
          </p:cNvGraphicFramePr>
          <p:nvPr/>
        </p:nvGraphicFramePr>
        <p:xfrm>
          <a:off x="7319963" y="3284538"/>
          <a:ext cx="544512" cy="838200"/>
        </p:xfrm>
        <a:graphic>
          <a:graphicData uri="http://schemas.openxmlformats.org/presentationml/2006/ole">
            <mc:AlternateContent xmlns:mc="http://schemas.openxmlformats.org/markup-compatibility/2006">
              <mc:Choice xmlns:v="urn:schemas-microsoft-com:vml" Requires="v">
                <p:oleObj spid="_x0000_s7692" name="公式" r:id="rId23" imgW="533371" imgH="828521" progId="Equation.3">
                  <p:embed/>
                </p:oleObj>
              </mc:Choice>
              <mc:Fallback>
                <p:oleObj name="公式" r:id="rId23" imgW="533371" imgH="82852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19963" y="3284538"/>
                        <a:ext cx="5445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4" name="Object 22"/>
          <p:cNvGraphicFramePr>
            <a:graphicFrameLocks noChangeAspect="1"/>
          </p:cNvGraphicFramePr>
          <p:nvPr>
            <p:extLst>
              <p:ext uri="{D42A27DB-BD31-4B8C-83A1-F6EECF244321}">
                <p14:modId xmlns:p14="http://schemas.microsoft.com/office/powerpoint/2010/main" val="3064259088"/>
              </p:ext>
            </p:extLst>
          </p:nvPr>
        </p:nvGraphicFramePr>
        <p:xfrm>
          <a:off x="4125119" y="4378690"/>
          <a:ext cx="736600" cy="965200"/>
        </p:xfrm>
        <a:graphic>
          <a:graphicData uri="http://schemas.openxmlformats.org/presentationml/2006/ole">
            <mc:AlternateContent xmlns:mc="http://schemas.openxmlformats.org/markup-compatibility/2006">
              <mc:Choice xmlns:v="urn:schemas-microsoft-com:vml" Requires="v">
                <p:oleObj spid="_x0000_s7693" name="公式" r:id="rId25" imgW="736600" imgH="965200" progId="Equation.3">
                  <p:embed/>
                </p:oleObj>
              </mc:Choice>
              <mc:Fallback>
                <p:oleObj name="公式" r:id="rId25" imgW="736600" imgH="965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25119" y="4378690"/>
                        <a:ext cx="736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5" name="Object 23"/>
          <p:cNvGraphicFramePr>
            <a:graphicFrameLocks noChangeAspect="1"/>
          </p:cNvGraphicFramePr>
          <p:nvPr>
            <p:extLst>
              <p:ext uri="{D42A27DB-BD31-4B8C-83A1-F6EECF244321}">
                <p14:modId xmlns:p14="http://schemas.microsoft.com/office/powerpoint/2010/main" val="3274577513"/>
              </p:ext>
            </p:extLst>
          </p:nvPr>
        </p:nvGraphicFramePr>
        <p:xfrm>
          <a:off x="5067300" y="4335900"/>
          <a:ext cx="596900" cy="889000"/>
        </p:xfrm>
        <a:graphic>
          <a:graphicData uri="http://schemas.openxmlformats.org/presentationml/2006/ole">
            <mc:AlternateContent xmlns:mc="http://schemas.openxmlformats.org/markup-compatibility/2006">
              <mc:Choice xmlns:v="urn:schemas-microsoft-com:vml" Requires="v">
                <p:oleObj spid="_x0000_s7694" name="公式" r:id="rId27" imgW="590630" imgH="876133" progId="Equation.3">
                  <p:embed/>
                </p:oleObj>
              </mc:Choice>
              <mc:Fallback>
                <p:oleObj name="公式" r:id="rId27" imgW="590630" imgH="87613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67300" y="4335900"/>
                        <a:ext cx="59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6" name="Object 24"/>
          <p:cNvGraphicFramePr>
            <a:graphicFrameLocks noChangeAspect="1"/>
          </p:cNvGraphicFramePr>
          <p:nvPr>
            <p:extLst>
              <p:ext uri="{D42A27DB-BD31-4B8C-83A1-F6EECF244321}">
                <p14:modId xmlns:p14="http://schemas.microsoft.com/office/powerpoint/2010/main" val="668962434"/>
              </p:ext>
            </p:extLst>
          </p:nvPr>
        </p:nvGraphicFramePr>
        <p:xfrm>
          <a:off x="5812952" y="4340225"/>
          <a:ext cx="457200" cy="965200"/>
        </p:xfrm>
        <a:graphic>
          <a:graphicData uri="http://schemas.openxmlformats.org/presentationml/2006/ole">
            <mc:AlternateContent xmlns:mc="http://schemas.openxmlformats.org/markup-compatibility/2006">
              <mc:Choice xmlns:v="urn:schemas-microsoft-com:vml" Requires="v">
                <p:oleObj spid="_x0000_s7695" name="公式" r:id="rId29" imgW="447657" imgH="952590" progId="Equation.3">
                  <p:embed/>
                </p:oleObj>
              </mc:Choice>
              <mc:Fallback>
                <p:oleObj name="公式" r:id="rId29" imgW="447657" imgH="95259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12952" y="4340225"/>
                        <a:ext cx="457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7" name="Object 25"/>
          <p:cNvGraphicFramePr>
            <a:graphicFrameLocks noChangeAspect="1"/>
          </p:cNvGraphicFramePr>
          <p:nvPr>
            <p:extLst>
              <p:ext uri="{D42A27DB-BD31-4B8C-83A1-F6EECF244321}">
                <p14:modId xmlns:p14="http://schemas.microsoft.com/office/powerpoint/2010/main" val="3023400207"/>
              </p:ext>
            </p:extLst>
          </p:nvPr>
        </p:nvGraphicFramePr>
        <p:xfrm>
          <a:off x="6383337" y="4316573"/>
          <a:ext cx="862013" cy="889000"/>
        </p:xfrm>
        <a:graphic>
          <a:graphicData uri="http://schemas.openxmlformats.org/presentationml/2006/ole">
            <mc:AlternateContent xmlns:mc="http://schemas.openxmlformats.org/markup-compatibility/2006">
              <mc:Choice xmlns:v="urn:schemas-microsoft-com:vml" Requires="v">
                <p:oleObj spid="_x0000_s7696" name="公式" r:id="rId31" imgW="857142" imgH="876133" progId="Equation.3">
                  <p:embed/>
                </p:oleObj>
              </mc:Choice>
              <mc:Fallback>
                <p:oleObj name="公式" r:id="rId31" imgW="857142" imgH="87613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83337" y="4316573"/>
                        <a:ext cx="862013"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58" name="Object 26"/>
          <p:cNvGraphicFramePr>
            <a:graphicFrameLocks noChangeAspect="1"/>
          </p:cNvGraphicFramePr>
          <p:nvPr>
            <p:extLst>
              <p:ext uri="{D42A27DB-BD31-4B8C-83A1-F6EECF244321}">
                <p14:modId xmlns:p14="http://schemas.microsoft.com/office/powerpoint/2010/main" val="1532712076"/>
              </p:ext>
            </p:extLst>
          </p:nvPr>
        </p:nvGraphicFramePr>
        <p:xfrm>
          <a:off x="7283450" y="4331042"/>
          <a:ext cx="520700" cy="914400"/>
        </p:xfrm>
        <a:graphic>
          <a:graphicData uri="http://schemas.openxmlformats.org/presentationml/2006/ole">
            <mc:AlternateContent xmlns:mc="http://schemas.openxmlformats.org/markup-compatibility/2006">
              <mc:Choice xmlns:v="urn:schemas-microsoft-com:vml" Requires="v">
                <p:oleObj spid="_x0000_s7697" name="公式" r:id="rId33" imgW="514285" imgH="904978" progId="Equation.3">
                  <p:embed/>
                </p:oleObj>
              </mc:Choice>
              <mc:Fallback>
                <p:oleObj name="公式" r:id="rId33" imgW="514285" imgH="904978"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283450" y="4331042"/>
                        <a:ext cx="520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59" name="Rectangle 27"/>
          <p:cNvSpPr>
            <a:spLocks noChangeArrowheads="1"/>
          </p:cNvSpPr>
          <p:nvPr/>
        </p:nvSpPr>
        <p:spPr bwMode="auto">
          <a:xfrm>
            <a:off x="3143672" y="5448460"/>
            <a:ext cx="65838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分段用乘</a:t>
            </a:r>
            <a:r>
              <a:rPr lang="en-US" altLang="zh-CN" sz="2800" b="1" dirty="0"/>
              <a:t>, </a:t>
            </a:r>
            <a:r>
              <a:rPr lang="zh-CN" altLang="en-US" sz="2800" b="1" dirty="0">
                <a:solidFill>
                  <a:schemeClr val="tx2"/>
                </a:solidFill>
              </a:rPr>
              <a:t>分叉用加</a:t>
            </a:r>
            <a:r>
              <a:rPr lang="en-US" altLang="zh-CN" sz="2800" b="1" dirty="0"/>
              <a:t>, </a:t>
            </a:r>
            <a:r>
              <a:rPr lang="zh-CN" altLang="en-US" sz="2800" b="1" dirty="0"/>
              <a:t>单路全导</a:t>
            </a:r>
            <a:r>
              <a:rPr lang="en-US" altLang="zh-CN" sz="2800" b="1" dirty="0"/>
              <a:t>, </a:t>
            </a:r>
            <a:r>
              <a:rPr lang="zh-CN" altLang="en-US" sz="2800" b="1" dirty="0">
                <a:solidFill>
                  <a:schemeClr val="tx2"/>
                </a:solidFill>
              </a:rPr>
              <a:t>叉路偏导</a:t>
            </a:r>
            <a:r>
              <a:rPr lang="en-US" altLang="zh-CN" sz="2800" b="1" dirty="0">
                <a:solidFill>
                  <a:schemeClr val="tx2"/>
                </a:solidFill>
              </a:rPr>
              <a:t>.</a:t>
            </a:r>
          </a:p>
        </p:txBody>
      </p:sp>
      <p:sp>
        <p:nvSpPr>
          <p:cNvPr id="248860" name="Text Box 28"/>
          <p:cNvSpPr txBox="1">
            <a:spLocks noChangeArrowheads="1"/>
          </p:cNvSpPr>
          <p:nvPr/>
        </p:nvSpPr>
        <p:spPr bwMode="auto">
          <a:xfrm>
            <a:off x="2207568" y="5448460"/>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chemeClr val="accent2"/>
                </a:solidFill>
              </a:rPr>
              <a:t>口诀</a:t>
            </a:r>
            <a:r>
              <a:rPr lang="en-US" altLang="zh-CN" sz="2800" b="1" dirty="0">
                <a:solidFill>
                  <a:schemeClr val="accent2"/>
                </a:solidFill>
              </a:rPr>
              <a:t>:</a:t>
            </a:r>
          </a:p>
        </p:txBody>
      </p:sp>
    </p:spTree>
    <p:extLst>
      <p:ext uri="{BB962C8B-B14F-4D97-AF65-F5344CB8AC3E}">
        <p14:creationId xmlns:p14="http://schemas.microsoft.com/office/powerpoint/2010/main" val="216733122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248837"/>
                                        </p:tgtEl>
                                        <p:attrNameLst>
                                          <p:attrName>style.visibility</p:attrName>
                                        </p:attrNameLst>
                                      </p:cBhvr>
                                      <p:to>
                                        <p:strVal val="visible"/>
                                      </p:to>
                                    </p:set>
                                    <p:animEffect transition="in" filter="wipe(left)">
                                      <p:cBhvr>
                                        <p:cTn id="7" dur="500"/>
                                        <p:tgtEl>
                                          <p:spTgt spid="248837"/>
                                        </p:tgtEl>
                                      </p:cBhvr>
                                    </p:animEffect>
                                  </p:childTnLst>
                                </p:cTn>
                              </p:par>
                            </p:childTnLst>
                          </p:cTn>
                        </p:par>
                        <p:par>
                          <p:cTn id="8" fill="hold" nodeType="afterGroup">
                            <p:stCondLst>
                              <p:cond delay="1500"/>
                            </p:stCondLst>
                            <p:childTnLst>
                              <p:par>
                                <p:cTn id="9" presetID="22" presetClass="entr" presetSubtype="8" fill="hold" nodeType="afterEffect">
                                  <p:stCondLst>
                                    <p:cond delay="0"/>
                                  </p:stCondLst>
                                  <p:childTnLst>
                                    <p:set>
                                      <p:cBhvr>
                                        <p:cTn id="10" dur="1" fill="hold">
                                          <p:stCondLst>
                                            <p:cond delay="0"/>
                                          </p:stCondLst>
                                        </p:cTn>
                                        <p:tgtEl>
                                          <p:spTgt spid="248836"/>
                                        </p:tgtEl>
                                        <p:attrNameLst>
                                          <p:attrName>style.visibility</p:attrName>
                                        </p:attrNameLst>
                                      </p:cBhvr>
                                      <p:to>
                                        <p:strVal val="visible"/>
                                      </p:to>
                                    </p:set>
                                    <p:animEffect transition="in" filter="wipe(left)">
                                      <p:cBhvr>
                                        <p:cTn id="11" dur="500"/>
                                        <p:tgtEl>
                                          <p:spTgt spid="248836"/>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248841"/>
                                        </p:tgtEl>
                                        <p:attrNameLst>
                                          <p:attrName>style.visibility</p:attrName>
                                        </p:attrNameLst>
                                      </p:cBhvr>
                                      <p:to>
                                        <p:strVal val="visible"/>
                                      </p:to>
                                    </p:set>
                                    <p:animEffect transition="in" filter="wipe(left)">
                                      <p:cBhvr>
                                        <p:cTn id="15" dur="500"/>
                                        <p:tgtEl>
                                          <p:spTgt spid="2488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8834"/>
                                        </p:tgtEl>
                                        <p:attrNameLst>
                                          <p:attrName>style.visibility</p:attrName>
                                        </p:attrNameLst>
                                      </p:cBhvr>
                                      <p:to>
                                        <p:strVal val="visible"/>
                                      </p:to>
                                    </p:set>
                                    <p:animEffect transition="in" filter="wipe(left)">
                                      <p:cBhvr>
                                        <p:cTn id="20" dur="500"/>
                                        <p:tgtEl>
                                          <p:spTgt spid="248834"/>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48835"/>
                                        </p:tgtEl>
                                        <p:attrNameLst>
                                          <p:attrName>style.visibility</p:attrName>
                                        </p:attrNameLst>
                                      </p:cBhvr>
                                      <p:to>
                                        <p:strVal val="visible"/>
                                      </p:to>
                                    </p:set>
                                    <p:animEffect transition="in" filter="wipe(left)">
                                      <p:cBhvr>
                                        <p:cTn id="24" dur="500"/>
                                        <p:tgtEl>
                                          <p:spTgt spid="2488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48848"/>
                                        </p:tgtEl>
                                        <p:attrNameLst>
                                          <p:attrName>style.visibility</p:attrName>
                                        </p:attrNameLst>
                                      </p:cBhvr>
                                      <p:to>
                                        <p:strVal val="visible"/>
                                      </p:to>
                                    </p:set>
                                    <p:animEffect transition="in" filter="wipe(left)">
                                      <p:cBhvr>
                                        <p:cTn id="29" dur="500"/>
                                        <p:tgtEl>
                                          <p:spTgt spid="248848"/>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48838"/>
                                        </p:tgtEl>
                                        <p:attrNameLst>
                                          <p:attrName>style.visibility</p:attrName>
                                        </p:attrNameLst>
                                      </p:cBhvr>
                                      <p:to>
                                        <p:strVal val="visible"/>
                                      </p:to>
                                    </p:set>
                                    <p:animEffect transition="in" filter="wipe(left)">
                                      <p:cBhvr>
                                        <p:cTn id="33" dur="500"/>
                                        <p:tgtEl>
                                          <p:spTgt spid="248838"/>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248850"/>
                                        </p:tgtEl>
                                        <p:attrNameLst>
                                          <p:attrName>style.visibility</p:attrName>
                                        </p:attrNameLst>
                                      </p:cBhvr>
                                      <p:to>
                                        <p:strVal val="visible"/>
                                      </p:to>
                                    </p:set>
                                    <p:animEffect transition="in" filter="wipe(left)">
                                      <p:cBhvr>
                                        <p:cTn id="37" dur="500"/>
                                        <p:tgtEl>
                                          <p:spTgt spid="248850"/>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48847"/>
                                        </p:tgtEl>
                                        <p:attrNameLst>
                                          <p:attrName>style.visibility</p:attrName>
                                        </p:attrNameLst>
                                      </p:cBhvr>
                                      <p:to>
                                        <p:strVal val="visible"/>
                                      </p:to>
                                    </p:set>
                                    <p:animEffect transition="in" filter="wipe(left)">
                                      <p:cBhvr>
                                        <p:cTn id="41" dur="500"/>
                                        <p:tgtEl>
                                          <p:spTgt spid="248847"/>
                                        </p:tgtEl>
                                      </p:cBhvr>
                                    </p:animEffect>
                                  </p:childTnLst>
                                </p:cTn>
                              </p:par>
                            </p:childTnLst>
                          </p:cTn>
                        </p:par>
                        <p:par>
                          <p:cTn id="42" fill="hold" nodeType="afterGroup">
                            <p:stCondLst>
                              <p:cond delay="2000"/>
                            </p:stCondLst>
                            <p:childTnLst>
                              <p:par>
                                <p:cTn id="43" presetID="22" presetClass="entr" presetSubtype="8" fill="hold" nodeType="afterEffect">
                                  <p:stCondLst>
                                    <p:cond delay="0"/>
                                  </p:stCondLst>
                                  <p:childTnLst>
                                    <p:set>
                                      <p:cBhvr>
                                        <p:cTn id="44" dur="1" fill="hold">
                                          <p:stCondLst>
                                            <p:cond delay="0"/>
                                          </p:stCondLst>
                                        </p:cTn>
                                        <p:tgtEl>
                                          <p:spTgt spid="248851"/>
                                        </p:tgtEl>
                                        <p:attrNameLst>
                                          <p:attrName>style.visibility</p:attrName>
                                        </p:attrNameLst>
                                      </p:cBhvr>
                                      <p:to>
                                        <p:strVal val="visible"/>
                                      </p:to>
                                    </p:set>
                                    <p:animEffect transition="in" filter="wipe(left)">
                                      <p:cBhvr>
                                        <p:cTn id="45" dur="500"/>
                                        <p:tgtEl>
                                          <p:spTgt spid="248851"/>
                                        </p:tgtEl>
                                      </p:cBhvr>
                                    </p:animEffect>
                                  </p:childTnLst>
                                </p:cTn>
                              </p:par>
                            </p:childTnLst>
                          </p:cTn>
                        </p:par>
                        <p:par>
                          <p:cTn id="46" fill="hold" nodeType="afterGroup">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248839"/>
                                        </p:tgtEl>
                                        <p:attrNameLst>
                                          <p:attrName>style.visibility</p:attrName>
                                        </p:attrNameLst>
                                      </p:cBhvr>
                                      <p:to>
                                        <p:strVal val="visible"/>
                                      </p:to>
                                    </p:set>
                                    <p:animEffect transition="in" filter="wipe(left)">
                                      <p:cBhvr>
                                        <p:cTn id="49" dur="500"/>
                                        <p:tgtEl>
                                          <p:spTgt spid="248839"/>
                                        </p:tgtEl>
                                      </p:cBhvr>
                                    </p:animEffect>
                                  </p:childTnLst>
                                </p:cTn>
                              </p:par>
                            </p:childTnLst>
                          </p:cTn>
                        </p:par>
                        <p:par>
                          <p:cTn id="50" fill="hold" nodeType="afterGroup">
                            <p:stCondLst>
                              <p:cond delay="3000"/>
                            </p:stCondLst>
                            <p:childTnLst>
                              <p:par>
                                <p:cTn id="51" presetID="22" presetClass="entr" presetSubtype="8" fill="hold" nodeType="afterEffect">
                                  <p:stCondLst>
                                    <p:cond delay="0"/>
                                  </p:stCondLst>
                                  <p:childTnLst>
                                    <p:set>
                                      <p:cBhvr>
                                        <p:cTn id="52" dur="1" fill="hold">
                                          <p:stCondLst>
                                            <p:cond delay="0"/>
                                          </p:stCondLst>
                                        </p:cTn>
                                        <p:tgtEl>
                                          <p:spTgt spid="248852"/>
                                        </p:tgtEl>
                                        <p:attrNameLst>
                                          <p:attrName>style.visibility</p:attrName>
                                        </p:attrNameLst>
                                      </p:cBhvr>
                                      <p:to>
                                        <p:strVal val="visible"/>
                                      </p:to>
                                    </p:set>
                                    <p:animEffect transition="in" filter="wipe(left)">
                                      <p:cBhvr>
                                        <p:cTn id="53" dur="500"/>
                                        <p:tgtEl>
                                          <p:spTgt spid="248852"/>
                                        </p:tgtEl>
                                      </p:cBhvr>
                                    </p:animEffect>
                                  </p:childTnLst>
                                </p:cTn>
                              </p:par>
                            </p:childTnLst>
                          </p:cTn>
                        </p:par>
                        <p:par>
                          <p:cTn id="54" fill="hold" nodeType="afterGroup">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48840"/>
                                        </p:tgtEl>
                                        <p:attrNameLst>
                                          <p:attrName>style.visibility</p:attrName>
                                        </p:attrNameLst>
                                      </p:cBhvr>
                                      <p:to>
                                        <p:strVal val="visible"/>
                                      </p:to>
                                    </p:set>
                                    <p:animEffect transition="in" filter="wipe(left)">
                                      <p:cBhvr>
                                        <p:cTn id="57" dur="500"/>
                                        <p:tgtEl>
                                          <p:spTgt spid="248840"/>
                                        </p:tgtEl>
                                      </p:cBhvr>
                                    </p:animEffect>
                                  </p:childTnLst>
                                </p:cTn>
                              </p:par>
                            </p:childTnLst>
                          </p:cTn>
                        </p:par>
                        <p:par>
                          <p:cTn id="58" fill="hold" nodeType="afterGroup">
                            <p:stCondLst>
                              <p:cond delay="4000"/>
                            </p:stCondLst>
                            <p:childTnLst>
                              <p:par>
                                <p:cTn id="59" presetID="22" presetClass="entr" presetSubtype="8" fill="hold" nodeType="afterEffect">
                                  <p:stCondLst>
                                    <p:cond delay="0"/>
                                  </p:stCondLst>
                                  <p:childTnLst>
                                    <p:set>
                                      <p:cBhvr>
                                        <p:cTn id="60" dur="1" fill="hold">
                                          <p:stCondLst>
                                            <p:cond delay="0"/>
                                          </p:stCondLst>
                                        </p:cTn>
                                        <p:tgtEl>
                                          <p:spTgt spid="248853"/>
                                        </p:tgtEl>
                                        <p:attrNameLst>
                                          <p:attrName>style.visibility</p:attrName>
                                        </p:attrNameLst>
                                      </p:cBhvr>
                                      <p:to>
                                        <p:strVal val="visible"/>
                                      </p:to>
                                    </p:set>
                                    <p:animEffect transition="in" filter="wipe(left)">
                                      <p:cBhvr>
                                        <p:cTn id="61" dur="500"/>
                                        <p:tgtEl>
                                          <p:spTgt spid="24885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48854"/>
                                        </p:tgtEl>
                                        <p:attrNameLst>
                                          <p:attrName>style.visibility</p:attrName>
                                        </p:attrNameLst>
                                      </p:cBhvr>
                                      <p:to>
                                        <p:strVal val="visible"/>
                                      </p:to>
                                    </p:set>
                                    <p:animEffect transition="in" filter="wipe(left)">
                                      <p:cBhvr>
                                        <p:cTn id="66" dur="500"/>
                                        <p:tgtEl>
                                          <p:spTgt spid="248854"/>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48842"/>
                                        </p:tgtEl>
                                        <p:attrNameLst>
                                          <p:attrName>style.visibility</p:attrName>
                                        </p:attrNameLst>
                                      </p:cBhvr>
                                      <p:to>
                                        <p:strVal val="visible"/>
                                      </p:to>
                                    </p:set>
                                    <p:animEffect transition="in" filter="wipe(left)">
                                      <p:cBhvr>
                                        <p:cTn id="70" dur="500"/>
                                        <p:tgtEl>
                                          <p:spTgt spid="248842"/>
                                        </p:tgtEl>
                                      </p:cBhvr>
                                    </p:animEffect>
                                  </p:childTnLst>
                                </p:cTn>
                              </p:par>
                            </p:childTnLst>
                          </p:cTn>
                        </p:par>
                        <p:par>
                          <p:cTn id="71" fill="hold" nodeType="afterGroup">
                            <p:stCondLst>
                              <p:cond delay="1000"/>
                            </p:stCondLst>
                            <p:childTnLst>
                              <p:par>
                                <p:cTn id="72" presetID="22" presetClass="entr" presetSubtype="8" fill="hold" nodeType="afterEffect">
                                  <p:stCondLst>
                                    <p:cond delay="0"/>
                                  </p:stCondLst>
                                  <p:childTnLst>
                                    <p:set>
                                      <p:cBhvr>
                                        <p:cTn id="73" dur="1" fill="hold">
                                          <p:stCondLst>
                                            <p:cond delay="0"/>
                                          </p:stCondLst>
                                        </p:cTn>
                                        <p:tgtEl>
                                          <p:spTgt spid="248855"/>
                                        </p:tgtEl>
                                        <p:attrNameLst>
                                          <p:attrName>style.visibility</p:attrName>
                                        </p:attrNameLst>
                                      </p:cBhvr>
                                      <p:to>
                                        <p:strVal val="visible"/>
                                      </p:to>
                                    </p:set>
                                    <p:animEffect transition="in" filter="wipe(left)">
                                      <p:cBhvr>
                                        <p:cTn id="74" dur="500"/>
                                        <p:tgtEl>
                                          <p:spTgt spid="248855"/>
                                        </p:tgtEl>
                                      </p:cBhvr>
                                    </p:animEffect>
                                  </p:childTnLst>
                                </p:cTn>
                              </p:par>
                            </p:childTnLst>
                          </p:cTn>
                        </p:par>
                        <p:par>
                          <p:cTn id="75" fill="hold" nodeType="afterGroup">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248843"/>
                                        </p:tgtEl>
                                        <p:attrNameLst>
                                          <p:attrName>style.visibility</p:attrName>
                                        </p:attrNameLst>
                                      </p:cBhvr>
                                      <p:to>
                                        <p:strVal val="visible"/>
                                      </p:to>
                                    </p:set>
                                    <p:animEffect transition="in" filter="wipe(left)">
                                      <p:cBhvr>
                                        <p:cTn id="78" dur="500"/>
                                        <p:tgtEl>
                                          <p:spTgt spid="248843"/>
                                        </p:tgtEl>
                                      </p:cBhvr>
                                    </p:animEffect>
                                  </p:childTnLst>
                                </p:cTn>
                              </p:par>
                            </p:childTnLst>
                          </p:cTn>
                        </p:par>
                        <p:par>
                          <p:cTn id="79" fill="hold" nodeType="afterGroup">
                            <p:stCondLst>
                              <p:cond delay="2000"/>
                            </p:stCondLst>
                            <p:childTnLst>
                              <p:par>
                                <p:cTn id="80" presetID="22" presetClass="entr" presetSubtype="8" fill="hold" nodeType="afterEffect">
                                  <p:stCondLst>
                                    <p:cond delay="0"/>
                                  </p:stCondLst>
                                  <p:childTnLst>
                                    <p:set>
                                      <p:cBhvr>
                                        <p:cTn id="81" dur="1" fill="hold">
                                          <p:stCondLst>
                                            <p:cond delay="0"/>
                                          </p:stCondLst>
                                        </p:cTn>
                                        <p:tgtEl>
                                          <p:spTgt spid="248856"/>
                                        </p:tgtEl>
                                        <p:attrNameLst>
                                          <p:attrName>style.visibility</p:attrName>
                                        </p:attrNameLst>
                                      </p:cBhvr>
                                      <p:to>
                                        <p:strVal val="visible"/>
                                      </p:to>
                                    </p:set>
                                    <p:animEffect transition="in" filter="wipe(left)">
                                      <p:cBhvr>
                                        <p:cTn id="82" dur="500"/>
                                        <p:tgtEl>
                                          <p:spTgt spid="248856"/>
                                        </p:tgtEl>
                                      </p:cBhvr>
                                    </p:animEffect>
                                  </p:childTnLst>
                                </p:cTn>
                              </p:par>
                            </p:childTnLst>
                          </p:cTn>
                        </p:par>
                        <p:par>
                          <p:cTn id="83" fill="hold" nodeType="afterGroup">
                            <p:stCondLst>
                              <p:cond delay="2500"/>
                            </p:stCondLst>
                            <p:childTnLst>
                              <p:par>
                                <p:cTn id="84" presetID="22" presetClass="entr" presetSubtype="8" fill="hold" grpId="0" nodeType="afterEffect">
                                  <p:stCondLst>
                                    <p:cond delay="0"/>
                                  </p:stCondLst>
                                  <p:childTnLst>
                                    <p:set>
                                      <p:cBhvr>
                                        <p:cTn id="85" dur="1" fill="hold">
                                          <p:stCondLst>
                                            <p:cond delay="0"/>
                                          </p:stCondLst>
                                        </p:cTn>
                                        <p:tgtEl>
                                          <p:spTgt spid="248845"/>
                                        </p:tgtEl>
                                        <p:attrNameLst>
                                          <p:attrName>style.visibility</p:attrName>
                                        </p:attrNameLst>
                                      </p:cBhvr>
                                      <p:to>
                                        <p:strVal val="visible"/>
                                      </p:to>
                                    </p:set>
                                    <p:animEffect transition="in" filter="wipe(left)">
                                      <p:cBhvr>
                                        <p:cTn id="86" dur="500"/>
                                        <p:tgtEl>
                                          <p:spTgt spid="248845"/>
                                        </p:tgtEl>
                                      </p:cBhvr>
                                    </p:animEffect>
                                  </p:childTnLst>
                                </p:cTn>
                              </p:par>
                            </p:childTnLst>
                          </p:cTn>
                        </p:par>
                        <p:par>
                          <p:cTn id="87" fill="hold" nodeType="afterGroup">
                            <p:stCondLst>
                              <p:cond delay="3000"/>
                            </p:stCondLst>
                            <p:childTnLst>
                              <p:par>
                                <p:cTn id="88" presetID="22" presetClass="entr" presetSubtype="8" fill="hold" nodeType="afterEffect">
                                  <p:stCondLst>
                                    <p:cond delay="0"/>
                                  </p:stCondLst>
                                  <p:childTnLst>
                                    <p:set>
                                      <p:cBhvr>
                                        <p:cTn id="89" dur="1" fill="hold">
                                          <p:stCondLst>
                                            <p:cond delay="0"/>
                                          </p:stCondLst>
                                        </p:cTn>
                                        <p:tgtEl>
                                          <p:spTgt spid="248857"/>
                                        </p:tgtEl>
                                        <p:attrNameLst>
                                          <p:attrName>style.visibility</p:attrName>
                                        </p:attrNameLst>
                                      </p:cBhvr>
                                      <p:to>
                                        <p:strVal val="visible"/>
                                      </p:to>
                                    </p:set>
                                    <p:animEffect transition="in" filter="wipe(left)">
                                      <p:cBhvr>
                                        <p:cTn id="90" dur="500"/>
                                        <p:tgtEl>
                                          <p:spTgt spid="248857"/>
                                        </p:tgtEl>
                                      </p:cBhvr>
                                    </p:animEffect>
                                  </p:childTnLst>
                                </p:cTn>
                              </p:par>
                            </p:childTnLst>
                          </p:cTn>
                        </p:par>
                        <p:par>
                          <p:cTn id="91" fill="hold" nodeType="afterGroup">
                            <p:stCondLst>
                              <p:cond delay="3500"/>
                            </p:stCondLst>
                            <p:childTnLst>
                              <p:par>
                                <p:cTn id="92" presetID="22" presetClass="entr" presetSubtype="8" fill="hold" grpId="0" nodeType="afterEffect">
                                  <p:stCondLst>
                                    <p:cond delay="0"/>
                                  </p:stCondLst>
                                  <p:childTnLst>
                                    <p:set>
                                      <p:cBhvr>
                                        <p:cTn id="93" dur="1" fill="hold">
                                          <p:stCondLst>
                                            <p:cond delay="0"/>
                                          </p:stCondLst>
                                        </p:cTn>
                                        <p:tgtEl>
                                          <p:spTgt spid="248844"/>
                                        </p:tgtEl>
                                        <p:attrNameLst>
                                          <p:attrName>style.visibility</p:attrName>
                                        </p:attrNameLst>
                                      </p:cBhvr>
                                      <p:to>
                                        <p:strVal val="visible"/>
                                      </p:to>
                                    </p:set>
                                    <p:animEffect transition="in" filter="wipe(left)">
                                      <p:cBhvr>
                                        <p:cTn id="94" dur="500"/>
                                        <p:tgtEl>
                                          <p:spTgt spid="248844"/>
                                        </p:tgtEl>
                                      </p:cBhvr>
                                    </p:animEffect>
                                  </p:childTnLst>
                                </p:cTn>
                              </p:par>
                            </p:childTnLst>
                          </p:cTn>
                        </p:par>
                        <p:par>
                          <p:cTn id="95" fill="hold" nodeType="afterGroup">
                            <p:stCondLst>
                              <p:cond delay="4000"/>
                            </p:stCondLst>
                            <p:childTnLst>
                              <p:par>
                                <p:cTn id="96" presetID="22" presetClass="entr" presetSubtype="8" fill="hold" nodeType="afterEffect">
                                  <p:stCondLst>
                                    <p:cond delay="0"/>
                                  </p:stCondLst>
                                  <p:childTnLst>
                                    <p:set>
                                      <p:cBhvr>
                                        <p:cTn id="97" dur="1" fill="hold">
                                          <p:stCondLst>
                                            <p:cond delay="0"/>
                                          </p:stCondLst>
                                        </p:cTn>
                                        <p:tgtEl>
                                          <p:spTgt spid="248858"/>
                                        </p:tgtEl>
                                        <p:attrNameLst>
                                          <p:attrName>style.visibility</p:attrName>
                                        </p:attrNameLst>
                                      </p:cBhvr>
                                      <p:to>
                                        <p:strVal val="visible"/>
                                      </p:to>
                                    </p:set>
                                    <p:animEffect transition="in" filter="wipe(left)">
                                      <p:cBhvr>
                                        <p:cTn id="98" dur="500"/>
                                        <p:tgtEl>
                                          <p:spTgt spid="24885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48860"/>
                                        </p:tgtEl>
                                        <p:attrNameLst>
                                          <p:attrName>style.visibility</p:attrName>
                                        </p:attrNameLst>
                                      </p:cBhvr>
                                      <p:to>
                                        <p:strVal val="visible"/>
                                      </p:to>
                                    </p:set>
                                    <p:animEffect transition="in" filter="wipe(left)">
                                      <p:cBhvr>
                                        <p:cTn id="103" dur="500"/>
                                        <p:tgtEl>
                                          <p:spTgt spid="24886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48859"/>
                                        </p:tgtEl>
                                        <p:attrNameLst>
                                          <p:attrName>style.visibility</p:attrName>
                                        </p:attrNameLst>
                                      </p:cBhvr>
                                      <p:to>
                                        <p:strVal val="visible"/>
                                      </p:to>
                                    </p:set>
                                    <p:animEffect transition="in" filter="wipe(left)">
                                      <p:cBhvr>
                                        <p:cTn id="108" dur="500"/>
                                        <p:tgtEl>
                                          <p:spTgt spid="24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P spid="248839" grpId="0" animBg="1"/>
      <p:bldP spid="248840" grpId="0" animBg="1"/>
      <p:bldP spid="248842" grpId="0" animBg="1"/>
      <p:bldP spid="248843" grpId="0" animBg="1"/>
      <p:bldP spid="248844" grpId="0" animBg="1"/>
      <p:bldP spid="248845" grpId="0" animBg="1"/>
      <p:bldP spid="248847" grpId="0" animBg="1"/>
      <p:bldP spid="248859" grpId="0"/>
      <p:bldP spid="2488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extLst>
              <p:ext uri="{D42A27DB-BD31-4B8C-83A1-F6EECF244321}">
                <p14:modId xmlns:p14="http://schemas.microsoft.com/office/powerpoint/2010/main" val="2265650399"/>
              </p:ext>
            </p:extLst>
          </p:nvPr>
        </p:nvGraphicFramePr>
        <p:xfrm>
          <a:off x="1847528" y="1556792"/>
          <a:ext cx="8058150" cy="4445000"/>
        </p:xfrm>
        <a:graphic>
          <a:graphicData uri="http://schemas.openxmlformats.org/presentationml/2006/ole">
            <mc:AlternateContent xmlns:mc="http://schemas.openxmlformats.org/markup-compatibility/2006">
              <mc:Choice xmlns:v="urn:schemas-microsoft-com:vml" Requires="v">
                <p:oleObj spid="_x0000_s8418" name="文档" r:id="rId3" imgW="7770266" imgH="4511345" progId="Word.Document.8">
                  <p:embed/>
                </p:oleObj>
              </mc:Choice>
              <mc:Fallback>
                <p:oleObj name="文档" r:id="rId3" imgW="7770266" imgH="45113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556792"/>
                        <a:ext cx="805815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9859" name="Group 3"/>
          <p:cNvGrpSpPr>
            <a:grpSpLocks/>
          </p:cNvGrpSpPr>
          <p:nvPr/>
        </p:nvGrpSpPr>
        <p:grpSpPr bwMode="auto">
          <a:xfrm>
            <a:off x="7391400" y="3810000"/>
            <a:ext cx="2057400" cy="1360488"/>
            <a:chOff x="3696" y="2400"/>
            <a:chExt cx="1296" cy="857"/>
          </a:xfrm>
        </p:grpSpPr>
        <p:graphicFrame>
          <p:nvGraphicFramePr>
            <p:cNvPr id="110610" name="Object 4"/>
            <p:cNvGraphicFramePr>
              <a:graphicFrameLocks noChangeAspect="1"/>
            </p:cNvGraphicFramePr>
            <p:nvPr/>
          </p:nvGraphicFramePr>
          <p:xfrm>
            <a:off x="3696" y="2751"/>
            <a:ext cx="149" cy="147"/>
          </p:xfrm>
          <a:graphic>
            <a:graphicData uri="http://schemas.openxmlformats.org/presentationml/2006/ole">
              <mc:AlternateContent xmlns:mc="http://schemas.openxmlformats.org/markup-compatibility/2006">
                <mc:Choice xmlns:v="urn:schemas-microsoft-com:vml" Requires="v">
                  <p:oleObj spid="_x0000_s8419" name="公式" r:id="rId5" imgW="228600" imgH="241300" progId="Equation.3">
                    <p:embed/>
                  </p:oleObj>
                </mc:Choice>
                <mc:Fallback>
                  <p:oleObj name="公式" r:id="rId5"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751"/>
                          <a:ext cx="149"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1" name="Object 5"/>
            <p:cNvGraphicFramePr>
              <a:graphicFrameLocks noChangeAspect="1"/>
            </p:cNvGraphicFramePr>
            <p:nvPr/>
          </p:nvGraphicFramePr>
          <p:xfrm>
            <a:off x="4241" y="3102"/>
            <a:ext cx="206" cy="155"/>
          </p:xfrm>
          <a:graphic>
            <a:graphicData uri="http://schemas.openxmlformats.org/presentationml/2006/ole">
              <mc:AlternateContent xmlns:mc="http://schemas.openxmlformats.org/markup-compatibility/2006">
                <mc:Choice xmlns:v="urn:schemas-microsoft-com:vml" Requires="v">
                  <p:oleObj spid="_x0000_s8420" name="公式" r:id="rId7" imgW="317225" imgH="253780" progId="Equation.3">
                    <p:embed/>
                  </p:oleObj>
                </mc:Choice>
                <mc:Fallback>
                  <p:oleObj name="公式" r:id="rId7" imgW="317225" imgH="253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 y="3102"/>
                          <a:ext cx="206"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2" name="Object 6"/>
            <p:cNvGraphicFramePr>
              <a:graphicFrameLocks noChangeAspect="1"/>
            </p:cNvGraphicFramePr>
            <p:nvPr/>
          </p:nvGraphicFramePr>
          <p:xfrm>
            <a:off x="4266" y="2751"/>
            <a:ext cx="140" cy="155"/>
          </p:xfrm>
          <a:graphic>
            <a:graphicData uri="http://schemas.openxmlformats.org/presentationml/2006/ole">
              <mc:AlternateContent xmlns:mc="http://schemas.openxmlformats.org/markup-compatibility/2006">
                <mc:Choice xmlns:v="urn:schemas-microsoft-com:vml" Requires="v">
                  <p:oleObj spid="_x0000_s8421" name="公式" r:id="rId9" imgW="215713" imgH="253780" progId="Equation.3">
                    <p:embed/>
                  </p:oleObj>
                </mc:Choice>
                <mc:Fallback>
                  <p:oleObj name="公式" r:id="rId9" imgW="215713" imgH="2537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6" y="2751"/>
                          <a:ext cx="140"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3" name="Object 7"/>
            <p:cNvGraphicFramePr>
              <a:graphicFrameLocks noChangeAspect="1"/>
            </p:cNvGraphicFramePr>
            <p:nvPr/>
          </p:nvGraphicFramePr>
          <p:xfrm>
            <a:off x="4290" y="2400"/>
            <a:ext cx="157" cy="155"/>
          </p:xfrm>
          <a:graphic>
            <a:graphicData uri="http://schemas.openxmlformats.org/presentationml/2006/ole">
              <mc:AlternateContent xmlns:mc="http://schemas.openxmlformats.org/markup-compatibility/2006">
                <mc:Choice xmlns:v="urn:schemas-microsoft-com:vml" Requires="v">
                  <p:oleObj spid="_x0000_s8422" name="公式" r:id="rId11" imgW="241195" imgH="253890" progId="Equation.3">
                    <p:embed/>
                  </p:oleObj>
                </mc:Choice>
                <mc:Fallback>
                  <p:oleObj name="公式" r:id="rId11" imgW="241195" imgH="25389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0" y="2400"/>
                          <a:ext cx="15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4" name="Object 8"/>
            <p:cNvGraphicFramePr>
              <a:graphicFrameLocks noChangeAspect="1"/>
            </p:cNvGraphicFramePr>
            <p:nvPr/>
          </p:nvGraphicFramePr>
          <p:xfrm>
            <a:off x="4811" y="2961"/>
            <a:ext cx="173" cy="210"/>
          </p:xfrm>
          <a:graphic>
            <a:graphicData uri="http://schemas.openxmlformats.org/presentationml/2006/ole">
              <mc:AlternateContent xmlns:mc="http://schemas.openxmlformats.org/markup-compatibility/2006">
                <mc:Choice xmlns:v="urn:schemas-microsoft-com:vml" Requires="v">
                  <p:oleObj spid="_x0000_s8423" name="公式" r:id="rId13" imgW="266469" imgH="342603" progId="Equation.3">
                    <p:embed/>
                  </p:oleObj>
                </mc:Choice>
                <mc:Fallback>
                  <p:oleObj name="公式" r:id="rId13" imgW="266469" imgH="34260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1" y="2961"/>
                          <a:ext cx="173"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15" name="Object 9"/>
            <p:cNvGraphicFramePr>
              <a:graphicFrameLocks noChangeAspect="1"/>
            </p:cNvGraphicFramePr>
            <p:nvPr/>
          </p:nvGraphicFramePr>
          <p:xfrm>
            <a:off x="4836" y="2540"/>
            <a:ext cx="156" cy="156"/>
          </p:xfrm>
          <a:graphic>
            <a:graphicData uri="http://schemas.openxmlformats.org/presentationml/2006/ole">
              <mc:AlternateContent xmlns:mc="http://schemas.openxmlformats.org/markup-compatibility/2006">
                <mc:Choice xmlns:v="urn:schemas-microsoft-com:vml" Requires="v">
                  <p:oleObj spid="_x0000_s8424" name="公式" r:id="rId15" imgW="241195" imgH="253890" progId="Equation.3">
                    <p:embed/>
                  </p:oleObj>
                </mc:Choice>
                <mc:Fallback>
                  <p:oleObj name="公式" r:id="rId15" imgW="241195" imgH="25389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36" y="2540"/>
                          <a:ext cx="156"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9866" name="Group 10"/>
          <p:cNvGrpSpPr>
            <a:grpSpLocks/>
          </p:cNvGrpSpPr>
          <p:nvPr/>
        </p:nvGrpSpPr>
        <p:grpSpPr bwMode="auto">
          <a:xfrm>
            <a:off x="7627938" y="3921125"/>
            <a:ext cx="1573212" cy="1189038"/>
            <a:chOff x="1755" y="1276"/>
            <a:chExt cx="2423" cy="1829"/>
          </a:xfrm>
        </p:grpSpPr>
        <p:sp>
          <p:nvSpPr>
            <p:cNvPr id="110604" name="Line 11"/>
            <p:cNvSpPr>
              <a:spLocks noChangeShapeType="1"/>
            </p:cNvSpPr>
            <p:nvPr/>
          </p:nvSpPr>
          <p:spPr bwMode="auto">
            <a:xfrm flipV="1">
              <a:off x="1755" y="1390"/>
              <a:ext cx="969" cy="57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12"/>
            <p:cNvSpPr>
              <a:spLocks noChangeShapeType="1"/>
            </p:cNvSpPr>
            <p:nvPr/>
          </p:nvSpPr>
          <p:spPr bwMode="auto">
            <a:xfrm>
              <a:off x="3209" y="1276"/>
              <a:ext cx="908" cy="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13"/>
            <p:cNvSpPr>
              <a:spLocks noChangeShapeType="1"/>
            </p:cNvSpPr>
            <p:nvPr/>
          </p:nvSpPr>
          <p:spPr bwMode="auto">
            <a:xfrm>
              <a:off x="1876" y="2133"/>
              <a:ext cx="7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4"/>
            <p:cNvSpPr>
              <a:spLocks noChangeShapeType="1"/>
            </p:cNvSpPr>
            <p:nvPr/>
          </p:nvSpPr>
          <p:spPr bwMode="auto">
            <a:xfrm flipV="1">
              <a:off x="3148" y="1790"/>
              <a:ext cx="908" cy="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15"/>
            <p:cNvSpPr>
              <a:spLocks noChangeShapeType="1"/>
            </p:cNvSpPr>
            <p:nvPr/>
          </p:nvSpPr>
          <p:spPr bwMode="auto">
            <a:xfrm>
              <a:off x="1755" y="2247"/>
              <a:ext cx="909" cy="80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16"/>
            <p:cNvSpPr>
              <a:spLocks noChangeShapeType="1"/>
            </p:cNvSpPr>
            <p:nvPr/>
          </p:nvSpPr>
          <p:spPr bwMode="auto">
            <a:xfrm flipV="1">
              <a:off x="3269" y="1790"/>
              <a:ext cx="909" cy="131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9873" name="Group 17"/>
          <p:cNvGrpSpPr>
            <a:grpSpLocks/>
          </p:cNvGrpSpPr>
          <p:nvPr/>
        </p:nvGrpSpPr>
        <p:grpSpPr bwMode="auto">
          <a:xfrm>
            <a:off x="7640638" y="4027488"/>
            <a:ext cx="1560512" cy="1122362"/>
            <a:chOff x="1776" y="1440"/>
            <a:chExt cx="2402" cy="1728"/>
          </a:xfrm>
        </p:grpSpPr>
        <p:sp>
          <p:nvSpPr>
            <p:cNvPr id="110598" name="Line 18"/>
            <p:cNvSpPr>
              <a:spLocks noChangeShapeType="1"/>
            </p:cNvSpPr>
            <p:nvPr/>
          </p:nvSpPr>
          <p:spPr bwMode="auto">
            <a:xfrm>
              <a:off x="3216" y="1440"/>
              <a:ext cx="962" cy="126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19"/>
            <p:cNvSpPr>
              <a:spLocks noChangeShapeType="1"/>
            </p:cNvSpPr>
            <p:nvPr/>
          </p:nvSpPr>
          <p:spPr bwMode="auto">
            <a:xfrm>
              <a:off x="3148" y="2190"/>
              <a:ext cx="969" cy="51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Line 20"/>
            <p:cNvSpPr>
              <a:spLocks noChangeShapeType="1"/>
            </p:cNvSpPr>
            <p:nvPr/>
          </p:nvSpPr>
          <p:spPr bwMode="auto">
            <a:xfrm flipV="1">
              <a:off x="3269" y="2762"/>
              <a:ext cx="848" cy="34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21"/>
            <p:cNvSpPr>
              <a:spLocks noChangeShapeType="1"/>
            </p:cNvSpPr>
            <p:nvPr/>
          </p:nvSpPr>
          <p:spPr bwMode="auto">
            <a:xfrm flipV="1">
              <a:off x="1920" y="1536"/>
              <a:ext cx="816" cy="48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22"/>
            <p:cNvSpPr>
              <a:spLocks noChangeShapeType="1"/>
            </p:cNvSpPr>
            <p:nvPr/>
          </p:nvSpPr>
          <p:spPr bwMode="auto">
            <a:xfrm>
              <a:off x="1920" y="2208"/>
              <a:ext cx="67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23"/>
            <p:cNvSpPr>
              <a:spLocks noChangeShapeType="1"/>
            </p:cNvSpPr>
            <p:nvPr/>
          </p:nvSpPr>
          <p:spPr bwMode="auto">
            <a:xfrm>
              <a:off x="1776" y="2400"/>
              <a:ext cx="864" cy="76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6714324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dissolve">
                                      <p:cBhvr>
                                        <p:cTn id="7" dur="500"/>
                                        <p:tgtEl>
                                          <p:spTgt spid="249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6"/>
                                        </p:tgtEl>
                                        <p:attrNameLst>
                                          <p:attrName>style.visibility</p:attrName>
                                        </p:attrNameLst>
                                      </p:cBhvr>
                                      <p:to>
                                        <p:strVal val="visible"/>
                                      </p:to>
                                    </p:set>
                                    <p:animEffect transition="in" filter="wipe(left)">
                                      <p:cBhvr>
                                        <p:cTn id="12" dur="500"/>
                                        <p:tgtEl>
                                          <p:spTgt spid="249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9873"/>
                                        </p:tgtEl>
                                        <p:attrNameLst>
                                          <p:attrName>style.visibility</p:attrName>
                                        </p:attrNameLst>
                                      </p:cBhvr>
                                      <p:to>
                                        <p:strVal val="visible"/>
                                      </p:to>
                                    </p:set>
                                    <p:animEffect transition="in" filter="wipe(left)">
                                      <p:cBhvr>
                                        <p:cTn id="17" dur="500"/>
                                        <p:tgtEl>
                                          <p:spTgt spid="24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5735</TotalTime>
  <Words>626</Words>
  <Application>Microsoft Office PowerPoint</Application>
  <PresentationFormat>宽屏</PresentationFormat>
  <Paragraphs>138</Paragraphs>
  <Slides>33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49" baseType="lpstr">
      <vt:lpstr>等线</vt:lpstr>
      <vt:lpstr>仿宋_GB2312</vt:lpstr>
      <vt:lpstr>黑体</vt:lpstr>
      <vt:lpstr>华文楷体</vt:lpstr>
      <vt:lpstr>华文行楷</vt:lpstr>
      <vt:lpstr>华文中宋</vt:lpstr>
      <vt:lpstr>楷体_GB2312</vt:lpstr>
      <vt:lpstr>宋体</vt:lpstr>
      <vt:lpstr>Arial</vt:lpstr>
      <vt:lpstr>Calibri</vt:lpstr>
      <vt:lpstr>Times New Roman</vt:lpstr>
      <vt:lpstr>Office 主题</vt:lpstr>
      <vt:lpstr>Equation</vt:lpstr>
      <vt:lpstr>公式</vt:lpstr>
      <vt:lpstr>Document</vt:lpstr>
      <vt:lpstr>文档</vt:lpstr>
      <vt:lpstr>PowerPoint 演示文稿</vt:lpstr>
      <vt:lpstr>PowerPoint 演示文稿</vt:lpstr>
      <vt:lpstr>一、链式法则</vt:lpstr>
      <vt:lpstr>PowerPoint 演示文稿</vt:lpstr>
      <vt:lpstr>PowerPoint 演示文稿</vt:lpstr>
      <vt:lpstr>说明: </vt:lpstr>
      <vt:lpstr>PowerPoint 演示文稿</vt:lpstr>
      <vt:lpstr>PowerPoint 演示文稿</vt:lpstr>
      <vt:lpstr>PowerPoint 演示文稿</vt:lpstr>
      <vt:lpstr>PowerPoint 演示文稿</vt:lpstr>
      <vt:lpstr>PowerPoint 演示文稿</vt:lpstr>
      <vt:lpstr>例2.</vt:lpstr>
      <vt:lpstr>例3.  设 </vt:lpstr>
      <vt:lpstr>例4. 设 </vt:lpstr>
      <vt:lpstr>例5.  设</vt:lpstr>
      <vt:lpstr>PowerPoint 演示文稿</vt:lpstr>
      <vt:lpstr>PowerPoint 演示文稿</vt:lpstr>
      <vt:lpstr>PowerPoint 演示文稿</vt:lpstr>
      <vt:lpstr>PowerPoint 演示文稿</vt:lpstr>
      <vt:lpstr>PowerPoint 演示文稿</vt:lpstr>
      <vt:lpstr>二、多元复合函数的全微分的形式不变性</vt:lpstr>
      <vt:lpstr>PowerPoint 演示文稿</vt:lpstr>
      <vt:lpstr>PowerPoint 演示文稿</vt:lpstr>
      <vt:lpstr>PowerPoint 演示文稿</vt:lpstr>
      <vt:lpstr>例 9.</vt:lpstr>
      <vt:lpstr>三、内容小结</vt:lpstr>
      <vt:lpstr>练习</vt:lpstr>
      <vt:lpstr>PowerPoint 演示文稿</vt:lpstr>
      <vt:lpstr>题 3</vt:lpstr>
      <vt:lpstr>提高题</vt:lpstr>
      <vt:lpstr>PowerPoint 演示文稿</vt:lpstr>
      <vt:lpstr>3. </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ZWZ</cp:lastModifiedBy>
  <cp:revision>129</cp:revision>
  <dcterms:created xsi:type="dcterms:W3CDTF">2009-06-13T01:14:34Z</dcterms:created>
  <dcterms:modified xsi:type="dcterms:W3CDTF">2024-02-18T14:51:00Z</dcterms:modified>
</cp:coreProperties>
</file>