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309" r:id="rId10"/>
    <p:sldId id="269" r:id="rId11"/>
    <p:sldId id="270" r:id="rId12"/>
    <p:sldId id="271" r:id="rId13"/>
    <p:sldId id="272" r:id="rId14"/>
    <p:sldId id="310" r:id="rId15"/>
    <p:sldId id="313" r:id="rId16"/>
    <p:sldId id="314" r:id="rId17"/>
    <p:sldId id="273" r:id="rId18"/>
    <p:sldId id="274" r:id="rId19"/>
    <p:sldId id="292" r:id="rId20"/>
    <p:sldId id="293" r:id="rId21"/>
    <p:sldId id="294" r:id="rId22"/>
    <p:sldId id="295" r:id="rId23"/>
    <p:sldId id="296" r:id="rId24"/>
    <p:sldId id="297" r:id="rId25"/>
    <p:sldId id="306" r:id="rId26"/>
    <p:sldId id="307" r:id="rId27"/>
    <p:sldId id="299" r:id="rId28"/>
    <p:sldId id="300" r:id="rId29"/>
    <p:sldId id="301" r:id="rId30"/>
    <p:sldId id="302" r:id="rId31"/>
    <p:sldId id="303" r:id="rId32"/>
    <p:sldId id="308" r:id="rId33"/>
    <p:sldId id="311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71" d="100"/>
          <a:sy n="71" d="100"/>
        </p:scale>
        <p:origin x="24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wmf"/><Relationship Id="rId7" Type="http://schemas.openxmlformats.org/officeDocument/2006/relationships/image" Target="../media/image83.e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wmf"/><Relationship Id="rId7" Type="http://schemas.openxmlformats.org/officeDocument/2006/relationships/image" Target="../media/image103.e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9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18" Type="http://schemas.openxmlformats.org/officeDocument/2006/relationships/image" Target="../media/image13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17" Type="http://schemas.openxmlformats.org/officeDocument/2006/relationships/image" Target="../media/image136.wmf"/><Relationship Id="rId2" Type="http://schemas.openxmlformats.org/officeDocument/2006/relationships/image" Target="../media/image110.wmf"/><Relationship Id="rId16" Type="http://schemas.openxmlformats.org/officeDocument/2006/relationships/image" Target="../media/image135.wmf"/><Relationship Id="rId1" Type="http://schemas.openxmlformats.org/officeDocument/2006/relationships/image" Target="../media/image121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image" Target="../media/image150.emf"/><Relationship Id="rId18" Type="http://schemas.openxmlformats.org/officeDocument/2006/relationships/image" Target="../media/image15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17" Type="http://schemas.openxmlformats.org/officeDocument/2006/relationships/image" Target="../media/image154.emf"/><Relationship Id="rId2" Type="http://schemas.openxmlformats.org/officeDocument/2006/relationships/image" Target="../media/image139.emf"/><Relationship Id="rId16" Type="http://schemas.openxmlformats.org/officeDocument/2006/relationships/image" Target="../media/image153.e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5" Type="http://schemas.openxmlformats.org/officeDocument/2006/relationships/image" Target="../media/image15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Relationship Id="rId14" Type="http://schemas.openxmlformats.org/officeDocument/2006/relationships/image" Target="../media/image15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12" Type="http://schemas.openxmlformats.org/officeDocument/2006/relationships/image" Target="../media/image167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11" Type="http://schemas.openxmlformats.org/officeDocument/2006/relationships/image" Target="../media/image166.emf"/><Relationship Id="rId5" Type="http://schemas.openxmlformats.org/officeDocument/2006/relationships/image" Target="../media/image160.emf"/><Relationship Id="rId10" Type="http://schemas.openxmlformats.org/officeDocument/2006/relationships/image" Target="../media/image165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10" Type="http://schemas.openxmlformats.org/officeDocument/2006/relationships/image" Target="../media/image181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e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emf"/><Relationship Id="rId9" Type="http://schemas.openxmlformats.org/officeDocument/2006/relationships/image" Target="../media/image19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06.wmf"/><Relationship Id="rId18" Type="http://schemas.openxmlformats.org/officeDocument/2006/relationships/image" Target="../media/image211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12" Type="http://schemas.openxmlformats.org/officeDocument/2006/relationships/image" Target="../media/image205.wmf"/><Relationship Id="rId17" Type="http://schemas.openxmlformats.org/officeDocument/2006/relationships/image" Target="../media/image210.wmf"/><Relationship Id="rId2" Type="http://schemas.openxmlformats.org/officeDocument/2006/relationships/image" Target="../media/image195.emf"/><Relationship Id="rId16" Type="http://schemas.openxmlformats.org/officeDocument/2006/relationships/image" Target="../media/image209.w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11" Type="http://schemas.openxmlformats.org/officeDocument/2006/relationships/image" Target="../media/image204.wmf"/><Relationship Id="rId5" Type="http://schemas.openxmlformats.org/officeDocument/2006/relationships/image" Target="../media/image198.wmf"/><Relationship Id="rId15" Type="http://schemas.openxmlformats.org/officeDocument/2006/relationships/image" Target="../media/image208.wmf"/><Relationship Id="rId10" Type="http://schemas.openxmlformats.org/officeDocument/2006/relationships/image" Target="../media/image203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Relationship Id="rId14" Type="http://schemas.openxmlformats.org/officeDocument/2006/relationships/image" Target="../media/image20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4" Type="http://schemas.openxmlformats.org/officeDocument/2006/relationships/image" Target="../media/image21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3" Type="http://schemas.openxmlformats.org/officeDocument/2006/relationships/image" Target="../media/image218.emf"/><Relationship Id="rId7" Type="http://schemas.openxmlformats.org/officeDocument/2006/relationships/image" Target="../media/image222.emf"/><Relationship Id="rId12" Type="http://schemas.openxmlformats.org/officeDocument/2006/relationships/image" Target="../media/image227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11" Type="http://schemas.openxmlformats.org/officeDocument/2006/relationships/image" Target="../media/image226.emf"/><Relationship Id="rId5" Type="http://schemas.openxmlformats.org/officeDocument/2006/relationships/image" Target="../media/image220.emf"/><Relationship Id="rId10" Type="http://schemas.openxmlformats.org/officeDocument/2006/relationships/image" Target="../media/image225.wmf"/><Relationship Id="rId4" Type="http://schemas.openxmlformats.org/officeDocument/2006/relationships/image" Target="../media/image219.emf"/><Relationship Id="rId9" Type="http://schemas.openxmlformats.org/officeDocument/2006/relationships/image" Target="../media/image22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18.e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10" Type="http://schemas.openxmlformats.org/officeDocument/2006/relationships/image" Target="../media/image227.e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7.wmf"/><Relationship Id="rId7" Type="http://schemas.openxmlformats.org/officeDocument/2006/relationships/image" Target="../media/image240.wmf"/><Relationship Id="rId2" Type="http://schemas.openxmlformats.org/officeDocument/2006/relationships/image" Target="../media/image236.wmf"/><Relationship Id="rId1" Type="http://schemas.openxmlformats.org/officeDocument/2006/relationships/image" Target="../media/image218.e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27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image" Target="../media/image254.emf"/><Relationship Id="rId18" Type="http://schemas.openxmlformats.org/officeDocument/2006/relationships/image" Target="../media/image259.emf"/><Relationship Id="rId26" Type="http://schemas.openxmlformats.org/officeDocument/2006/relationships/image" Target="../media/image267.emf"/><Relationship Id="rId3" Type="http://schemas.openxmlformats.org/officeDocument/2006/relationships/image" Target="../media/image244.emf"/><Relationship Id="rId21" Type="http://schemas.openxmlformats.org/officeDocument/2006/relationships/image" Target="../media/image262.e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17" Type="http://schemas.openxmlformats.org/officeDocument/2006/relationships/image" Target="../media/image258.emf"/><Relationship Id="rId25" Type="http://schemas.openxmlformats.org/officeDocument/2006/relationships/image" Target="../media/image266.emf"/><Relationship Id="rId2" Type="http://schemas.openxmlformats.org/officeDocument/2006/relationships/image" Target="../media/image243.emf"/><Relationship Id="rId16" Type="http://schemas.openxmlformats.org/officeDocument/2006/relationships/image" Target="../media/image257.emf"/><Relationship Id="rId20" Type="http://schemas.openxmlformats.org/officeDocument/2006/relationships/image" Target="../media/image261.emf"/><Relationship Id="rId29" Type="http://schemas.openxmlformats.org/officeDocument/2006/relationships/image" Target="../media/image270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11" Type="http://schemas.openxmlformats.org/officeDocument/2006/relationships/image" Target="../media/image252.emf"/><Relationship Id="rId24" Type="http://schemas.openxmlformats.org/officeDocument/2006/relationships/image" Target="../media/image265.emf"/><Relationship Id="rId5" Type="http://schemas.openxmlformats.org/officeDocument/2006/relationships/image" Target="../media/image246.emf"/><Relationship Id="rId15" Type="http://schemas.openxmlformats.org/officeDocument/2006/relationships/image" Target="../media/image256.emf"/><Relationship Id="rId23" Type="http://schemas.openxmlformats.org/officeDocument/2006/relationships/image" Target="../media/image264.emf"/><Relationship Id="rId28" Type="http://schemas.openxmlformats.org/officeDocument/2006/relationships/image" Target="../media/image269.emf"/><Relationship Id="rId10" Type="http://schemas.openxmlformats.org/officeDocument/2006/relationships/image" Target="../media/image251.emf"/><Relationship Id="rId19" Type="http://schemas.openxmlformats.org/officeDocument/2006/relationships/image" Target="../media/image260.emf"/><Relationship Id="rId4" Type="http://schemas.openxmlformats.org/officeDocument/2006/relationships/image" Target="../media/image245.emf"/><Relationship Id="rId9" Type="http://schemas.openxmlformats.org/officeDocument/2006/relationships/image" Target="../media/image250.emf"/><Relationship Id="rId14" Type="http://schemas.openxmlformats.org/officeDocument/2006/relationships/image" Target="../media/image255.emf"/><Relationship Id="rId22" Type="http://schemas.openxmlformats.org/officeDocument/2006/relationships/image" Target="../media/image263.emf"/><Relationship Id="rId27" Type="http://schemas.openxmlformats.org/officeDocument/2006/relationships/image" Target="../media/image26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13" Type="http://schemas.openxmlformats.org/officeDocument/2006/relationships/image" Target="../media/image283.emf"/><Relationship Id="rId3" Type="http://schemas.openxmlformats.org/officeDocument/2006/relationships/image" Target="../media/image273.emf"/><Relationship Id="rId7" Type="http://schemas.openxmlformats.org/officeDocument/2006/relationships/image" Target="../media/image277.emf"/><Relationship Id="rId12" Type="http://schemas.openxmlformats.org/officeDocument/2006/relationships/image" Target="../media/image282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6" Type="http://schemas.openxmlformats.org/officeDocument/2006/relationships/image" Target="../media/image276.emf"/><Relationship Id="rId11" Type="http://schemas.openxmlformats.org/officeDocument/2006/relationships/image" Target="../media/image281.emf"/><Relationship Id="rId5" Type="http://schemas.openxmlformats.org/officeDocument/2006/relationships/image" Target="../media/image275.emf"/><Relationship Id="rId10" Type="http://schemas.openxmlformats.org/officeDocument/2006/relationships/image" Target="../media/image280.emf"/><Relationship Id="rId4" Type="http://schemas.openxmlformats.org/officeDocument/2006/relationships/image" Target="../media/image274.wmf"/><Relationship Id="rId9" Type="http://schemas.openxmlformats.org/officeDocument/2006/relationships/image" Target="../media/image279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image" Target="../media/image296.emf"/><Relationship Id="rId3" Type="http://schemas.openxmlformats.org/officeDocument/2006/relationships/image" Target="../media/image286.emf"/><Relationship Id="rId7" Type="http://schemas.openxmlformats.org/officeDocument/2006/relationships/image" Target="../media/image290.wmf"/><Relationship Id="rId12" Type="http://schemas.openxmlformats.org/officeDocument/2006/relationships/image" Target="../media/image295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Relationship Id="rId6" Type="http://schemas.openxmlformats.org/officeDocument/2006/relationships/image" Target="../media/image289.emf"/><Relationship Id="rId11" Type="http://schemas.openxmlformats.org/officeDocument/2006/relationships/image" Target="../media/image294.emf"/><Relationship Id="rId5" Type="http://schemas.openxmlformats.org/officeDocument/2006/relationships/image" Target="../media/image288.emf"/><Relationship Id="rId15" Type="http://schemas.openxmlformats.org/officeDocument/2006/relationships/image" Target="../media/image298.emf"/><Relationship Id="rId10" Type="http://schemas.openxmlformats.org/officeDocument/2006/relationships/image" Target="../media/image293.emf"/><Relationship Id="rId4" Type="http://schemas.openxmlformats.org/officeDocument/2006/relationships/image" Target="../media/image287.wmf"/><Relationship Id="rId9" Type="http://schemas.openxmlformats.org/officeDocument/2006/relationships/image" Target="../media/image292.emf"/><Relationship Id="rId14" Type="http://schemas.openxmlformats.org/officeDocument/2006/relationships/image" Target="../media/image29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13" Type="http://schemas.openxmlformats.org/officeDocument/2006/relationships/image" Target="../media/image311.wmf"/><Relationship Id="rId18" Type="http://schemas.openxmlformats.org/officeDocument/2006/relationships/image" Target="../media/image316.wmf"/><Relationship Id="rId3" Type="http://schemas.openxmlformats.org/officeDocument/2006/relationships/image" Target="../media/image301.wmf"/><Relationship Id="rId7" Type="http://schemas.openxmlformats.org/officeDocument/2006/relationships/image" Target="../media/image305.emf"/><Relationship Id="rId12" Type="http://schemas.openxmlformats.org/officeDocument/2006/relationships/image" Target="../media/image310.emf"/><Relationship Id="rId17" Type="http://schemas.openxmlformats.org/officeDocument/2006/relationships/image" Target="../media/image315.wmf"/><Relationship Id="rId2" Type="http://schemas.openxmlformats.org/officeDocument/2006/relationships/image" Target="../media/image300.wmf"/><Relationship Id="rId16" Type="http://schemas.openxmlformats.org/officeDocument/2006/relationships/image" Target="../media/image314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11" Type="http://schemas.openxmlformats.org/officeDocument/2006/relationships/image" Target="../media/image309.emf"/><Relationship Id="rId5" Type="http://schemas.openxmlformats.org/officeDocument/2006/relationships/image" Target="../media/image303.emf"/><Relationship Id="rId15" Type="http://schemas.openxmlformats.org/officeDocument/2006/relationships/image" Target="../media/image313.wmf"/><Relationship Id="rId10" Type="http://schemas.openxmlformats.org/officeDocument/2006/relationships/image" Target="../media/image308.emf"/><Relationship Id="rId4" Type="http://schemas.openxmlformats.org/officeDocument/2006/relationships/image" Target="../media/image302.wmf"/><Relationship Id="rId9" Type="http://schemas.openxmlformats.org/officeDocument/2006/relationships/image" Target="../media/image307.emf"/><Relationship Id="rId14" Type="http://schemas.openxmlformats.org/officeDocument/2006/relationships/image" Target="../media/image3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3" Type="http://schemas.openxmlformats.org/officeDocument/2006/relationships/image" Target="../media/image319.emf"/><Relationship Id="rId7" Type="http://schemas.openxmlformats.org/officeDocument/2006/relationships/image" Target="../media/image323.emf"/><Relationship Id="rId2" Type="http://schemas.openxmlformats.org/officeDocument/2006/relationships/image" Target="../media/image318.wmf"/><Relationship Id="rId1" Type="http://schemas.openxmlformats.org/officeDocument/2006/relationships/image" Target="../media/image317.emf"/><Relationship Id="rId6" Type="http://schemas.openxmlformats.org/officeDocument/2006/relationships/image" Target="../media/image322.emf"/><Relationship Id="rId11" Type="http://schemas.openxmlformats.org/officeDocument/2006/relationships/image" Target="../media/image327.emf"/><Relationship Id="rId5" Type="http://schemas.openxmlformats.org/officeDocument/2006/relationships/image" Target="../media/image321.emf"/><Relationship Id="rId10" Type="http://schemas.openxmlformats.org/officeDocument/2006/relationships/image" Target="../media/image326.emf"/><Relationship Id="rId4" Type="http://schemas.openxmlformats.org/officeDocument/2006/relationships/image" Target="../media/image320.emf"/><Relationship Id="rId9" Type="http://schemas.openxmlformats.org/officeDocument/2006/relationships/image" Target="../media/image325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image" Target="../media/image340.wmf"/><Relationship Id="rId18" Type="http://schemas.openxmlformats.org/officeDocument/2006/relationships/image" Target="../media/image345.wmf"/><Relationship Id="rId3" Type="http://schemas.openxmlformats.org/officeDocument/2006/relationships/image" Target="../media/image330.emf"/><Relationship Id="rId21" Type="http://schemas.openxmlformats.org/officeDocument/2006/relationships/image" Target="../media/image348.emf"/><Relationship Id="rId7" Type="http://schemas.openxmlformats.org/officeDocument/2006/relationships/image" Target="../media/image334.wmf"/><Relationship Id="rId12" Type="http://schemas.openxmlformats.org/officeDocument/2006/relationships/image" Target="../media/image339.emf"/><Relationship Id="rId17" Type="http://schemas.openxmlformats.org/officeDocument/2006/relationships/image" Target="../media/image344.emf"/><Relationship Id="rId2" Type="http://schemas.openxmlformats.org/officeDocument/2006/relationships/image" Target="../media/image329.emf"/><Relationship Id="rId16" Type="http://schemas.openxmlformats.org/officeDocument/2006/relationships/image" Target="../media/image343.wmf"/><Relationship Id="rId20" Type="http://schemas.openxmlformats.org/officeDocument/2006/relationships/image" Target="../media/image347.emf"/><Relationship Id="rId1" Type="http://schemas.openxmlformats.org/officeDocument/2006/relationships/image" Target="../media/image328.emf"/><Relationship Id="rId6" Type="http://schemas.openxmlformats.org/officeDocument/2006/relationships/image" Target="../media/image333.wmf"/><Relationship Id="rId11" Type="http://schemas.openxmlformats.org/officeDocument/2006/relationships/image" Target="../media/image338.wmf"/><Relationship Id="rId5" Type="http://schemas.openxmlformats.org/officeDocument/2006/relationships/image" Target="../media/image332.wmf"/><Relationship Id="rId15" Type="http://schemas.openxmlformats.org/officeDocument/2006/relationships/image" Target="../media/image342.emf"/><Relationship Id="rId10" Type="http://schemas.openxmlformats.org/officeDocument/2006/relationships/image" Target="../media/image337.emf"/><Relationship Id="rId19" Type="http://schemas.openxmlformats.org/officeDocument/2006/relationships/image" Target="../media/image346.emf"/><Relationship Id="rId4" Type="http://schemas.openxmlformats.org/officeDocument/2006/relationships/image" Target="../media/image331.wmf"/><Relationship Id="rId9" Type="http://schemas.openxmlformats.org/officeDocument/2006/relationships/image" Target="../media/image336.emf"/><Relationship Id="rId14" Type="http://schemas.openxmlformats.org/officeDocument/2006/relationships/image" Target="../media/image341.emf"/><Relationship Id="rId22" Type="http://schemas.openxmlformats.org/officeDocument/2006/relationships/image" Target="../media/image34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emf"/><Relationship Id="rId5" Type="http://schemas.openxmlformats.org/officeDocument/2006/relationships/image" Target="../media/image19.wmf"/><Relationship Id="rId10" Type="http://schemas.openxmlformats.org/officeDocument/2006/relationships/image" Target="../media/image24.emf"/><Relationship Id="rId4" Type="http://schemas.openxmlformats.org/officeDocument/2006/relationships/image" Target="../media/image18.wmf"/><Relationship Id="rId9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emf"/><Relationship Id="rId10" Type="http://schemas.openxmlformats.org/officeDocument/2006/relationships/image" Target="../media/image35.w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37.wmf"/><Relationship Id="rId16" Type="http://schemas.openxmlformats.org/officeDocument/2006/relationships/image" Target="../media/image51.e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11" Type="http://schemas.openxmlformats.org/officeDocument/2006/relationships/image" Target="../media/image46.emf"/><Relationship Id="rId5" Type="http://schemas.openxmlformats.org/officeDocument/2006/relationships/image" Target="../media/image40.w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D25A9-9DB8-4221-88E7-EF172E0B7B2D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277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06BF63-FE4F-4A30-A564-9697FDD740F0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497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B783A2-3439-4F47-9035-E5ABE8A00EC9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157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37E576-C42D-4A48-81CB-D2C7A00AE378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085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7CF037-2890-4941-85C5-E9A2C62BBB7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913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80920B-727E-4A48-B867-A61C96E12172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点击按钮“雅可比”</a:t>
            </a:r>
            <a:r>
              <a:rPr lang="en-US" altLang="zh-CN" smtClean="0"/>
              <a:t>, </a:t>
            </a:r>
            <a:r>
              <a:rPr lang="zh-CN" altLang="en-US" smtClean="0"/>
              <a:t>可显示雅可比的简介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65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1C1C49-C1A2-4712-8C2C-427B16BAC546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5315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3C1308-7AE1-4FBC-A234-E610FFE54554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5321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354AC7-8D26-46FE-93B5-486844DD5429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 “公式”</a:t>
            </a:r>
            <a:r>
              <a:rPr lang="en-US" altLang="zh-CN" smtClean="0"/>
              <a:t>,</a:t>
            </a:r>
            <a:r>
              <a:rPr lang="zh-CN" altLang="en-US" smtClean="0"/>
              <a:t>可显示二阶线性方程组解的公式</a:t>
            </a:r>
            <a:r>
              <a:rPr lang="en-US" altLang="zh-CN" smtClean="0"/>
              <a:t>, </a:t>
            </a:r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74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3.emf"/><Relationship Id="rId18" Type="http://schemas.openxmlformats.org/officeDocument/2006/relationships/oleObject" Target="../embeddings/oleObject7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wmf"/><Relationship Id="rId5" Type="http://schemas.openxmlformats.org/officeDocument/2006/relationships/image" Target="../media/image77.e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4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68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135.w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38" Type="http://schemas.openxmlformats.org/officeDocument/2006/relationships/image" Target="../media/image13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39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5.emf"/><Relationship Id="rId26" Type="http://schemas.openxmlformats.org/officeDocument/2006/relationships/image" Target="../media/image149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53.e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5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48.emf"/><Relationship Id="rId32" Type="http://schemas.openxmlformats.org/officeDocument/2006/relationships/image" Target="../media/image152.emf"/><Relationship Id="rId37" Type="http://schemas.openxmlformats.org/officeDocument/2006/relationships/oleObject" Target="../embeddings/oleObject157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0.emf"/><Relationship Id="rId36" Type="http://schemas.openxmlformats.org/officeDocument/2006/relationships/image" Target="../media/image154.emf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1.emf"/><Relationship Id="rId35" Type="http://schemas.openxmlformats.org/officeDocument/2006/relationships/oleObject" Target="../embeddings/oleObject1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6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68.emf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oleObject" Target="../embeddings/oleObject17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69.e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76.emf"/><Relationship Id="rId18" Type="http://schemas.openxmlformats.org/officeDocument/2006/relationships/oleObject" Target="../embeddings/oleObject181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80.emf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7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23" Type="http://schemas.openxmlformats.org/officeDocument/2006/relationships/image" Target="../media/image181.e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79.e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1.bin"/><Relationship Id="rId26" Type="http://schemas.openxmlformats.org/officeDocument/2006/relationships/oleObject" Target="../embeddings/oleObject195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0.w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5.emf"/><Relationship Id="rId24" Type="http://schemas.openxmlformats.org/officeDocument/2006/relationships/oleObject" Target="../embeddings/oleObject194.bin"/><Relationship Id="rId5" Type="http://schemas.openxmlformats.org/officeDocument/2006/relationships/image" Target="../media/image182.emf"/><Relationship Id="rId15" Type="http://schemas.openxmlformats.org/officeDocument/2006/relationships/image" Target="../media/image187.wmf"/><Relationship Id="rId23" Type="http://schemas.openxmlformats.org/officeDocument/2006/relationships/image" Target="../media/image191.w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89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3.bin"/><Relationship Id="rId27" Type="http://schemas.openxmlformats.org/officeDocument/2006/relationships/image" Target="../media/image19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8.w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9" Type="http://schemas.openxmlformats.org/officeDocument/2006/relationships/image" Target="../media/image211.e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02.emf"/><Relationship Id="rId34" Type="http://schemas.openxmlformats.org/officeDocument/2006/relationships/oleObject" Target="../embeddings/oleObject211.bin"/><Relationship Id="rId7" Type="http://schemas.openxmlformats.org/officeDocument/2006/relationships/image" Target="../media/image195.e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00.emf"/><Relationship Id="rId25" Type="http://schemas.openxmlformats.org/officeDocument/2006/relationships/image" Target="../media/image204.wmf"/><Relationship Id="rId33" Type="http://schemas.openxmlformats.org/officeDocument/2006/relationships/image" Target="../media/image208.wmf"/><Relationship Id="rId38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29" Type="http://schemas.openxmlformats.org/officeDocument/2006/relationships/image" Target="../media/image206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7.emf"/><Relationship Id="rId24" Type="http://schemas.openxmlformats.org/officeDocument/2006/relationships/oleObject" Target="../embeddings/oleObject206.bin"/><Relationship Id="rId32" Type="http://schemas.openxmlformats.org/officeDocument/2006/relationships/oleObject" Target="../embeddings/oleObject210.bin"/><Relationship Id="rId37" Type="http://schemas.openxmlformats.org/officeDocument/2006/relationships/image" Target="../media/image210.wmf"/><Relationship Id="rId5" Type="http://schemas.openxmlformats.org/officeDocument/2006/relationships/image" Target="../media/image194.emf"/><Relationship Id="rId15" Type="http://schemas.openxmlformats.org/officeDocument/2006/relationships/image" Target="../media/image199.emf"/><Relationship Id="rId23" Type="http://schemas.openxmlformats.org/officeDocument/2006/relationships/image" Target="../media/image203.emf"/><Relationship Id="rId28" Type="http://schemas.openxmlformats.org/officeDocument/2006/relationships/oleObject" Target="../embeddings/oleObject208.bin"/><Relationship Id="rId36" Type="http://schemas.openxmlformats.org/officeDocument/2006/relationships/oleObject" Target="../embeddings/oleObject212.bin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201.emf"/><Relationship Id="rId31" Type="http://schemas.openxmlformats.org/officeDocument/2006/relationships/image" Target="../media/image207.e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6.e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205.wmf"/><Relationship Id="rId30" Type="http://schemas.openxmlformats.org/officeDocument/2006/relationships/oleObject" Target="../embeddings/oleObject209.bin"/><Relationship Id="rId35" Type="http://schemas.openxmlformats.org/officeDocument/2006/relationships/image" Target="../media/image20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3.e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5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23.emf"/><Relationship Id="rId26" Type="http://schemas.openxmlformats.org/officeDocument/2006/relationships/image" Target="../media/image227.e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emf"/><Relationship Id="rId20" Type="http://schemas.openxmlformats.org/officeDocument/2006/relationships/image" Target="../media/image22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7.e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26.e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21.emf"/><Relationship Id="rId22" Type="http://schemas.openxmlformats.org/officeDocument/2006/relationships/image" Target="../media/image22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2.wmf"/><Relationship Id="rId22" Type="http://schemas.openxmlformats.org/officeDocument/2006/relationships/image" Target="../media/image22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41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27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9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49.emf"/><Relationship Id="rId26" Type="http://schemas.openxmlformats.org/officeDocument/2006/relationships/image" Target="../media/image253.emf"/><Relationship Id="rId39" Type="http://schemas.openxmlformats.org/officeDocument/2006/relationships/oleObject" Target="../embeddings/oleObject266.bin"/><Relationship Id="rId21" Type="http://schemas.openxmlformats.org/officeDocument/2006/relationships/oleObject" Target="../embeddings/oleObject257.bin"/><Relationship Id="rId34" Type="http://schemas.openxmlformats.org/officeDocument/2006/relationships/image" Target="../media/image257.emf"/><Relationship Id="rId42" Type="http://schemas.openxmlformats.org/officeDocument/2006/relationships/image" Target="../media/image261.emf"/><Relationship Id="rId47" Type="http://schemas.openxmlformats.org/officeDocument/2006/relationships/oleObject" Target="../embeddings/oleObject270.bin"/><Relationship Id="rId50" Type="http://schemas.openxmlformats.org/officeDocument/2006/relationships/image" Target="../media/image265.emf"/><Relationship Id="rId55" Type="http://schemas.openxmlformats.org/officeDocument/2006/relationships/oleObject" Target="../embeddings/oleObject274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33" Type="http://schemas.openxmlformats.org/officeDocument/2006/relationships/oleObject" Target="../embeddings/oleObject263.bin"/><Relationship Id="rId38" Type="http://schemas.openxmlformats.org/officeDocument/2006/relationships/image" Target="../media/image259.emf"/><Relationship Id="rId46" Type="http://schemas.openxmlformats.org/officeDocument/2006/relationships/image" Target="../media/image263.emf"/><Relationship Id="rId59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emf"/><Relationship Id="rId29" Type="http://schemas.openxmlformats.org/officeDocument/2006/relationships/oleObject" Target="../embeddings/oleObject261.bin"/><Relationship Id="rId41" Type="http://schemas.openxmlformats.org/officeDocument/2006/relationships/oleObject" Target="../embeddings/oleObject267.bin"/><Relationship Id="rId54" Type="http://schemas.openxmlformats.org/officeDocument/2006/relationships/image" Target="../media/image267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52.emf"/><Relationship Id="rId32" Type="http://schemas.openxmlformats.org/officeDocument/2006/relationships/image" Target="../media/image256.emf"/><Relationship Id="rId37" Type="http://schemas.openxmlformats.org/officeDocument/2006/relationships/oleObject" Target="../embeddings/oleObject265.bin"/><Relationship Id="rId40" Type="http://schemas.openxmlformats.org/officeDocument/2006/relationships/image" Target="../media/image260.emf"/><Relationship Id="rId45" Type="http://schemas.openxmlformats.org/officeDocument/2006/relationships/oleObject" Target="../embeddings/oleObject269.bin"/><Relationship Id="rId53" Type="http://schemas.openxmlformats.org/officeDocument/2006/relationships/oleObject" Target="../embeddings/oleObject273.bin"/><Relationship Id="rId58" Type="http://schemas.openxmlformats.org/officeDocument/2006/relationships/image" Target="../media/image269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54.emf"/><Relationship Id="rId36" Type="http://schemas.openxmlformats.org/officeDocument/2006/relationships/image" Target="../media/image258.emf"/><Relationship Id="rId49" Type="http://schemas.openxmlformats.org/officeDocument/2006/relationships/oleObject" Target="../embeddings/oleObject271.bin"/><Relationship Id="rId57" Type="http://schemas.openxmlformats.org/officeDocument/2006/relationships/oleObject" Target="../embeddings/oleObject275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56.bin"/><Relationship Id="rId31" Type="http://schemas.openxmlformats.org/officeDocument/2006/relationships/oleObject" Target="../embeddings/oleObject262.bin"/><Relationship Id="rId44" Type="http://schemas.openxmlformats.org/officeDocument/2006/relationships/image" Target="../media/image262.emf"/><Relationship Id="rId52" Type="http://schemas.openxmlformats.org/officeDocument/2006/relationships/image" Target="../media/image266.emf"/><Relationship Id="rId60" Type="http://schemas.openxmlformats.org/officeDocument/2006/relationships/image" Target="../media/image270.emf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47.emf"/><Relationship Id="rId22" Type="http://schemas.openxmlformats.org/officeDocument/2006/relationships/image" Target="../media/image251.e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55.emf"/><Relationship Id="rId35" Type="http://schemas.openxmlformats.org/officeDocument/2006/relationships/oleObject" Target="../embeddings/oleObject264.bin"/><Relationship Id="rId43" Type="http://schemas.openxmlformats.org/officeDocument/2006/relationships/oleObject" Target="../embeddings/oleObject268.bin"/><Relationship Id="rId48" Type="http://schemas.openxmlformats.org/officeDocument/2006/relationships/image" Target="../media/image264.emf"/><Relationship Id="rId56" Type="http://schemas.openxmlformats.org/officeDocument/2006/relationships/image" Target="../media/image268.emf"/><Relationship Id="rId8" Type="http://schemas.openxmlformats.org/officeDocument/2006/relationships/image" Target="../media/image244.emf"/><Relationship Id="rId51" Type="http://schemas.openxmlformats.org/officeDocument/2006/relationships/oleObject" Target="../embeddings/oleObject272.bin"/><Relationship Id="rId3" Type="http://schemas.openxmlformats.org/officeDocument/2006/relationships/oleObject" Target="../embeddings/oleObject2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78.emf"/><Relationship Id="rId26" Type="http://schemas.openxmlformats.org/officeDocument/2006/relationships/image" Target="../media/image282.e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7.emf"/><Relationship Id="rId20" Type="http://schemas.openxmlformats.org/officeDocument/2006/relationships/image" Target="../media/image27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81.e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283.e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6.emf"/><Relationship Id="rId22" Type="http://schemas.openxmlformats.org/officeDocument/2006/relationships/image" Target="../media/image280.emf"/><Relationship Id="rId27" Type="http://schemas.openxmlformats.org/officeDocument/2006/relationships/oleObject" Target="../embeddings/oleObject2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1.wmf"/><Relationship Id="rId26" Type="http://schemas.openxmlformats.org/officeDocument/2006/relationships/image" Target="../media/image295.e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8.emf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0.wmf"/><Relationship Id="rId20" Type="http://schemas.openxmlformats.org/officeDocument/2006/relationships/image" Target="../media/image292.emf"/><Relationship Id="rId29" Type="http://schemas.openxmlformats.org/officeDocument/2006/relationships/oleObject" Target="../embeddings/oleObject303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5.e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94.emf"/><Relationship Id="rId32" Type="http://schemas.openxmlformats.org/officeDocument/2006/relationships/image" Target="../media/image298.e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96.emf"/><Relationship Id="rId10" Type="http://schemas.openxmlformats.org/officeDocument/2006/relationships/image" Target="../media/image287.wmf"/><Relationship Id="rId19" Type="http://schemas.openxmlformats.org/officeDocument/2006/relationships/oleObject" Target="../embeddings/oleObject298.bin"/><Relationship Id="rId31" Type="http://schemas.openxmlformats.org/officeDocument/2006/relationships/oleObject" Target="../embeddings/oleObject304.bin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9.emf"/><Relationship Id="rId22" Type="http://schemas.openxmlformats.org/officeDocument/2006/relationships/image" Target="../media/image293.emf"/><Relationship Id="rId27" Type="http://schemas.openxmlformats.org/officeDocument/2006/relationships/oleObject" Target="../embeddings/oleObject302.bin"/><Relationship Id="rId30" Type="http://schemas.openxmlformats.org/officeDocument/2006/relationships/image" Target="../media/image29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06.emf"/><Relationship Id="rId26" Type="http://schemas.openxmlformats.org/officeDocument/2006/relationships/image" Target="../media/image310.e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34" Type="http://schemas.openxmlformats.org/officeDocument/2006/relationships/image" Target="../media/image314.emf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03.e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6.bin"/><Relationship Id="rId33" Type="http://schemas.openxmlformats.org/officeDocument/2006/relationships/oleObject" Target="../embeddings/oleObject320.bin"/><Relationship Id="rId38" Type="http://schemas.openxmlformats.org/officeDocument/2006/relationships/image" Target="../media/image31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5.emf"/><Relationship Id="rId20" Type="http://schemas.openxmlformats.org/officeDocument/2006/relationships/image" Target="../media/image307.emf"/><Relationship Id="rId29" Type="http://schemas.openxmlformats.org/officeDocument/2006/relationships/oleObject" Target="../embeddings/oleObject318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309.emf"/><Relationship Id="rId32" Type="http://schemas.openxmlformats.org/officeDocument/2006/relationships/image" Target="../media/image313.wmf"/><Relationship Id="rId37" Type="http://schemas.openxmlformats.org/officeDocument/2006/relationships/oleObject" Target="../embeddings/oleObject322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28" Type="http://schemas.openxmlformats.org/officeDocument/2006/relationships/image" Target="../media/image311.wmf"/><Relationship Id="rId36" Type="http://schemas.openxmlformats.org/officeDocument/2006/relationships/image" Target="../media/image315.wmf"/><Relationship Id="rId10" Type="http://schemas.openxmlformats.org/officeDocument/2006/relationships/image" Target="../media/image302.wmf"/><Relationship Id="rId19" Type="http://schemas.openxmlformats.org/officeDocument/2006/relationships/oleObject" Target="../embeddings/oleObject313.bin"/><Relationship Id="rId31" Type="http://schemas.openxmlformats.org/officeDocument/2006/relationships/oleObject" Target="../embeddings/oleObject319.bin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04.emf"/><Relationship Id="rId22" Type="http://schemas.openxmlformats.org/officeDocument/2006/relationships/image" Target="../media/image308.emf"/><Relationship Id="rId27" Type="http://schemas.openxmlformats.org/officeDocument/2006/relationships/oleObject" Target="../embeddings/oleObject317.bin"/><Relationship Id="rId30" Type="http://schemas.openxmlformats.org/officeDocument/2006/relationships/image" Target="../media/image312.wmf"/><Relationship Id="rId35" Type="http://schemas.openxmlformats.org/officeDocument/2006/relationships/oleObject" Target="../embeddings/oleObject32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324.e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1.emf"/><Relationship Id="rId17" Type="http://schemas.openxmlformats.org/officeDocument/2006/relationships/oleObject" Target="../embeddings/oleObject3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3.emf"/><Relationship Id="rId20" Type="http://schemas.openxmlformats.org/officeDocument/2006/relationships/image" Target="../media/image325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327.e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10" Type="http://schemas.openxmlformats.org/officeDocument/2006/relationships/image" Target="../media/image320.e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317.e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22.emf"/><Relationship Id="rId22" Type="http://schemas.openxmlformats.org/officeDocument/2006/relationships/image" Target="../media/image32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335.emf"/><Relationship Id="rId26" Type="http://schemas.openxmlformats.org/officeDocument/2006/relationships/image" Target="../media/image339.emf"/><Relationship Id="rId39" Type="http://schemas.openxmlformats.org/officeDocument/2006/relationships/oleObject" Target="../embeddings/oleObject352.bin"/><Relationship Id="rId3" Type="http://schemas.openxmlformats.org/officeDocument/2006/relationships/oleObject" Target="../embeddings/oleObject334.bin"/><Relationship Id="rId21" Type="http://schemas.openxmlformats.org/officeDocument/2006/relationships/oleObject" Target="../embeddings/oleObject343.bin"/><Relationship Id="rId34" Type="http://schemas.openxmlformats.org/officeDocument/2006/relationships/image" Target="../media/image343.wmf"/><Relationship Id="rId42" Type="http://schemas.openxmlformats.org/officeDocument/2006/relationships/image" Target="../media/image347.emf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341.bin"/><Relationship Id="rId25" Type="http://schemas.openxmlformats.org/officeDocument/2006/relationships/oleObject" Target="../embeddings/oleObject345.bin"/><Relationship Id="rId33" Type="http://schemas.openxmlformats.org/officeDocument/2006/relationships/oleObject" Target="../embeddings/oleObject349.bin"/><Relationship Id="rId38" Type="http://schemas.openxmlformats.org/officeDocument/2006/relationships/image" Target="../media/image345.wmf"/><Relationship Id="rId46" Type="http://schemas.openxmlformats.org/officeDocument/2006/relationships/image" Target="../media/image34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4.wmf"/><Relationship Id="rId20" Type="http://schemas.openxmlformats.org/officeDocument/2006/relationships/image" Target="../media/image336.emf"/><Relationship Id="rId29" Type="http://schemas.openxmlformats.org/officeDocument/2006/relationships/oleObject" Target="../embeddings/oleObject347.bin"/><Relationship Id="rId41" Type="http://schemas.openxmlformats.org/officeDocument/2006/relationships/oleObject" Target="../embeddings/oleObject35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29.emf"/><Relationship Id="rId11" Type="http://schemas.openxmlformats.org/officeDocument/2006/relationships/oleObject" Target="../embeddings/oleObject338.bin"/><Relationship Id="rId24" Type="http://schemas.openxmlformats.org/officeDocument/2006/relationships/image" Target="../media/image338.wmf"/><Relationship Id="rId32" Type="http://schemas.openxmlformats.org/officeDocument/2006/relationships/image" Target="../media/image342.emf"/><Relationship Id="rId37" Type="http://schemas.openxmlformats.org/officeDocument/2006/relationships/oleObject" Target="../embeddings/oleObject351.bin"/><Relationship Id="rId40" Type="http://schemas.openxmlformats.org/officeDocument/2006/relationships/image" Target="../media/image346.emf"/><Relationship Id="rId45" Type="http://schemas.openxmlformats.org/officeDocument/2006/relationships/oleObject" Target="../embeddings/oleObject355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23" Type="http://schemas.openxmlformats.org/officeDocument/2006/relationships/oleObject" Target="../embeddings/oleObject344.bin"/><Relationship Id="rId28" Type="http://schemas.openxmlformats.org/officeDocument/2006/relationships/image" Target="../media/image340.wmf"/><Relationship Id="rId36" Type="http://schemas.openxmlformats.org/officeDocument/2006/relationships/image" Target="../media/image344.emf"/><Relationship Id="rId10" Type="http://schemas.openxmlformats.org/officeDocument/2006/relationships/image" Target="../media/image331.wmf"/><Relationship Id="rId19" Type="http://schemas.openxmlformats.org/officeDocument/2006/relationships/oleObject" Target="../embeddings/oleObject342.bin"/><Relationship Id="rId31" Type="http://schemas.openxmlformats.org/officeDocument/2006/relationships/oleObject" Target="../embeddings/oleObject348.bin"/><Relationship Id="rId44" Type="http://schemas.openxmlformats.org/officeDocument/2006/relationships/image" Target="../media/image348.emf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333.wmf"/><Relationship Id="rId22" Type="http://schemas.openxmlformats.org/officeDocument/2006/relationships/image" Target="../media/image337.emf"/><Relationship Id="rId27" Type="http://schemas.openxmlformats.org/officeDocument/2006/relationships/oleObject" Target="../embeddings/oleObject346.bin"/><Relationship Id="rId30" Type="http://schemas.openxmlformats.org/officeDocument/2006/relationships/image" Target="../media/image341.emf"/><Relationship Id="rId35" Type="http://schemas.openxmlformats.org/officeDocument/2006/relationships/oleObject" Target="../embeddings/oleObject350.bin"/><Relationship Id="rId43" Type="http://schemas.openxmlformats.org/officeDocument/2006/relationships/oleObject" Target="../embeddings/oleObject35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3.e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image" Target="../media/image2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15.emf"/><Relationship Id="rId15" Type="http://schemas.openxmlformats.org/officeDocument/2006/relationships/image" Target="../media/image20.wmf"/><Relationship Id="rId23" Type="http://schemas.openxmlformats.org/officeDocument/2006/relationships/image" Target="../media/image24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1.e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8.emf"/><Relationship Id="rId36" Type="http://schemas.openxmlformats.org/officeDocument/2006/relationships/image" Target="../media/image52.e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3719736" y="3291504"/>
            <a:ext cx="39950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ea typeface="楷体_GB2312" pitchFamily="49" charset="-122"/>
              </a:rPr>
              <a:t>一、一个方程的情形 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3719736" y="4282141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ea typeface="楷体_GB2312" pitchFamily="49" charset="-122"/>
              </a:rPr>
              <a:t>二、方程组的情形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287688" y="2177756"/>
            <a:ext cx="5439310" cy="707886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第四节 隐函数的微分法</a:t>
            </a:r>
            <a:endParaRPr lang="zh-CN" altLang="en-US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9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9336" y="315129"/>
            <a:ext cx="1407588" cy="679242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2 .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3352800" y="426177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若函数 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3986214" y="1149350"/>
          <a:ext cx="1709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公式" r:id="rId4" imgW="1828800" imgH="419126" progId="Equation.3">
                  <p:embed/>
                </p:oleObj>
              </mc:Choice>
              <mc:Fallback>
                <p:oleObj name="公式" r:id="rId4" imgW="182880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4" y="1149350"/>
                        <a:ext cx="1709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30483"/>
              </p:ext>
            </p:extLst>
          </p:nvPr>
        </p:nvGraphicFramePr>
        <p:xfrm>
          <a:off x="4572000" y="53806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公式" r:id="rId6" imgW="1428685" imgH="380897" progId="Equation.3">
                  <p:embed/>
                </p:oleObj>
              </mc:Choice>
              <mc:Fallback>
                <p:oleObj name="公式" r:id="rId6" imgW="14286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806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45619"/>
              </p:ext>
            </p:extLst>
          </p:nvPr>
        </p:nvGraphicFramePr>
        <p:xfrm>
          <a:off x="3736095" y="4485878"/>
          <a:ext cx="3919711" cy="111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" name="Equation" r:id="rId8" imgW="1612800" imgH="457200" progId="Equation.DSMT4">
                  <p:embed/>
                </p:oleObj>
              </mc:Choice>
              <mc:Fallback>
                <p:oleObj name="Equation" r:id="rId8" imgW="16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095" y="4485878"/>
                        <a:ext cx="3919711" cy="1114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5638800" y="1081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的某邻域内具有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连续偏导数 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893888" y="2940051"/>
            <a:ext cx="145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则方程</a:t>
            </a:r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3117851" y="3043238"/>
          <a:ext cx="1966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公式" r:id="rId10" imgW="1962056" imgH="380897" progId="Equation.3">
                  <p:embed/>
                </p:oleObj>
              </mc:Choice>
              <mc:Fallback>
                <p:oleObj name="公式" r:id="rId10" imgW="196205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3043238"/>
                        <a:ext cx="1966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5029200" y="292417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287755" name="Object 11"/>
          <p:cNvGraphicFramePr>
            <a:graphicFrameLocks noChangeAspect="1"/>
          </p:cNvGraphicFramePr>
          <p:nvPr/>
        </p:nvGraphicFramePr>
        <p:xfrm>
          <a:off x="5880100" y="3005138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" name="公式" r:id="rId12" imgW="1162173" imgH="419126" progId="Equation.3">
                  <p:embed/>
                </p:oleObj>
              </mc:Choice>
              <mc:Fallback>
                <p:oleObj name="公式" r:id="rId12" imgW="116217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005138"/>
                        <a:ext cx="116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并有连续偏导数</a:t>
            </a:r>
          </a:p>
        </p:txBody>
      </p:sp>
      <p:graphicFrame>
        <p:nvGraphicFramePr>
          <p:cNvPr id="287757" name="Object 13"/>
          <p:cNvGraphicFramePr>
            <a:graphicFrameLocks noChangeAspect="1"/>
          </p:cNvGraphicFramePr>
          <p:nvPr/>
        </p:nvGraphicFramePr>
        <p:xfrm>
          <a:off x="7956551" y="3587750"/>
          <a:ext cx="2233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公式" r:id="rId14" imgW="2228915" imgH="419126" progId="Equation.3">
                  <p:embed/>
                </p:oleObj>
              </mc:Choice>
              <mc:Fallback>
                <p:oleObj name="公式" r:id="rId14" imgW="222891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1" y="3587750"/>
                        <a:ext cx="2233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905000" y="3519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定一个单值连续函数 </a:t>
            </a:r>
            <a:r>
              <a:rPr lang="en-US" altLang="zh-CN" sz="2800" b="1" i="1">
                <a:ea typeface="楷体_GB2312" pitchFamily="49" charset="-122"/>
              </a:rPr>
              <a:t>z = f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x , y</a:t>
            </a:r>
            <a:r>
              <a:rPr lang="en-US" altLang="zh-CN" sz="2800" b="1">
                <a:ea typeface="楷体_GB2312" pitchFamily="49" charset="-122"/>
              </a:rPr>
              <a:t>) , 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893888" y="5697540"/>
            <a:ext cx="6324600" cy="519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定理证明从略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仅就求导公式推导如下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7010400" y="35337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满足</a:t>
            </a:r>
          </a:p>
        </p:txBody>
      </p:sp>
      <p:graphicFrame>
        <p:nvGraphicFramePr>
          <p:cNvPr id="287761" name="Object 17"/>
          <p:cNvGraphicFramePr>
            <a:graphicFrameLocks noChangeAspect="1"/>
          </p:cNvGraphicFramePr>
          <p:nvPr/>
        </p:nvGraphicFramePr>
        <p:xfrm>
          <a:off x="3230563" y="1709738"/>
          <a:ext cx="2297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公式" r:id="rId16" imgW="2466971" imgH="419126" progId="Equation.3">
                  <p:embed/>
                </p:oleObj>
              </mc:Choice>
              <mc:Fallback>
                <p:oleObj name="公式" r:id="rId16" imgW="246697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1709738"/>
                        <a:ext cx="2297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48685"/>
              </p:ext>
            </p:extLst>
          </p:nvPr>
        </p:nvGraphicFramePr>
        <p:xfrm>
          <a:off x="3215815" y="2273507"/>
          <a:ext cx="2347574" cy="52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" name="Equation" r:id="rId18" imgW="1117440" imgH="228600" progId="Equation.DSMT4">
                  <p:embed/>
                </p:oleObj>
              </mc:Choice>
              <mc:Fallback>
                <p:oleObj name="Equation" r:id="rId18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815" y="2273507"/>
                        <a:ext cx="2347574" cy="521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2667000" y="10668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 </a:t>
            </a:r>
            <a:r>
              <a:rPr lang="zh-CN" altLang="en-US" sz="2800" b="1">
                <a:ea typeface="楷体_GB2312" pitchFamily="49" charset="-122"/>
              </a:rPr>
              <a:t>在点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6038076" y="467084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满足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287765" name="Text Box 21"/>
          <p:cNvSpPr txBox="1">
            <a:spLocks noChangeArrowheads="1"/>
          </p:cNvSpPr>
          <p:nvPr/>
        </p:nvSpPr>
        <p:spPr bwMode="auto">
          <a:xfrm>
            <a:off x="2667001" y="1644651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2667001" y="2254251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7010400" y="294005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某一邻域内可唯一确</a:t>
            </a:r>
          </a:p>
        </p:txBody>
      </p:sp>
    </p:spTree>
    <p:extLst>
      <p:ext uri="{BB962C8B-B14F-4D97-AF65-F5344CB8AC3E}">
        <p14:creationId xmlns:p14="http://schemas.microsoft.com/office/powerpoint/2010/main" val="11009560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1" grpId="0" autoUpdateAnimBg="0"/>
      <p:bldP spid="287752" grpId="0" autoUpdateAnimBg="0"/>
      <p:bldP spid="287754" grpId="0" autoUpdateAnimBg="0"/>
      <p:bldP spid="287756" grpId="0" autoUpdateAnimBg="0"/>
      <p:bldP spid="287758" grpId="0" autoUpdateAnimBg="0"/>
      <p:bldP spid="287759" grpId="0"/>
      <p:bldP spid="287760" grpId="0" autoUpdateAnimBg="0"/>
      <p:bldP spid="287763" grpId="0" autoUpdateAnimBg="0"/>
      <p:bldP spid="287765" grpId="0" autoUpdateAnimBg="0"/>
      <p:bldP spid="287766" grpId="0" autoUpdateAnimBg="0"/>
      <p:bldP spid="2877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691653"/>
              </p:ext>
            </p:extLst>
          </p:nvPr>
        </p:nvGraphicFramePr>
        <p:xfrm>
          <a:off x="3670300" y="1276890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公式" r:id="rId4" imgW="3038515" imgH="380897" progId="Equation.3">
                  <p:embed/>
                </p:oleObj>
              </mc:Choice>
              <mc:Fallback>
                <p:oleObj name="公式" r:id="rId4" imgW="30385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276890"/>
                        <a:ext cx="304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4544982" y="19991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两边对 </a:t>
            </a:r>
            <a:r>
              <a:rPr lang="en-US" altLang="zh-CN" sz="2800" b="1" i="1">
                <a:ea typeface="楷体_GB2312" pitchFamily="49" charset="-122"/>
              </a:rPr>
              <a:t>x </a:t>
            </a:r>
            <a:r>
              <a:rPr lang="zh-CN" altLang="en-US" sz="2800" b="1">
                <a:ea typeface="楷体_GB2312" pitchFamily="49" charset="-122"/>
              </a:rPr>
              <a:t>求偏导</a:t>
            </a:r>
          </a:p>
        </p:txBody>
      </p:sp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4419600" y="1877656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98214"/>
              </p:ext>
            </p:extLst>
          </p:nvPr>
        </p:nvGraphicFramePr>
        <p:xfrm>
          <a:off x="3581370" y="2720412"/>
          <a:ext cx="502983" cy="57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70" y="2720412"/>
                        <a:ext cx="502983" cy="57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008"/>
              </p:ext>
            </p:extLst>
          </p:nvPr>
        </p:nvGraphicFramePr>
        <p:xfrm>
          <a:off x="3659416" y="4217884"/>
          <a:ext cx="1594743" cy="99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Equation" r:id="rId8" imgW="711000" imgH="444240" progId="Equation.DSMT4">
                  <p:embed/>
                </p:oleObj>
              </mc:Choice>
              <mc:Fallback>
                <p:oleObj name="Equation" r:id="rId8" imgW="711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416" y="4217884"/>
                        <a:ext cx="1594743" cy="99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4419600" y="3352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35339"/>
              </p:ext>
            </p:extLst>
          </p:nvPr>
        </p:nvGraphicFramePr>
        <p:xfrm>
          <a:off x="4334321" y="5197475"/>
          <a:ext cx="1577345" cy="101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10" imgW="711000" imgH="457200" progId="Equation.DSMT4">
                  <p:embed/>
                </p:oleObj>
              </mc:Choice>
              <mc:Fallback>
                <p:oleObj name="Equation" r:id="rId10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321" y="5197475"/>
                        <a:ext cx="1577345" cy="1016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2495550" y="5300663"/>
            <a:ext cx="169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同样可得</a:t>
            </a:r>
          </a:p>
        </p:txBody>
      </p:sp>
      <p:graphicFrame>
        <p:nvGraphicFramePr>
          <p:cNvPr id="145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677"/>
              </p:ext>
            </p:extLst>
          </p:nvPr>
        </p:nvGraphicFramePr>
        <p:xfrm>
          <a:off x="2334839" y="708088"/>
          <a:ext cx="7726862" cy="50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Equation" r:id="rId12" imgW="3492360" imgH="215640" progId="Equation.DSMT4">
                  <p:embed/>
                </p:oleObj>
              </mc:Choice>
              <mc:Fallback>
                <p:oleObj name="Equation" r:id="rId12" imgW="349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39" y="708088"/>
                        <a:ext cx="7726862" cy="50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9984432" y="66070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89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92058"/>
              </p:ext>
            </p:extLst>
          </p:nvPr>
        </p:nvGraphicFramePr>
        <p:xfrm>
          <a:off x="4104531" y="2714122"/>
          <a:ext cx="765126" cy="57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Equation" r:id="rId14" imgW="304560" imgH="228600" progId="Equation.DSMT4">
                  <p:embed/>
                </p:oleObj>
              </mc:Choice>
              <mc:Fallback>
                <p:oleObj name="Equation" r:id="rId14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531" y="2714122"/>
                        <a:ext cx="765126" cy="572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70116"/>
              </p:ext>
            </p:extLst>
          </p:nvPr>
        </p:nvGraphicFramePr>
        <p:xfrm>
          <a:off x="4959350" y="2554289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公式" r:id="rId16" imgW="457374" imgH="904978" progId="Equation.3">
                  <p:embed/>
                </p:oleObj>
              </mc:Choice>
              <mc:Fallback>
                <p:oleObj name="公式" r:id="rId16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2554289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15211"/>
              </p:ext>
            </p:extLst>
          </p:nvPr>
        </p:nvGraphicFramePr>
        <p:xfrm>
          <a:off x="5573682" y="28479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公式" r:id="rId18" imgW="485829" imgH="304787" progId="Equation.3">
                  <p:embed/>
                </p:oleObj>
              </mc:Choice>
              <mc:Fallback>
                <p:oleObj name="公式" r:id="rId18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682" y="284797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51373"/>
              </p:ext>
            </p:extLst>
          </p:nvPr>
        </p:nvGraphicFramePr>
        <p:xfrm>
          <a:off x="4794421" y="3540840"/>
          <a:ext cx="4757963" cy="53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tion" r:id="rId20" imgW="2070000" imgH="228600" progId="Equation.DSMT4">
                  <p:embed/>
                </p:oleObj>
              </mc:Choice>
              <mc:Fallback>
                <p:oleObj name="Equation" r:id="rId20" imgW="20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421" y="3540840"/>
                        <a:ext cx="4757963" cy="53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3387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utoUpdateAnimBg="0"/>
      <p:bldP spid="289796" grpId="0" animBg="1"/>
      <p:bldP spid="289799" grpId="0" animBg="1"/>
      <p:bldP spid="289801" grpId="0" autoUpdateAnimBg="0"/>
      <p:bldP spid="2898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43957" y="693914"/>
            <a:ext cx="1524000" cy="56515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83176"/>
              </p:ext>
            </p:extLst>
          </p:nvPr>
        </p:nvGraphicFramePr>
        <p:xfrm>
          <a:off x="3468687" y="665162"/>
          <a:ext cx="3148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6" name="公式" r:id="rId3" imgW="3143315" imgH="495236" progId="Equation.3">
                  <p:embed/>
                </p:oleObj>
              </mc:Choice>
              <mc:Fallback>
                <p:oleObj name="公式" r:id="rId3" imgW="314331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665162"/>
                        <a:ext cx="3148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2043957" y="133759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 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利用隐函数求导</a:t>
            </a:r>
          </a:p>
        </p:txBody>
      </p:sp>
      <p:graphicFrame>
        <p:nvGraphicFramePr>
          <p:cNvPr id="291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65377"/>
              </p:ext>
            </p:extLst>
          </p:nvPr>
        </p:nvGraphicFramePr>
        <p:xfrm>
          <a:off x="2916238" y="1778001"/>
          <a:ext cx="3071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7" name="公式" r:id="rId5" imgW="3066970" imgH="904978" progId="Equation.3">
                  <p:embed/>
                </p:oleObj>
              </mc:Choice>
              <mc:Fallback>
                <p:oleObj name="公式" r:id="rId5" imgW="30669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8001"/>
                        <a:ext cx="3071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2846388" y="4806950"/>
          <a:ext cx="238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8" name="公式" r:id="rId7" imgW="2381257" imgH="1009586" progId="Equation.3">
                  <p:embed/>
                </p:oleObj>
              </mc:Choice>
              <mc:Fallback>
                <p:oleObj name="公式" r:id="rId7" imgW="2381257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806950"/>
                        <a:ext cx="2387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03799"/>
              </p:ext>
            </p:extLst>
          </p:nvPr>
        </p:nvGraphicFramePr>
        <p:xfrm>
          <a:off x="7018851" y="1742717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9" name="公式" r:id="rId9" imgW="1447771" imgH="904978" progId="Equation.3">
                  <p:embed/>
                </p:oleObj>
              </mc:Choice>
              <mc:Fallback>
                <p:oleObj name="公式" r:id="rId9" imgW="144777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851" y="1742717"/>
                        <a:ext cx="146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2760664" y="3724276"/>
          <a:ext cx="439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0" name="公式" r:id="rId11" imgW="438287" imgH="380897" progId="Equation.3">
                  <p:embed/>
                </p:oleObj>
              </mc:Choice>
              <mc:Fallback>
                <p:oleObj name="公式" r:id="rId11" imgW="43828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4" y="3724276"/>
                        <a:ext cx="4397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6172200" y="2222090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3259138" y="3495675"/>
          <a:ext cx="101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1" name="公式" r:id="rId13" imgW="1009484" imgH="904978" progId="Equation.3">
                  <p:embed/>
                </p:oleObj>
              </mc:Choice>
              <mc:Fallback>
                <p:oleObj name="公式" r:id="rId13" imgW="100948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495675"/>
                        <a:ext cx="101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11"/>
          <p:cNvGraphicFramePr>
            <a:graphicFrameLocks noChangeAspect="1"/>
          </p:cNvGraphicFramePr>
          <p:nvPr/>
        </p:nvGraphicFramePr>
        <p:xfrm>
          <a:off x="4262438" y="3389313"/>
          <a:ext cx="129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" name="公式" r:id="rId15" imgW="1285712" imgH="1009586" progId="Equation.3">
                  <p:embed/>
                </p:oleObj>
              </mc:Choice>
              <mc:Fallback>
                <p:oleObj name="公式" r:id="rId15" imgW="1285712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389313"/>
                        <a:ext cx="129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2" name="Object 12"/>
          <p:cNvGraphicFramePr>
            <a:graphicFrameLocks noChangeAspect="1"/>
          </p:cNvGraphicFramePr>
          <p:nvPr/>
        </p:nvGraphicFramePr>
        <p:xfrm>
          <a:off x="5661025" y="3384550"/>
          <a:ext cx="165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3" name="公式" r:id="rId17" imgW="1638286" imgH="1009586" progId="Equation.3">
                  <p:embed/>
                </p:oleObj>
              </mc:Choice>
              <mc:Fallback>
                <p:oleObj name="公式" r:id="rId17" imgW="1638286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3384550"/>
                        <a:ext cx="1651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3" name="Object 13"/>
          <p:cNvGraphicFramePr>
            <a:graphicFrameLocks noChangeAspect="1"/>
          </p:cNvGraphicFramePr>
          <p:nvPr/>
        </p:nvGraphicFramePr>
        <p:xfrm>
          <a:off x="3943350" y="4452938"/>
          <a:ext cx="133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4" name="公式" r:id="rId19" imgW="1323885" imgH="904978" progId="Equation.3">
                  <p:embed/>
                </p:oleObj>
              </mc:Choice>
              <mc:Fallback>
                <p:oleObj name="公式" r:id="rId19" imgW="132388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4452938"/>
                        <a:ext cx="133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4" name="Object 14"/>
          <p:cNvGraphicFramePr>
            <a:graphicFrameLocks noChangeAspect="1"/>
          </p:cNvGraphicFramePr>
          <p:nvPr/>
        </p:nvGraphicFramePr>
        <p:xfrm>
          <a:off x="5359401" y="4822825"/>
          <a:ext cx="2157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5" name="公式" r:id="rId21" imgW="2152570" imgH="1009586" progId="Equation.3">
                  <p:embed/>
                </p:oleObj>
              </mc:Choice>
              <mc:Fallback>
                <p:oleObj name="公式" r:id="rId21" imgW="2152570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822825"/>
                        <a:ext cx="21574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4118487" y="2780101"/>
            <a:ext cx="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6" name="Rectangle 16"/>
          <p:cNvSpPr>
            <a:spLocks noChangeArrowheads="1"/>
          </p:cNvSpPr>
          <p:nvPr/>
        </p:nvSpPr>
        <p:spPr bwMode="auto">
          <a:xfrm>
            <a:off x="7162800" y="1676400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800" b="1">
              <a:ea typeface="楷体_GB2312" pitchFamily="49" charset="-122"/>
            </a:endParaRPr>
          </a:p>
        </p:txBody>
      </p:sp>
      <p:graphicFrame>
        <p:nvGraphicFramePr>
          <p:cNvPr id="146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829790"/>
              </p:ext>
            </p:extLst>
          </p:nvPr>
        </p:nvGraphicFramePr>
        <p:xfrm>
          <a:off x="6731000" y="452688"/>
          <a:ext cx="1162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6" name="公式" r:id="rId23" imgW="1162173" imgH="1009586" progId="Equation.3">
                  <p:embed/>
                </p:oleObj>
              </mc:Choice>
              <mc:Fallback>
                <p:oleObj name="公式" r:id="rId23" imgW="1162173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52688"/>
                        <a:ext cx="1162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4067931" y="2780101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再对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</a:p>
        </p:txBody>
      </p:sp>
    </p:spTree>
    <p:extLst>
      <p:ext uri="{BB962C8B-B14F-4D97-AF65-F5344CB8AC3E}">
        <p14:creationId xmlns:p14="http://schemas.microsoft.com/office/powerpoint/2010/main" val="4145453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build="p" autoUpdateAnimBg="0"/>
      <p:bldP spid="291849" grpId="0" animBg="1"/>
      <p:bldP spid="291855" grpId="0" animBg="1"/>
      <p:bldP spid="291856" grpId="0" autoUpdateAnimBg="0"/>
      <p:bldP spid="2918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1753" y="774772"/>
            <a:ext cx="2971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利用公式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2151753" y="144258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37703"/>
              </p:ext>
            </p:extLst>
          </p:nvPr>
        </p:nvGraphicFramePr>
        <p:xfrm>
          <a:off x="3260827" y="1504614"/>
          <a:ext cx="4327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2" name="公式" r:id="rId3" imgW="4324227" imgH="495236" progId="Equation.3">
                  <p:embed/>
                </p:oleObj>
              </mc:Choice>
              <mc:Fallback>
                <p:oleObj name="公式" r:id="rId3" imgW="432422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827" y="1504614"/>
                        <a:ext cx="4327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151753" y="209768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65469"/>
              </p:ext>
            </p:extLst>
          </p:nvPr>
        </p:nvGraphicFramePr>
        <p:xfrm>
          <a:off x="3215681" y="2124799"/>
          <a:ext cx="1368152" cy="53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1" y="2124799"/>
                        <a:ext cx="1368152" cy="53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9386"/>
              </p:ext>
            </p:extLst>
          </p:nvPr>
        </p:nvGraphicFramePr>
        <p:xfrm>
          <a:off x="2837552" y="2768271"/>
          <a:ext cx="2428032" cy="98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4" name="Equation" r:id="rId7" imgW="1104840" imgH="444240" progId="Equation.DSMT4">
                  <p:embed/>
                </p:oleObj>
              </mc:Choice>
              <mc:Fallback>
                <p:oleObj name="Equation" r:id="rId7" imgW="1104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552" y="2768271"/>
                        <a:ext cx="2428032" cy="980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4315083" y="380155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zh-CN" sz="2800" b="1" dirty="0">
                <a:ea typeface="楷体_GB2312" pitchFamily="49" charset="-122"/>
              </a:rPr>
              <a:t>求偏导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4315083" y="3650073"/>
            <a:ext cx="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2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30296"/>
              </p:ext>
            </p:extLst>
          </p:nvPr>
        </p:nvGraphicFramePr>
        <p:xfrm>
          <a:off x="2714727" y="4700588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5" name="公式" r:id="rId9" imgW="2400343" imgH="1009586" progId="Equation.3">
                  <p:embed/>
                </p:oleObj>
              </mc:Choice>
              <mc:Fallback>
                <p:oleObj name="公式" r:id="rId9" imgW="2400343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727" y="4700588"/>
                        <a:ext cx="2413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67871"/>
              </p:ext>
            </p:extLst>
          </p:nvPr>
        </p:nvGraphicFramePr>
        <p:xfrm>
          <a:off x="5140632" y="4323173"/>
          <a:ext cx="2286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6" name="公式" r:id="rId11" imgW="2276457" imgH="1400214" progId="Equation.3">
                  <p:embed/>
                </p:oleObj>
              </mc:Choice>
              <mc:Fallback>
                <p:oleObj name="公式" r:id="rId11" imgW="2276457" imgH="14002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632" y="4323173"/>
                        <a:ext cx="2286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869715"/>
              </p:ext>
            </p:extLst>
          </p:nvPr>
        </p:nvGraphicFramePr>
        <p:xfrm>
          <a:off x="7451006" y="4716873"/>
          <a:ext cx="2159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7" name="公式" r:id="rId13" imgW="2152570" imgH="1009586" progId="Equation.3">
                  <p:embed/>
                </p:oleObj>
              </mc:Choice>
              <mc:Fallback>
                <p:oleObj name="公式" r:id="rId13" imgW="2152570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006" y="4716873"/>
                        <a:ext cx="2159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336243"/>
              </p:ext>
            </p:extLst>
          </p:nvPr>
        </p:nvGraphicFramePr>
        <p:xfrm>
          <a:off x="5356942" y="2777372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8" name="公式" r:id="rId15" imgW="1257257" imgH="857366" progId="Equation.3">
                  <p:embed/>
                </p:oleObj>
              </mc:Choice>
              <mc:Fallback>
                <p:oleObj name="公式" r:id="rId15" imgW="1257257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942" y="2777372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1390"/>
              </p:ext>
            </p:extLst>
          </p:nvPr>
        </p:nvGraphicFramePr>
        <p:xfrm>
          <a:off x="6718300" y="2777372"/>
          <a:ext cx="101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9" name="公式" r:id="rId17" imgW="1009484" imgH="857366" progId="Equation.3">
                  <p:embed/>
                </p:oleObj>
              </mc:Choice>
              <mc:Fallback>
                <p:oleObj name="公式" r:id="rId17" imgW="1009484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777372"/>
                        <a:ext cx="1016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41549"/>
              </p:ext>
            </p:extLst>
          </p:nvPr>
        </p:nvGraphicFramePr>
        <p:xfrm>
          <a:off x="4901416" y="2119075"/>
          <a:ext cx="1646733" cy="52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0" name="Equation" r:id="rId19" imgW="723600" imgH="228600" progId="Equation.DSMT4">
                  <p:embed/>
                </p:oleObj>
              </mc:Choice>
              <mc:Fallback>
                <p:oleObj name="Equation" r:id="rId19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416" y="2119075"/>
                        <a:ext cx="1646733" cy="52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1896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utoUpdateAnimBg="0"/>
      <p:bldP spid="292869" grpId="0" autoUpdateAnimBg="0"/>
      <p:bldP spid="292872" grpId="0" autoUpdateAnimBg="0"/>
      <p:bldP spid="2928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title"/>
          </p:nvPr>
        </p:nvSpPr>
        <p:spPr>
          <a:xfrm>
            <a:off x="2133659" y="324749"/>
            <a:ext cx="1279091" cy="769955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333998" y="46937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微分法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0871"/>
              </p:ext>
            </p:extLst>
          </p:nvPr>
        </p:nvGraphicFramePr>
        <p:xfrm>
          <a:off x="3298825" y="1631950"/>
          <a:ext cx="4518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631950"/>
                        <a:ext cx="4518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19536" y="103951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方程两边同时求全微分，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63552" y="21935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整理得，</a:t>
            </a:r>
            <a:endParaRPr lang="zh-CN" altLang="en-US" sz="2800" b="1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13565"/>
              </p:ext>
            </p:extLst>
          </p:nvPr>
        </p:nvGraphicFramePr>
        <p:xfrm>
          <a:off x="3439009" y="2605594"/>
          <a:ext cx="36512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5" imgW="1549080" imgH="419040" progId="Equation.DSMT4">
                  <p:embed/>
                </p:oleObj>
              </mc:Choice>
              <mc:Fallback>
                <p:oleObj name="Equation" r:id="rId5" imgW="1549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009" y="2605594"/>
                        <a:ext cx="36512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96059" y="35588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02103"/>
              </p:ext>
            </p:extLst>
          </p:nvPr>
        </p:nvGraphicFramePr>
        <p:xfrm>
          <a:off x="3454634" y="3905666"/>
          <a:ext cx="3819529" cy="103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34" y="3905666"/>
                        <a:ext cx="3819529" cy="1035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27435"/>
              </p:ext>
            </p:extLst>
          </p:nvPr>
        </p:nvGraphicFramePr>
        <p:xfrm>
          <a:off x="4636332" y="5260174"/>
          <a:ext cx="1256603" cy="38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Equation" r:id="rId9" imgW="330120" imgH="101520" progId="Equation.DSMT4">
                  <p:embed/>
                </p:oleObj>
              </mc:Choice>
              <mc:Fallback>
                <p:oleObj name="Equation" r:id="rId9" imgW="3301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6332" y="5260174"/>
                        <a:ext cx="1256603" cy="38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45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>
            <p:extLst/>
          </p:nvPr>
        </p:nvGraphicFramePr>
        <p:xfrm>
          <a:off x="8315692" y="347427"/>
          <a:ext cx="28384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3" imgW="1295280" imgH="507960" progId="Equation.DSMT4">
                  <p:embed/>
                </p:oleObj>
              </mc:Choice>
              <mc:Fallback>
                <p:oleObj name="Equation" r:id="rId3" imgW="1295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692" y="347427"/>
                        <a:ext cx="28384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942062" y="534679"/>
            <a:ext cx="2127915" cy="523220"/>
            <a:chOff x="6334915" y="1506788"/>
            <a:chExt cx="2127915" cy="523220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6334915" y="1535551"/>
            <a:ext cx="1724935" cy="494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7" name="Equation" r:id="rId5" imgW="723600" imgH="203040" progId="Equation.DSMT4">
                    <p:embed/>
                  </p:oleObj>
                </mc:Choice>
                <mc:Fallback>
                  <p:oleObj name="Equation" r:id="rId5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915" y="1535551"/>
                          <a:ext cx="1724935" cy="494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7919091" y="150678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由</a:t>
              </a:r>
              <a:endParaRPr lang="zh-CN" altLang="en-US" sz="2800" b="1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34572" y="508589"/>
            <a:ext cx="3552794" cy="558248"/>
            <a:chOff x="4382986" y="646564"/>
            <a:chExt cx="3552794" cy="55824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4382986" y="646564"/>
            <a:ext cx="2411114" cy="542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Equation" r:id="rId7" imgW="1041120" imgH="228600" progId="Equation.DSMT4">
                    <p:embed/>
                  </p:oleObj>
                </mc:Choice>
                <mc:Fallback>
                  <p:oleObj name="Equation" r:id="rId7" imgW="1041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986" y="646564"/>
                          <a:ext cx="2411114" cy="542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6669087" y="681592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确定，</a:t>
              </a:r>
              <a:endParaRPr lang="zh-CN" altLang="en-US" sz="2800" b="1" dirty="0"/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3962" y="527298"/>
            <a:ext cx="2244080" cy="56515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设函数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645811" y="1424308"/>
          <a:ext cx="3676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9" imgW="1587240" imgH="215640" progId="Equation.DSMT4">
                  <p:embed/>
                </p:oleObj>
              </mc:Choice>
              <mc:Fallback>
                <p:oleObj name="Equation" r:id="rId9" imgW="1587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811" y="1424308"/>
                        <a:ext cx="3676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83962" y="1396044"/>
            <a:ext cx="6480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5379887" y="1424620"/>
          <a:ext cx="5148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11" imgW="2222280" imgH="228600" progId="Equation.DSMT4">
                  <p:embed/>
                </p:oleObj>
              </mc:Choice>
              <mc:Fallback>
                <p:oleObj name="Equation" r:id="rId11" imgW="222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887" y="1424620"/>
                        <a:ext cx="5148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1187897" y="1854551"/>
          <a:ext cx="37353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13" imgW="1612800" imgH="406080" progId="Equation.DSMT4">
                  <p:embed/>
                </p:oleObj>
              </mc:Choice>
              <mc:Fallback>
                <p:oleObj name="Equation" r:id="rId13" imgW="1612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97" y="1854551"/>
                        <a:ext cx="37353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/>
          </p:nvPr>
        </p:nvGraphicFramePr>
        <p:xfrm>
          <a:off x="5069977" y="1886457"/>
          <a:ext cx="30289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15" imgW="1307880" imgH="406080" progId="Equation.DSMT4">
                  <p:embed/>
                </p:oleObj>
              </mc:Choice>
              <mc:Fallback>
                <p:oleObj name="Equation" r:id="rId15" imgW="1307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977" y="1886457"/>
                        <a:ext cx="30289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/>
          </p:nvPr>
        </p:nvGraphicFramePr>
        <p:xfrm>
          <a:off x="1084878" y="2761880"/>
          <a:ext cx="43227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17" imgW="1866600" imgH="469800" progId="Equation.DSMT4">
                  <p:embed/>
                </p:oleObj>
              </mc:Choice>
              <mc:Fallback>
                <p:oleObj name="Equation" r:id="rId17" imgW="1866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78" y="2761880"/>
                        <a:ext cx="43227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/>
          </p:nvPr>
        </p:nvGraphicFramePr>
        <p:xfrm>
          <a:off x="5598614" y="2772841"/>
          <a:ext cx="5000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Equation" r:id="rId19" imgW="2158920" imgH="406080" progId="Equation.DSMT4">
                  <p:embed/>
                </p:oleObj>
              </mc:Choice>
              <mc:Fallback>
                <p:oleObj name="Equation" r:id="rId19" imgW="2158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14" y="2772841"/>
                        <a:ext cx="5000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/>
          </p:nvPr>
        </p:nvGraphicFramePr>
        <p:xfrm>
          <a:off x="1041400" y="3788959"/>
          <a:ext cx="50944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21" imgW="2489040" imgH="596880" progId="Equation.DSMT4">
                  <p:embed/>
                </p:oleObj>
              </mc:Choice>
              <mc:Fallback>
                <p:oleObj name="Equation" r:id="rId21" imgW="24890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788959"/>
                        <a:ext cx="509443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/>
          </p:nvPr>
        </p:nvGraphicFramePr>
        <p:xfrm>
          <a:off x="6456040" y="4149080"/>
          <a:ext cx="42878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23" imgW="2057400" imgH="406080" progId="Equation.DSMT4">
                  <p:embed/>
                </p:oleObj>
              </mc:Choice>
              <mc:Fallback>
                <p:oleObj name="Equation" r:id="rId23" imgW="205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4149080"/>
                        <a:ext cx="42878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/>
          </p:nvPr>
        </p:nvGraphicFramePr>
        <p:xfrm>
          <a:off x="1041400" y="5168900"/>
          <a:ext cx="53800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25" imgW="2323800" imgH="507960" progId="Equation.DSMT4">
                  <p:embed/>
                </p:oleObj>
              </mc:Choice>
              <mc:Fallback>
                <p:oleObj name="Equation" r:id="rId25" imgW="2323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168900"/>
                        <a:ext cx="53800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911700" y="1066837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年数学二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>
            <p:extLst/>
          </p:nvPr>
        </p:nvGraphicFramePr>
        <p:xfrm>
          <a:off x="9220069" y="328504"/>
          <a:ext cx="2949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3" imgW="1346040" imgH="533160" progId="Equation.DSMT4">
                  <p:embed/>
                </p:oleObj>
              </mc:Choice>
              <mc:Fallback>
                <p:oleObj name="Equation" r:id="rId3" imgW="13460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069" y="328504"/>
                        <a:ext cx="29495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534197" y="606755"/>
            <a:ext cx="2697707" cy="523220"/>
            <a:chOff x="6334915" y="1506788"/>
            <a:chExt cx="2850869" cy="523220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6334915" y="1535551"/>
            <a:ext cx="1724935" cy="494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4" name="Equation" r:id="rId5" imgW="723600" imgH="203040" progId="Equation.DSMT4">
                    <p:embed/>
                  </p:oleObj>
                </mc:Choice>
                <mc:Fallback>
                  <p:oleObj name="Equation" r:id="rId5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915" y="1535551"/>
                          <a:ext cx="1724935" cy="494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7919091" y="1506788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由方程</a:t>
              </a:r>
              <a:endParaRPr lang="zh-CN" altLang="en-US" sz="2800" b="1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44135" y="569277"/>
            <a:ext cx="4277183" cy="548025"/>
            <a:chOff x="3898900" y="641158"/>
            <a:chExt cx="4277183" cy="54802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898900" y="646258"/>
            <a:ext cx="3112106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5" name="Equation" r:id="rId7" imgW="1460160" imgH="228600" progId="Equation.DSMT4">
                    <p:embed/>
                  </p:oleObj>
                </mc:Choice>
                <mc:Fallback>
                  <p:oleObj name="Equation" r:id="rId7" imgW="1460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900" y="646258"/>
                          <a:ext cx="3112106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6909390" y="641158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确定，</a:t>
              </a:r>
              <a:endParaRPr lang="zh-CN" altLang="en-US" sz="2800" b="1" dirty="0"/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240" y="612987"/>
            <a:ext cx="2244080" cy="56515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设函数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259602" y="1276530"/>
          <a:ext cx="370314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9" imgW="1688760" imgH="215640" progId="Equation.DSMT4">
                  <p:embed/>
                </p:oleObj>
              </mc:Choice>
              <mc:Fallback>
                <p:oleObj name="Equation" r:id="rId9" imgW="1688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02" y="1276530"/>
                        <a:ext cx="3703141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08240" y="1244495"/>
            <a:ext cx="6480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5022205" y="1276530"/>
          <a:ext cx="3587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1" imgW="1549080" imgH="215640" progId="Equation.DSMT4">
                  <p:embed/>
                </p:oleObj>
              </mc:Choice>
              <mc:Fallback>
                <p:oleObj name="Equation" r:id="rId11" imgW="1549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205" y="1276530"/>
                        <a:ext cx="35877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64107"/>
              </p:ext>
            </p:extLst>
          </p:nvPr>
        </p:nvGraphicFramePr>
        <p:xfrm>
          <a:off x="780616" y="1761286"/>
          <a:ext cx="41767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13" imgW="1803240" imgH="419040" progId="Equation.DSMT4">
                  <p:embed/>
                </p:oleObj>
              </mc:Choice>
              <mc:Fallback>
                <p:oleObj name="Equation" r:id="rId13" imgW="180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616" y="1761286"/>
                        <a:ext cx="41767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72257"/>
              </p:ext>
            </p:extLst>
          </p:nvPr>
        </p:nvGraphicFramePr>
        <p:xfrm>
          <a:off x="5036985" y="1796185"/>
          <a:ext cx="2434448" cy="103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15" imgW="1130040" imgH="469800" progId="Equation.DSMT4">
                  <p:embed/>
                </p:oleObj>
              </mc:Choice>
              <mc:Fallback>
                <p:oleObj name="Equation" r:id="rId15" imgW="1130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985" y="1796185"/>
                        <a:ext cx="2434448" cy="103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74068"/>
              </p:ext>
            </p:extLst>
          </p:nvPr>
        </p:nvGraphicFramePr>
        <p:xfrm>
          <a:off x="7576919" y="2019001"/>
          <a:ext cx="35893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17" imgW="1549080" imgH="215640" progId="Equation.DSMT4">
                  <p:embed/>
                </p:oleObj>
              </mc:Choice>
              <mc:Fallback>
                <p:oleObj name="Equation" r:id="rId17" imgW="1549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919" y="2019001"/>
                        <a:ext cx="35893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530501" y="1453491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年数学三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80466"/>
              </p:ext>
            </p:extLst>
          </p:nvPr>
        </p:nvGraphicFramePr>
        <p:xfrm>
          <a:off x="854075" y="2668542"/>
          <a:ext cx="4737869" cy="102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19" imgW="2095200" imgH="444240" progId="Equation.DSMT4">
                  <p:embed/>
                </p:oleObj>
              </mc:Choice>
              <mc:Fallback>
                <p:oleObj name="Equation" r:id="rId19" imgW="2095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668542"/>
                        <a:ext cx="4737869" cy="102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218389"/>
              </p:ext>
            </p:extLst>
          </p:nvPr>
        </p:nvGraphicFramePr>
        <p:xfrm>
          <a:off x="5648325" y="2682970"/>
          <a:ext cx="2592038" cy="11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21" imgW="1193760" imgH="507960" progId="Equation.DSMT4">
                  <p:embed/>
                </p:oleObj>
              </mc:Choice>
              <mc:Fallback>
                <p:oleObj name="Equation" r:id="rId21" imgW="1193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2682970"/>
                        <a:ext cx="2592038" cy="11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73069"/>
              </p:ext>
            </p:extLst>
          </p:nvPr>
        </p:nvGraphicFramePr>
        <p:xfrm>
          <a:off x="8296745" y="2960229"/>
          <a:ext cx="3271864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23" imgW="1536480" imgH="215640" progId="Equation.DSMT4">
                  <p:embed/>
                </p:oleObj>
              </mc:Choice>
              <mc:Fallback>
                <p:oleObj name="Equation" r:id="rId23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745" y="2960229"/>
                        <a:ext cx="3271864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14626"/>
              </p:ext>
            </p:extLst>
          </p:nvPr>
        </p:nvGraphicFramePr>
        <p:xfrm>
          <a:off x="799239" y="3857889"/>
          <a:ext cx="911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25" imgW="393480" imgH="215640" progId="Equation.DSMT4">
                  <p:embed/>
                </p:oleObj>
              </mc:Choice>
              <mc:Fallback>
                <p:oleObj name="Equation" r:id="rId25" imgW="393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39" y="3857889"/>
                        <a:ext cx="911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3478"/>
              </p:ext>
            </p:extLst>
          </p:nvPr>
        </p:nvGraphicFramePr>
        <p:xfrm>
          <a:off x="1710464" y="3567506"/>
          <a:ext cx="43815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27" imgW="1892160" imgH="431640" progId="Equation.DSMT4">
                  <p:embed/>
                </p:oleObj>
              </mc:Choice>
              <mc:Fallback>
                <p:oleObj name="Equation" r:id="rId27" imgW="1892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464" y="3567506"/>
                        <a:ext cx="43815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70739"/>
              </p:ext>
            </p:extLst>
          </p:nvPr>
        </p:nvGraphicFramePr>
        <p:xfrm>
          <a:off x="6023992" y="3548346"/>
          <a:ext cx="2664296" cy="113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29" imgW="1193760" imgH="495000" progId="Equation.DSMT4">
                  <p:embed/>
                </p:oleObj>
              </mc:Choice>
              <mc:Fallback>
                <p:oleObj name="Equation" r:id="rId29" imgW="1193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3548346"/>
                        <a:ext cx="2664296" cy="1132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85426"/>
              </p:ext>
            </p:extLst>
          </p:nvPr>
        </p:nvGraphicFramePr>
        <p:xfrm>
          <a:off x="8688288" y="3789040"/>
          <a:ext cx="3034099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31" imgW="1536480" imgH="215640" progId="Equation.DSMT4">
                  <p:embed/>
                </p:oleObj>
              </mc:Choice>
              <mc:Fallback>
                <p:oleObj name="Equation" r:id="rId31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3789040"/>
                        <a:ext cx="3034099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48969"/>
              </p:ext>
            </p:extLst>
          </p:nvPr>
        </p:nvGraphicFramePr>
        <p:xfrm>
          <a:off x="799239" y="4512334"/>
          <a:ext cx="6798999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33" imgW="3162240" imgH="469800" progId="Equation.DSMT4">
                  <p:embed/>
                </p:oleObj>
              </mc:Choice>
              <mc:Fallback>
                <p:oleObj name="Equation" r:id="rId33" imgW="3162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39" y="4512334"/>
                        <a:ext cx="6798999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285805"/>
              </p:ext>
            </p:extLst>
          </p:nvPr>
        </p:nvGraphicFramePr>
        <p:xfrm>
          <a:off x="7824192" y="4512334"/>
          <a:ext cx="321185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35" imgW="1434960" imgH="507960" progId="Equation.DSMT4">
                  <p:embed/>
                </p:oleObj>
              </mc:Choice>
              <mc:Fallback>
                <p:oleObj name="Equation" r:id="rId35" imgW="1434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4512334"/>
                        <a:ext cx="321185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75577"/>
              </p:ext>
            </p:extLst>
          </p:nvPr>
        </p:nvGraphicFramePr>
        <p:xfrm>
          <a:off x="775503" y="5533141"/>
          <a:ext cx="4953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37" imgW="2260440" imgH="533160" progId="Equation.DSMT4">
                  <p:embed/>
                </p:oleObj>
              </mc:Choice>
              <mc:Fallback>
                <p:oleObj name="Equation" r:id="rId37" imgW="2260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03" y="5533141"/>
                        <a:ext cx="4953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6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399761"/>
              </p:ext>
            </p:extLst>
          </p:nvPr>
        </p:nvGraphicFramePr>
        <p:xfrm>
          <a:off x="8178463" y="5181600"/>
          <a:ext cx="1760537" cy="110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2" name="Equation" r:id="rId3" imgW="711000" imgH="444240" progId="Equation.DSMT4">
                  <p:embed/>
                </p:oleObj>
              </mc:Choice>
              <mc:Fallback>
                <p:oleObj name="Equation" r:id="rId3" imgW="711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463" y="5181600"/>
                        <a:ext cx="1760537" cy="110919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3162301" y="2762250"/>
          <a:ext cx="43291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3" name="公式" r:id="rId5" imgW="4324227" imgH="904978" progId="Equation.3">
                  <p:embed/>
                </p:oleObj>
              </mc:Choice>
              <mc:Fallback>
                <p:oleObj name="公式" r:id="rId5" imgW="43242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1" y="2762250"/>
                        <a:ext cx="43291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2" name="Oval 4"/>
          <p:cNvSpPr>
            <a:spLocks noChangeArrowheads="1"/>
          </p:cNvSpPr>
          <p:nvPr/>
        </p:nvSpPr>
        <p:spPr bwMode="auto">
          <a:xfrm>
            <a:off x="8458200" y="5867400"/>
            <a:ext cx="228600" cy="3048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3893" name="Oval 5"/>
          <p:cNvSpPr>
            <a:spLocks noChangeArrowheads="1"/>
          </p:cNvSpPr>
          <p:nvPr/>
        </p:nvSpPr>
        <p:spPr bwMode="auto">
          <a:xfrm>
            <a:off x="9601200" y="5486400"/>
            <a:ext cx="228600" cy="228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04621" y="804865"/>
            <a:ext cx="990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665270" y="85850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</a:t>
            </a:r>
            <a:r>
              <a:rPr lang="en-US" altLang="zh-CN" sz="2800" b="1" i="1" dirty="0">
                <a:ea typeface="楷体_GB2312" pitchFamily="49" charset="-122"/>
              </a:rPr>
              <a:t>F</a:t>
            </a:r>
            <a:r>
              <a:rPr lang="en-US" altLang="zh-CN" sz="2800" b="1" dirty="0">
                <a:ea typeface="楷体_GB2312" pitchFamily="49" charset="-122"/>
              </a:rPr>
              <a:t>(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ea typeface="楷体_GB2312" pitchFamily="49" charset="-122"/>
              </a:rPr>
              <a:t>具有连续偏导数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974178"/>
              </p:ext>
            </p:extLst>
          </p:nvPr>
        </p:nvGraphicFramePr>
        <p:xfrm>
          <a:off x="8339333" y="754246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4" name="公式" r:id="rId7" imgW="1819430" imgH="857366" progId="Equation.3">
                  <p:embed/>
                </p:oleObj>
              </mc:Choice>
              <mc:Fallback>
                <p:oleObj name="公式" r:id="rId7" imgW="1819430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333" y="754246"/>
                        <a:ext cx="1828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74797"/>
              </p:ext>
            </p:extLst>
          </p:nvPr>
        </p:nvGraphicFramePr>
        <p:xfrm>
          <a:off x="10168133" y="949732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5" name="公式" r:id="rId9" imgW="933486" imgH="438240" progId="Equation.3">
                  <p:embed/>
                </p:oleObj>
              </mc:Choice>
              <mc:Fallback>
                <p:oleObj name="公式" r:id="rId9" imgW="9334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8133" y="949732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133600" y="1524001"/>
            <a:ext cx="304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  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公式法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93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83879"/>
              </p:ext>
            </p:extLst>
          </p:nvPr>
        </p:nvGraphicFramePr>
        <p:xfrm>
          <a:off x="4719833" y="1606551"/>
          <a:ext cx="361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6" name="公式" r:id="rId11" imgW="3610058" imgH="419126" progId="Equation.3">
                  <p:embed/>
                </p:oleObj>
              </mc:Choice>
              <mc:Fallback>
                <p:oleObj name="公式" r:id="rId11" imgW="361005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833" y="1606551"/>
                        <a:ext cx="361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Object 12"/>
          <p:cNvGraphicFramePr>
            <a:graphicFrameLocks noChangeAspect="1"/>
          </p:cNvGraphicFramePr>
          <p:nvPr/>
        </p:nvGraphicFramePr>
        <p:xfrm>
          <a:off x="2195513" y="1909763"/>
          <a:ext cx="172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7" name="公式" r:id="rId13" imgW="1714630" imgH="857366" progId="Equation.3">
                  <p:embed/>
                </p:oleObj>
              </mc:Choice>
              <mc:Fallback>
                <p:oleObj name="公式" r:id="rId13" imgW="1714630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09763"/>
                        <a:ext cx="172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1" name="Object 13"/>
          <p:cNvGraphicFramePr>
            <a:graphicFrameLocks noChangeAspect="1"/>
          </p:cNvGraphicFramePr>
          <p:nvPr/>
        </p:nvGraphicFramePr>
        <p:xfrm>
          <a:off x="3187701" y="4035425"/>
          <a:ext cx="4405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8" name="公式" r:id="rId15" imgW="4400572" imgH="904978" progId="Equation.3">
                  <p:embed/>
                </p:oleObj>
              </mc:Choice>
              <mc:Fallback>
                <p:oleObj name="公式" r:id="rId15" imgW="440057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4035425"/>
                        <a:ext cx="44053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2" name="Object 14"/>
          <p:cNvGraphicFramePr>
            <a:graphicFrameLocks noChangeAspect="1"/>
          </p:cNvGraphicFramePr>
          <p:nvPr/>
        </p:nvGraphicFramePr>
        <p:xfrm>
          <a:off x="7715251" y="4057650"/>
          <a:ext cx="1941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9" name="公式" r:id="rId17" imgW="1933600" imgH="904978" progId="Equation.3">
                  <p:embed/>
                </p:oleObj>
              </mc:Choice>
              <mc:Fallback>
                <p:oleObj name="公式" r:id="rId17" imgW="193360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1" y="4057650"/>
                        <a:ext cx="1941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3" name="Object 15"/>
          <p:cNvGraphicFramePr>
            <a:graphicFrameLocks noChangeAspect="1"/>
          </p:cNvGraphicFramePr>
          <p:nvPr/>
        </p:nvGraphicFramePr>
        <p:xfrm>
          <a:off x="7678738" y="2749550"/>
          <a:ext cx="1941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0" name="公式" r:id="rId19" imgW="1933600" imgH="904978" progId="Equation.3">
                  <p:embed/>
                </p:oleObj>
              </mc:Choice>
              <mc:Fallback>
                <p:oleObj name="公式" r:id="rId19" imgW="193360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2749550"/>
                        <a:ext cx="1941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4" name="Object 16"/>
          <p:cNvGraphicFramePr>
            <a:graphicFrameLocks noChangeAspect="1"/>
          </p:cNvGraphicFramePr>
          <p:nvPr/>
        </p:nvGraphicFramePr>
        <p:xfrm>
          <a:off x="3081338" y="5291138"/>
          <a:ext cx="2817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1" name="公式" r:id="rId21" imgW="2809828" imgH="904978" progId="Equation.3">
                  <p:embed/>
                </p:oleObj>
              </mc:Choice>
              <mc:Fallback>
                <p:oleObj name="公式" r:id="rId21" imgW="280982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291138"/>
                        <a:ext cx="2817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5" name="Object 17"/>
          <p:cNvGraphicFramePr>
            <a:graphicFrameLocks noChangeAspect="1"/>
          </p:cNvGraphicFramePr>
          <p:nvPr/>
        </p:nvGraphicFramePr>
        <p:xfrm>
          <a:off x="5113338" y="2603500"/>
          <a:ext cx="73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2" name="公式" r:id="rId23" imgW="723886" imgH="523733" progId="Equation.3">
                  <p:embed/>
                </p:oleObj>
              </mc:Choice>
              <mc:Fallback>
                <p:oleObj name="公式" r:id="rId23" imgW="723886" imgH="5237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603500"/>
                        <a:ext cx="73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6" name="Object 18"/>
          <p:cNvGraphicFramePr>
            <a:graphicFrameLocks noChangeAspect="1"/>
          </p:cNvGraphicFramePr>
          <p:nvPr/>
        </p:nvGraphicFramePr>
        <p:xfrm>
          <a:off x="4216400" y="3298825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3" name="公式" r:id="rId25" imgW="514285" imgH="409742" progId="Equation.3">
                  <p:embed/>
                </p:oleObj>
              </mc:Choice>
              <mc:Fallback>
                <p:oleObj name="公式" r:id="rId25" imgW="5142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298825"/>
                        <a:ext cx="52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7" name="Object 19"/>
          <p:cNvGraphicFramePr>
            <a:graphicFrameLocks noChangeAspect="1"/>
          </p:cNvGraphicFramePr>
          <p:nvPr/>
        </p:nvGraphicFramePr>
        <p:xfrm>
          <a:off x="4800600" y="3197225"/>
          <a:ext cx="82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4" name="公式" r:id="rId27" imgW="819316" imgH="628689" progId="Equation.3">
                  <p:embed/>
                </p:oleObj>
              </mc:Choice>
              <mc:Fallback>
                <p:oleObj name="公式" r:id="rId27" imgW="81931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97225"/>
                        <a:ext cx="825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5651500" y="3298825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5" name="公式" r:id="rId29" imgW="819316" imgH="409742" progId="Equation.3">
                  <p:embed/>
                </p:oleObj>
              </mc:Choice>
              <mc:Fallback>
                <p:oleObj name="公式" r:id="rId29" imgW="81931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298825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6565900" y="3162300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6" name="公式" r:id="rId31" imgW="819316" imgH="676301" progId="Equation.3">
                  <p:embed/>
                </p:oleObj>
              </mc:Choice>
              <mc:Fallback>
                <p:oleObj name="公式" r:id="rId31" imgW="819316" imgH="676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162300"/>
                        <a:ext cx="825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5176838" y="391795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7" name="公式" r:id="rId33" imgW="752341" imgH="523733" progId="Equation.3">
                  <p:embed/>
                </p:oleObj>
              </mc:Choice>
              <mc:Fallback>
                <p:oleObj name="公式" r:id="rId33" imgW="752341" imgH="5237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3917950"/>
                        <a:ext cx="76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3935413" y="206057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确定的隐函数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8053193" y="5067300"/>
            <a:ext cx="1981200" cy="12954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39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09455"/>
              </p:ext>
            </p:extLst>
          </p:nvPr>
        </p:nvGraphicFramePr>
        <p:xfrm>
          <a:off x="5929004" y="5267325"/>
          <a:ext cx="4049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" name="Equation" r:id="rId35" imgW="4038629" imgH="904978" progId="Equation.DSMT4">
                  <p:embed/>
                </p:oleObj>
              </mc:Choice>
              <mc:Fallback>
                <p:oleObj name="Equation" r:id="rId35" imgW="4038629" imgH="90497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004" y="5267325"/>
                        <a:ext cx="4049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4" name="Text Box 26"/>
          <p:cNvSpPr txBox="1">
            <a:spLocks noChangeArrowheads="1"/>
          </p:cNvSpPr>
          <p:nvPr/>
        </p:nvSpPr>
        <p:spPr bwMode="auto">
          <a:xfrm>
            <a:off x="6311900" y="206057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93915" name="Object 27"/>
          <p:cNvGraphicFramePr>
            <a:graphicFrameLocks noChangeAspect="1"/>
          </p:cNvGraphicFramePr>
          <p:nvPr/>
        </p:nvGraphicFramePr>
        <p:xfrm>
          <a:off x="4254500" y="4495800"/>
          <a:ext cx="307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9" name="公式" r:id="rId37" imgW="3066970" imgH="676301" progId="Equation.3">
                  <p:embed/>
                </p:oleObj>
              </mc:Choice>
              <mc:Fallback>
                <p:oleObj name="公式" r:id="rId37" imgW="3066970" imgH="676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495800"/>
                        <a:ext cx="307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6838205" y="88507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已知方程</a:t>
            </a:r>
          </a:p>
        </p:txBody>
      </p: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2127250" y="53784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071729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/>
      <p:bldP spid="293893" grpId="0" animBg="1"/>
      <p:bldP spid="293898" grpId="0" autoUpdateAnimBg="0"/>
      <p:bldP spid="293911" grpId="0" autoUpdateAnimBg="0"/>
      <p:bldP spid="293912" grpId="0" animBg="1"/>
      <p:bldP spid="293914" grpId="0" autoUpdateAnimBg="0"/>
      <p:bldP spid="2939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4849813" y="908694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对方程两边求微分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43947"/>
              </p:ext>
            </p:extLst>
          </p:nvPr>
        </p:nvGraphicFramePr>
        <p:xfrm>
          <a:off x="3467895" y="2529681"/>
          <a:ext cx="5762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3" name="公式" r:id="rId3" imgW="524002" imgH="409742" progId="Equation.3">
                  <p:embed/>
                </p:oleObj>
              </mc:Choice>
              <mc:Fallback>
                <p:oleObj name="公式" r:id="rId3" imgW="524002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95" y="2529681"/>
                        <a:ext cx="5762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3422650" y="5095875"/>
          <a:ext cx="48275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4" name="公式" r:id="rId5" imgW="4476916" imgH="904978" progId="Equation.3">
                  <p:embed/>
                </p:oleObj>
              </mc:Choice>
              <mc:Fallback>
                <p:oleObj name="公式" r:id="rId5" imgW="44769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095875"/>
                        <a:ext cx="48275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43406"/>
              </p:ext>
            </p:extLst>
          </p:nvPr>
        </p:nvGraphicFramePr>
        <p:xfrm>
          <a:off x="3520009" y="3294856"/>
          <a:ext cx="1917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5" name="公式" r:id="rId7" imgW="1771542" imgH="876133" progId="Equation.3">
                  <p:embed/>
                </p:oleObj>
              </mc:Choice>
              <mc:Fallback>
                <p:oleObj name="公式" r:id="rId7" imgW="1771542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009" y="3294856"/>
                        <a:ext cx="1917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83749"/>
              </p:ext>
            </p:extLst>
          </p:nvPr>
        </p:nvGraphicFramePr>
        <p:xfrm>
          <a:off x="3478213" y="4204097"/>
          <a:ext cx="2108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6" name="公式" r:id="rId9" imgW="1942970" imgH="876133" progId="Equation.3">
                  <p:embed/>
                </p:oleObj>
              </mc:Choice>
              <mc:Fallback>
                <p:oleObj name="公式" r:id="rId9" imgW="1942970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204097"/>
                        <a:ext cx="21082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05637"/>
              </p:ext>
            </p:extLst>
          </p:nvPr>
        </p:nvGraphicFramePr>
        <p:xfrm>
          <a:off x="5749763" y="4274343"/>
          <a:ext cx="23431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" name="公式" r:id="rId11" imgW="2162287" imgH="857366" progId="Equation.3">
                  <p:embed/>
                </p:oleObj>
              </mc:Choice>
              <mc:Fallback>
                <p:oleObj name="公式" r:id="rId11" imgW="2162287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763" y="4274343"/>
                        <a:ext cx="23431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2236320" y="923309"/>
            <a:ext cx="2472283" cy="46271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微分法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94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17622"/>
              </p:ext>
            </p:extLst>
          </p:nvPr>
        </p:nvGraphicFramePr>
        <p:xfrm>
          <a:off x="3708299" y="1423496"/>
          <a:ext cx="1876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8" name="Equation" r:id="rId13" imgW="1733716" imgH="857366" progId="Equation.DSMT4">
                  <p:embed/>
                </p:oleObj>
              </mc:Choice>
              <mc:Fallback>
                <p:oleObj name="Equation" r:id="rId13" imgW="1733716" imgH="8573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299" y="1423496"/>
                        <a:ext cx="1876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88916"/>
              </p:ext>
            </p:extLst>
          </p:nvPr>
        </p:nvGraphicFramePr>
        <p:xfrm>
          <a:off x="6374941" y="3246439"/>
          <a:ext cx="18907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9" name="公式" r:id="rId15" imgW="1743086" imgH="876133" progId="Equation.3">
                  <p:embed/>
                </p:oleObj>
              </mc:Choice>
              <mc:Fallback>
                <p:oleObj name="公式" r:id="rId15" imgW="1743086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941" y="3246439"/>
                        <a:ext cx="18907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43130"/>
              </p:ext>
            </p:extLst>
          </p:nvPr>
        </p:nvGraphicFramePr>
        <p:xfrm>
          <a:off x="4094163" y="2270126"/>
          <a:ext cx="7556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" name="公式" r:id="rId17" imgW="685713" imgH="857366" progId="Equation.3">
                  <p:embed/>
                </p:oleObj>
              </mc:Choice>
              <mc:Fallback>
                <p:oleObj name="公式" r:id="rId17" imgW="685713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270126"/>
                        <a:ext cx="7556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18161"/>
              </p:ext>
            </p:extLst>
          </p:nvPr>
        </p:nvGraphicFramePr>
        <p:xfrm>
          <a:off x="4849813" y="2515535"/>
          <a:ext cx="8905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" name="公式" r:id="rId19" imgW="819316" imgH="409742" progId="Equation.3">
                  <p:embed/>
                </p:oleObj>
              </mc:Choice>
              <mc:Fallback>
                <p:oleObj name="公式" r:id="rId19" imgW="81931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2515535"/>
                        <a:ext cx="8905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9600"/>
              </p:ext>
            </p:extLst>
          </p:nvPr>
        </p:nvGraphicFramePr>
        <p:xfrm>
          <a:off x="5813312" y="2270126"/>
          <a:ext cx="13287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" name="公式" r:id="rId21" imgW="1219084" imgH="857366" progId="Equation.3">
                  <p:embed/>
                </p:oleObj>
              </mc:Choice>
              <mc:Fallback>
                <p:oleObj name="公式" r:id="rId21" imgW="1219084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312" y="2270126"/>
                        <a:ext cx="13287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82743"/>
              </p:ext>
            </p:extLst>
          </p:nvPr>
        </p:nvGraphicFramePr>
        <p:xfrm>
          <a:off x="2951163" y="3524801"/>
          <a:ext cx="527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3" name="公式" r:id="rId23" imgW="476113" imgH="409742" progId="Equation.3">
                  <p:embed/>
                </p:oleObj>
              </mc:Choice>
              <mc:Fallback>
                <p:oleObj name="公式" r:id="rId23" imgW="47611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524801"/>
                        <a:ext cx="5270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84627"/>
              </p:ext>
            </p:extLst>
          </p:nvPr>
        </p:nvGraphicFramePr>
        <p:xfrm>
          <a:off x="5471653" y="3507583"/>
          <a:ext cx="903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4" name="公式" r:id="rId25" imgW="828686" imgH="409742" progId="Equation.3">
                  <p:embed/>
                </p:oleObj>
              </mc:Choice>
              <mc:Fallback>
                <p:oleObj name="公式" r:id="rId25" imgW="82868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653" y="3507583"/>
                        <a:ext cx="903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54025"/>
              </p:ext>
            </p:extLst>
          </p:nvPr>
        </p:nvGraphicFramePr>
        <p:xfrm>
          <a:off x="8291723" y="3494881"/>
          <a:ext cx="536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" name="公式" r:id="rId27" imgW="485829" imgH="304787" progId="Equation.3">
                  <p:embed/>
                </p:oleObj>
              </mc:Choice>
              <mc:Fallback>
                <p:oleObj name="公式" r:id="rId27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723" y="3494881"/>
                        <a:ext cx="5365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4160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26232"/>
            <a:ext cx="3670176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二、方程组的情形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133600" y="1096963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隐函数存在定理还可以推广到方程组的情形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2940050" y="2298700"/>
          <a:ext cx="248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4" imgW="2476341" imgH="971704" progId="Equation.3">
                  <p:embed/>
                </p:oleObj>
              </mc:Choice>
              <mc:Fallback>
                <p:oleObj name="公式" r:id="rId4" imgW="2476341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298700"/>
                        <a:ext cx="248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5562600" y="2687638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6902450" y="2286000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公式" r:id="rId6" imgW="1790628" imgH="971704" progId="Equation.3">
                  <p:embed/>
                </p:oleObj>
              </mc:Choice>
              <mc:Fallback>
                <p:oleObj name="公式" r:id="rId6" imgW="17906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286000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2133600" y="3352801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由 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zh-CN" altLang="en-US" sz="2800" b="1" i="1">
                <a:ea typeface="楷体_GB2312" pitchFamily="49" charset="-122"/>
              </a:rPr>
              <a:t>、</a:t>
            </a:r>
            <a:r>
              <a:rPr lang="en-US" altLang="zh-CN" sz="2800" b="1" i="1">
                <a:ea typeface="楷体_GB2312" pitchFamily="49" charset="-122"/>
              </a:rPr>
              <a:t>G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的偏导数组成的行列式</a:t>
            </a:r>
          </a:p>
        </p:txBody>
      </p:sp>
      <p:graphicFrame>
        <p:nvGraphicFramePr>
          <p:cNvPr id="313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71289"/>
              </p:ext>
            </p:extLst>
          </p:nvPr>
        </p:nvGraphicFramePr>
        <p:xfrm>
          <a:off x="3413026" y="3911247"/>
          <a:ext cx="3489424" cy="108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8" imgW="1562040" imgH="482400" progId="Equation.DSMT4">
                  <p:embed/>
                </p:oleObj>
              </mc:Choice>
              <mc:Fallback>
                <p:oleObj name="Equation" r:id="rId8" imgW="156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026" y="3911247"/>
                        <a:ext cx="3489424" cy="1088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1828800" y="5119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称为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zh-CN" altLang="en-US" sz="2800" b="1" i="1">
                <a:ea typeface="楷体_GB2312" pitchFamily="49" charset="-122"/>
              </a:rPr>
              <a:t>、</a:t>
            </a:r>
            <a:r>
              <a:rPr lang="en-US" altLang="zh-CN" sz="2800" b="1" i="1">
                <a:ea typeface="楷体_GB2312" pitchFamily="49" charset="-122"/>
              </a:rPr>
              <a:t>G 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雅可比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( Jacobi )</a:t>
            </a:r>
            <a:r>
              <a:rPr lang="zh-CN" altLang="en-US" sz="2800" b="1">
                <a:ea typeface="楷体_GB2312" pitchFamily="49" charset="-122"/>
              </a:rPr>
              <a:t>行列式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2133600" y="167640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以两个方程确定两个隐函数的情况为例 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8458200" y="16764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4563320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9" grpId="0" animBg="1"/>
      <p:bldP spid="313351" grpId="0" autoUpdateAnimBg="0"/>
      <p:bldP spid="313353" grpId="0" autoUpdateAnimBg="0"/>
      <p:bldP spid="313354" grpId="0" autoUpdateAnimBg="0"/>
      <p:bldP spid="3133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609600"/>
            <a:ext cx="19812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本节讨论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2209800" y="1295401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1) </a:t>
            </a:r>
            <a:r>
              <a:rPr lang="zh-CN" altLang="en-US" sz="2800" b="1">
                <a:ea typeface="楷体_GB2312" pitchFamily="49" charset="-122"/>
              </a:rPr>
              <a:t>方程在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什么条件</a:t>
            </a:r>
            <a:r>
              <a:rPr lang="zh-CN" altLang="en-US" sz="2800" b="1">
                <a:ea typeface="楷体_GB2312" pitchFamily="49" charset="-122"/>
              </a:rPr>
              <a:t>下才能确定隐函数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743200" y="18526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4621214" y="1835151"/>
          <a:ext cx="23828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3" imgW="2352802" imgH="514350" progId="Equation.3">
                  <p:embed/>
                </p:oleObj>
              </mc:Choice>
              <mc:Fallback>
                <p:oleObj name="公式" r:id="rId3" imgW="235280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4" y="1835151"/>
                        <a:ext cx="23828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657600" y="24384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当 </a:t>
            </a:r>
            <a:r>
              <a:rPr lang="en-US" altLang="zh-CN" sz="2800" b="1" i="1">
                <a:ea typeface="楷体_GB2312" pitchFamily="49" charset="-122"/>
              </a:rPr>
              <a:t>C </a:t>
            </a:r>
            <a:r>
              <a:rPr lang="en-US" altLang="zh-CN" sz="2800" b="1">
                <a:ea typeface="楷体_GB2312" pitchFamily="49" charset="-122"/>
              </a:rPr>
              <a:t>&lt; 0 </a:t>
            </a:r>
            <a:r>
              <a:rPr lang="zh-CN" altLang="en-US" sz="2800" b="1">
                <a:ea typeface="楷体_GB2312" pitchFamily="49" charset="-122"/>
              </a:rPr>
              <a:t>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能确定隐函数</a:t>
            </a:r>
            <a:r>
              <a:rPr lang="en-US" altLang="zh-CN" sz="2800" b="1">
                <a:ea typeface="楷体_GB2312" pitchFamily="49" charset="-122"/>
              </a:rPr>
              <a:t>;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3657600" y="2986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当 </a:t>
            </a:r>
            <a:r>
              <a:rPr lang="en-US" altLang="zh-CN" sz="2800" b="1" i="1">
                <a:ea typeface="楷体_GB2312" pitchFamily="49" charset="-122"/>
              </a:rPr>
              <a:t>C</a:t>
            </a:r>
            <a:r>
              <a:rPr lang="en-US" altLang="zh-CN" sz="2800" b="1">
                <a:ea typeface="楷体_GB2312" pitchFamily="49" charset="-122"/>
              </a:rPr>
              <a:t> &gt; 0 </a:t>
            </a:r>
            <a:r>
              <a:rPr lang="zh-CN" altLang="en-US" sz="2800" b="1">
                <a:ea typeface="楷体_GB2312" pitchFamily="49" charset="-122"/>
              </a:rPr>
              <a:t>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不能确定隐函数</a:t>
            </a:r>
            <a:r>
              <a:rPr lang="en-US" altLang="zh-CN" sz="2800" b="1">
                <a:ea typeface="楷体_GB2312" pitchFamily="49" charset="-122"/>
              </a:rPr>
              <a:t>;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209800" y="36623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2) </a:t>
            </a:r>
            <a:r>
              <a:rPr lang="zh-CN" altLang="en-US" sz="2800" b="1">
                <a:ea typeface="楷体_GB2312" pitchFamily="49" charset="-122"/>
              </a:rPr>
              <a:t>在方程能确定隐函数时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752600" y="13716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/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6381751" y="3679825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研究其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连续性、可微性 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514600" y="4281488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及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求导方法</a:t>
            </a:r>
            <a:r>
              <a:rPr lang="zh-CN" altLang="en-US" sz="2800" b="1">
                <a:ea typeface="楷体_GB2312" pitchFamily="49" charset="-122"/>
              </a:rPr>
              <a:t>问题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9107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utoUpdateAnimBg="0"/>
      <p:bldP spid="277510" grpId="0" autoUpdateAnimBg="0"/>
      <p:bldP spid="277511" grpId="0" autoUpdateAnimBg="0"/>
      <p:bldP spid="277512" grpId="0" autoUpdateAnimBg="0"/>
      <p:bldP spid="277514" grpId="0" build="p" autoUpdateAnimBg="0"/>
      <p:bldP spid="2775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188" y="331531"/>
            <a:ext cx="13716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2984501" y="2233614"/>
          <a:ext cx="30400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" name="公式" r:id="rId4" imgW="3066970" imgH="419126" progId="Equation.3">
                  <p:embed/>
                </p:oleObj>
              </mc:Choice>
              <mc:Fallback>
                <p:oleObj name="公式" r:id="rId4" imgW="306697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1" y="2233614"/>
                        <a:ext cx="30400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6019800" y="1004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的某一邻域内具有连续偏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276600" y="381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3740150" y="1073150"/>
          <a:ext cx="2287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" name="公式" r:id="rId6" imgW="2304913" imgH="419126" progId="Equation.3">
                  <p:embed/>
                </p:oleObj>
              </mc:Choice>
              <mc:Fallback>
                <p:oleObj name="公式" r:id="rId6" imgW="230491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073150"/>
                        <a:ext cx="22875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4476751" y="508001"/>
          <a:ext cx="3611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" name="公式" r:id="rId8" imgW="3638514" imgH="380897" progId="Equation.3">
                  <p:embed/>
                </p:oleObj>
              </mc:Choice>
              <mc:Fallback>
                <p:oleObj name="公式" r:id="rId8" imgW="363851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1" y="508001"/>
                        <a:ext cx="36115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828800" y="40465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则方程组</a:t>
            </a:r>
          </a:p>
        </p:txBody>
      </p:sp>
      <p:graphicFrame>
        <p:nvGraphicFramePr>
          <p:cNvPr id="315401" name="Object 9"/>
          <p:cNvGraphicFramePr>
            <a:graphicFrameLocks noChangeAspect="1"/>
          </p:cNvGraphicFramePr>
          <p:nvPr/>
        </p:nvGraphicFramePr>
        <p:xfrm>
          <a:off x="3400426" y="4168776"/>
          <a:ext cx="5045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3" name="公式" r:id="rId10" imgW="5086285" imgH="380897" progId="Equation.3">
                  <p:embed/>
                </p:oleObj>
              </mc:Choice>
              <mc:Fallback>
                <p:oleObj name="公式" r:id="rId10" imgW="50862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6" y="4168776"/>
                        <a:ext cx="5045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2438400" y="3040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</a:p>
        </p:txBody>
      </p:sp>
      <p:graphicFrame>
        <p:nvGraphicFramePr>
          <p:cNvPr id="315403" name="Object 11"/>
          <p:cNvGraphicFramePr>
            <a:graphicFrameLocks noChangeAspect="1"/>
          </p:cNvGraphicFramePr>
          <p:nvPr/>
        </p:nvGraphicFramePr>
        <p:xfrm>
          <a:off x="8466138" y="4114800"/>
          <a:ext cx="18653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" name="公式" r:id="rId12" imgW="1886058" imgH="447624" progId="Equation.3">
                  <p:embed/>
                </p:oleObj>
              </mc:Choice>
              <mc:Fallback>
                <p:oleObj name="公式" r:id="rId12" imgW="1886058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6138" y="4114800"/>
                        <a:ext cx="18653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4151313" y="51577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单值连续函数</a:t>
            </a: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/>
        </p:nvGraphicFramePr>
        <p:xfrm>
          <a:off x="6743701" y="5229226"/>
          <a:ext cx="34909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5" name="公式" r:id="rId14" imgW="3505258" imgH="380897" progId="Equation.3">
                  <p:embed/>
                </p:oleObj>
              </mc:Choice>
              <mc:Fallback>
                <p:oleObj name="公式" r:id="rId14" imgW="35052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5229226"/>
                        <a:ext cx="34909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6" name="Text Box 14"/>
          <p:cNvSpPr txBox="1">
            <a:spLocks noChangeArrowheads="1"/>
          </p:cNvSpPr>
          <p:nvPr/>
        </p:nvSpPr>
        <p:spPr bwMode="auto">
          <a:xfrm>
            <a:off x="1759744" y="5699917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且有偏导数公式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438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438400" y="21336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1828800" y="4648201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的某一邻域内可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确定一组满足条件</a:t>
            </a:r>
          </a:p>
        </p:txBody>
      </p:sp>
      <p:sp>
        <p:nvSpPr>
          <p:cNvPr id="315410" name="Text Box 18"/>
          <p:cNvSpPr txBox="1">
            <a:spLocks noChangeArrowheads="1"/>
          </p:cNvSpPr>
          <p:nvPr/>
        </p:nvSpPr>
        <p:spPr bwMode="auto">
          <a:xfrm>
            <a:off x="8077200" y="411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15411" name="Object 19"/>
          <p:cNvGraphicFramePr>
            <a:graphicFrameLocks noChangeAspect="1"/>
          </p:cNvGraphicFramePr>
          <p:nvPr/>
        </p:nvGraphicFramePr>
        <p:xfrm>
          <a:off x="2995613" y="2895601"/>
          <a:ext cx="2870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6" name="公式" r:id="rId16" imgW="2895542" imgH="971704" progId="Equation.3">
                  <p:embed/>
                </p:oleObj>
              </mc:Choice>
              <mc:Fallback>
                <p:oleObj name="公式" r:id="rId16" imgW="2895542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895601"/>
                        <a:ext cx="2870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>
            <a:graphicFrameLocks noChangeAspect="1"/>
          </p:cNvGraphicFramePr>
          <p:nvPr/>
        </p:nvGraphicFramePr>
        <p:xfrm>
          <a:off x="6235700" y="2233614"/>
          <a:ext cx="3003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7" name="公式" r:id="rId18" imgW="3028798" imgH="419126" progId="Equation.3">
                  <p:embed/>
                </p:oleObj>
              </mc:Choice>
              <mc:Fallback>
                <p:oleObj name="公式" r:id="rId18" imgW="30287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233614"/>
                        <a:ext cx="3003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2878138" y="1538288"/>
            <a:ext cx="177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导数；</a:t>
            </a:r>
          </a:p>
        </p:txBody>
      </p:sp>
      <p:graphicFrame>
        <p:nvGraphicFramePr>
          <p:cNvPr id="315414" name="Object 22"/>
          <p:cNvGraphicFramePr>
            <a:graphicFrameLocks noChangeAspect="1"/>
          </p:cNvGraphicFramePr>
          <p:nvPr/>
        </p:nvGraphicFramePr>
        <p:xfrm>
          <a:off x="7997826" y="4746626"/>
          <a:ext cx="2276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8" name="公式" r:id="rId20" imgW="2286174" imgH="419126" progId="Equation.3">
                  <p:embed/>
                </p:oleObj>
              </mc:Choice>
              <mc:Fallback>
                <p:oleObj name="公式" r:id="rId20" imgW="2286174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26" y="4746626"/>
                        <a:ext cx="2276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22" name="Object 30"/>
          <p:cNvGraphicFramePr>
            <a:graphicFrameLocks noChangeAspect="1"/>
          </p:cNvGraphicFramePr>
          <p:nvPr/>
        </p:nvGraphicFramePr>
        <p:xfrm>
          <a:off x="2135188" y="5229226"/>
          <a:ext cx="2000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9" name="公式" r:id="rId22" imgW="2009945" imgH="419126" progId="Equation.3">
                  <p:embed/>
                </p:oleObj>
              </mc:Choice>
              <mc:Fallback>
                <p:oleObj name="公式" r:id="rId22" imgW="200994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229226"/>
                        <a:ext cx="2000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5601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397" grpId="0" autoUpdateAnimBg="0"/>
      <p:bldP spid="315400" grpId="0" autoUpdateAnimBg="0"/>
      <p:bldP spid="315402" grpId="0" autoUpdateAnimBg="0"/>
      <p:bldP spid="315404" grpId="0" autoUpdateAnimBg="0"/>
      <p:bldP spid="315406" grpId="0" autoUpdateAnimBg="0"/>
      <p:bldP spid="315407" grpId="0" autoUpdateAnimBg="0"/>
      <p:bldP spid="315408" grpId="0" autoUpdateAnimBg="0"/>
      <p:bldP spid="315409" grpId="0" autoUpdateAnimBg="0"/>
      <p:bldP spid="315410" grpId="0" autoUpdateAnimBg="0"/>
      <p:bldP spid="3154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28278"/>
              </p:ext>
            </p:extLst>
          </p:nvPr>
        </p:nvGraphicFramePr>
        <p:xfrm>
          <a:off x="2112089" y="317500"/>
          <a:ext cx="2614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8" name="公式" r:id="rId4" imgW="2609944" imgH="904978" progId="Equation.3">
                  <p:embed/>
                </p:oleObj>
              </mc:Choice>
              <mc:Fallback>
                <p:oleObj name="公式" r:id="rId4" imgW="26099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089" y="317500"/>
                        <a:ext cx="2614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3" name="Line 3"/>
          <p:cNvSpPr>
            <a:spLocks noChangeShapeType="1"/>
          </p:cNvSpPr>
          <p:nvPr/>
        </p:nvSpPr>
        <p:spPr bwMode="auto">
          <a:xfrm>
            <a:off x="3998913" y="1293814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52822"/>
              </p:ext>
            </p:extLst>
          </p:nvPr>
        </p:nvGraphicFramePr>
        <p:xfrm>
          <a:off x="2230554" y="1796234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9" name="公式" r:id="rId6" imgW="2495427" imgH="904978" progId="Equation.3">
                  <p:embed/>
                </p:oleObj>
              </mc:Choice>
              <mc:Fallback>
                <p:oleObj name="公式" r:id="rId6" imgW="24954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554" y="1796234"/>
                        <a:ext cx="250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3888560" y="2780928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29316"/>
              </p:ext>
            </p:extLst>
          </p:nvPr>
        </p:nvGraphicFramePr>
        <p:xfrm>
          <a:off x="2230554" y="3274968"/>
          <a:ext cx="2513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0" name="公式" r:id="rId8" imgW="2505144" imgH="904978" progId="Equation.3">
                  <p:embed/>
                </p:oleObj>
              </mc:Choice>
              <mc:Fallback>
                <p:oleObj name="公式" r:id="rId8" imgW="25051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554" y="3274968"/>
                        <a:ext cx="2513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4325429" y="4189368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7875"/>
              </p:ext>
            </p:extLst>
          </p:nvPr>
        </p:nvGraphicFramePr>
        <p:xfrm>
          <a:off x="2330134" y="4832329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1" name="公式" r:id="rId10" imgW="2495427" imgH="904978" progId="Equation.3">
                  <p:embed/>
                </p:oleObj>
              </mc:Choice>
              <mc:Fallback>
                <p:oleObj name="公式" r:id="rId10" imgW="24954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34" y="4832329"/>
                        <a:ext cx="250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9" name="Line 9"/>
          <p:cNvSpPr>
            <a:spLocks noChangeShapeType="1"/>
          </p:cNvSpPr>
          <p:nvPr/>
        </p:nvSpPr>
        <p:spPr bwMode="auto">
          <a:xfrm>
            <a:off x="4325429" y="5796326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8904312" y="4709203"/>
            <a:ext cx="21336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定理证明略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.</a:t>
            </a:r>
            <a:r>
              <a:rPr lang="zh-CN" altLang="en-US" sz="2800" b="1" dirty="0">
                <a:ea typeface="楷体_GB2312" pitchFamily="49" charset="-122"/>
              </a:rPr>
              <a:t>仅推导偏导数公式如下：</a:t>
            </a:r>
          </a:p>
        </p:txBody>
      </p:sp>
      <p:graphicFrame>
        <p:nvGraphicFramePr>
          <p:cNvPr id="317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67836"/>
              </p:ext>
            </p:extLst>
          </p:nvPr>
        </p:nvGraphicFramePr>
        <p:xfrm>
          <a:off x="4634448" y="158022"/>
          <a:ext cx="3683618" cy="168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2" name="Equation" r:id="rId12" imgW="1536480" imgH="698400" progId="Equation.DSMT4">
                  <p:embed/>
                </p:oleObj>
              </mc:Choice>
              <mc:Fallback>
                <p:oleObj name="Equation" r:id="rId12" imgW="1536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448" y="158022"/>
                        <a:ext cx="3683618" cy="1686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52258"/>
              </p:ext>
            </p:extLst>
          </p:nvPr>
        </p:nvGraphicFramePr>
        <p:xfrm>
          <a:off x="4671571" y="1757082"/>
          <a:ext cx="3487886" cy="1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3" name="Equation" r:id="rId14" imgW="1536480" imgH="698400" progId="Equation.DSMT4">
                  <p:embed/>
                </p:oleObj>
              </mc:Choice>
              <mc:Fallback>
                <p:oleObj name="Equation" r:id="rId14" imgW="1536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571" y="1757082"/>
                        <a:ext cx="3487886" cy="1599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28303"/>
              </p:ext>
            </p:extLst>
          </p:nvPr>
        </p:nvGraphicFramePr>
        <p:xfrm>
          <a:off x="4818759" y="3202509"/>
          <a:ext cx="3387918" cy="157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" name="Equation" r:id="rId16" imgW="1511280" imgH="698400" progId="Equation.DSMT4">
                  <p:embed/>
                </p:oleObj>
              </mc:Choice>
              <mc:Fallback>
                <p:oleObj name="Equation" r:id="rId16" imgW="1511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759" y="3202509"/>
                        <a:ext cx="3387918" cy="1573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91328"/>
              </p:ext>
            </p:extLst>
          </p:nvPr>
        </p:nvGraphicFramePr>
        <p:xfrm>
          <a:off x="4774911" y="4709203"/>
          <a:ext cx="3557167" cy="160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" name="Equation" r:id="rId18" imgW="1562040" imgH="698400" progId="Equation.DSMT4">
                  <p:embed/>
                </p:oleObj>
              </mc:Choice>
              <mc:Fallback>
                <p:oleObj name="Equation" r:id="rId18" imgW="15620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911" y="4709203"/>
                        <a:ext cx="3557167" cy="160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91729"/>
              </p:ext>
            </p:extLst>
          </p:nvPr>
        </p:nvGraphicFramePr>
        <p:xfrm>
          <a:off x="7109923" y="230273"/>
          <a:ext cx="532702" cy="104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" name="Equation" r:id="rId20" imgW="228600" imgH="457200" progId="Equation.DSMT4">
                  <p:embed/>
                </p:oleObj>
              </mc:Choice>
              <mc:Fallback>
                <p:oleObj name="Equation" r:id="rId20" imgW="22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923" y="230273"/>
                        <a:ext cx="532702" cy="1043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22675"/>
              </p:ext>
            </p:extLst>
          </p:nvPr>
        </p:nvGraphicFramePr>
        <p:xfrm>
          <a:off x="7006785" y="1757082"/>
          <a:ext cx="496056" cy="112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" name="Equation" r:id="rId22" imgW="215640" imgH="495000" progId="Equation.DSMT4">
                  <p:embed/>
                </p:oleObj>
              </mc:Choice>
              <mc:Fallback>
                <p:oleObj name="Equation" r:id="rId22" imgW="215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785" y="1757082"/>
                        <a:ext cx="496056" cy="112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23173"/>
              </p:ext>
            </p:extLst>
          </p:nvPr>
        </p:nvGraphicFramePr>
        <p:xfrm>
          <a:off x="7573908" y="3239758"/>
          <a:ext cx="543783" cy="106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" name="Equation" r:id="rId24" imgW="228600" imgH="457200" progId="Equation.DSMT4">
                  <p:embed/>
                </p:oleObj>
              </mc:Choice>
              <mc:Fallback>
                <p:oleObj name="Equation" r:id="rId24" imgW="22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08" y="3239758"/>
                        <a:ext cx="543783" cy="106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20031"/>
              </p:ext>
            </p:extLst>
          </p:nvPr>
        </p:nvGraphicFramePr>
        <p:xfrm>
          <a:off x="7670970" y="4724044"/>
          <a:ext cx="489572" cy="110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" name="Equation" r:id="rId26" imgW="215640" imgH="495000" progId="Equation.DSMT4">
                  <p:embed/>
                </p:oleObj>
              </mc:Choice>
              <mc:Fallback>
                <p:oleObj name="Equation" r:id="rId26" imgW="215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970" y="4724044"/>
                        <a:ext cx="489572" cy="1109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9037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nimBg="1"/>
      <p:bldP spid="317445" grpId="0" animBg="1"/>
      <p:bldP spid="317447" grpId="0" animBg="1"/>
      <p:bldP spid="317449" grpId="0" animBg="1"/>
      <p:bldP spid="31745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/>
        </p:nvGraphicFramePr>
        <p:xfrm>
          <a:off x="3251201" y="1460500"/>
          <a:ext cx="4164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2" name="公式" r:id="rId4" imgW="4152799" imgH="971704" progId="Equation.3">
                  <p:embed/>
                </p:oleObj>
              </mc:Choice>
              <mc:Fallback>
                <p:oleObj name="公式" r:id="rId4" imgW="4152799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1" y="1460500"/>
                        <a:ext cx="41640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2281238" y="4203701"/>
          <a:ext cx="50974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3" name="公式" r:id="rId6" imgW="5086285" imgH="904978" progId="Equation.3">
                  <p:embed/>
                </p:oleObj>
              </mc:Choice>
              <mc:Fallback>
                <p:oleObj name="公式" r:id="rId6" imgW="508628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203701"/>
                        <a:ext cx="50974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14313"/>
              </p:ext>
            </p:extLst>
          </p:nvPr>
        </p:nvGraphicFramePr>
        <p:xfrm>
          <a:off x="3817769" y="292100"/>
          <a:ext cx="24876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4" name="公式" r:id="rId8" imgW="2476341" imgH="971704" progId="Equation.3">
                  <p:embed/>
                </p:oleObj>
              </mc:Choice>
              <mc:Fallback>
                <p:oleObj name="公式" r:id="rId8" imgW="2476341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69" y="292100"/>
                        <a:ext cx="24876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172200" y="471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有隐函数组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10003657" y="4714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828800" y="2986088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两边对 </a:t>
            </a:r>
            <a:r>
              <a:rPr lang="en-US" altLang="zh-CN" sz="2800" b="1" i="1">
                <a:ea typeface="楷体_GB2312" pitchFamily="49" charset="-122"/>
              </a:rPr>
              <a:t>x </a:t>
            </a:r>
            <a:r>
              <a:rPr lang="zh-CN" altLang="en-US" sz="2800" b="1">
                <a:ea typeface="楷体_GB2312" pitchFamily="49" charset="-122"/>
              </a:rPr>
              <a:t>求导得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855412"/>
              </p:ext>
            </p:extLst>
          </p:nvPr>
        </p:nvGraphicFramePr>
        <p:xfrm>
          <a:off x="8144891" y="311588"/>
          <a:ext cx="199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5" name="公式" r:id="rId10" imgW="1981142" imgH="971704" progId="Equation.3">
                  <p:embed/>
                </p:oleObj>
              </mc:Choice>
              <mc:Fallback>
                <p:oleObj name="公式" r:id="rId10" imgW="1981142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891" y="311588"/>
                        <a:ext cx="199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497" name="Group 9"/>
          <p:cNvGrpSpPr>
            <a:grpSpLocks/>
          </p:cNvGrpSpPr>
          <p:nvPr/>
        </p:nvGrpSpPr>
        <p:grpSpPr bwMode="auto">
          <a:xfrm>
            <a:off x="3841751" y="1828800"/>
            <a:ext cx="2411413" cy="0"/>
            <a:chOff x="384" y="864"/>
            <a:chExt cx="1632" cy="0"/>
          </a:xfrm>
        </p:grpSpPr>
        <p:sp>
          <p:nvSpPr>
            <p:cNvPr id="171055" name="Line 10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6" name="Line 11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7" name="Line 12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9501" name="Group 13"/>
          <p:cNvGrpSpPr>
            <a:grpSpLocks/>
          </p:cNvGrpSpPr>
          <p:nvPr/>
        </p:nvGrpSpPr>
        <p:grpSpPr bwMode="auto">
          <a:xfrm>
            <a:off x="3828258" y="2438400"/>
            <a:ext cx="2447925" cy="0"/>
            <a:chOff x="384" y="864"/>
            <a:chExt cx="1632" cy="0"/>
          </a:xfrm>
        </p:grpSpPr>
        <p:sp>
          <p:nvSpPr>
            <p:cNvPr id="171052" name="Line 14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3" name="Line 15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4" name="Line 16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9505" name="Group 17"/>
          <p:cNvGrpSpPr>
            <a:grpSpLocks/>
          </p:cNvGrpSpPr>
          <p:nvPr/>
        </p:nvGrpSpPr>
        <p:grpSpPr bwMode="auto">
          <a:xfrm>
            <a:off x="3828258" y="2444750"/>
            <a:ext cx="2447925" cy="0"/>
            <a:chOff x="384" y="864"/>
            <a:chExt cx="1632" cy="0"/>
          </a:xfrm>
        </p:grpSpPr>
        <p:sp>
          <p:nvSpPr>
            <p:cNvPr id="171049" name="Line 18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0" name="Line 19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1" name="Line 20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2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2084388" y="311588"/>
            <a:ext cx="1752600" cy="744535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设方程组</a:t>
            </a:r>
          </a:p>
        </p:txBody>
      </p:sp>
      <p:graphicFrame>
        <p:nvGraphicFramePr>
          <p:cNvPr id="3195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13001"/>
              </p:ext>
            </p:extLst>
          </p:nvPr>
        </p:nvGraphicFramePr>
        <p:xfrm>
          <a:off x="3772368" y="5189496"/>
          <a:ext cx="2681287" cy="113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6" name="Equation" r:id="rId12" imgW="1155600" imgH="482400" progId="Equation.DSMT4">
                  <p:embed/>
                </p:oleObj>
              </mc:Choice>
              <mc:Fallback>
                <p:oleObj name="Equation" r:id="rId12" imgW="1155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368" y="5189496"/>
                        <a:ext cx="2681287" cy="113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1" name="Text Box 23"/>
          <p:cNvSpPr txBox="1">
            <a:spLocks noChangeArrowheads="1"/>
          </p:cNvSpPr>
          <p:nvPr/>
        </p:nvSpPr>
        <p:spPr bwMode="auto">
          <a:xfrm>
            <a:off x="7315200" y="4357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的某邻域内</a:t>
            </a:r>
          </a:p>
        </p:txBody>
      </p:sp>
      <p:graphicFrame>
        <p:nvGraphicFramePr>
          <p:cNvPr id="319512" name="Object 24"/>
          <p:cNvGraphicFramePr>
            <a:graphicFrameLocks noChangeAspect="1"/>
          </p:cNvGraphicFramePr>
          <p:nvPr/>
        </p:nvGraphicFramePr>
        <p:xfrm>
          <a:off x="4572001" y="2727326"/>
          <a:ext cx="4619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" name="Equation" r:id="rId14" imgW="371312" imgH="895247" progId="Equation.3">
                  <p:embed/>
                </p:oleObj>
              </mc:Choice>
              <mc:Fallback>
                <p:oleObj name="Equation" r:id="rId14" imgW="37131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727326"/>
                        <a:ext cx="4619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3" name="Object 25"/>
          <p:cNvGraphicFramePr>
            <a:graphicFrameLocks noChangeAspect="1"/>
          </p:cNvGraphicFramePr>
          <p:nvPr/>
        </p:nvGraphicFramePr>
        <p:xfrm>
          <a:off x="6000750" y="2444750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8" name="公式" r:id="rId16" imgW="590630" imgH="904978" progId="Equation.3">
                  <p:embed/>
                </p:oleObj>
              </mc:Choice>
              <mc:Fallback>
                <p:oleObj name="公式" r:id="rId16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444750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4" name="Object 26"/>
          <p:cNvGraphicFramePr>
            <a:graphicFrameLocks noChangeAspect="1"/>
          </p:cNvGraphicFramePr>
          <p:nvPr/>
        </p:nvGraphicFramePr>
        <p:xfrm>
          <a:off x="7372350" y="2444750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9" name="公式" r:id="rId18" imgW="590630" imgH="904978" progId="Equation.3">
                  <p:embed/>
                </p:oleObj>
              </mc:Choice>
              <mc:Fallback>
                <p:oleObj name="公式" r:id="rId18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2444750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5" name="Object 27"/>
          <p:cNvGraphicFramePr>
            <a:graphicFrameLocks noChangeAspect="1"/>
          </p:cNvGraphicFramePr>
          <p:nvPr/>
        </p:nvGraphicFramePr>
        <p:xfrm>
          <a:off x="6000750" y="3346450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0" name="公式" r:id="rId20" imgW="590630" imgH="904978" progId="Equation.3">
                  <p:embed/>
                </p:oleObj>
              </mc:Choice>
              <mc:Fallback>
                <p:oleObj name="公式" r:id="rId20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346450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6" name="Object 28"/>
          <p:cNvGraphicFramePr>
            <a:graphicFrameLocks noChangeAspect="1"/>
          </p:cNvGraphicFramePr>
          <p:nvPr/>
        </p:nvGraphicFramePr>
        <p:xfrm>
          <a:off x="7372350" y="3363913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1" name="公式" r:id="rId22" imgW="590630" imgH="904978" progId="Equation.3">
                  <p:embed/>
                </p:oleObj>
              </mc:Choice>
              <mc:Fallback>
                <p:oleObj name="公式" r:id="rId22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3363913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87920"/>
              </p:ext>
            </p:extLst>
          </p:nvPr>
        </p:nvGraphicFramePr>
        <p:xfrm>
          <a:off x="4834223" y="2639107"/>
          <a:ext cx="485403" cy="54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2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223" y="2639107"/>
                        <a:ext cx="485403" cy="548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61733"/>
              </p:ext>
            </p:extLst>
          </p:nvPr>
        </p:nvGraphicFramePr>
        <p:xfrm>
          <a:off x="5279592" y="2641600"/>
          <a:ext cx="704401" cy="5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3" name="Equation" r:id="rId26" imgW="304560" imgH="228600" progId="Equation.DSMT4">
                  <p:embed/>
                </p:oleObj>
              </mc:Choice>
              <mc:Fallback>
                <p:oleObj name="Equation" r:id="rId26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592" y="2641600"/>
                        <a:ext cx="704401" cy="534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900904"/>
              </p:ext>
            </p:extLst>
          </p:nvPr>
        </p:nvGraphicFramePr>
        <p:xfrm>
          <a:off x="6629400" y="2625815"/>
          <a:ext cx="723901" cy="54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4" name="Equation" r:id="rId28" imgW="304560" imgH="228600" progId="Equation.DSMT4">
                  <p:embed/>
                </p:oleObj>
              </mc:Choice>
              <mc:Fallback>
                <p:oleObj name="Equation" r:id="rId28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25815"/>
                        <a:ext cx="723901" cy="546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0" name="Object 32"/>
          <p:cNvGraphicFramePr>
            <a:graphicFrameLocks noChangeAspect="1"/>
          </p:cNvGraphicFramePr>
          <p:nvPr/>
        </p:nvGraphicFramePr>
        <p:xfrm>
          <a:off x="8001000" y="2690814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5" name="公式" r:id="rId30" imgW="485829" imgH="304787" progId="Equation.3">
                  <p:embed/>
                </p:oleObj>
              </mc:Choice>
              <mc:Fallback>
                <p:oleObj name="公式" r:id="rId30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90814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80448"/>
              </p:ext>
            </p:extLst>
          </p:nvPr>
        </p:nvGraphicFramePr>
        <p:xfrm>
          <a:off x="4851850" y="3525909"/>
          <a:ext cx="463178" cy="52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6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850" y="3525909"/>
                        <a:ext cx="463178" cy="52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51274"/>
              </p:ext>
            </p:extLst>
          </p:nvPr>
        </p:nvGraphicFramePr>
        <p:xfrm>
          <a:off x="5295457" y="3528139"/>
          <a:ext cx="680669" cy="51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7" name="Equation" r:id="rId34" imgW="304560" imgH="228600" progId="Equation.DSMT4">
                  <p:embed/>
                </p:oleObj>
              </mc:Choice>
              <mc:Fallback>
                <p:oleObj name="Equation" r:id="rId34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457" y="3528139"/>
                        <a:ext cx="680669" cy="51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23975"/>
              </p:ext>
            </p:extLst>
          </p:nvPr>
        </p:nvGraphicFramePr>
        <p:xfrm>
          <a:off x="6645793" y="3525909"/>
          <a:ext cx="627608" cy="50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8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793" y="3525909"/>
                        <a:ext cx="627608" cy="502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4" name="Object 36"/>
          <p:cNvGraphicFramePr>
            <a:graphicFrameLocks noChangeAspect="1"/>
          </p:cNvGraphicFramePr>
          <p:nvPr/>
        </p:nvGraphicFramePr>
        <p:xfrm>
          <a:off x="8077200" y="3605214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9" name="公式" r:id="rId38" imgW="485829" imgH="304787" progId="Equation.3">
                  <p:embed/>
                </p:oleObj>
              </mc:Choice>
              <mc:Fallback>
                <p:oleObj name="公式" r:id="rId38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605214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32" name="Text Box 44"/>
          <p:cNvSpPr txBox="1">
            <a:spLocks noChangeArrowheads="1"/>
          </p:cNvSpPr>
          <p:nvPr/>
        </p:nvSpPr>
        <p:spPr bwMode="auto">
          <a:xfrm>
            <a:off x="6496051" y="54546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故得</a:t>
            </a:r>
          </a:p>
        </p:txBody>
      </p:sp>
      <p:grpSp>
        <p:nvGrpSpPr>
          <p:cNvPr id="319533" name="Group 45"/>
          <p:cNvGrpSpPr>
            <a:grpSpLocks/>
          </p:cNvGrpSpPr>
          <p:nvPr/>
        </p:nvGrpSpPr>
        <p:grpSpPr bwMode="auto">
          <a:xfrm>
            <a:off x="3836988" y="1828800"/>
            <a:ext cx="2411412" cy="0"/>
            <a:chOff x="384" y="864"/>
            <a:chExt cx="1632" cy="0"/>
          </a:xfrm>
        </p:grpSpPr>
        <p:sp>
          <p:nvSpPr>
            <p:cNvPr id="171046" name="Line 46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7" name="Line 47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Line 48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37" name="Text Box 49"/>
          <p:cNvSpPr txBox="1">
            <a:spLocks noChangeArrowheads="1"/>
          </p:cNvSpPr>
          <p:nvPr/>
        </p:nvSpPr>
        <p:spPr bwMode="auto">
          <a:xfrm>
            <a:off x="1868488" y="5407026"/>
            <a:ext cx="209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系数行列式</a:t>
            </a:r>
          </a:p>
        </p:txBody>
      </p:sp>
    </p:spTree>
    <p:extLst>
      <p:ext uri="{BB962C8B-B14F-4D97-AF65-F5344CB8AC3E}">
        <p14:creationId xmlns:p14="http://schemas.microsoft.com/office/powerpoint/2010/main" val="5151440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4" grpId="0" autoUpdateAnimBg="0"/>
      <p:bldP spid="319495" grpId="0" autoUpdateAnimBg="0"/>
      <p:bldP spid="319511" grpId="0" autoUpdateAnimBg="0"/>
      <p:bldP spid="319532" grpId="0" build="p" autoUpdateAnimBg="0"/>
      <p:bldP spid="31953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2209800" y="29210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同样可得</a:t>
            </a:r>
            <a:endParaRPr lang="zh-CN" altLang="en-US" sz="2800" b="1">
              <a:ea typeface="仿宋_GB2312" pitchFamily="49" charset="-122"/>
            </a:endParaRP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4054475" y="3573464"/>
          <a:ext cx="25209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公式" r:id="rId3" imgW="2505144" imgH="904978" progId="Equation.3">
                  <p:embed/>
                </p:oleObj>
              </mc:Choice>
              <mc:Fallback>
                <p:oleObj name="公式" r:id="rId3" imgW="25051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573464"/>
                        <a:ext cx="25209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11"/>
          <p:cNvGraphicFramePr>
            <a:graphicFrameLocks noChangeAspect="1"/>
          </p:cNvGraphicFramePr>
          <p:nvPr/>
        </p:nvGraphicFramePr>
        <p:xfrm>
          <a:off x="4054475" y="615950"/>
          <a:ext cx="25209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公式" r:id="rId5" imgW="2505144" imgH="904978" progId="Equation.3">
                  <p:embed/>
                </p:oleObj>
              </mc:Choice>
              <mc:Fallback>
                <p:oleObj name="公式" r:id="rId5" imgW="25051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615950"/>
                        <a:ext cx="25209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4054476" y="1758950"/>
          <a:ext cx="256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公式" r:id="rId7" imgW="2552686" imgH="904978" progId="Equation.3">
                  <p:embed/>
                </p:oleObj>
              </mc:Choice>
              <mc:Fallback>
                <p:oleObj name="公式" r:id="rId7" imgW="25526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6" y="1758950"/>
                        <a:ext cx="2563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/>
        </p:nvGraphicFramePr>
        <p:xfrm>
          <a:off x="4060825" y="4730750"/>
          <a:ext cx="25082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" name="公式" r:id="rId9" imgW="2495427" imgH="904978" progId="Equation.3">
                  <p:embed/>
                </p:oleObj>
              </mc:Choice>
              <mc:Fallback>
                <p:oleObj name="公式" r:id="rId9" imgW="24954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730750"/>
                        <a:ext cx="25082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995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71700" y="328751"/>
            <a:ext cx="1371600" cy="616606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5.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3403600" y="457200"/>
          <a:ext cx="393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4" name="公式" r:id="rId3" imgW="3924459" imgH="380897" progId="Equation.3">
                  <p:embed/>
                </p:oleObj>
              </mc:Choice>
              <mc:Fallback>
                <p:oleObj name="公式" r:id="rId3" imgW="39244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457200"/>
                        <a:ext cx="393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7874000" y="222250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5" name="公式" r:id="rId5" imgW="2438516" imgH="904978" progId="Equation.3">
                  <p:embed/>
                </p:oleObj>
              </mc:Choice>
              <mc:Fallback>
                <p:oleObj name="公式" r:id="rId5" imgW="24385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222250"/>
                        <a:ext cx="245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943100" y="113665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一</a:t>
            </a: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62110"/>
              </p:ext>
            </p:extLst>
          </p:nvPr>
        </p:nvGraphicFramePr>
        <p:xfrm>
          <a:off x="3046464" y="3327426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6" name="公式" r:id="rId7" imgW="1895428" imgH="971704" progId="Equation.3">
                  <p:embed/>
                </p:oleObj>
              </mc:Choice>
              <mc:Fallback>
                <p:oleObj name="公式" r:id="rId7" imgW="18954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64" y="3327426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2965450" y="4316413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7" name="公式" r:id="rId9" imgW="1133370" imgH="904978" progId="Equation.3">
                  <p:embed/>
                </p:oleObj>
              </mc:Choice>
              <mc:Fallback>
                <p:oleObj name="公式" r:id="rId9" imgW="11333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316413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5537200" y="107805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方程组两边对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zh-CN" sz="2800" b="1" dirty="0">
                <a:ea typeface="楷体_GB2312" pitchFamily="49" charset="-122"/>
              </a:rPr>
              <a:t>求导，并移项得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7315200" y="39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5532"/>
              </p:ext>
            </p:extLst>
          </p:nvPr>
        </p:nvGraphicFramePr>
        <p:xfrm>
          <a:off x="4145885" y="2469944"/>
          <a:ext cx="2436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8" name="公式" r:id="rId11" imgW="2428799" imgH="904978" progId="Equation.3">
                  <p:embed/>
                </p:oleObj>
              </mc:Choice>
              <mc:Fallback>
                <p:oleObj name="公式" r:id="rId11" imgW="242879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885" y="2469944"/>
                        <a:ext cx="2436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2" name="Object 12"/>
          <p:cNvGraphicFramePr>
            <a:graphicFrameLocks noChangeAspect="1"/>
          </p:cNvGraphicFramePr>
          <p:nvPr/>
        </p:nvGraphicFramePr>
        <p:xfrm>
          <a:off x="4032250" y="4267200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9" name="公式" r:id="rId13" imgW="1581027" imgH="971704" progId="Equation.3">
                  <p:embed/>
                </p:oleObj>
              </mc:Choice>
              <mc:Fallback>
                <p:oleObj name="公式" r:id="rId13" imgW="1581027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267200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96843"/>
              </p:ext>
            </p:extLst>
          </p:nvPr>
        </p:nvGraphicFramePr>
        <p:xfrm>
          <a:off x="5537200" y="4335463"/>
          <a:ext cx="191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0" name="Equation" r:id="rId15" imgW="1905145" imgH="933476" progId="Equation.DSMT4">
                  <p:embed/>
                </p:oleObj>
              </mc:Choice>
              <mc:Fallback>
                <p:oleObj name="Equation" r:id="rId15" imgW="1905145" imgH="9334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335463"/>
                        <a:ext cx="191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4" name="Object 14"/>
          <p:cNvGraphicFramePr>
            <a:graphicFrameLocks noChangeAspect="1"/>
          </p:cNvGraphicFramePr>
          <p:nvPr/>
        </p:nvGraphicFramePr>
        <p:xfrm>
          <a:off x="4205288" y="5332413"/>
          <a:ext cx="142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1" name="公式" r:id="rId17" imgW="1409599" imgH="971704" progId="Equation.3">
                  <p:embed/>
                </p:oleObj>
              </mc:Choice>
              <mc:Fallback>
                <p:oleObj name="公式" r:id="rId17" imgW="1409599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5332413"/>
                        <a:ext cx="142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5" name="Object 15"/>
          <p:cNvGraphicFramePr>
            <a:graphicFrameLocks noChangeAspect="1"/>
          </p:cNvGraphicFramePr>
          <p:nvPr/>
        </p:nvGraphicFramePr>
        <p:xfrm>
          <a:off x="2971800" y="5376863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2" name="公式" r:id="rId19" imgW="1133370" imgH="904978" progId="Equation.3">
                  <p:embed/>
                </p:oleObj>
              </mc:Choice>
              <mc:Fallback>
                <p:oleObj name="公式" r:id="rId19" imgW="11333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76863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32925"/>
              </p:ext>
            </p:extLst>
          </p:nvPr>
        </p:nvGraphicFramePr>
        <p:xfrm>
          <a:off x="5574071" y="5257063"/>
          <a:ext cx="1962089" cy="9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3" name="Equation" r:id="rId21" imgW="863280" imgH="431640" progId="Equation.DSMT4">
                  <p:embed/>
                </p:oleObj>
              </mc:Choice>
              <mc:Fallback>
                <p:oleObj name="Equation" r:id="rId21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071" y="5257063"/>
                        <a:ext cx="1962089" cy="9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25353"/>
              </p:ext>
            </p:extLst>
          </p:nvPr>
        </p:nvGraphicFramePr>
        <p:xfrm>
          <a:off x="4100974" y="1571316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4" name="公式" r:id="rId23" imgW="2438516" imgH="904978" progId="Equation.3">
                  <p:embed/>
                </p:oleObj>
              </mc:Choice>
              <mc:Fallback>
                <p:oleObj name="公式" r:id="rId23" imgW="24385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974" y="1571316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7985"/>
              </p:ext>
            </p:extLst>
          </p:nvPr>
        </p:nvGraphicFramePr>
        <p:xfrm>
          <a:off x="5015880" y="353205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5" name="公式" r:id="rId25" imgW="1962056" imgH="495236" progId="Equation.3">
                  <p:embed/>
                </p:oleObj>
              </mc:Choice>
              <mc:Fallback>
                <p:oleObj name="公式" r:id="rId25" imgW="196205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53205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2" name="AutoShape 22"/>
          <p:cNvSpPr>
            <a:spLocks/>
          </p:cNvSpPr>
          <p:nvPr/>
        </p:nvSpPr>
        <p:spPr bwMode="auto">
          <a:xfrm>
            <a:off x="3830638" y="1788472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85" name="AutoShape 25"/>
          <p:cNvSpPr>
            <a:spLocks/>
          </p:cNvSpPr>
          <p:nvPr/>
        </p:nvSpPr>
        <p:spPr bwMode="auto">
          <a:xfrm>
            <a:off x="2667001" y="447516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835384" y="353205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由题设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1828801" y="49974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73439" y="1083442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隐函数求导法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070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autoUpdateAnimBg="0"/>
      <p:bldP spid="322569" grpId="0" autoUpdateAnimBg="0"/>
      <p:bldP spid="322582" grpId="0" animBg="1"/>
      <p:bldP spid="322585" grpId="0" animBg="1"/>
      <p:bldP spid="322594" grpId="0" build="p" autoUpdateAnimBg="0"/>
      <p:bldP spid="322595" grpId="0" build="p" autoUpdateAnimBg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2984500" y="3289300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" name="公式" r:id="rId3" imgW="1895428" imgH="971704" progId="Equation.3">
                  <p:embed/>
                </p:oleObj>
              </mc:Choice>
              <mc:Fallback>
                <p:oleObj name="公式" r:id="rId3" imgW="18954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289300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63461"/>
              </p:ext>
            </p:extLst>
          </p:nvPr>
        </p:nvGraphicFramePr>
        <p:xfrm>
          <a:off x="2960130" y="4344340"/>
          <a:ext cx="1272489" cy="98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2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130" y="4344340"/>
                        <a:ext cx="1272489" cy="98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857089" y="945633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方程组两边对 </a:t>
            </a:r>
            <a:r>
              <a:rPr lang="en-US" altLang="zh-CN" sz="2800" b="1" i="1" dirty="0" smtClean="0">
                <a:ea typeface="楷体_GB2312" pitchFamily="49" charset="-122"/>
              </a:rPr>
              <a:t>y </a:t>
            </a:r>
            <a:r>
              <a:rPr lang="zh-CN" altLang="zh-CN" sz="2800" b="1" dirty="0">
                <a:ea typeface="楷体_GB2312" pitchFamily="49" charset="-122"/>
              </a:rPr>
              <a:t>求导，并移项得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39560"/>
              </p:ext>
            </p:extLst>
          </p:nvPr>
        </p:nvGraphicFramePr>
        <p:xfrm>
          <a:off x="4032250" y="2309194"/>
          <a:ext cx="2555875" cy="97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3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309194"/>
                        <a:ext cx="2555875" cy="97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24645"/>
              </p:ext>
            </p:extLst>
          </p:nvPr>
        </p:nvGraphicFramePr>
        <p:xfrm>
          <a:off x="4051644" y="4267200"/>
          <a:ext cx="1633537" cy="106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4" name="Equation" r:id="rId9" imgW="723600" imgH="469800" progId="Equation.DSMT4">
                  <p:embed/>
                </p:oleObj>
              </mc:Choice>
              <mc:Fallback>
                <p:oleObj name="Equation" r:id="rId9" imgW="723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44" y="4267200"/>
                        <a:ext cx="1633537" cy="106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97037"/>
              </p:ext>
            </p:extLst>
          </p:nvPr>
        </p:nvGraphicFramePr>
        <p:xfrm>
          <a:off x="5563395" y="4293055"/>
          <a:ext cx="1780094" cy="97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5" name="Equation" r:id="rId11" imgW="787320" imgH="431640" progId="Equation.DSMT4">
                  <p:embed/>
                </p:oleObj>
              </mc:Choice>
              <mc:Fallback>
                <p:oleObj name="Equation" r:id="rId11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395" y="4293055"/>
                        <a:ext cx="1780094" cy="97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52074"/>
              </p:ext>
            </p:extLst>
          </p:nvPr>
        </p:nvGraphicFramePr>
        <p:xfrm>
          <a:off x="4116577" y="5270501"/>
          <a:ext cx="1562860" cy="117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6" name="Equation" r:id="rId13" imgW="622080" imgH="469800" progId="Equation.DSMT4">
                  <p:embed/>
                </p:oleObj>
              </mc:Choice>
              <mc:Fallback>
                <p:oleObj name="Equation" r:id="rId13" imgW="622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77" y="5270501"/>
                        <a:ext cx="1562860" cy="1176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80614"/>
              </p:ext>
            </p:extLst>
          </p:nvPr>
        </p:nvGraphicFramePr>
        <p:xfrm>
          <a:off x="2875398" y="5330069"/>
          <a:ext cx="1270912" cy="98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7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398" y="5330069"/>
                        <a:ext cx="1270912" cy="98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68395"/>
              </p:ext>
            </p:extLst>
          </p:nvPr>
        </p:nvGraphicFramePr>
        <p:xfrm>
          <a:off x="5656366" y="5338314"/>
          <a:ext cx="1876947" cy="94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8" name="Equation" r:id="rId17" imgW="863280" imgH="431640" progId="Equation.DSMT4">
                  <p:embed/>
                </p:oleObj>
              </mc:Choice>
              <mc:Fallback>
                <p:oleObj name="Equation" r:id="rId17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366" y="5338314"/>
                        <a:ext cx="1876947" cy="94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4081"/>
              </p:ext>
            </p:extLst>
          </p:nvPr>
        </p:nvGraphicFramePr>
        <p:xfrm>
          <a:off x="4032250" y="1417469"/>
          <a:ext cx="2350295" cy="9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9" name="Equation" r:id="rId19" imgW="1028520" imgH="431640" progId="Equation.DSMT4">
                  <p:embed/>
                </p:oleObj>
              </mc:Choice>
              <mc:Fallback>
                <p:oleObj name="Equation" r:id="rId19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417469"/>
                        <a:ext cx="2350295" cy="9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>
            <a:graphicFrameLocks noChangeAspect="1"/>
          </p:cNvGraphicFramePr>
          <p:nvPr/>
        </p:nvGraphicFramePr>
        <p:xfrm>
          <a:off x="4895850" y="348615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0" name="公式" r:id="rId21" imgW="1962056" imgH="495236" progId="Equation.3">
                  <p:embed/>
                </p:oleObj>
              </mc:Choice>
              <mc:Fallback>
                <p:oleObj name="公式" r:id="rId21" imgW="196205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48615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2" name="AutoShape 22"/>
          <p:cNvSpPr>
            <a:spLocks/>
          </p:cNvSpPr>
          <p:nvPr/>
        </p:nvSpPr>
        <p:spPr bwMode="auto">
          <a:xfrm>
            <a:off x="3887788" y="1689100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85" name="AutoShape 25"/>
          <p:cNvSpPr>
            <a:spLocks/>
          </p:cNvSpPr>
          <p:nvPr/>
        </p:nvSpPr>
        <p:spPr bwMode="auto">
          <a:xfrm>
            <a:off x="2667001" y="447516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828801" y="34432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由题设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1828801" y="49974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故有</a:t>
            </a:r>
          </a:p>
        </p:txBody>
      </p:sp>
    </p:spTree>
    <p:extLst>
      <p:ext uri="{BB962C8B-B14F-4D97-AF65-F5344CB8AC3E}">
        <p14:creationId xmlns:p14="http://schemas.microsoft.com/office/powerpoint/2010/main" val="33509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 autoUpdateAnimBg="0"/>
      <p:bldP spid="322582" grpId="0" animBg="1"/>
      <p:bldP spid="322585" grpId="0" animBg="1"/>
      <p:bldP spid="322594" grpId="0" build="p" autoUpdateAnimBg="0"/>
      <p:bldP spid="3225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2090490" y="72151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二</a:t>
            </a:r>
            <a:r>
              <a:rPr lang="zh-CN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2984500" y="3289300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name="公式" r:id="rId3" imgW="1895428" imgH="971704" progId="Equation.3">
                  <p:embed/>
                </p:oleObj>
              </mc:Choice>
              <mc:Fallback>
                <p:oleObj name="公式" r:id="rId3" imgW="189542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289300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4583832" y="687128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ea typeface="楷体_GB2312" pitchFamily="49" charset="-122"/>
              </a:rPr>
              <a:t>方程组两边</a:t>
            </a:r>
            <a:r>
              <a:rPr lang="zh-CN" altLang="zh-CN" sz="2800" b="1" dirty="0" smtClean="0">
                <a:ea typeface="楷体_GB2312" pitchFamily="49" charset="-122"/>
              </a:rPr>
              <a:t>对</a:t>
            </a:r>
            <a:r>
              <a:rPr lang="zh-CN" altLang="en-US" sz="2800" b="1" dirty="0" smtClean="0">
                <a:ea typeface="楷体_GB2312" pitchFamily="49" charset="-122"/>
              </a:rPr>
              <a:t>微分</a:t>
            </a:r>
            <a:r>
              <a:rPr lang="zh-CN" altLang="zh-CN" sz="2800" b="1" dirty="0" smtClean="0">
                <a:ea typeface="楷体_GB2312" pitchFamily="49" charset="-122"/>
              </a:rPr>
              <a:t>，得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76337"/>
              </p:ext>
            </p:extLst>
          </p:nvPr>
        </p:nvGraphicFramePr>
        <p:xfrm>
          <a:off x="2777928" y="1789614"/>
          <a:ext cx="37195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0" name="Equation" r:id="rId5" imgW="1663560" imgH="203040" progId="Equation.DSMT4">
                  <p:embed/>
                </p:oleObj>
              </mc:Choice>
              <mc:Fallback>
                <p:oleObj name="Equation" r:id="rId5" imgW="1663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928" y="1789614"/>
                        <a:ext cx="37195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4589"/>
              </p:ext>
            </p:extLst>
          </p:nvPr>
        </p:nvGraphicFramePr>
        <p:xfrm>
          <a:off x="2755935" y="1275552"/>
          <a:ext cx="3771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name="Equation" r:id="rId7" imgW="1650960" imgH="203040" progId="Equation.DSMT4">
                  <p:embed/>
                </p:oleObj>
              </mc:Choice>
              <mc:Fallback>
                <p:oleObj name="Equation" r:id="rId7" imgW="1650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35" y="1275552"/>
                        <a:ext cx="37719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1" name="Object 21"/>
          <p:cNvGraphicFramePr>
            <a:graphicFrameLocks noChangeAspect="1"/>
          </p:cNvGraphicFramePr>
          <p:nvPr/>
        </p:nvGraphicFramePr>
        <p:xfrm>
          <a:off x="4895850" y="348615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name="公式" r:id="rId9" imgW="1962056" imgH="495236" progId="Equation.3">
                  <p:embed/>
                </p:oleObj>
              </mc:Choice>
              <mc:Fallback>
                <p:oleObj name="公式" r:id="rId9" imgW="196205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48615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2" name="AutoShape 22"/>
          <p:cNvSpPr>
            <a:spLocks/>
          </p:cNvSpPr>
          <p:nvPr/>
        </p:nvSpPr>
        <p:spPr bwMode="auto">
          <a:xfrm>
            <a:off x="2484272" y="1439065"/>
            <a:ext cx="182730" cy="711669"/>
          </a:xfrm>
          <a:prstGeom prst="leftBrace">
            <a:avLst>
              <a:gd name="adj1" fmla="val 59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85" name="AutoShape 25"/>
          <p:cNvSpPr>
            <a:spLocks/>
          </p:cNvSpPr>
          <p:nvPr/>
        </p:nvSpPr>
        <p:spPr bwMode="auto">
          <a:xfrm>
            <a:off x="2689127" y="4696159"/>
            <a:ext cx="177601" cy="1206773"/>
          </a:xfrm>
          <a:prstGeom prst="leftBrace">
            <a:avLst>
              <a:gd name="adj1" fmla="val 6929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828801" y="34432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由题设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1823440" y="491840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故有</a:t>
            </a:r>
          </a:p>
        </p:txBody>
      </p:sp>
      <p:sp>
        <p:nvSpPr>
          <p:cNvPr id="22" name="AutoShape 22"/>
          <p:cNvSpPr>
            <a:spLocks/>
          </p:cNvSpPr>
          <p:nvPr/>
        </p:nvSpPr>
        <p:spPr bwMode="auto">
          <a:xfrm>
            <a:off x="3380918" y="2388715"/>
            <a:ext cx="182730" cy="711669"/>
          </a:xfrm>
          <a:prstGeom prst="leftBrace">
            <a:avLst>
              <a:gd name="adj1" fmla="val 59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57282"/>
              </p:ext>
            </p:extLst>
          </p:nvPr>
        </p:nvGraphicFramePr>
        <p:xfrm>
          <a:off x="3596374" y="2245443"/>
          <a:ext cx="3598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3" name="Equation" r:id="rId11" imgW="1574640" imgH="203040" progId="Equation.DSMT4">
                  <p:embed/>
                </p:oleObj>
              </mc:Choice>
              <mc:Fallback>
                <p:oleObj name="Equation" r:id="rId11" imgW="1574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374" y="2245443"/>
                        <a:ext cx="35988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31733"/>
              </p:ext>
            </p:extLst>
          </p:nvPr>
        </p:nvGraphicFramePr>
        <p:xfrm>
          <a:off x="3572345" y="2698496"/>
          <a:ext cx="35194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4" name="Equation" r:id="rId13" imgW="1574640" imgH="203040" progId="Equation.DSMT4">
                  <p:embed/>
                </p:oleObj>
              </mc:Choice>
              <mc:Fallback>
                <p:oleObj name="Equation" r:id="rId13" imgW="1574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345" y="2698496"/>
                        <a:ext cx="35194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03767" y="24184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894092" y="2680028"/>
            <a:ext cx="338527" cy="420356"/>
            <a:chOff x="3894092" y="2680028"/>
            <a:chExt cx="338527" cy="42035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902169" y="2680028"/>
              <a:ext cx="33045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894092" y="3100384"/>
              <a:ext cx="33045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724275" y="2671545"/>
            <a:ext cx="347164" cy="430926"/>
            <a:chOff x="4724275" y="2671545"/>
            <a:chExt cx="347164" cy="4309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740989" y="2671545"/>
              <a:ext cx="330450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724275" y="3102471"/>
              <a:ext cx="330450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78074"/>
              </p:ext>
            </p:extLst>
          </p:nvPr>
        </p:nvGraphicFramePr>
        <p:xfrm>
          <a:off x="2893215" y="4265796"/>
          <a:ext cx="5016730" cy="10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5" name="Equation" r:id="rId15" imgW="2095200" imgH="431640" progId="Equation.DSMT4">
                  <p:embed/>
                </p:oleObj>
              </mc:Choice>
              <mc:Fallback>
                <p:oleObj name="Equation" r:id="rId15" imgW="2095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3215" y="4265796"/>
                        <a:ext cx="5016730" cy="10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839525"/>
              </p:ext>
            </p:extLst>
          </p:nvPr>
        </p:nvGraphicFramePr>
        <p:xfrm>
          <a:off x="2903538" y="5180013"/>
          <a:ext cx="50466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6" name="Equation" r:id="rId17" imgW="2108160" imgH="431640" progId="Equation.DSMT4">
                  <p:embed/>
                </p:oleObj>
              </mc:Choice>
              <mc:Fallback>
                <p:oleObj name="Equation" r:id="rId17" imgW="2108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3538" y="5180013"/>
                        <a:ext cx="5046662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40520" y="695237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微分法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13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autoUpdateAnimBg="0"/>
      <p:bldP spid="322569" grpId="0" autoUpdateAnimBg="0"/>
      <p:bldP spid="322582" grpId="0" animBg="1"/>
      <p:bldP spid="322585" grpId="0" animBg="1"/>
      <p:bldP spid="322594" grpId="0" build="p" autoUpdateAnimBg="0"/>
      <p:bldP spid="322595" grpId="0" build="p" autoUpdateAnimBg="0"/>
      <p:bldP spid="22" grpId="0" animBg="1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643904"/>
              </p:ext>
            </p:extLst>
          </p:nvPr>
        </p:nvGraphicFramePr>
        <p:xfrm>
          <a:off x="6963183" y="3835990"/>
          <a:ext cx="431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公式" r:id="rId3" imgW="419201" imgH="857366" progId="Equation.3">
                  <p:embed/>
                </p:oleObj>
              </mc:Choice>
              <mc:Fallback>
                <p:oleObj name="公式" r:id="rId3" imgW="419201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183" y="3835990"/>
                        <a:ext cx="4318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47498"/>
              </p:ext>
            </p:extLst>
          </p:nvPr>
        </p:nvGraphicFramePr>
        <p:xfrm>
          <a:off x="7424315" y="3826079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7" name="公式" r:id="rId5" imgW="2314629" imgH="904978" progId="Equation.3">
                  <p:embed/>
                </p:oleObj>
              </mc:Choice>
              <mc:Fallback>
                <p:oleObj name="公式" r:id="rId5" imgW="231462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315" y="3826079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55433"/>
              </p:ext>
            </p:extLst>
          </p:nvPr>
        </p:nvGraphicFramePr>
        <p:xfrm>
          <a:off x="7353300" y="2141688"/>
          <a:ext cx="223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8" name="公式" r:id="rId7" imgW="2228915" imgH="904978" progId="Equation.3">
                  <p:embed/>
                </p:oleObj>
              </mc:Choice>
              <mc:Fallback>
                <p:oleObj name="公式" r:id="rId7" imgW="22289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141688"/>
                        <a:ext cx="223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8172" y="626210"/>
            <a:ext cx="1371600" cy="609600"/>
          </a:xfrm>
          <a:noFill/>
          <a:extLst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1: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24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78747"/>
              </p:ext>
            </p:extLst>
          </p:nvPr>
        </p:nvGraphicFramePr>
        <p:xfrm>
          <a:off x="2882084" y="747876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9" name="公式" r:id="rId9" imgW="3143315" imgH="380897" progId="Equation.3">
                  <p:embed/>
                </p:oleObj>
              </mc:Choice>
              <mc:Fallback>
                <p:oleObj name="公式" r:id="rId9" imgW="3143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084" y="747876"/>
                        <a:ext cx="314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56060"/>
              </p:ext>
            </p:extLst>
          </p:nvPr>
        </p:nvGraphicFramePr>
        <p:xfrm>
          <a:off x="2526484" y="1211671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公式" r:id="rId11" imgW="704799" imgH="828521" progId="Equation.3">
                  <p:embed/>
                </p:oleObj>
              </mc:Choice>
              <mc:Fallback>
                <p:oleObj name="公式" r:id="rId11" imgW="704799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484" y="1211671"/>
                        <a:ext cx="71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08978"/>
              </p:ext>
            </p:extLst>
          </p:nvPr>
        </p:nvGraphicFramePr>
        <p:xfrm>
          <a:off x="3202733" y="1442279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公式" r:id="rId13" imgW="381029" imgH="409742" progId="Equation.3">
                  <p:embed/>
                </p:oleObj>
              </mc:Choice>
              <mc:Fallback>
                <p:oleObj name="公式" r:id="rId13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733" y="1442279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67526"/>
              </p:ext>
            </p:extLst>
          </p:nvPr>
        </p:nvGraphicFramePr>
        <p:xfrm>
          <a:off x="3638550" y="123742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公式" r:id="rId15" imgW="1371774" imgH="828521" progId="Equation.3">
                  <p:embed/>
                </p:oleObj>
              </mc:Choice>
              <mc:Fallback>
                <p:oleObj name="公式" r:id="rId15" imgW="1371774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23742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32586"/>
              </p:ext>
            </p:extLst>
          </p:nvPr>
        </p:nvGraphicFramePr>
        <p:xfrm>
          <a:off x="5013776" y="144697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公式" r:id="rId17" imgW="647541" imgH="409742" progId="Equation.3">
                  <p:embed/>
                </p:oleObj>
              </mc:Choice>
              <mc:Fallback>
                <p:oleObj name="公式" r:id="rId17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776" y="144697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76504"/>
              </p:ext>
            </p:extLst>
          </p:nvPr>
        </p:nvGraphicFramePr>
        <p:xfrm>
          <a:off x="5718626" y="1237420"/>
          <a:ext cx="2081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公式" r:id="rId19" imgW="2076573" imgH="828521" progId="Equation.3">
                  <p:embed/>
                </p:oleObj>
              </mc:Choice>
              <mc:Fallback>
                <p:oleObj name="公式" r:id="rId19" imgW="2076573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626" y="1237420"/>
                        <a:ext cx="2081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0" name="AutoShape 12"/>
          <p:cNvSpPr>
            <a:spLocks noChangeArrowheads="1"/>
          </p:cNvSpPr>
          <p:nvPr/>
        </p:nvSpPr>
        <p:spPr bwMode="auto">
          <a:xfrm>
            <a:off x="5991357" y="24765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4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84578"/>
              </p:ext>
            </p:extLst>
          </p:nvPr>
        </p:nvGraphicFramePr>
        <p:xfrm>
          <a:off x="6895721" y="2133600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公式" r:id="rId21" imgW="419201" imgH="828521" progId="Equation.3">
                  <p:embed/>
                </p:oleObj>
              </mc:Choice>
              <mc:Fallback>
                <p:oleObj name="公式" r:id="rId21" imgW="419201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721" y="2133600"/>
                        <a:ext cx="43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35944"/>
              </p:ext>
            </p:extLst>
          </p:nvPr>
        </p:nvGraphicFramePr>
        <p:xfrm>
          <a:off x="7798630" y="2061334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公式" r:id="rId23" imgW="1428685" imgH="409742" progId="Equation.3">
                  <p:embed/>
                </p:oleObj>
              </mc:Choice>
              <mc:Fallback>
                <p:oleObj name="公式" r:id="rId23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630" y="2061334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16843"/>
              </p:ext>
            </p:extLst>
          </p:nvPr>
        </p:nvGraphicFramePr>
        <p:xfrm>
          <a:off x="7644717" y="2626519"/>
          <a:ext cx="1954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公式" r:id="rId25" imgW="1942970" imgH="409742" progId="Equation.3">
                  <p:embed/>
                </p:oleObj>
              </mc:Choice>
              <mc:Fallback>
                <p:oleObj name="公式" r:id="rId25" imgW="19429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717" y="2626519"/>
                        <a:ext cx="19542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878150" y="139227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324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2735"/>
              </p:ext>
            </p:extLst>
          </p:nvPr>
        </p:nvGraphicFramePr>
        <p:xfrm>
          <a:off x="2526484" y="3331754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公式" r:id="rId27" imgW="457374" imgH="295404" progId="Equation.3">
                  <p:embed/>
                </p:oleObj>
              </mc:Choice>
              <mc:Fallback>
                <p:oleObj name="公式" r:id="rId27" imgW="457374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484" y="3331754"/>
                        <a:ext cx="469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52736"/>
              </p:ext>
            </p:extLst>
          </p:nvPr>
        </p:nvGraphicFramePr>
        <p:xfrm>
          <a:off x="3005883" y="3276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9" name="公式" r:id="rId29" imgW="381029" imgH="409742" progId="Equation.3">
                  <p:embed/>
                </p:oleObj>
              </mc:Choice>
              <mc:Fallback>
                <p:oleObj name="公式" r:id="rId29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83" y="3276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937"/>
              </p:ext>
            </p:extLst>
          </p:nvPr>
        </p:nvGraphicFramePr>
        <p:xfrm>
          <a:off x="3399583" y="3083754"/>
          <a:ext cx="138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0" name="公式" r:id="rId31" imgW="1371774" imgH="857366" progId="Equation.3">
                  <p:embed/>
                </p:oleObj>
              </mc:Choice>
              <mc:Fallback>
                <p:oleObj name="公式" r:id="rId31" imgW="1371774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583" y="3083754"/>
                        <a:ext cx="1384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76289"/>
              </p:ext>
            </p:extLst>
          </p:nvPr>
        </p:nvGraphicFramePr>
        <p:xfrm>
          <a:off x="4826001" y="32766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1" name="公式" r:id="rId33" imgW="647541" imgH="409742" progId="Equation.3">
                  <p:embed/>
                </p:oleObj>
              </mc:Choice>
              <mc:Fallback>
                <p:oleObj name="公式" r:id="rId33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32766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8938"/>
              </p:ext>
            </p:extLst>
          </p:nvPr>
        </p:nvGraphicFramePr>
        <p:xfrm>
          <a:off x="5472870" y="3034230"/>
          <a:ext cx="2043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2" name="公式" r:id="rId35" imgW="2038401" imgH="857366" progId="Equation.3">
                  <p:embed/>
                </p:oleObj>
              </mc:Choice>
              <mc:Fallback>
                <p:oleObj name="公式" r:id="rId35" imgW="2038401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70" y="3034230"/>
                        <a:ext cx="2043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1883186" y="3255998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4631" name="AutoShape 23"/>
          <p:cNvSpPr>
            <a:spLocks noChangeArrowheads="1"/>
          </p:cNvSpPr>
          <p:nvPr/>
        </p:nvSpPr>
        <p:spPr bwMode="auto">
          <a:xfrm>
            <a:off x="5955569" y="4194924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46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16873"/>
              </p:ext>
            </p:extLst>
          </p:nvPr>
        </p:nvGraphicFramePr>
        <p:xfrm>
          <a:off x="7748005" y="3791744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3" name="公式" r:id="rId37" imgW="1942970" imgH="409742" progId="Equation.3">
                  <p:embed/>
                </p:oleObj>
              </mc:Choice>
              <mc:Fallback>
                <p:oleObj name="公式" r:id="rId37" imgW="19429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005" y="3791744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5791"/>
              </p:ext>
            </p:extLst>
          </p:nvPr>
        </p:nvGraphicFramePr>
        <p:xfrm>
          <a:off x="7973830" y="4270171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4" name="公式" r:id="rId39" imgW="1428685" imgH="409742" progId="Equation.3">
                  <p:embed/>
                </p:oleObj>
              </mc:Choice>
              <mc:Fallback>
                <p:oleObj name="公式" r:id="rId39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830" y="4270171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90463"/>
              </p:ext>
            </p:extLst>
          </p:nvPr>
        </p:nvGraphicFramePr>
        <p:xfrm>
          <a:off x="7092609" y="5340205"/>
          <a:ext cx="43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5" name="公式" r:id="rId41" imgW="419201" imgH="904978" progId="Equation.3">
                  <p:embed/>
                </p:oleObj>
              </mc:Choice>
              <mc:Fallback>
                <p:oleObj name="公式" r:id="rId41" imgW="41920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609" y="5340205"/>
                        <a:ext cx="43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0571"/>
              </p:ext>
            </p:extLst>
          </p:nvPr>
        </p:nvGraphicFramePr>
        <p:xfrm>
          <a:off x="7644717" y="5302105"/>
          <a:ext cx="2309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6" name="公式" r:id="rId43" imgW="2304913" imgH="904978" progId="Equation.3">
                  <p:embed/>
                </p:oleObj>
              </mc:Choice>
              <mc:Fallback>
                <p:oleObj name="公式" r:id="rId43" imgW="230491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717" y="5302105"/>
                        <a:ext cx="2309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5878"/>
              </p:ext>
            </p:extLst>
          </p:nvPr>
        </p:nvGraphicFramePr>
        <p:xfrm>
          <a:off x="2454192" y="48545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7" name="公式" r:id="rId45" imgW="485829" imgH="304787" progId="Equation.3">
                  <p:embed/>
                </p:oleObj>
              </mc:Choice>
              <mc:Fallback>
                <p:oleObj name="公式" r:id="rId45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92" y="485457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55637"/>
              </p:ext>
            </p:extLst>
          </p:nvPr>
        </p:nvGraphicFramePr>
        <p:xfrm>
          <a:off x="2932113" y="48193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8" name="公式" r:id="rId47" imgW="381029" imgH="409742" progId="Equation.3">
                  <p:embed/>
                </p:oleObj>
              </mc:Choice>
              <mc:Fallback>
                <p:oleObj name="公式" r:id="rId47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48193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35642"/>
              </p:ext>
            </p:extLst>
          </p:nvPr>
        </p:nvGraphicFramePr>
        <p:xfrm>
          <a:off x="3326607" y="4599059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9" name="公式" r:id="rId49" imgW="1371774" imgH="904978" progId="Equation.3">
                  <p:embed/>
                </p:oleObj>
              </mc:Choice>
              <mc:Fallback>
                <p:oleObj name="公式" r:id="rId49" imgW="13717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607" y="4599059"/>
                        <a:ext cx="138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10745"/>
              </p:ext>
            </p:extLst>
          </p:nvPr>
        </p:nvGraphicFramePr>
        <p:xfrm>
          <a:off x="4730750" y="48006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0" name="公式" r:id="rId51" imgW="647541" imgH="409742" progId="Equation.3">
                  <p:embed/>
                </p:oleObj>
              </mc:Choice>
              <mc:Fallback>
                <p:oleObj name="公式" r:id="rId51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8006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17628"/>
              </p:ext>
            </p:extLst>
          </p:nvPr>
        </p:nvGraphicFramePr>
        <p:xfrm>
          <a:off x="5460207" y="4595564"/>
          <a:ext cx="199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1" name="公式" r:id="rId53" imgW="1981142" imgH="904978" progId="Equation.3">
                  <p:embed/>
                </p:oleObj>
              </mc:Choice>
              <mc:Fallback>
                <p:oleObj name="公式" r:id="rId53" imgW="198114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07" y="4595564"/>
                        <a:ext cx="199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41" name="Text Box 33"/>
          <p:cNvSpPr txBox="1">
            <a:spLocks noChangeArrowheads="1"/>
          </p:cNvSpPr>
          <p:nvPr/>
        </p:nvSpPr>
        <p:spPr bwMode="auto">
          <a:xfrm>
            <a:off x="1905000" y="4769294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4642" name="AutoShape 34"/>
          <p:cNvSpPr>
            <a:spLocks noChangeArrowheads="1"/>
          </p:cNvSpPr>
          <p:nvPr/>
        </p:nvSpPr>
        <p:spPr bwMode="auto">
          <a:xfrm>
            <a:off x="5942014" y="5651500"/>
            <a:ext cx="1030287" cy="171450"/>
          </a:xfrm>
          <a:prstGeom prst="rightArrow">
            <a:avLst>
              <a:gd name="adj1" fmla="val 50000"/>
              <a:gd name="adj2" fmla="val 15023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4643" name="Object 35"/>
          <p:cNvGraphicFramePr>
            <a:graphicFrameLocks noChangeAspect="1"/>
          </p:cNvGraphicFramePr>
          <p:nvPr/>
        </p:nvGraphicFramePr>
        <p:xfrm>
          <a:off x="8356600" y="527050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2" name="公式" r:id="rId55" imgW="1428685" imgH="409742" progId="Equation.3">
                  <p:embed/>
                </p:oleObj>
              </mc:Choice>
              <mc:Fallback>
                <p:oleObj name="公式" r:id="rId55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27050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82201"/>
              </p:ext>
            </p:extLst>
          </p:nvPr>
        </p:nvGraphicFramePr>
        <p:xfrm>
          <a:off x="8356600" y="5797405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3" name="公式" r:id="rId57" imgW="1428685" imgH="409742" progId="Equation.3">
                  <p:embed/>
                </p:oleObj>
              </mc:Choice>
              <mc:Fallback>
                <p:oleObj name="公式" r:id="rId57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797405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096157" y="62621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2830"/>
              </p:ext>
            </p:extLst>
          </p:nvPr>
        </p:nvGraphicFramePr>
        <p:xfrm>
          <a:off x="6673267" y="444463"/>
          <a:ext cx="20526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4" name="公式" r:id="rId59" imgW="2076573" imgH="904978" progId="Equation.3">
                  <p:embed/>
                </p:oleObj>
              </mc:Choice>
              <mc:Fallback>
                <p:oleObj name="公式" r:id="rId59" imgW="207657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267" y="444463"/>
                        <a:ext cx="20526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03294" y="152075"/>
            <a:ext cx="3168121" cy="5847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练习  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7935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0" grpId="0" animBg="1"/>
      <p:bldP spid="324624" grpId="0" autoUpdateAnimBg="0"/>
      <p:bldP spid="324630" grpId="0" autoUpdateAnimBg="0"/>
      <p:bldP spid="324631" grpId="0" animBg="1"/>
      <p:bldP spid="324641" grpId="0" autoUpdateAnimBg="0"/>
      <p:bldP spid="3246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492501" y="1073150"/>
          <a:ext cx="3413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0" name="公式" r:id="rId3" imgW="3143315" imgH="380897" progId="Equation.3">
                  <p:embed/>
                </p:oleObj>
              </mc:Choice>
              <mc:Fallback>
                <p:oleObj name="公式" r:id="rId3" imgW="3143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1" y="1073150"/>
                        <a:ext cx="3413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086692" y="339726"/>
            <a:ext cx="9193884" cy="660399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全微分形式不变性同时求出各偏导数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6024563" y="3789363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1" name="公式" r:id="rId5" imgW="590630" imgH="904978" progId="Equation.3">
                  <p:embed/>
                </p:oleObj>
              </mc:Choice>
              <mc:Fallback>
                <p:oleObj name="公式" r:id="rId5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3789363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2247900" y="1724025"/>
          <a:ext cx="787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2" name="公式" r:id="rId7" imgW="714516" imgH="323901" progId="Equation.3">
                  <p:embed/>
                </p:oleObj>
              </mc:Choice>
              <mc:Fallback>
                <p:oleObj name="公式" r:id="rId7" imgW="714516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724025"/>
                        <a:ext cx="787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80655"/>
              </p:ext>
            </p:extLst>
          </p:nvPr>
        </p:nvGraphicFramePr>
        <p:xfrm>
          <a:off x="2976563" y="1622425"/>
          <a:ext cx="5603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3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622425"/>
                        <a:ext cx="5603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3416300" y="1706563"/>
          <a:ext cx="24653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4" name="公式" r:id="rId11" imgW="2267087" imgH="409742" progId="Equation.3">
                  <p:embed/>
                </p:oleObj>
              </mc:Choice>
              <mc:Fallback>
                <p:oleObj name="公式" r:id="rId11" imgW="226708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706563"/>
                        <a:ext cx="24653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5900738" y="1701801"/>
          <a:ext cx="717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5" name="公式" r:id="rId13" imgW="647541" imgH="409742" progId="Equation.3">
                  <p:embed/>
                </p:oleObj>
              </mc:Choice>
              <mc:Fallback>
                <p:oleObj name="公式" r:id="rId13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1701801"/>
                        <a:ext cx="7175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3354"/>
              </p:ext>
            </p:extLst>
          </p:nvPr>
        </p:nvGraphicFramePr>
        <p:xfrm>
          <a:off x="6650038" y="1711833"/>
          <a:ext cx="3843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6" name="公式" r:id="rId15" imgW="3533714" imgH="409742" progId="Equation.3">
                  <p:embed/>
                </p:oleObj>
              </mc:Choice>
              <mc:Fallback>
                <p:oleObj name="公式" r:id="rId15" imgW="35337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711833"/>
                        <a:ext cx="38433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/>
          <p:cNvGraphicFramePr>
            <a:graphicFrameLocks noChangeAspect="1"/>
          </p:cNvGraphicFramePr>
          <p:nvPr/>
        </p:nvGraphicFramePr>
        <p:xfrm>
          <a:off x="2189164" y="2211388"/>
          <a:ext cx="1347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7" name="公式" r:id="rId17" imgW="1333601" imgH="419126" progId="Equation.3">
                  <p:embed/>
                </p:oleObj>
              </mc:Choice>
              <mc:Fallback>
                <p:oleObj name="公式" r:id="rId17" imgW="133360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211388"/>
                        <a:ext cx="13477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3" name="Object 11"/>
          <p:cNvGraphicFramePr>
            <a:graphicFrameLocks noChangeAspect="1"/>
          </p:cNvGraphicFramePr>
          <p:nvPr/>
        </p:nvGraphicFramePr>
        <p:xfrm>
          <a:off x="2859088" y="2714625"/>
          <a:ext cx="6081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8" name="公式" r:id="rId19" imgW="6077030" imgH="904978" progId="Equation.3">
                  <p:embed/>
                </p:oleObj>
              </mc:Choice>
              <mc:Fallback>
                <p:oleObj name="公式" r:id="rId19" imgW="60770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714625"/>
                        <a:ext cx="6081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4" name="Object 12"/>
          <p:cNvGraphicFramePr>
            <a:graphicFrameLocks noChangeAspect="1"/>
          </p:cNvGraphicFramePr>
          <p:nvPr/>
        </p:nvGraphicFramePr>
        <p:xfrm>
          <a:off x="5214938" y="322580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9" name="公式" r:id="rId21" imgW="1428685" imgH="409742" progId="Equation.3">
                  <p:embed/>
                </p:oleObj>
              </mc:Choice>
              <mc:Fallback>
                <p:oleObj name="公式" r:id="rId21" imgW="14286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22580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5" name="Object 13"/>
          <p:cNvGraphicFramePr>
            <a:graphicFrameLocks noChangeAspect="1"/>
          </p:cNvGraphicFramePr>
          <p:nvPr/>
        </p:nvGraphicFramePr>
        <p:xfrm>
          <a:off x="6057901" y="2692400"/>
          <a:ext cx="2932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0" name="公式" r:id="rId23" imgW="2924345" imgH="409742" progId="Equation.3">
                  <p:embed/>
                </p:oleObj>
              </mc:Choice>
              <mc:Fallback>
                <p:oleObj name="公式" r:id="rId23" imgW="292434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2692400"/>
                        <a:ext cx="2932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6" name="Object 14"/>
          <p:cNvGraphicFramePr>
            <a:graphicFrameLocks noChangeAspect="1"/>
          </p:cNvGraphicFramePr>
          <p:nvPr/>
        </p:nvGraphicFramePr>
        <p:xfrm>
          <a:off x="3619501" y="2654300"/>
          <a:ext cx="2462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1" name="公式" r:id="rId25" imgW="2457602" imgH="409742" progId="Equation.3">
                  <p:embed/>
                </p:oleObj>
              </mc:Choice>
              <mc:Fallback>
                <p:oleObj name="公式" r:id="rId25" imgW="2457602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1" y="2654300"/>
                        <a:ext cx="24622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7" name="Object 15"/>
          <p:cNvGraphicFramePr>
            <a:graphicFrameLocks noChangeAspect="1"/>
          </p:cNvGraphicFramePr>
          <p:nvPr/>
        </p:nvGraphicFramePr>
        <p:xfrm>
          <a:off x="6816725" y="3789363"/>
          <a:ext cx="59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2" name="公式" r:id="rId27" imgW="590630" imgH="904978" progId="Equation.3">
                  <p:embed/>
                </p:oleObj>
              </mc:Choice>
              <mc:Fallback>
                <p:oleObj name="公式" r:id="rId27" imgW="5906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789363"/>
                        <a:ext cx="59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5" name="Text Box 23"/>
          <p:cNvSpPr txBox="1">
            <a:spLocks noChangeArrowheads="1"/>
          </p:cNvSpPr>
          <p:nvPr/>
        </p:nvSpPr>
        <p:spPr bwMode="auto">
          <a:xfrm>
            <a:off x="2063751" y="4005263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由</a:t>
            </a:r>
            <a:r>
              <a:rPr lang="en-US" altLang="zh-CN" sz="2800" b="1">
                <a:ea typeface="楷体_GB2312" pitchFamily="49" charset="-122"/>
              </a:rPr>
              <a:t>d </a:t>
            </a:r>
            <a:r>
              <a:rPr lang="en-US" altLang="zh-CN" sz="2800" b="1" i="1">
                <a:ea typeface="楷体_GB2312" pitchFamily="49" charset="-122"/>
              </a:rPr>
              <a:t>y</a:t>
            </a:r>
            <a:r>
              <a:rPr lang="en-US" altLang="zh-CN" sz="2800" b="1">
                <a:ea typeface="楷体_GB2312" pitchFamily="49" charset="-122"/>
              </a:rPr>
              <a:t>, d </a:t>
            </a:r>
            <a:r>
              <a:rPr lang="en-US" altLang="zh-CN" sz="2800" b="1" i="1">
                <a:ea typeface="楷体_GB2312" pitchFamily="49" charset="-122"/>
              </a:rPr>
              <a:t>z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的系数即可得</a:t>
            </a:r>
          </a:p>
        </p:txBody>
      </p:sp>
    </p:spTree>
    <p:extLst>
      <p:ext uri="{BB962C8B-B14F-4D97-AF65-F5344CB8AC3E}">
        <p14:creationId xmlns:p14="http://schemas.microsoft.com/office/powerpoint/2010/main" val="1109342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58" name="Object 2"/>
          <p:cNvGraphicFramePr>
            <a:graphicFrameLocks noChangeAspect="1"/>
          </p:cNvGraphicFramePr>
          <p:nvPr/>
        </p:nvGraphicFramePr>
        <p:xfrm>
          <a:off x="3497263" y="987426"/>
          <a:ext cx="3035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7" name="公式" r:id="rId3" imgW="3000342" imgH="400011" progId="Equation.3">
                  <p:embed/>
                </p:oleObj>
              </mc:Choice>
              <mc:Fallback>
                <p:oleObj name="公式" r:id="rId3" imgW="300034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987426"/>
                        <a:ext cx="3035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2405063" y="1563688"/>
          <a:ext cx="200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" name="公式" r:id="rId5" imgW="2000228" imgH="495236" progId="Equation.3">
                  <p:embed/>
                </p:oleObj>
              </mc:Choice>
              <mc:Fallback>
                <p:oleObj name="公式" r:id="rId5" imgW="200022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563688"/>
                        <a:ext cx="200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7085014" y="1419226"/>
          <a:ext cx="1093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9" name="公式" r:id="rId7" imgW="1085828" imgH="904978" progId="Equation.3">
                  <p:embed/>
                </p:oleObj>
              </mc:Choice>
              <mc:Fallback>
                <p:oleObj name="公式" r:id="rId7" imgW="108582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4" y="1419226"/>
                        <a:ext cx="10937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6456363" y="90805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分别由下列两式确定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2063750" y="9080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又函数</a:t>
            </a:r>
          </a:p>
        </p:txBody>
      </p:sp>
      <p:graphicFrame>
        <p:nvGraphicFramePr>
          <p:cNvPr id="326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58758"/>
              </p:ext>
            </p:extLst>
          </p:nvPr>
        </p:nvGraphicFramePr>
        <p:xfrm>
          <a:off x="3143672" y="283925"/>
          <a:ext cx="2133600" cy="50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0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83925"/>
                        <a:ext cx="2133600" cy="508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5303838" y="3111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有连续的一阶偏导数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2102840" y="274638"/>
            <a:ext cx="1040832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仿宋_GB2312" pitchFamily="49" charset="-122"/>
              </a:rPr>
              <a:t>2.</a:t>
            </a:r>
            <a:r>
              <a:rPr lang="en-US" altLang="zh-CN" sz="2800" b="1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2133600" y="2362201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两个隐函数方程两边对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3481388" y="5321300"/>
          <a:ext cx="51292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1" name="公式" r:id="rId11" imgW="5124457" imgH="981088" progId="Equation.3">
                  <p:embed/>
                </p:oleObj>
              </mc:Choice>
              <mc:Fallback>
                <p:oleObj name="公式" r:id="rId11" imgW="5124457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321300"/>
                        <a:ext cx="51292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9" name="Object 13"/>
          <p:cNvGraphicFramePr>
            <a:graphicFrameLocks noChangeAspect="1"/>
          </p:cNvGraphicFramePr>
          <p:nvPr/>
        </p:nvGraphicFramePr>
        <p:xfrm>
          <a:off x="9451976" y="26543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2" name="Equation" r:id="rId13" imgW="218970" imgH="228677" progId="Equation.3">
                  <p:embed/>
                </p:oleObj>
              </mc:Choice>
              <mc:Fallback>
                <p:oleObj name="Equation" r:id="rId13" imgW="218970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1976" y="26543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670" name="Group 14"/>
          <p:cNvGrpSpPr>
            <a:grpSpLocks/>
          </p:cNvGrpSpPr>
          <p:nvPr/>
        </p:nvGrpSpPr>
        <p:grpSpPr bwMode="auto">
          <a:xfrm>
            <a:off x="9196393" y="2941638"/>
            <a:ext cx="668338" cy="1314451"/>
            <a:chOff x="4593" y="720"/>
            <a:chExt cx="421" cy="828"/>
          </a:xfrm>
        </p:grpSpPr>
        <p:sp>
          <p:nvSpPr>
            <p:cNvPr id="177194" name="Line 15"/>
            <p:cNvSpPr>
              <a:spLocks noChangeShapeType="1"/>
            </p:cNvSpPr>
            <p:nvPr/>
          </p:nvSpPr>
          <p:spPr bwMode="auto">
            <a:xfrm flipH="1">
              <a:off x="4593" y="720"/>
              <a:ext cx="207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95" name="Line 16"/>
            <p:cNvSpPr>
              <a:spLocks noChangeShapeType="1"/>
            </p:cNvSpPr>
            <p:nvPr/>
          </p:nvSpPr>
          <p:spPr bwMode="auto">
            <a:xfrm>
              <a:off x="4800" y="720"/>
              <a:ext cx="0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96" name="Line 17"/>
            <p:cNvSpPr>
              <a:spLocks noChangeShapeType="1"/>
            </p:cNvSpPr>
            <p:nvPr/>
          </p:nvSpPr>
          <p:spPr bwMode="auto">
            <a:xfrm>
              <a:off x="4800" y="720"/>
              <a:ext cx="214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81255" y="3750326"/>
            <a:ext cx="1196975" cy="1022290"/>
            <a:chOff x="8954280" y="4101753"/>
            <a:chExt cx="1196975" cy="1022290"/>
          </a:xfrm>
        </p:grpSpPr>
        <p:graphicFrame>
          <p:nvGraphicFramePr>
            <p:cNvPr id="3266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090747"/>
                </p:ext>
              </p:extLst>
            </p:nvPr>
          </p:nvGraphicFramePr>
          <p:xfrm>
            <a:off x="8954280" y="4101753"/>
            <a:ext cx="119697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3" name="Equation" r:id="rId15" imgW="507960" imgH="164880" progId="Equation.DSMT4">
                    <p:embed/>
                  </p:oleObj>
                </mc:Choice>
                <mc:Fallback>
                  <p:oleObj name="Equation" r:id="rId15" imgW="507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4280" y="4101753"/>
                          <a:ext cx="119697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9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0605474"/>
                </p:ext>
              </p:extLst>
            </p:nvPr>
          </p:nvGraphicFramePr>
          <p:xfrm>
            <a:off x="9364560" y="4758918"/>
            <a:ext cx="3905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4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4560" y="4758918"/>
                          <a:ext cx="3905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6681" name="Line 25"/>
          <p:cNvSpPr>
            <a:spLocks noChangeShapeType="1"/>
          </p:cNvSpPr>
          <p:nvPr/>
        </p:nvSpPr>
        <p:spPr bwMode="auto">
          <a:xfrm>
            <a:off x="2495600" y="2091353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6682" name="Object 26"/>
          <p:cNvGraphicFramePr>
            <a:graphicFrameLocks noChangeAspect="1"/>
          </p:cNvGraphicFramePr>
          <p:nvPr/>
        </p:nvGraphicFramePr>
        <p:xfrm>
          <a:off x="3862388" y="2914650"/>
          <a:ext cx="4087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5" name="公式" r:id="rId19" imgW="4076801" imgH="495236" progId="Equation.3">
                  <p:embed/>
                </p:oleObj>
              </mc:Choice>
              <mc:Fallback>
                <p:oleObj name="公式" r:id="rId19" imgW="407680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914650"/>
                        <a:ext cx="40878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3" name="Object 27"/>
          <p:cNvGraphicFramePr>
            <a:graphicFrameLocks noChangeAspect="1"/>
          </p:cNvGraphicFramePr>
          <p:nvPr/>
        </p:nvGraphicFramePr>
        <p:xfrm>
          <a:off x="3836988" y="366395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6" name="公式" r:id="rId21" imgW="676344" imgH="419126" progId="Equation.3">
                  <p:embed/>
                </p:oleObj>
              </mc:Choice>
              <mc:Fallback>
                <p:oleObj name="公式" r:id="rId21" imgW="676344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66395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4" name="Object 28"/>
          <p:cNvGraphicFramePr>
            <a:graphicFrameLocks noChangeAspect="1"/>
          </p:cNvGraphicFramePr>
          <p:nvPr/>
        </p:nvGraphicFramePr>
        <p:xfrm>
          <a:off x="4602163" y="3486150"/>
          <a:ext cx="146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7" name="公式" r:id="rId23" imgW="1447771" imgH="857366" progId="Equation.3">
                  <p:embed/>
                </p:oleObj>
              </mc:Choice>
              <mc:Fallback>
                <p:oleObj name="公式" r:id="rId23" imgW="1447771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3486150"/>
                        <a:ext cx="146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5" name="Object 29"/>
          <p:cNvGraphicFramePr>
            <a:graphicFrameLocks noChangeAspect="1"/>
          </p:cNvGraphicFramePr>
          <p:nvPr/>
        </p:nvGraphicFramePr>
        <p:xfrm>
          <a:off x="6167438" y="3722688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8" name="公式" r:id="rId25" imgW="990745" imgH="400011" progId="Equation.3">
                  <p:embed/>
                </p:oleObj>
              </mc:Choice>
              <mc:Fallback>
                <p:oleObj name="公式" r:id="rId25" imgW="990745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722688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6" name="AutoShape 30"/>
          <p:cNvSpPr>
            <a:spLocks/>
          </p:cNvSpPr>
          <p:nvPr/>
        </p:nvSpPr>
        <p:spPr bwMode="auto">
          <a:xfrm>
            <a:off x="35814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dirty="0"/>
          </a:p>
        </p:txBody>
      </p:sp>
      <p:graphicFrame>
        <p:nvGraphicFramePr>
          <p:cNvPr id="326687" name="Object 31"/>
          <p:cNvGraphicFramePr>
            <a:graphicFrameLocks noChangeAspect="1"/>
          </p:cNvGraphicFramePr>
          <p:nvPr/>
        </p:nvGraphicFramePr>
        <p:xfrm>
          <a:off x="3594100" y="4405313"/>
          <a:ext cx="135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9" name="公式" r:id="rId27" imgW="1352687" imgH="828521" progId="Equation.3">
                  <p:embed/>
                </p:oleObj>
              </mc:Choice>
              <mc:Fallback>
                <p:oleObj name="公式" r:id="rId27" imgW="1352687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405313"/>
                        <a:ext cx="1358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8" name="Object 32"/>
          <p:cNvGraphicFramePr>
            <a:graphicFrameLocks noChangeAspect="1"/>
          </p:cNvGraphicFramePr>
          <p:nvPr/>
        </p:nvGraphicFramePr>
        <p:xfrm>
          <a:off x="5162550" y="4330700"/>
          <a:ext cx="2552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0" name="公式" r:id="rId29" imgW="2543316" imgH="981088" progId="Equation.3">
                  <p:embed/>
                </p:oleObj>
              </mc:Choice>
              <mc:Fallback>
                <p:oleObj name="公式" r:id="rId29" imgW="2543316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330700"/>
                        <a:ext cx="2552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9" name="Object 33"/>
          <p:cNvGraphicFramePr>
            <a:graphicFrameLocks noChangeAspect="1"/>
          </p:cNvGraphicFramePr>
          <p:nvPr/>
        </p:nvGraphicFramePr>
        <p:xfrm>
          <a:off x="4530726" y="1419225"/>
          <a:ext cx="2551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1" name="公式" r:id="rId31" imgW="2543316" imgH="828521" progId="Equation.3">
                  <p:embed/>
                </p:oleObj>
              </mc:Choice>
              <mc:Fallback>
                <p:oleObj name="公式" r:id="rId31" imgW="2543316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1419225"/>
                        <a:ext cx="2551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0" name="Line 34"/>
          <p:cNvSpPr>
            <a:spLocks noChangeShapeType="1"/>
          </p:cNvSpPr>
          <p:nvPr/>
        </p:nvSpPr>
        <p:spPr bwMode="auto">
          <a:xfrm>
            <a:off x="4522788" y="2232844"/>
            <a:ext cx="2514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8183563" y="15573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考研题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6699" name="Text Box 43"/>
          <p:cNvSpPr txBox="1">
            <a:spLocks noChangeArrowheads="1"/>
          </p:cNvSpPr>
          <p:nvPr/>
        </p:nvSpPr>
        <p:spPr bwMode="auto">
          <a:xfrm>
            <a:off x="2133601" y="45402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解得</a:t>
            </a:r>
          </a:p>
        </p:txBody>
      </p:sp>
      <p:sp>
        <p:nvSpPr>
          <p:cNvPr id="326700" name="Text Box 44"/>
          <p:cNvSpPr txBox="1">
            <a:spLocks noChangeArrowheads="1"/>
          </p:cNvSpPr>
          <p:nvPr/>
        </p:nvSpPr>
        <p:spPr bwMode="auto">
          <a:xfrm>
            <a:off x="2133601" y="55308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因此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196393" y="4074713"/>
            <a:ext cx="642080" cy="362751"/>
            <a:chOff x="9581379" y="3729825"/>
            <a:chExt cx="642080" cy="362751"/>
          </a:xfrm>
        </p:grpSpPr>
        <p:sp>
          <p:nvSpPr>
            <p:cNvPr id="177193" name="Line 21"/>
            <p:cNvSpPr>
              <a:spLocks noChangeShapeType="1"/>
            </p:cNvSpPr>
            <p:nvPr/>
          </p:nvSpPr>
          <p:spPr bwMode="auto">
            <a:xfrm flipH="1">
              <a:off x="9959166" y="3729825"/>
              <a:ext cx="264293" cy="3627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9581379" y="3729825"/>
              <a:ext cx="283350" cy="3627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1102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2" grpId="0" autoUpdateAnimBg="0"/>
      <p:bldP spid="326663" grpId="0" autoUpdateAnimBg="0"/>
      <p:bldP spid="326665" grpId="0" autoUpdateAnimBg="0"/>
      <p:bldP spid="326666" grpId="0"/>
      <p:bldP spid="326667" grpId="0" autoUpdateAnimBg="0"/>
      <p:bldP spid="326681" grpId="0" animBg="1"/>
      <p:bldP spid="326686" grpId="0" animBg="1"/>
      <p:bldP spid="326690" grpId="0" animBg="1"/>
      <p:bldP spid="326691" grpId="0" build="p" autoUpdateAnimBg="0" advAuto="0"/>
      <p:bldP spid="326699" grpId="0" build="p" autoUpdateAnimBg="0"/>
      <p:bldP spid="32670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3922714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一、一个方程的情形 </a:t>
            </a:r>
            <a:endParaRPr lang="zh-CN" altLang="en-US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981200" y="9144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6267450" y="107315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公式" r:id="rId4" imgW="1390513" imgH="419126" progId="Equation.3">
                  <p:embed/>
                </p:oleObj>
              </mc:Choice>
              <mc:Fallback>
                <p:oleObj name="公式" r:id="rId4" imgW="139051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107315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4400550" y="104775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公式" r:id="rId6" imgW="1133370" imgH="380897" progId="Equation.3">
                  <p:embed/>
                </p:oleObj>
              </mc:Choice>
              <mc:Fallback>
                <p:oleObj name="公式" r:id="rId6" imgW="11333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04775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3822701" y="2228850"/>
          <a:ext cx="2157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公式" r:id="rId8" imgW="2152570" imgH="419126" progId="Equation.3">
                  <p:embed/>
                </p:oleObj>
              </mc:Choice>
              <mc:Fallback>
                <p:oleObj name="公式" r:id="rId8" imgW="215257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1" y="2228850"/>
                        <a:ext cx="2157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1828800" y="3367089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仿宋_GB2312" pitchFamily="49" charset="-122"/>
                <a:ea typeface="楷体_GB2312" pitchFamily="49" charset="-122"/>
              </a:rPr>
              <a:t>则方程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3035300" y="3422650"/>
          <a:ext cx="278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公式" r:id="rId10" imgW="2771656" imgH="447624" progId="Equation.3">
                  <p:embed/>
                </p:oleObj>
              </mc:Choice>
              <mc:Fallback>
                <p:oleObj name="公式" r:id="rId10" imgW="2771656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422650"/>
                        <a:ext cx="278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828800" y="3976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单值连续函数 </a:t>
            </a:r>
            <a:r>
              <a:rPr lang="en-US" altLang="zh-CN" sz="2800" b="1" i="1">
                <a:ea typeface="楷体_GB2312" pitchFamily="49" charset="-122"/>
              </a:rPr>
              <a:t>y = f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) ,</a:t>
            </a:r>
          </a:p>
        </p:txBody>
      </p:sp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7016750" y="404495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公式" r:id="rId12" imgW="1771542" imgH="419126" progId="Equation.3">
                  <p:embed/>
                </p:oleObj>
              </mc:Choice>
              <mc:Fallback>
                <p:oleObj name="公式" r:id="rId12" imgW="1771542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4044950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8763000" y="39624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并有连续</a:t>
            </a:r>
          </a:p>
        </p:txBody>
      </p:sp>
      <p:graphicFrame>
        <p:nvGraphicFramePr>
          <p:cNvPr id="278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57774"/>
              </p:ext>
            </p:extLst>
          </p:nvPr>
        </p:nvGraphicFramePr>
        <p:xfrm>
          <a:off x="4384444" y="4662488"/>
          <a:ext cx="1707018" cy="109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tion" r:id="rId14" imgW="711000" imgH="457200" progId="Equation.DSMT4">
                  <p:embed/>
                </p:oleObj>
              </mc:Choice>
              <mc:Fallback>
                <p:oleObj name="Equation" r:id="rId14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444" y="4662488"/>
                        <a:ext cx="1707018" cy="109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6032468" y="4907758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隐函数求导公式</a:t>
            </a:r>
            <a:r>
              <a:rPr lang="en-US" altLang="zh-CN" sz="2800" b="1">
                <a:ea typeface="楷体_GB2312" pitchFamily="49" charset="-122"/>
              </a:rPr>
              <a:t>)</a:t>
            </a:r>
            <a:endParaRPr lang="en-US" altLang="zh-CN" sz="2800" b="1">
              <a:ea typeface="仿宋_GB2312" pitchFamily="49" charset="-122"/>
            </a:endParaRP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2743200" y="5715001"/>
            <a:ext cx="7199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定理证明从略，</a:t>
            </a:r>
            <a:r>
              <a:rPr lang="zh-CN" altLang="en-US" sz="2800" b="1" dirty="0">
                <a:ea typeface="楷体_GB2312" pitchFamily="49" charset="-122"/>
              </a:rPr>
              <a:t>仅就求导公式推导如下：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3276600" y="1538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具有连续的偏导数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5791200" y="33528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仿宋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某邻域内</a:t>
            </a:r>
            <a:r>
              <a:rPr lang="zh-CN" altLang="en-US" sz="2800" b="1" dirty="0">
                <a:ea typeface="楷体_GB2312" pitchFamily="49" charset="-122"/>
              </a:rPr>
              <a:t>可唯一确定一个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5410200" y="928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7543800" y="9906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的某一邻域内满足</a:t>
            </a:r>
          </a:p>
        </p:txBody>
      </p:sp>
      <p:graphicFrame>
        <p:nvGraphicFramePr>
          <p:cNvPr id="278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643063"/>
              </p:ext>
            </p:extLst>
          </p:nvPr>
        </p:nvGraphicFramePr>
        <p:xfrm>
          <a:off x="3796637" y="2736851"/>
          <a:ext cx="2152399" cy="55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tion" r:id="rId16" imgW="939600" imgH="241200" progId="Equation.DSMT4">
                  <p:embed/>
                </p:oleObj>
              </mc:Choice>
              <mc:Fallback>
                <p:oleObj name="Equation" r:id="rId16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637" y="2736851"/>
                        <a:ext cx="2152399" cy="558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3276600" y="2133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3276600" y="2743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486401" y="39766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满足条件</a:t>
            </a:r>
          </a:p>
        </p:txBody>
      </p:sp>
      <p:sp>
        <p:nvSpPr>
          <p:cNvPr id="278558" name="Text Box 30"/>
          <p:cNvSpPr txBox="1">
            <a:spLocks noChangeArrowheads="1"/>
          </p:cNvSpPr>
          <p:nvPr/>
        </p:nvSpPr>
        <p:spPr bwMode="auto">
          <a:xfrm>
            <a:off x="1992313" y="45085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导数</a:t>
            </a:r>
          </a:p>
        </p:txBody>
      </p:sp>
    </p:spTree>
    <p:extLst>
      <p:ext uri="{BB962C8B-B14F-4D97-AF65-F5344CB8AC3E}">
        <p14:creationId xmlns:p14="http://schemas.microsoft.com/office/powerpoint/2010/main" val="6315034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/>
      <p:bldP spid="278535" grpId="0" autoUpdateAnimBg="0"/>
      <p:bldP spid="278537" grpId="0" autoUpdateAnimBg="0"/>
      <p:bldP spid="278539" grpId="0" autoUpdateAnimBg="0"/>
      <p:bldP spid="278541" grpId="0" autoUpdateAnimBg="0"/>
      <p:bldP spid="278542" grpId="0" autoUpdateAnimBg="0"/>
      <p:bldP spid="278543" grpId="0" autoUpdateAnimBg="0"/>
      <p:bldP spid="278544" grpId="0" autoUpdateAnimBg="0"/>
      <p:bldP spid="278545" grpId="0" autoUpdateAnimBg="0"/>
      <p:bldP spid="278546" grpId="0" autoUpdateAnimBg="0"/>
      <p:bldP spid="278548" grpId="0" autoUpdateAnimBg="0"/>
      <p:bldP spid="278549" grpId="0" autoUpdateAnimBg="0"/>
      <p:bldP spid="278550" grpId="0" build="p" autoUpdateAnimBg="0"/>
      <p:bldP spid="2785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2495550" y="2486025"/>
          <a:ext cx="57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8" name="公式" r:id="rId3" imgW="561827" imgH="343016" progId="Equation.3">
                  <p:embed/>
                </p:oleObj>
              </mc:Choice>
              <mc:Fallback>
                <p:oleObj name="公式" r:id="rId3" imgW="561827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486025"/>
                        <a:ext cx="571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62588"/>
              </p:ext>
            </p:extLst>
          </p:nvPr>
        </p:nvGraphicFramePr>
        <p:xfrm>
          <a:off x="2448376" y="3009155"/>
          <a:ext cx="774745" cy="54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9"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376" y="3009155"/>
                        <a:ext cx="774745" cy="543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269026"/>
              </p:ext>
            </p:extLst>
          </p:nvPr>
        </p:nvGraphicFramePr>
        <p:xfrm>
          <a:off x="3164411" y="3004372"/>
          <a:ext cx="1028176" cy="59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0" name="Equation" r:id="rId7" imgW="419040" imgH="241200" progId="Equation.DSMT4">
                  <p:embed/>
                </p:oleObj>
              </mc:Choice>
              <mc:Fallback>
                <p:oleObj name="Equation" r:id="rId7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411" y="3004372"/>
                        <a:ext cx="1028176" cy="595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07527"/>
              </p:ext>
            </p:extLst>
          </p:nvPr>
        </p:nvGraphicFramePr>
        <p:xfrm>
          <a:off x="4085011" y="3025846"/>
          <a:ext cx="1667174" cy="54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1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011" y="3025846"/>
                        <a:ext cx="1667174" cy="54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6" name="AutoShape 6"/>
          <p:cNvSpPr>
            <a:spLocks/>
          </p:cNvSpPr>
          <p:nvPr/>
        </p:nvSpPr>
        <p:spPr bwMode="auto">
          <a:xfrm>
            <a:off x="2286000" y="25241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687" name="Object 7"/>
          <p:cNvGraphicFramePr>
            <a:graphicFrameLocks noChangeAspect="1"/>
          </p:cNvGraphicFramePr>
          <p:nvPr/>
        </p:nvGraphicFramePr>
        <p:xfrm>
          <a:off x="3368675" y="2492375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2" name="公式" r:id="rId11" imgW="1199998" imgH="400011" progId="Equation.3">
                  <p:embed/>
                </p:oleObj>
              </mc:Choice>
              <mc:Fallback>
                <p:oleObj name="公式" r:id="rId11" imgW="1199998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492375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Object 8"/>
          <p:cNvGraphicFramePr>
            <a:graphicFrameLocks noChangeAspect="1"/>
          </p:cNvGraphicFramePr>
          <p:nvPr/>
        </p:nvGraphicFramePr>
        <p:xfrm>
          <a:off x="4565650" y="248285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3" name="公式" r:id="rId13" imgW="1047656" imgH="400011" progId="Equation.3">
                  <p:embed/>
                </p:oleObj>
              </mc:Choice>
              <mc:Fallback>
                <p:oleObj name="公式" r:id="rId13" imgW="1047656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48285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Rectangle 9"/>
          <p:cNvSpPr>
            <a:spLocks noGrp="1" noChangeArrowheads="1"/>
          </p:cNvSpPr>
          <p:nvPr>
            <p:ph type="title"/>
          </p:nvPr>
        </p:nvSpPr>
        <p:spPr>
          <a:xfrm>
            <a:off x="2087974" y="317505"/>
            <a:ext cx="919163" cy="808034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/>
        </p:nvGraphicFramePr>
        <p:xfrm>
          <a:off x="2965451" y="514350"/>
          <a:ext cx="2678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4" name="公式" r:id="rId15" imgW="2666855" imgH="380897" progId="Equation.3">
                  <p:embed/>
                </p:oleObj>
              </mc:Choice>
              <mc:Fallback>
                <p:oleObj name="公式" r:id="rId15" imgW="266685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1" y="514350"/>
                        <a:ext cx="2678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5562600" y="395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是由方程</a:t>
            </a:r>
          </a:p>
        </p:txBody>
      </p:sp>
      <p:graphicFrame>
        <p:nvGraphicFramePr>
          <p:cNvPr id="327692" name="Object 12"/>
          <p:cNvGraphicFramePr>
            <a:graphicFrameLocks noChangeAspect="1"/>
          </p:cNvGraphicFramePr>
          <p:nvPr/>
        </p:nvGraphicFramePr>
        <p:xfrm>
          <a:off x="7137401" y="514350"/>
          <a:ext cx="2093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5" name="公式" r:id="rId17" imgW="2085942" imgH="380897" progId="Equation.3">
                  <p:embed/>
                </p:oleObj>
              </mc:Choice>
              <mc:Fallback>
                <p:oleObj name="公式" r:id="rId17" imgW="208594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1" y="514350"/>
                        <a:ext cx="2093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9144000" y="395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和</a:t>
            </a:r>
          </a:p>
        </p:txBody>
      </p:sp>
      <p:graphicFrame>
        <p:nvGraphicFramePr>
          <p:cNvPr id="327694" name="Object 14"/>
          <p:cNvGraphicFramePr>
            <a:graphicFrameLocks noChangeAspect="1"/>
          </p:cNvGraphicFramePr>
          <p:nvPr/>
        </p:nvGraphicFramePr>
        <p:xfrm>
          <a:off x="2417763" y="1131888"/>
          <a:ext cx="1966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6" name="公式" r:id="rId19" imgW="1962056" imgH="380897" progId="Equation.3">
                  <p:embed/>
                </p:oleObj>
              </mc:Choice>
              <mc:Fallback>
                <p:oleObj name="公式" r:id="rId19" imgW="196205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131888"/>
                        <a:ext cx="1966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4367213" y="10525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所确定的函数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27696" name="Object 16"/>
          <p:cNvGraphicFramePr>
            <a:graphicFrameLocks noChangeAspect="1"/>
          </p:cNvGraphicFramePr>
          <p:nvPr/>
        </p:nvGraphicFramePr>
        <p:xfrm>
          <a:off x="7369176" y="989013"/>
          <a:ext cx="6572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7" name="公式" r:id="rId21" imgW="533371" imgH="609574" progId="Equation.3">
                  <p:embed/>
                </p:oleObj>
              </mc:Choice>
              <mc:Fallback>
                <p:oleObj name="公式" r:id="rId21" imgW="533371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6" y="989013"/>
                        <a:ext cx="6572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2133600" y="18288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   </a:t>
            </a:r>
            <a:r>
              <a:rPr lang="zh-CN" altLang="en-US" sz="2800" b="1" dirty="0">
                <a:ea typeface="楷体_GB2312" pitchFamily="49" charset="-122"/>
              </a:rPr>
              <a:t>分别在各方程两端对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得</a:t>
            </a:r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7162800" y="914400"/>
            <a:ext cx="2133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699" name="Object 19"/>
          <p:cNvGraphicFramePr>
            <a:graphicFrameLocks noChangeAspect="1"/>
          </p:cNvGraphicFramePr>
          <p:nvPr/>
        </p:nvGraphicFramePr>
        <p:xfrm>
          <a:off x="3052763" y="250825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8" name="公式" r:id="rId23" imgW="295315" imgH="380897" progId="Equation.3">
                  <p:embed/>
                </p:oleObj>
              </mc:Choice>
              <mc:Fallback>
                <p:oleObj name="公式" r:id="rId23" imgW="295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50825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7162800" y="914400"/>
            <a:ext cx="213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2286000" y="1525588"/>
            <a:ext cx="2133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2" name="AutoShape 22"/>
          <p:cNvSpPr>
            <a:spLocks noChangeArrowheads="1"/>
          </p:cNvSpPr>
          <p:nvPr/>
        </p:nvSpPr>
        <p:spPr bwMode="auto">
          <a:xfrm>
            <a:off x="5867401" y="2905125"/>
            <a:ext cx="849313" cy="152400"/>
          </a:xfrm>
          <a:prstGeom prst="rightArrow">
            <a:avLst>
              <a:gd name="adj1" fmla="val 50000"/>
              <a:gd name="adj2" fmla="val 1393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03" name="Object 23"/>
          <p:cNvGraphicFramePr>
            <a:graphicFrameLocks noChangeAspect="1"/>
          </p:cNvGraphicFramePr>
          <p:nvPr/>
        </p:nvGraphicFramePr>
        <p:xfrm>
          <a:off x="6961188" y="2482850"/>
          <a:ext cx="3516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9" name="公式" r:id="rId25" imgW="3505258" imgH="400011" progId="Equation.3">
                  <p:embed/>
                </p:oleObj>
              </mc:Choice>
              <mc:Fallback>
                <p:oleObj name="公式" r:id="rId25" imgW="3505258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2482850"/>
                        <a:ext cx="3516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4" name="AutoShape 24"/>
          <p:cNvSpPr>
            <a:spLocks/>
          </p:cNvSpPr>
          <p:nvPr/>
        </p:nvSpPr>
        <p:spPr bwMode="auto">
          <a:xfrm>
            <a:off x="6781800" y="2514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26083"/>
              </p:ext>
            </p:extLst>
          </p:nvPr>
        </p:nvGraphicFramePr>
        <p:xfrm>
          <a:off x="7028828" y="2965593"/>
          <a:ext cx="3182672" cy="58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0" name="Equation" r:id="rId27" imgW="1320480" imgH="241200" progId="Equation.DSMT4">
                  <p:embed/>
                </p:oleObj>
              </mc:Choice>
              <mc:Fallback>
                <p:oleObj name="Equation" r:id="rId27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828" y="2965593"/>
                        <a:ext cx="3182672" cy="58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14700"/>
              </p:ext>
            </p:extLst>
          </p:nvPr>
        </p:nvGraphicFramePr>
        <p:xfrm>
          <a:off x="6830849" y="5712055"/>
          <a:ext cx="2465551" cy="53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1" name="Equation" r:id="rId29" imgW="1130040" imgH="241200" progId="Equation.DSMT4">
                  <p:embed/>
                </p:oleObj>
              </mc:Choice>
              <mc:Fallback>
                <p:oleObj name="Equation" r:id="rId29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849" y="5712055"/>
                        <a:ext cx="2465551" cy="53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55554"/>
              </p:ext>
            </p:extLst>
          </p:nvPr>
        </p:nvGraphicFramePr>
        <p:xfrm>
          <a:off x="6156814" y="4499607"/>
          <a:ext cx="3496245" cy="107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2" name="Equation" r:id="rId31" imgW="1536480" imgH="469800" progId="Equation.DSMT4">
                  <p:embed/>
                </p:oleObj>
              </mc:Choice>
              <mc:Fallback>
                <p:oleObj name="Equation" r:id="rId31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814" y="4499607"/>
                        <a:ext cx="3496245" cy="1077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8" name="Object 28"/>
          <p:cNvGraphicFramePr>
            <a:graphicFrameLocks noChangeAspect="1"/>
          </p:cNvGraphicFramePr>
          <p:nvPr/>
        </p:nvGraphicFramePr>
        <p:xfrm>
          <a:off x="1836738" y="4565650"/>
          <a:ext cx="154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3" name="公式" r:id="rId33" imgW="1543202" imgH="904978" progId="Equation.3">
                  <p:embed/>
                </p:oleObj>
              </mc:Choice>
              <mc:Fallback>
                <p:oleObj name="公式" r:id="rId33" imgW="154320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65650"/>
                        <a:ext cx="154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80352"/>
              </p:ext>
            </p:extLst>
          </p:nvPr>
        </p:nvGraphicFramePr>
        <p:xfrm>
          <a:off x="3164411" y="4564091"/>
          <a:ext cx="3067898" cy="15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4" name="Equation" r:id="rId35" imgW="1434960" imgH="698400" progId="Equation.DSMT4">
                  <p:embed/>
                </p:oleObj>
              </mc:Choice>
              <mc:Fallback>
                <p:oleObj name="Equation" r:id="rId35" imgW="1434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411" y="4564091"/>
                        <a:ext cx="3067898" cy="15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33906"/>
              </p:ext>
            </p:extLst>
          </p:nvPr>
        </p:nvGraphicFramePr>
        <p:xfrm>
          <a:off x="3394615" y="3871925"/>
          <a:ext cx="2531995" cy="107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5" name="Equation" r:id="rId37" imgW="1168200" imgH="495000" progId="Equation.DSMT4">
                  <p:embed/>
                </p:oleObj>
              </mc:Choice>
              <mc:Fallback>
                <p:oleObj name="Equation" r:id="rId37" imgW="1168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15" y="3871925"/>
                        <a:ext cx="2531995" cy="107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8040688" y="1125539"/>
            <a:ext cx="1317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考研题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7719" name="Line 39"/>
          <p:cNvSpPr>
            <a:spLocks noChangeShapeType="1"/>
          </p:cNvSpPr>
          <p:nvPr/>
        </p:nvSpPr>
        <p:spPr bwMode="auto">
          <a:xfrm>
            <a:off x="8626112" y="2869688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0" name="Line 40"/>
          <p:cNvSpPr>
            <a:spLocks noChangeShapeType="1"/>
          </p:cNvSpPr>
          <p:nvPr/>
        </p:nvSpPr>
        <p:spPr bwMode="auto">
          <a:xfrm>
            <a:off x="8839200" y="3505200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243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 animBg="1"/>
      <p:bldP spid="327691" grpId="0" autoUpdateAnimBg="0"/>
      <p:bldP spid="327693" grpId="0" autoUpdateAnimBg="0"/>
      <p:bldP spid="327695" grpId="0" autoUpdateAnimBg="0"/>
      <p:bldP spid="327697" grpId="0" autoUpdateAnimBg="0"/>
      <p:bldP spid="327698" grpId="0" animBg="1"/>
      <p:bldP spid="327700" grpId="0" animBg="1"/>
      <p:bldP spid="327701" grpId="0" animBg="1"/>
      <p:bldP spid="327702" grpId="0" animBg="1"/>
      <p:bldP spid="327704" grpId="0" animBg="1"/>
      <p:bldP spid="327711" grpId="0" build="p" autoUpdateAnimBg="0" advAuto="0"/>
      <p:bldP spid="327719" grpId="0" animBg="1"/>
      <p:bldP spid="3277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74639"/>
            <a:ext cx="2609850" cy="715962"/>
          </a:xfrm>
          <a:noFill/>
        </p:spPr>
        <p:txBody>
          <a:bodyPr/>
          <a:lstStyle/>
          <a:p>
            <a:pPr algn="l"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微分法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28707" name="Object 3"/>
          <p:cNvGraphicFramePr>
            <a:graphicFrameLocks noChangeAspect="1"/>
          </p:cNvGraphicFramePr>
          <p:nvPr/>
        </p:nvGraphicFramePr>
        <p:xfrm>
          <a:off x="3100388" y="1047750"/>
          <a:ext cx="42592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4" name="公式" r:id="rId3" imgW="4267316" imgH="380897" progId="Equation.3">
                  <p:embed/>
                </p:oleObj>
              </mc:Choice>
              <mc:Fallback>
                <p:oleObj name="公式" r:id="rId3" imgW="426731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047750"/>
                        <a:ext cx="42592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对各方程两边分别求微分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133600" y="3276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化简得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2133600" y="5562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消去</a:t>
            </a:r>
          </a:p>
        </p:txBody>
      </p:sp>
      <p:graphicFrame>
        <p:nvGraphicFramePr>
          <p:cNvPr id="328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67644"/>
              </p:ext>
            </p:extLst>
          </p:nvPr>
        </p:nvGraphicFramePr>
        <p:xfrm>
          <a:off x="2926778" y="5601142"/>
          <a:ext cx="531813" cy="51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5" name="Equation" r:id="rId5" imgW="228600" imgH="203040" progId="Equation.DSMT4">
                  <p:embed/>
                </p:oleObj>
              </mc:Choice>
              <mc:Fallback>
                <p:oleObj name="Equation" r:id="rId5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778" y="5601142"/>
                        <a:ext cx="531813" cy="519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/>
        </p:nvGraphicFramePr>
        <p:xfrm>
          <a:off x="4159250" y="5403850"/>
          <a:ext cx="58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6" name="公式" r:id="rId7" imgW="571543" imgH="904978" progId="Equation.3">
                  <p:embed/>
                </p:oleObj>
              </mc:Choice>
              <mc:Fallback>
                <p:oleObj name="公式" r:id="rId7" imgW="57154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403850"/>
                        <a:ext cx="58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/>
        </p:nvGraphicFramePr>
        <p:xfrm>
          <a:off x="4640263" y="4699000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7" name="公式" r:id="rId9" imgW="1171542" imgH="409742" progId="Equation.3">
                  <p:embed/>
                </p:oleObj>
              </mc:Choice>
              <mc:Fallback>
                <p:oleObj name="公式" r:id="rId9" imgW="1171542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4699000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4" name="Object 10"/>
          <p:cNvGraphicFramePr>
            <a:graphicFrameLocks noChangeAspect="1"/>
          </p:cNvGraphicFramePr>
          <p:nvPr/>
        </p:nvGraphicFramePr>
        <p:xfrm>
          <a:off x="5867400" y="469265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" name="公式" r:id="rId11" imgW="1561941" imgH="419126" progId="Equation.3">
                  <p:embed/>
                </p:oleObj>
              </mc:Choice>
              <mc:Fallback>
                <p:oleObj name="公式" r:id="rId11" imgW="156194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92650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5" name="Object 11"/>
          <p:cNvGraphicFramePr>
            <a:graphicFrameLocks noChangeAspect="1"/>
          </p:cNvGraphicFramePr>
          <p:nvPr/>
        </p:nvGraphicFramePr>
        <p:xfrm>
          <a:off x="5537200" y="39687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9" name="公式" r:id="rId13" imgW="1314515" imgH="400011" progId="Equation.3">
                  <p:embed/>
                </p:oleObj>
              </mc:Choice>
              <mc:Fallback>
                <p:oleObj name="公式" r:id="rId13" imgW="1314515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9687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6" name="Object 12"/>
          <p:cNvGraphicFramePr>
            <a:graphicFrameLocks noChangeAspect="1"/>
          </p:cNvGraphicFramePr>
          <p:nvPr/>
        </p:nvGraphicFramePr>
        <p:xfrm>
          <a:off x="6800850" y="398145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0" name="公式" r:id="rId15" imgW="1181259" imgH="380897" progId="Equation.3">
                  <p:embed/>
                </p:oleObj>
              </mc:Choice>
              <mc:Fallback>
                <p:oleObj name="公式" r:id="rId15" imgW="11812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398145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7" name="Object 13"/>
          <p:cNvGraphicFramePr>
            <a:graphicFrameLocks noChangeAspect="1"/>
          </p:cNvGraphicFramePr>
          <p:nvPr/>
        </p:nvGraphicFramePr>
        <p:xfrm>
          <a:off x="3595688" y="2178050"/>
          <a:ext cx="3859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1" name="公式" r:id="rId17" imgW="3848114" imgH="400011" progId="Equation.3">
                  <p:embed/>
                </p:oleObj>
              </mc:Choice>
              <mc:Fallback>
                <p:oleObj name="公式" r:id="rId17" imgW="3848114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178050"/>
                        <a:ext cx="3859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8" name="Object 14"/>
          <p:cNvGraphicFramePr>
            <a:graphicFrameLocks noChangeAspect="1"/>
          </p:cNvGraphicFramePr>
          <p:nvPr/>
        </p:nvGraphicFramePr>
        <p:xfrm>
          <a:off x="3638551" y="2763838"/>
          <a:ext cx="3503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2" name="公式" r:id="rId19" imgW="3495541" imgH="419126" progId="Equation.3">
                  <p:embed/>
                </p:oleObj>
              </mc:Choice>
              <mc:Fallback>
                <p:oleObj name="公式" r:id="rId19" imgW="349554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1" y="2763838"/>
                        <a:ext cx="3503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9" name="Object 15"/>
          <p:cNvGraphicFramePr>
            <a:graphicFrameLocks noChangeAspect="1"/>
          </p:cNvGraphicFramePr>
          <p:nvPr/>
        </p:nvGraphicFramePr>
        <p:xfrm>
          <a:off x="3676650" y="396875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3" name="公式" r:id="rId21" imgW="1905145" imgH="400011" progId="Equation.3">
                  <p:embed/>
                </p:oleObj>
              </mc:Choice>
              <mc:Fallback>
                <p:oleObj name="公式" r:id="rId21" imgW="1905145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96875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0" name="Object 16"/>
          <p:cNvGraphicFramePr>
            <a:graphicFrameLocks noChangeAspect="1"/>
          </p:cNvGraphicFramePr>
          <p:nvPr/>
        </p:nvGraphicFramePr>
        <p:xfrm>
          <a:off x="3663950" y="4699000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4" name="公式" r:id="rId23" imgW="876228" imgH="409742" progId="Equation.3">
                  <p:embed/>
                </p:oleObj>
              </mc:Choice>
              <mc:Fallback>
                <p:oleObj name="公式" r:id="rId23" imgW="87622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699000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28" name="AutoShape 24"/>
          <p:cNvSpPr>
            <a:spLocks/>
          </p:cNvSpPr>
          <p:nvPr/>
        </p:nvSpPr>
        <p:spPr bwMode="auto">
          <a:xfrm>
            <a:off x="3440113" y="2209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29" name="AutoShape 25"/>
          <p:cNvSpPr>
            <a:spLocks/>
          </p:cNvSpPr>
          <p:nvPr/>
        </p:nvSpPr>
        <p:spPr bwMode="auto">
          <a:xfrm>
            <a:off x="3479800" y="40767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3321051" y="55626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可得</a:t>
            </a:r>
          </a:p>
        </p:txBody>
      </p:sp>
    </p:spTree>
    <p:extLst>
      <p:ext uri="{BB962C8B-B14F-4D97-AF65-F5344CB8AC3E}">
        <p14:creationId xmlns:p14="http://schemas.microsoft.com/office/powerpoint/2010/main" val="6244501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utoUpdateAnimBg="0"/>
      <p:bldP spid="328709" grpId="0" autoUpdateAnimBg="0"/>
      <p:bldP spid="328710" grpId="0" build="p" autoUpdateAnimBg="0"/>
      <p:bldP spid="328728" grpId="0" animBg="1"/>
      <p:bldP spid="328729" grpId="0" animBg="1"/>
      <p:bldP spid="328730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57317"/>
              </p:ext>
            </p:extLst>
          </p:nvPr>
        </p:nvGraphicFramePr>
        <p:xfrm>
          <a:off x="3529575" y="2256514"/>
          <a:ext cx="148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4" name="公式" r:id="rId3" imgW="1476227" imgH="904978" progId="Equation.3">
                  <p:embed/>
                </p:oleObj>
              </mc:Choice>
              <mc:Fallback>
                <p:oleObj name="公式" r:id="rId3" imgW="14762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575" y="2256514"/>
                        <a:ext cx="1485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134108" y="354820"/>
            <a:ext cx="469089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500325" y="380144"/>
            <a:ext cx="81118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60700"/>
              </p:ext>
            </p:extLst>
          </p:nvPr>
        </p:nvGraphicFramePr>
        <p:xfrm>
          <a:off x="3023394" y="452438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5" name="公式" r:id="rId5" imgW="1400229" imgH="380897" progId="Equation.3">
                  <p:embed/>
                </p:oleObj>
              </mc:Choice>
              <mc:Fallback>
                <p:oleObj name="公式" r:id="rId5" imgW="140022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394" y="452438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550569" y="38338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044656"/>
              </p:ext>
            </p:extLst>
          </p:nvPr>
        </p:nvGraphicFramePr>
        <p:xfrm>
          <a:off x="5473700" y="465138"/>
          <a:ext cx="1547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6" name="公式" r:id="rId7" imgW="1543202" imgH="380897" progId="Equation.3">
                  <p:embed/>
                </p:oleObj>
              </mc:Choice>
              <mc:Fallback>
                <p:oleObj name="公式" r:id="rId7" imgW="154320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465138"/>
                        <a:ext cx="1547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34325"/>
              </p:ext>
            </p:extLst>
          </p:nvPr>
        </p:nvGraphicFramePr>
        <p:xfrm>
          <a:off x="7073901" y="283932"/>
          <a:ext cx="1311276" cy="7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7" name="Equation" r:id="rId9" imgW="622080" imgH="342720" progId="Equation.DSMT4">
                  <p:embed/>
                </p:oleObj>
              </mc:Choice>
              <mc:Fallback>
                <p:oleObj name="Equation" r:id="rId9" imgW="622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1" y="283932"/>
                        <a:ext cx="1311276" cy="73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5796" y="9286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确定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的函数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06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85871"/>
              </p:ext>
            </p:extLst>
          </p:nvPr>
        </p:nvGraphicFramePr>
        <p:xfrm>
          <a:off x="5425813" y="954539"/>
          <a:ext cx="3296609" cy="49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8" name="Equation" r:id="rId11" imgW="1460160" imgH="215640" progId="Equation.DSMT4">
                  <p:embed/>
                </p:oleObj>
              </mc:Choice>
              <mc:Fallback>
                <p:oleObj name="Equation" r:id="rId11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813" y="954539"/>
                        <a:ext cx="3296609" cy="492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0446"/>
              </p:ext>
            </p:extLst>
          </p:nvPr>
        </p:nvGraphicFramePr>
        <p:xfrm>
          <a:off x="8725358" y="962689"/>
          <a:ext cx="1593063" cy="47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9" name="Equation" r:id="rId13" imgW="698400" imgH="203040" progId="Equation.DSMT4">
                  <p:embed/>
                </p:oleObj>
              </mc:Choice>
              <mc:Fallback>
                <p:oleObj name="Equation" r:id="rId1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358" y="962689"/>
                        <a:ext cx="1593063" cy="472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1725613" y="1565939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连续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06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728916"/>
              </p:ext>
            </p:extLst>
          </p:nvPr>
        </p:nvGraphicFramePr>
        <p:xfrm>
          <a:off x="3079948" y="1587934"/>
          <a:ext cx="1575479" cy="49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0" name="Equation" r:id="rId15" imgW="647640" imgH="203040" progId="Equation.DSMT4">
                  <p:embed/>
                </p:oleObj>
              </mc:Choice>
              <mc:Fallback>
                <p:oleObj name="Equation" r:id="rId1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948" y="1587934"/>
                        <a:ext cx="1575479" cy="497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4617871" y="157338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06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81033"/>
              </p:ext>
            </p:extLst>
          </p:nvPr>
        </p:nvGraphicFramePr>
        <p:xfrm>
          <a:off x="5195887" y="1354138"/>
          <a:ext cx="2843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1" name="公式" r:id="rId17" imgW="2838284" imgH="904978" progId="Equation.3">
                  <p:embed/>
                </p:oleObj>
              </mc:Choice>
              <mc:Fallback>
                <p:oleObj name="公式" r:id="rId17" imgW="283828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7" y="1354138"/>
                        <a:ext cx="2843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1756800" y="2442521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06865" name="AutoShape 17"/>
          <p:cNvSpPr>
            <a:spLocks/>
          </p:cNvSpPr>
          <p:nvPr/>
        </p:nvSpPr>
        <p:spPr bwMode="auto">
          <a:xfrm>
            <a:off x="6262055" y="3419750"/>
            <a:ext cx="152400" cy="1295400"/>
          </a:xfrm>
          <a:prstGeom prst="rightBrace">
            <a:avLst>
              <a:gd name="adj1" fmla="val 70833"/>
              <a:gd name="adj2" fmla="val 515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866" name="AutoShape 18"/>
          <p:cNvSpPr>
            <a:spLocks noChangeArrowheads="1"/>
          </p:cNvSpPr>
          <p:nvPr/>
        </p:nvSpPr>
        <p:spPr bwMode="auto">
          <a:xfrm>
            <a:off x="6474813" y="3998192"/>
            <a:ext cx="685800" cy="169862"/>
          </a:xfrm>
          <a:prstGeom prst="rightArrow">
            <a:avLst>
              <a:gd name="adj1" fmla="val 50000"/>
              <a:gd name="adj2" fmla="val 100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8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04021"/>
              </p:ext>
            </p:extLst>
          </p:nvPr>
        </p:nvGraphicFramePr>
        <p:xfrm>
          <a:off x="2785500" y="2256514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2" name="公式" r:id="rId19" imgW="762058" imgH="904978" progId="Equation.3">
                  <p:embed/>
                </p:oleObj>
              </mc:Choice>
              <mc:Fallback>
                <p:oleObj name="公式" r:id="rId19" imgW="76205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500" y="2256514"/>
                        <a:ext cx="77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97208"/>
              </p:ext>
            </p:extLst>
          </p:nvPr>
        </p:nvGraphicFramePr>
        <p:xfrm>
          <a:off x="5257800" y="2222727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3" name="公式" r:id="rId21" imgW="2124115" imgH="904978" progId="Equation.3">
                  <p:embed/>
                </p:oleObj>
              </mc:Choice>
              <mc:Fallback>
                <p:oleObj name="公式" r:id="rId21" imgW="21241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22727"/>
                        <a:ext cx="213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65201"/>
              </p:ext>
            </p:extLst>
          </p:nvPr>
        </p:nvGraphicFramePr>
        <p:xfrm>
          <a:off x="3033935" y="3146650"/>
          <a:ext cx="2006296" cy="95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4" name="Equation" r:id="rId23" imgW="914400" imgH="431640" progId="Equation.DSMT4">
                  <p:embed/>
                </p:oleObj>
              </mc:Choice>
              <mc:Fallback>
                <p:oleObj name="Equation" r:id="rId23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935" y="3146650"/>
                        <a:ext cx="2006296" cy="95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31598"/>
              </p:ext>
            </p:extLst>
          </p:nvPr>
        </p:nvGraphicFramePr>
        <p:xfrm>
          <a:off x="5192149" y="343058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5" name="公式" r:id="rId25" imgW="1009484" imgH="380897" progId="Equation.3">
                  <p:embed/>
                </p:oleObj>
              </mc:Choice>
              <mc:Fallback>
                <p:oleObj name="公式" r:id="rId25" imgW="100948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149" y="3430588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48648"/>
              </p:ext>
            </p:extLst>
          </p:nvPr>
        </p:nvGraphicFramePr>
        <p:xfrm>
          <a:off x="3066486" y="4078367"/>
          <a:ext cx="1972169" cy="93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6" name="Equation" r:id="rId27" imgW="914400" imgH="431640" progId="Equation.DSMT4">
                  <p:embed/>
                </p:oleObj>
              </mc:Choice>
              <mc:Fallback>
                <p:oleObj name="Equation" r:id="rId27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86" y="4078367"/>
                        <a:ext cx="1972169" cy="936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20501"/>
              </p:ext>
            </p:extLst>
          </p:nvPr>
        </p:nvGraphicFramePr>
        <p:xfrm>
          <a:off x="5182555" y="4366471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7" name="公式" r:id="rId29" imgW="990745" imgH="380897" progId="Equation.3">
                  <p:embed/>
                </p:oleObj>
              </mc:Choice>
              <mc:Fallback>
                <p:oleObj name="公式" r:id="rId29" imgW="9907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555" y="4366471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29777"/>
              </p:ext>
            </p:extLst>
          </p:nvPr>
        </p:nvGraphicFramePr>
        <p:xfrm>
          <a:off x="7451758" y="3098042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8" name="公式" r:id="rId31" imgW="762058" imgH="904978" progId="Equation.3">
                  <p:embed/>
                </p:oleObj>
              </mc:Choice>
              <mc:Fallback>
                <p:oleObj name="公式" r:id="rId31" imgW="76205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58" y="3098042"/>
                        <a:ext cx="77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25474"/>
              </p:ext>
            </p:extLst>
          </p:nvPr>
        </p:nvGraphicFramePr>
        <p:xfrm>
          <a:off x="8213759" y="3045604"/>
          <a:ext cx="1358382" cy="99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9" name="Equation" r:id="rId33" imgW="596880" imgH="431640" progId="Equation.DSMT4">
                  <p:embed/>
                </p:oleObj>
              </mc:Choice>
              <mc:Fallback>
                <p:oleObj name="Equation" r:id="rId33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59" y="3045604"/>
                        <a:ext cx="1358382" cy="99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9641"/>
              </p:ext>
            </p:extLst>
          </p:nvPr>
        </p:nvGraphicFramePr>
        <p:xfrm>
          <a:off x="7464458" y="4135211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0" name="公式" r:id="rId35" imgW="752341" imgH="904978" progId="Equation.3">
                  <p:embed/>
                </p:oleObj>
              </mc:Choice>
              <mc:Fallback>
                <p:oleObj name="公式" r:id="rId35" imgW="75234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58" y="4135211"/>
                        <a:ext cx="76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193155"/>
              </p:ext>
            </p:extLst>
          </p:nvPr>
        </p:nvGraphicFramePr>
        <p:xfrm>
          <a:off x="8299516" y="4078367"/>
          <a:ext cx="1331491" cy="97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1" name="Equation" r:id="rId37" imgW="596880" imgH="431640" progId="Equation.DSMT4">
                  <p:embed/>
                </p:oleObj>
              </mc:Choice>
              <mc:Fallback>
                <p:oleObj name="Equation" r:id="rId37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516" y="4078367"/>
                        <a:ext cx="1331491" cy="97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7" name="AutoShape 29"/>
          <p:cNvSpPr>
            <a:spLocks/>
          </p:cNvSpPr>
          <p:nvPr/>
        </p:nvSpPr>
        <p:spPr bwMode="auto">
          <a:xfrm>
            <a:off x="7239000" y="3414783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8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5454"/>
              </p:ext>
            </p:extLst>
          </p:nvPr>
        </p:nvGraphicFramePr>
        <p:xfrm>
          <a:off x="5192149" y="53086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2" name="公式" r:id="rId39" imgW="828686" imgH="400011" progId="Equation.3">
                  <p:embed/>
                </p:oleObj>
              </mc:Choice>
              <mc:Fallback>
                <p:oleObj name="公式" r:id="rId39" imgW="828686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149" y="53086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42026"/>
              </p:ext>
            </p:extLst>
          </p:nvPr>
        </p:nvGraphicFramePr>
        <p:xfrm>
          <a:off x="1725613" y="5029996"/>
          <a:ext cx="3414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3" name="公式" r:id="rId41" imgW="3409827" imgH="904978" progId="Equation.3">
                  <p:embed/>
                </p:oleObj>
              </mc:Choice>
              <mc:Fallback>
                <p:oleObj name="公式" r:id="rId41" imgW="34098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029996"/>
                        <a:ext cx="3414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5320"/>
              </p:ext>
            </p:extLst>
          </p:nvPr>
        </p:nvGraphicFramePr>
        <p:xfrm>
          <a:off x="6030349" y="5084820"/>
          <a:ext cx="3097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4" name="公式" r:id="rId43" imgW="3086057" imgH="904978" progId="Equation.3">
                  <p:embed/>
                </p:oleObj>
              </mc:Choice>
              <mc:Fallback>
                <p:oleObj name="公式" r:id="rId43" imgW="30860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349" y="5084820"/>
                        <a:ext cx="3097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53887"/>
              </p:ext>
            </p:extLst>
          </p:nvPr>
        </p:nvGraphicFramePr>
        <p:xfrm>
          <a:off x="9135021" y="532844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5" name="公式" r:id="rId45" imgW="485829" imgH="304787" progId="Equation.3">
                  <p:embed/>
                </p:oleObj>
              </mc:Choice>
              <mc:Fallback>
                <p:oleObj name="公式" r:id="rId45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021" y="532844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6527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6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0" grpId="0" build="p" autoUpdateAnimBg="0" advAuto="0"/>
      <p:bldP spid="206862" grpId="0" build="p" autoUpdateAnimBg="0"/>
      <p:bldP spid="206864" grpId="0" autoUpdateAnimBg="0"/>
      <p:bldP spid="206865" grpId="0" animBg="1"/>
      <p:bldP spid="206866" grpId="0" animBg="1"/>
      <p:bldP spid="2068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608" y="744224"/>
            <a:ext cx="2247222" cy="609806"/>
          </a:xfr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2438400" y="169953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>
                <a:ea typeface="楷体_GB2312" pitchFamily="49" charset="-122"/>
              </a:rPr>
              <a:t>隐函数</a:t>
            </a:r>
            <a:r>
              <a:rPr lang="en-US" altLang="zh-CN" sz="2800" b="1" dirty="0">
                <a:ea typeface="楷体_GB2312" pitchFamily="49" charset="-122"/>
              </a:rPr>
              <a:t>( </a:t>
            </a:r>
            <a:r>
              <a:rPr lang="zh-CN" altLang="en-US" sz="2800" b="1" dirty="0">
                <a:ea typeface="楷体_GB2312" pitchFamily="49" charset="-122"/>
              </a:rPr>
              <a:t>组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存在定理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2438400" y="2299838"/>
            <a:ext cx="398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隐函数 </a:t>
            </a:r>
            <a:r>
              <a:rPr lang="en-US" altLang="zh-CN" sz="2800" b="1" dirty="0">
                <a:ea typeface="楷体_GB2312" pitchFamily="49" charset="-122"/>
              </a:rPr>
              <a:t>( </a:t>
            </a:r>
            <a:r>
              <a:rPr lang="zh-CN" altLang="en-US" sz="2800" b="1" dirty="0">
                <a:ea typeface="楷体_GB2312" pitchFamily="49" charset="-122"/>
              </a:rPr>
              <a:t>组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求导方法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2351584" y="2900145"/>
            <a:ext cx="8575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>
                <a:ea typeface="楷体_GB2312" pitchFamily="49" charset="-122"/>
              </a:rPr>
              <a:t>利用复合函数求导法则直接</a:t>
            </a:r>
            <a:r>
              <a:rPr lang="zh-CN" altLang="en-US" sz="2800" b="1" dirty="0" smtClean="0">
                <a:ea typeface="楷体_GB2312" pitchFamily="49" charset="-122"/>
              </a:rPr>
              <a:t>计算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即隐函数法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2351584" y="3531260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利用微分形式不变性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2372077" y="414056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zh-CN" altLang="en-US" sz="2800" b="1" dirty="0">
                <a:ea typeface="楷体_GB2312" pitchFamily="49" charset="-122"/>
              </a:rPr>
              <a:t>代公式</a:t>
            </a:r>
          </a:p>
        </p:txBody>
      </p:sp>
    </p:spTree>
    <p:extLst>
      <p:ext uri="{BB962C8B-B14F-4D97-AF65-F5344CB8AC3E}">
        <p14:creationId xmlns:p14="http://schemas.microsoft.com/office/powerpoint/2010/main" val="7046757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41753"/>
              </p:ext>
            </p:extLst>
          </p:nvPr>
        </p:nvGraphicFramePr>
        <p:xfrm>
          <a:off x="3482115" y="1721236"/>
          <a:ext cx="219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公式" r:id="rId4" imgW="2190743" imgH="380897" progId="Equation.3">
                  <p:embed/>
                </p:oleObj>
              </mc:Choice>
              <mc:Fallback>
                <p:oleObj name="公式" r:id="rId4" imgW="219074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115" y="1721236"/>
                        <a:ext cx="219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565650" y="2344737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432300" y="2276872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54665"/>
              </p:ext>
            </p:extLst>
          </p:nvPr>
        </p:nvGraphicFramePr>
        <p:xfrm>
          <a:off x="3642544" y="3073250"/>
          <a:ext cx="237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公式" r:id="rId6" imgW="2362171" imgH="904978" progId="Equation.3">
                  <p:embed/>
                </p:oleObj>
              </mc:Choice>
              <mc:Fallback>
                <p:oleObj name="公式" r:id="rId6" imgW="236217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544" y="3073250"/>
                        <a:ext cx="237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137775"/>
              </p:ext>
            </p:extLst>
          </p:nvPr>
        </p:nvGraphicFramePr>
        <p:xfrm>
          <a:off x="3721100" y="4772818"/>
          <a:ext cx="1689100" cy="108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8" imgW="711000" imgH="457200" progId="Equation.DSMT4">
                  <p:embed/>
                </p:oleObj>
              </mc:Choice>
              <mc:Fallback>
                <p:oleObj name="Equation" r:id="rId8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772818"/>
                        <a:ext cx="1689100" cy="1082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4432300" y="4053681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2088"/>
              </p:ext>
            </p:extLst>
          </p:nvPr>
        </p:nvGraphicFramePr>
        <p:xfrm>
          <a:off x="8026400" y="4091861"/>
          <a:ext cx="989161" cy="5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10" imgW="444240" imgH="241200" progId="Equation.DSMT4">
                  <p:embed/>
                </p:oleObj>
              </mc:Choice>
              <mc:Fallback>
                <p:oleObj name="Equation" r:id="rId10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4091861"/>
                        <a:ext cx="989161" cy="54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48523"/>
              </p:ext>
            </p:extLst>
          </p:nvPr>
        </p:nvGraphicFramePr>
        <p:xfrm>
          <a:off x="2197100" y="1080094"/>
          <a:ext cx="748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公式" r:id="rId12" imgW="7467542" imgH="419126" progId="Equation.3">
                  <p:embed/>
                </p:oleObj>
              </mc:Choice>
              <mc:Fallback>
                <p:oleObj name="公式" r:id="rId12" imgW="7467542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080094"/>
                        <a:ext cx="748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4572000" y="4080669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280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71354"/>
              </p:ext>
            </p:extLst>
          </p:nvPr>
        </p:nvGraphicFramePr>
        <p:xfrm>
          <a:off x="5054601" y="4121408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公式" r:id="rId14" imgW="1209715" imgH="476121" progId="Equation.3">
                  <p:embed/>
                </p:oleObj>
              </mc:Choice>
              <mc:Fallback>
                <p:oleObj name="公式" r:id="rId14" imgW="1209715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1" y="4121408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6178549" y="405788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的某邻域内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9677400" y="9886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1535669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  <p:bldP spid="280580" grpId="0" animBg="1"/>
      <p:bldP spid="280583" grpId="0" animBg="1"/>
      <p:bldP spid="280586" grpId="0" autoUpdateAnimBg="0"/>
      <p:bldP spid="280588" grpId="0" autoUpdateAnimBg="0"/>
      <p:bldP spid="28058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934429" y="80976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en-US" altLang="zh-CN" sz="2800" b="1">
                <a:ea typeface="楷体_GB2312" pitchFamily="49" charset="-122"/>
              </a:rPr>
              <a:t>(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, </a:t>
            </a:r>
            <a:r>
              <a:rPr lang="en-US" altLang="zh-CN" sz="2800" b="1" i="1">
                <a:ea typeface="楷体_GB2312" pitchFamily="49" charset="-122"/>
              </a:rPr>
              <a:t>y </a:t>
            </a:r>
            <a:r>
              <a:rPr lang="en-US" altLang="zh-CN" sz="2800" b="1">
                <a:ea typeface="楷体_GB2312" pitchFamily="49" charset="-122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的二阶偏导数也都连续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59478"/>
              </p:ext>
            </p:extLst>
          </p:nvPr>
        </p:nvGraphicFramePr>
        <p:xfrm>
          <a:off x="2692400" y="2111375"/>
          <a:ext cx="927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" name="公式" r:id="rId4" imgW="914400" imgH="1009586" progId="Equation.3">
                  <p:embed/>
                </p:oleObj>
              </mc:Choice>
              <mc:Fallback>
                <p:oleObj name="公式" r:id="rId4" imgW="914400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111375"/>
                        <a:ext cx="927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08179"/>
              </p:ext>
            </p:extLst>
          </p:nvPr>
        </p:nvGraphicFramePr>
        <p:xfrm>
          <a:off x="3408113" y="3398743"/>
          <a:ext cx="3002582" cy="11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6" imgW="1218960" imgH="469800" progId="Equation.DSMT4">
                  <p:embed/>
                </p:oleObj>
              </mc:Choice>
              <mc:Fallback>
                <p:oleObj name="Equation" r:id="rId6" imgW="1218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113" y="3398743"/>
                        <a:ext cx="3002582" cy="11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939640"/>
              </p:ext>
            </p:extLst>
          </p:nvPr>
        </p:nvGraphicFramePr>
        <p:xfrm>
          <a:off x="3362072" y="4487862"/>
          <a:ext cx="4980383" cy="116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8" imgW="2133360" imgH="495000" progId="Equation.DSMT4">
                  <p:embed/>
                </p:oleObj>
              </mc:Choice>
              <mc:Fallback>
                <p:oleObj name="Equation" r:id="rId8" imgW="2133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072" y="4487862"/>
                        <a:ext cx="4980383" cy="1164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32850"/>
              </p:ext>
            </p:extLst>
          </p:nvPr>
        </p:nvGraphicFramePr>
        <p:xfrm>
          <a:off x="9356054" y="595996"/>
          <a:ext cx="774858" cy="103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Equation" r:id="rId10" imgW="342720" imgH="457200" progId="Equation.DSMT4">
                  <p:embed/>
                </p:oleObj>
              </mc:Choice>
              <mc:Fallback>
                <p:oleObj name="Equation" r:id="rId10" imgW="342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6054" y="595996"/>
                        <a:ext cx="774858" cy="103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31959"/>
              </p:ext>
            </p:extLst>
          </p:nvPr>
        </p:nvGraphicFramePr>
        <p:xfrm>
          <a:off x="5104582" y="2132990"/>
          <a:ext cx="1889125" cy="110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" name="Equation" r:id="rId12" imgW="787320" imgH="457200" progId="Equation.DSMT4">
                  <p:embed/>
                </p:oleObj>
              </mc:Choice>
              <mc:Fallback>
                <p:oleObj name="Equation" r:id="rId12" imgW="78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82" y="2132990"/>
                        <a:ext cx="1889125" cy="1100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98953"/>
              </p:ext>
            </p:extLst>
          </p:nvPr>
        </p:nvGraphicFramePr>
        <p:xfrm>
          <a:off x="6410694" y="3458410"/>
          <a:ext cx="3444505" cy="106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Equation" r:id="rId14" imgW="1523880" imgH="469800" progId="Equation.DSMT4">
                  <p:embed/>
                </p:oleObj>
              </mc:Choice>
              <mc:Fallback>
                <p:oleObj name="Equation" r:id="rId14" imgW="152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94" y="3458410"/>
                        <a:ext cx="3444505" cy="106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1934429" y="1420129"/>
            <a:ext cx="2514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二阶导数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02831"/>
              </p:ext>
            </p:extLst>
          </p:nvPr>
        </p:nvGraphicFramePr>
        <p:xfrm>
          <a:off x="3546227" y="2113774"/>
          <a:ext cx="1629792" cy="110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Equation" r:id="rId16" imgW="672840" imgH="457200" progId="Equation.DSMT4">
                  <p:embed/>
                </p:oleObj>
              </mc:Choice>
              <mc:Fallback>
                <p:oleObj name="Equation" r:id="rId16" imgW="672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227" y="2113774"/>
                        <a:ext cx="1629792" cy="110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9220200" y="533400"/>
            <a:ext cx="1066800" cy="2438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2636" name="Group 12"/>
          <p:cNvGrpSpPr>
            <a:grpSpLocks/>
          </p:cNvGrpSpPr>
          <p:nvPr/>
        </p:nvGrpSpPr>
        <p:grpSpPr bwMode="auto">
          <a:xfrm>
            <a:off x="9525001" y="1600200"/>
            <a:ext cx="460375" cy="230188"/>
            <a:chOff x="5040" y="1056"/>
            <a:chExt cx="340" cy="126"/>
          </a:xfrm>
        </p:grpSpPr>
        <p:sp>
          <p:nvSpPr>
            <p:cNvPr id="140315" name="Line 13"/>
            <p:cNvSpPr>
              <a:spLocks noChangeShapeType="1"/>
            </p:cNvSpPr>
            <p:nvPr/>
          </p:nvSpPr>
          <p:spPr bwMode="auto">
            <a:xfrm flipH="1">
              <a:off x="5040" y="1056"/>
              <a:ext cx="170" cy="1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6" name="Line 14"/>
            <p:cNvSpPr>
              <a:spLocks noChangeShapeType="1"/>
            </p:cNvSpPr>
            <p:nvPr/>
          </p:nvSpPr>
          <p:spPr bwMode="auto">
            <a:xfrm>
              <a:off x="5210" y="1056"/>
              <a:ext cx="170" cy="1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2639" name="Group 15"/>
          <p:cNvGrpSpPr>
            <a:grpSpLocks/>
          </p:cNvGrpSpPr>
          <p:nvPr/>
        </p:nvGrpSpPr>
        <p:grpSpPr bwMode="auto">
          <a:xfrm>
            <a:off x="9391650" y="1870075"/>
            <a:ext cx="717550" cy="317500"/>
            <a:chOff x="4976" y="1192"/>
            <a:chExt cx="452" cy="200"/>
          </a:xfrm>
        </p:grpSpPr>
        <p:graphicFrame>
          <p:nvGraphicFramePr>
            <p:cNvPr id="140313" name="Object 16"/>
            <p:cNvGraphicFramePr>
              <a:graphicFrameLocks noChangeAspect="1"/>
            </p:cNvGraphicFramePr>
            <p:nvPr/>
          </p:nvGraphicFramePr>
          <p:xfrm>
            <a:off x="4976" y="119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" name="公式" r:id="rId18" imgW="247773" imgH="228677" progId="Equation.3">
                    <p:embed/>
                  </p:oleObj>
                </mc:Choice>
                <mc:Fallback>
                  <p:oleObj name="公式" r:id="rId18" imgW="247773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19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17"/>
            <p:cNvGraphicFramePr>
              <a:graphicFrameLocks noChangeAspect="1"/>
            </p:cNvGraphicFramePr>
            <p:nvPr/>
          </p:nvGraphicFramePr>
          <p:xfrm>
            <a:off x="5268" y="119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1" name="公式" r:id="rId20" imgW="247773" imgH="304787" progId="Equation.3">
                    <p:embed/>
                  </p:oleObj>
                </mc:Choice>
                <mc:Fallback>
                  <p:oleObj name="公式" r:id="rId20" imgW="247773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119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42" name="Line 18"/>
          <p:cNvSpPr>
            <a:spLocks noChangeShapeType="1"/>
          </p:cNvSpPr>
          <p:nvPr/>
        </p:nvSpPr>
        <p:spPr bwMode="auto">
          <a:xfrm>
            <a:off x="9982200" y="2209800"/>
            <a:ext cx="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2643" name="Object 19"/>
          <p:cNvGraphicFramePr>
            <a:graphicFrameLocks noChangeAspect="1"/>
          </p:cNvGraphicFramePr>
          <p:nvPr/>
        </p:nvGraphicFramePr>
        <p:xfrm>
          <a:off x="9893300" y="26543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" name="公式" r:id="rId22" imgW="247773" imgH="228677" progId="Equation.3">
                  <p:embed/>
                </p:oleObj>
              </mc:Choice>
              <mc:Fallback>
                <p:oleObj name="公式" r:id="rId22" imgW="247773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300" y="26543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82164"/>
              </p:ext>
            </p:extLst>
          </p:nvPr>
        </p:nvGraphicFramePr>
        <p:xfrm>
          <a:off x="6993707" y="2217891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" name="公式" r:id="rId24" imgW="457374" imgH="904978" progId="Equation.3">
                  <p:embed/>
                </p:oleObj>
              </mc:Choice>
              <mc:Fallback>
                <p:oleObj name="公式" r:id="rId24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707" y="2217891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7463607" y="80315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则还有</a:t>
            </a:r>
          </a:p>
        </p:txBody>
      </p:sp>
    </p:spTree>
    <p:extLst>
      <p:ext uri="{BB962C8B-B14F-4D97-AF65-F5344CB8AC3E}">
        <p14:creationId xmlns:p14="http://schemas.microsoft.com/office/powerpoint/2010/main" val="3681350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3" grpId="0" autoUpdateAnimBg="0"/>
      <p:bldP spid="282635" grpId="0" animBg="1"/>
      <p:bldP spid="282642" grpId="0" animBg="1"/>
      <p:bldP spid="28264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4687" y="301119"/>
            <a:ext cx="2637059" cy="839215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验证方程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4400551" y="460376"/>
          <a:ext cx="3279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" name="公式" r:id="rId3" imgW="3181487" imgH="495236" progId="Equation.3">
                  <p:embed/>
                </p:oleObj>
              </mc:Choice>
              <mc:Fallback>
                <p:oleObj name="公式" r:id="rId3" imgW="318148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1" y="460376"/>
                        <a:ext cx="3279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20000" y="457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在点</a:t>
            </a:r>
            <a:r>
              <a:rPr lang="en-US" altLang="zh-CN" sz="2800" b="1" dirty="0">
                <a:ea typeface="楷体_GB2312" pitchFamily="49" charset="-122"/>
              </a:rPr>
              <a:t>(0,0)</a:t>
            </a:r>
            <a:r>
              <a:rPr lang="zh-CN" altLang="en-US" sz="2800" b="1" dirty="0">
                <a:latin typeface="宋体" panose="02010600030101010101" pitchFamily="2" charset="-122"/>
              </a:rPr>
              <a:t>某邻域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054687" y="1060452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可确定一个单值可导隐函数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70983"/>
              </p:ext>
            </p:extLst>
          </p:nvPr>
        </p:nvGraphicFramePr>
        <p:xfrm>
          <a:off x="6459025" y="1103795"/>
          <a:ext cx="1533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" name="公式" r:id="rId5" imgW="1476227" imgH="380897" progId="Equation.3">
                  <p:embed/>
                </p:oleObj>
              </mc:Choice>
              <mc:Fallback>
                <p:oleObj name="公式" r:id="rId5" imgW="147622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025" y="1103795"/>
                        <a:ext cx="1533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3843338" y="1693864"/>
          <a:ext cx="31543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" name="公式" r:id="rId7" imgW="3238399" imgH="1009586" progId="Equation.3">
                  <p:embed/>
                </p:oleObj>
              </mc:Choice>
              <mc:Fallback>
                <p:oleObj name="公式" r:id="rId7" imgW="3238399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693864"/>
                        <a:ext cx="31543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21336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  </a:t>
            </a:r>
            <a:r>
              <a:rPr lang="zh-CN" altLang="en-US" sz="2800" b="1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84681" name="Object 9"/>
          <p:cNvGraphicFramePr>
            <a:graphicFrameLocks noChangeAspect="1"/>
          </p:cNvGraphicFramePr>
          <p:nvPr/>
        </p:nvGraphicFramePr>
        <p:xfrm>
          <a:off x="3208338" y="2744788"/>
          <a:ext cx="43751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公式" r:id="rId9" imgW="4229143" imgH="495236" progId="Equation.3">
                  <p:embed/>
                </p:oleObj>
              </mc:Choice>
              <mc:Fallback>
                <p:oleObj name="公式" r:id="rId9" imgW="422914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744788"/>
                        <a:ext cx="43751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2" name="Object 10"/>
          <p:cNvGraphicFramePr>
            <a:graphicFrameLocks noChangeAspect="1"/>
          </p:cNvGraphicFramePr>
          <p:nvPr/>
        </p:nvGraphicFramePr>
        <p:xfrm>
          <a:off x="3740151" y="4083050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name="公式" r:id="rId11" imgW="1666741" imgH="380897" progId="Equation.3">
                  <p:embed/>
                </p:oleObj>
              </mc:Choice>
              <mc:Fallback>
                <p:oleObj name="公式" r:id="rId11" imgW="166674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1" y="4083050"/>
                        <a:ext cx="1730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03883"/>
              </p:ext>
            </p:extLst>
          </p:nvPr>
        </p:nvGraphicFramePr>
        <p:xfrm>
          <a:off x="3764108" y="3355331"/>
          <a:ext cx="1933045" cy="59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" name="Equation" r:id="rId13" imgW="787320" imgH="241200" progId="Equation.DSMT4">
                  <p:embed/>
                </p:oleObj>
              </mc:Choice>
              <mc:Fallback>
                <p:oleObj name="Equation" r:id="rId13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108" y="3355331"/>
                        <a:ext cx="1933045" cy="597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7848600" y="33893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连续 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1934284" y="5105356"/>
            <a:ext cx="27432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由定理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可知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</a:p>
        </p:txBody>
      </p:sp>
      <p:graphicFrame>
        <p:nvGraphicFramePr>
          <p:cNvPr id="284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16241"/>
              </p:ext>
            </p:extLst>
          </p:nvPr>
        </p:nvGraphicFramePr>
        <p:xfrm>
          <a:off x="3735883" y="4569645"/>
          <a:ext cx="1883203" cy="60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" name="Equation" r:id="rId15" imgW="749160" imgH="241200" progId="Equation.DSMT4">
                  <p:embed/>
                </p:oleObj>
              </mc:Choice>
              <mc:Fallback>
                <p:oleObj name="Equation" r:id="rId15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883" y="4569645"/>
                        <a:ext cx="1883203" cy="60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7" name="Object 15"/>
          <p:cNvGraphicFramePr>
            <a:graphicFrameLocks noChangeAspect="1"/>
          </p:cNvGraphicFramePr>
          <p:nvPr/>
        </p:nvGraphicFramePr>
        <p:xfrm>
          <a:off x="5605463" y="4635501"/>
          <a:ext cx="508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" name="公式" r:id="rId17" imgW="485829" imgH="304787" progId="Equation.3">
                  <p:embed/>
                </p:oleObj>
              </mc:Choice>
              <mc:Fallback>
                <p:oleObj name="公式" r:id="rId17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635501"/>
                        <a:ext cx="508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3200400" y="33131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①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284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34087"/>
              </p:ext>
            </p:extLst>
          </p:nvPr>
        </p:nvGraphicFramePr>
        <p:xfrm>
          <a:off x="3287689" y="5694597"/>
          <a:ext cx="1535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" name="Equation" r:id="rId19" imgW="1476227" imgH="380897" progId="Equation.DSMT4">
                  <p:embed/>
                </p:oleObj>
              </mc:Choice>
              <mc:Fallback>
                <p:oleObj name="Equation" r:id="rId19" imgW="1476227" imgH="3808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9" y="5694597"/>
                        <a:ext cx="1535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1951001" y="5623071"/>
            <a:ext cx="1336688" cy="5191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隐函数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7543800" y="2757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84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9077"/>
              </p:ext>
            </p:extLst>
          </p:nvPr>
        </p:nvGraphicFramePr>
        <p:xfrm>
          <a:off x="5703616" y="3425123"/>
          <a:ext cx="2221851" cy="55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" name="Equation" r:id="rId21" imgW="965160" imgH="241200" progId="Equation.DSMT4">
                  <p:embed/>
                </p:oleObj>
              </mc:Choice>
              <mc:Fallback>
                <p:oleObj name="Equation" r:id="rId21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616" y="3425123"/>
                        <a:ext cx="2221851" cy="55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3200400" y="39544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②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3200400" y="45497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4057351" y="5122324"/>
            <a:ext cx="6518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x = 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的某邻域内方程存在单值可导的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993856" y="564554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且</a:t>
            </a: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7967664" y="10525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并求</a:t>
            </a:r>
          </a:p>
        </p:txBody>
      </p:sp>
    </p:spTree>
    <p:extLst>
      <p:ext uri="{BB962C8B-B14F-4D97-AF65-F5344CB8AC3E}">
        <p14:creationId xmlns:p14="http://schemas.microsoft.com/office/powerpoint/2010/main" val="1665152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 build="p" autoUpdateAnimBg="0"/>
      <p:bldP spid="284684" grpId="0" build="p" autoUpdateAnimBg="0" advAuto="0"/>
      <p:bldP spid="284685" grpId="0" build="p" autoUpdateAnimBg="0"/>
      <p:bldP spid="284688" grpId="0" build="p" autoUpdateAnimBg="0"/>
      <p:bldP spid="284690" grpId="0" build="p" autoUpdateAnimBg="0"/>
      <p:bldP spid="284691" grpId="0" build="p" autoUpdateAnimBg="0"/>
      <p:bldP spid="284693" grpId="0" build="p" autoUpdateAnimBg="0"/>
      <p:bldP spid="284694" grpId="0" build="p" autoUpdateAnimBg="0"/>
      <p:bldP spid="284695" grpId="0" build="p" autoUpdateAnimBg="0"/>
      <p:bldP spid="28469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07382"/>
              </p:ext>
            </p:extLst>
          </p:nvPr>
        </p:nvGraphicFramePr>
        <p:xfrm>
          <a:off x="2232819" y="711470"/>
          <a:ext cx="14017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" name="公式" r:id="rId3" imgW="1352687" imgH="971704" progId="Equation.3">
                  <p:embed/>
                </p:oleObj>
              </mc:Choice>
              <mc:Fallback>
                <p:oleObj name="公式" r:id="rId3" imgW="1352687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19" y="711470"/>
                        <a:ext cx="14017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7918"/>
              </p:ext>
            </p:extLst>
          </p:nvPr>
        </p:nvGraphicFramePr>
        <p:xfrm>
          <a:off x="3583955" y="630428"/>
          <a:ext cx="2062791" cy="114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" name="Equation" r:id="rId5" imgW="876240" imgH="482400" progId="Equation.DSMT4">
                  <p:embed/>
                </p:oleObj>
              </mc:Choice>
              <mc:Fallback>
                <p:oleObj name="Equation" r:id="rId5" imgW="87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955" y="630428"/>
                        <a:ext cx="2062791" cy="1145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10408"/>
              </p:ext>
            </p:extLst>
          </p:nvPr>
        </p:nvGraphicFramePr>
        <p:xfrm>
          <a:off x="5680075" y="772319"/>
          <a:ext cx="22463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" name="Equation" r:id="rId7" imgW="2171657" imgH="838251" progId="Equation.3">
                  <p:embed/>
                </p:oleObj>
              </mc:Choice>
              <mc:Fallback>
                <p:oleObj name="Equation" r:id="rId7" imgW="2171657" imgH="8382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772319"/>
                        <a:ext cx="22463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69261"/>
              </p:ext>
            </p:extLst>
          </p:nvPr>
        </p:nvGraphicFramePr>
        <p:xfrm>
          <a:off x="9685142" y="1094864"/>
          <a:ext cx="7064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" name="公式" r:id="rId9" imgW="676344" imgH="295404" progId="Equation.3">
                  <p:embed/>
                </p:oleObj>
              </mc:Choice>
              <mc:Fallback>
                <p:oleObj name="公式" r:id="rId9" imgW="676344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142" y="1094864"/>
                        <a:ext cx="7064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76818"/>
              </p:ext>
            </p:extLst>
          </p:nvPr>
        </p:nvGraphicFramePr>
        <p:xfrm>
          <a:off x="6339548" y="1305489"/>
          <a:ext cx="1539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" name="Equation" r:id="rId11" imgW="596880" imgH="164880" progId="Equation.DSMT4">
                  <p:embed/>
                </p:oleObj>
              </mc:Choice>
              <mc:Fallback>
                <p:oleObj name="Equation" r:id="rId11" imgW="596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548" y="1305489"/>
                        <a:ext cx="1539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11873"/>
              </p:ext>
            </p:extLst>
          </p:nvPr>
        </p:nvGraphicFramePr>
        <p:xfrm>
          <a:off x="6417397" y="654333"/>
          <a:ext cx="10874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397" y="654333"/>
                        <a:ext cx="10874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16112"/>
              </p:ext>
            </p:extLst>
          </p:nvPr>
        </p:nvGraphicFramePr>
        <p:xfrm>
          <a:off x="7879423" y="748276"/>
          <a:ext cx="1784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" name="公式" r:id="rId15" imgW="1714630" imgH="971704" progId="Equation.3">
                  <p:embed/>
                </p:oleObj>
              </mc:Choice>
              <mc:Fallback>
                <p:oleObj name="公式" r:id="rId15" imgW="1714630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423" y="748276"/>
                        <a:ext cx="17843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30451"/>
              </p:ext>
            </p:extLst>
          </p:nvPr>
        </p:nvGraphicFramePr>
        <p:xfrm>
          <a:off x="2235738" y="1775620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" name="公式" r:id="rId17" imgW="1514399" imgH="1009586" progId="Equation.3">
                  <p:embed/>
                </p:oleObj>
              </mc:Choice>
              <mc:Fallback>
                <p:oleObj name="公式" r:id="rId17" imgW="1514399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38" y="1775620"/>
                        <a:ext cx="152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3" name="Object 17"/>
          <p:cNvGraphicFramePr>
            <a:graphicFrameLocks noChangeAspect="1"/>
          </p:cNvGraphicFramePr>
          <p:nvPr/>
        </p:nvGraphicFramePr>
        <p:xfrm>
          <a:off x="2208213" y="2725738"/>
          <a:ext cx="25765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" name="公式" r:id="rId19" imgW="2571772" imgH="981088" progId="Equation.3">
                  <p:embed/>
                </p:oleObj>
              </mc:Choice>
              <mc:Fallback>
                <p:oleObj name="公式" r:id="rId19" imgW="2571772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725738"/>
                        <a:ext cx="25765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25148"/>
              </p:ext>
            </p:extLst>
          </p:nvPr>
        </p:nvGraphicFramePr>
        <p:xfrm>
          <a:off x="2274415" y="4092065"/>
          <a:ext cx="7019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" name="公式" r:id="rId21" imgW="7010516" imgH="933476" progId="Equation.3">
                  <p:embed/>
                </p:oleObj>
              </mc:Choice>
              <mc:Fallback>
                <p:oleObj name="公式" r:id="rId21" imgW="7010516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415" y="4092065"/>
                        <a:ext cx="70199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73217"/>
              </p:ext>
            </p:extLst>
          </p:nvPr>
        </p:nvGraphicFramePr>
        <p:xfrm>
          <a:off x="2235738" y="5311315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" name="公式" r:id="rId23" imgW="685713" imgH="304787" progId="Equation.3">
                  <p:embed/>
                </p:oleObj>
              </mc:Choice>
              <mc:Fallback>
                <p:oleObj name="公式" r:id="rId23" imgW="685713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38" y="5311315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6" name="Object 20"/>
          <p:cNvGraphicFramePr>
            <a:graphicFrameLocks noChangeAspect="1"/>
          </p:cNvGraphicFramePr>
          <p:nvPr/>
        </p:nvGraphicFramePr>
        <p:xfrm>
          <a:off x="9585326" y="4262439"/>
          <a:ext cx="10128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" name="公式" r:id="rId25" imgW="1057373" imgH="1447826" progId="Equation.3">
                  <p:embed/>
                </p:oleObj>
              </mc:Choice>
              <mc:Fallback>
                <p:oleObj name="公式" r:id="rId25" imgW="1057373" imgH="1447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326" y="4262439"/>
                        <a:ext cx="101282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36164"/>
              </p:ext>
            </p:extLst>
          </p:nvPr>
        </p:nvGraphicFramePr>
        <p:xfrm>
          <a:off x="2842419" y="3957688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" name="公式" r:id="rId27" imgW="1295429" imgH="495236" progId="Equation.3">
                  <p:embed/>
                </p:oleObj>
              </mc:Choice>
              <mc:Fallback>
                <p:oleObj name="公式" r:id="rId27" imgW="12954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9" y="3957688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8" name="Object 22"/>
          <p:cNvGraphicFramePr>
            <a:graphicFrameLocks noChangeAspect="1"/>
          </p:cNvGraphicFramePr>
          <p:nvPr/>
        </p:nvGraphicFramePr>
        <p:xfrm>
          <a:off x="4132263" y="4113213"/>
          <a:ext cx="1547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" name="公式" r:id="rId29" imgW="1543202" imgH="380897" progId="Equation.3">
                  <p:embed/>
                </p:oleObj>
              </mc:Choice>
              <mc:Fallback>
                <p:oleObj name="公式" r:id="rId29" imgW="154320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113213"/>
                        <a:ext cx="1547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9" name="Object 23"/>
          <p:cNvGraphicFramePr>
            <a:graphicFrameLocks noChangeAspect="1"/>
          </p:cNvGraphicFramePr>
          <p:nvPr/>
        </p:nvGraphicFramePr>
        <p:xfrm>
          <a:off x="5707063" y="3998913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" name="公式" r:id="rId31" imgW="1447771" imgH="495236" progId="Equation.3">
                  <p:embed/>
                </p:oleObj>
              </mc:Choice>
              <mc:Fallback>
                <p:oleObj name="公式" r:id="rId31" imgW="144777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998913"/>
                        <a:ext cx="145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20" name="Object 24"/>
          <p:cNvGraphicFramePr>
            <a:graphicFrameLocks noChangeAspect="1"/>
          </p:cNvGraphicFramePr>
          <p:nvPr/>
        </p:nvGraphicFramePr>
        <p:xfrm>
          <a:off x="7150101" y="4100513"/>
          <a:ext cx="2170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" name="公式" r:id="rId33" imgW="2162287" imgH="400011" progId="Equation.3">
                  <p:embed/>
                </p:oleObj>
              </mc:Choice>
              <mc:Fallback>
                <p:oleObj name="公式" r:id="rId33" imgW="2162287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1" y="4100513"/>
                        <a:ext cx="2170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21" name="Line 25"/>
          <p:cNvSpPr>
            <a:spLocks noChangeShapeType="1"/>
          </p:cNvSpPr>
          <p:nvPr/>
        </p:nvSpPr>
        <p:spPr bwMode="auto">
          <a:xfrm>
            <a:off x="9525000" y="4038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5722" name="Object 26"/>
          <p:cNvGraphicFramePr>
            <a:graphicFrameLocks noChangeAspect="1"/>
          </p:cNvGraphicFramePr>
          <p:nvPr/>
        </p:nvGraphicFramePr>
        <p:xfrm>
          <a:off x="4833938" y="2747963"/>
          <a:ext cx="30210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" name="公式" r:id="rId35" imgW="3010059" imgH="971704" progId="Equation.3">
                  <p:embed/>
                </p:oleObj>
              </mc:Choice>
              <mc:Fallback>
                <p:oleObj name="公式" r:id="rId35" imgW="3010059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2747963"/>
                        <a:ext cx="30210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820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8356600" y="1061710"/>
            <a:ext cx="3048000" cy="259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34376"/>
              </p:ext>
            </p:extLst>
          </p:nvPr>
        </p:nvGraphicFramePr>
        <p:xfrm>
          <a:off x="8596313" y="1111250"/>
          <a:ext cx="123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" name="公式" r:id="rId3" imgW="1219084" imgH="971704" progId="Equation.3">
                  <p:embed/>
                </p:oleObj>
              </mc:Choice>
              <mc:Fallback>
                <p:oleObj name="公式" r:id="rId3" imgW="1219084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3" y="1111250"/>
                        <a:ext cx="123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3194051" y="5276850"/>
          <a:ext cx="2271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" name="公式" r:id="rId5" imgW="2267087" imgH="1009586" progId="Equation.3">
                  <p:embed/>
                </p:oleObj>
              </mc:Choice>
              <mc:Fallback>
                <p:oleObj name="公式" r:id="rId5" imgW="2267087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1" y="5276850"/>
                        <a:ext cx="22717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91245"/>
              </p:ext>
            </p:extLst>
          </p:nvPr>
        </p:nvGraphicFramePr>
        <p:xfrm>
          <a:off x="2259576" y="1213579"/>
          <a:ext cx="4722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" name="公式" r:id="rId7" imgW="4714973" imgH="495236" progId="Equation.3">
                  <p:embed/>
                </p:oleObj>
              </mc:Choice>
              <mc:Fallback>
                <p:oleObj name="公式" r:id="rId7" imgW="471497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576" y="1213579"/>
                        <a:ext cx="4722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2298700" y="248285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" name="公式" r:id="rId9" imgW="1238170" imgH="400011" progId="Equation.3">
                  <p:embed/>
                </p:oleObj>
              </mc:Choice>
              <mc:Fallback>
                <p:oleObj name="公式" r:id="rId9" imgW="12381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48285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3886200" y="1757844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000500" y="182811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6629400" y="268605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19859"/>
              </p:ext>
            </p:extLst>
          </p:nvPr>
        </p:nvGraphicFramePr>
        <p:xfrm>
          <a:off x="8485186" y="32766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" name="公式" r:id="rId11" imgW="676344" imgH="295404" progId="Equation.3">
                  <p:embed/>
                </p:oleObj>
              </mc:Choice>
              <mc:Fallback>
                <p:oleObj name="公式" r:id="rId11" imgW="676344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6" y="32766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1" name="Line 11"/>
          <p:cNvSpPr>
            <a:spLocks noChangeShapeType="1"/>
          </p:cNvSpPr>
          <p:nvPr/>
        </p:nvSpPr>
        <p:spPr bwMode="auto">
          <a:xfrm>
            <a:off x="3886200" y="28956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3962400" y="3062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两边再对 </a:t>
            </a:r>
            <a:r>
              <a:rPr lang="en-US" altLang="zh-CN" sz="2800" b="1" i="1">
                <a:ea typeface="楷体_GB2312" pitchFamily="49" charset="-122"/>
              </a:rPr>
              <a:t>x </a:t>
            </a:r>
            <a:r>
              <a:rPr lang="zh-CN" altLang="en-US" sz="2800" b="1">
                <a:ea typeface="楷体_GB2312" pitchFamily="49" charset="-122"/>
              </a:rPr>
              <a:t>求导</a:t>
            </a:r>
          </a:p>
        </p:txBody>
      </p:sp>
      <p:graphicFrame>
        <p:nvGraphicFramePr>
          <p:cNvPr id="286733" name="Object 13"/>
          <p:cNvGraphicFramePr>
            <a:graphicFrameLocks noChangeAspect="1"/>
          </p:cNvGraphicFramePr>
          <p:nvPr/>
        </p:nvGraphicFramePr>
        <p:xfrm>
          <a:off x="2273301" y="3752850"/>
          <a:ext cx="3490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" name="公式" r:id="rId13" imgW="3486172" imgH="495236" progId="Equation.3">
                  <p:embed/>
                </p:oleObj>
              </mc:Choice>
              <mc:Fallback>
                <p:oleObj name="公式" r:id="rId13" imgW="348617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3752850"/>
                        <a:ext cx="3490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4" name="Line 14"/>
          <p:cNvSpPr>
            <a:spLocks noChangeShapeType="1"/>
          </p:cNvSpPr>
          <p:nvPr/>
        </p:nvSpPr>
        <p:spPr bwMode="auto">
          <a:xfrm>
            <a:off x="3886200" y="44196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3962400" y="457814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令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= 0</a:t>
            </a:r>
            <a:r>
              <a:rPr lang="en-US" altLang="zh-CN" sz="2800" b="1" dirty="0">
                <a:ea typeface="楷体_GB2312" pitchFamily="49" charset="-122"/>
              </a:rPr>
              <a:t> , </a:t>
            </a:r>
            <a:r>
              <a:rPr lang="zh-CN" altLang="en-US" sz="2800" b="1" dirty="0">
                <a:ea typeface="楷体_GB2312" pitchFamily="49" charset="-122"/>
              </a:rPr>
              <a:t>注意此时</a:t>
            </a:r>
          </a:p>
        </p:txBody>
      </p:sp>
      <p:graphicFrame>
        <p:nvGraphicFramePr>
          <p:cNvPr id="286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18130"/>
              </p:ext>
            </p:extLst>
          </p:nvPr>
        </p:nvGraphicFramePr>
        <p:xfrm>
          <a:off x="6978246" y="4644743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" name="公式" r:id="rId15" imgW="2047770" imgH="400011" progId="Equation.3">
                  <p:embed/>
                </p:oleObj>
              </mc:Choice>
              <mc:Fallback>
                <p:oleObj name="公式" r:id="rId15" imgW="20477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246" y="4644743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/>
        </p:nvGraphicFramePr>
        <p:xfrm>
          <a:off x="5803901" y="3759200"/>
          <a:ext cx="3389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" name="公式" r:id="rId17" imgW="3381371" imgH="495236" progId="Equation.3">
                  <p:embed/>
                </p:oleObj>
              </mc:Choice>
              <mc:Fallback>
                <p:oleObj name="公式" r:id="rId17" imgW="338137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3759200"/>
                        <a:ext cx="3389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3549650" y="2374900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" name="公式" r:id="rId19" imgW="638171" imgH="419126" progId="Equation.3">
                  <p:embed/>
                </p:oleObj>
              </mc:Choice>
              <mc:Fallback>
                <p:oleObj name="公式" r:id="rId19" imgW="63817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374900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76955"/>
              </p:ext>
            </p:extLst>
          </p:nvPr>
        </p:nvGraphicFramePr>
        <p:xfrm>
          <a:off x="4227506" y="2566887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" name="公式" r:id="rId21" imgW="514285" imgH="304787" progId="Equation.3">
                  <p:embed/>
                </p:oleObj>
              </mc:Choice>
              <mc:Fallback>
                <p:oleObj name="公式" r:id="rId21" imgW="514285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06" y="2566887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95912"/>
              </p:ext>
            </p:extLst>
          </p:nvPr>
        </p:nvGraphicFramePr>
        <p:xfrm>
          <a:off x="4749799" y="2489200"/>
          <a:ext cx="138544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" name="公式" r:id="rId23" imgW="1352687" imgH="400011" progId="Equation.3">
                  <p:embed/>
                </p:oleObj>
              </mc:Choice>
              <mc:Fallback>
                <p:oleObj name="公式" r:id="rId23" imgW="1352687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99" y="2489200"/>
                        <a:ext cx="138544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85250"/>
              </p:ext>
            </p:extLst>
          </p:nvPr>
        </p:nvGraphicFramePr>
        <p:xfrm>
          <a:off x="8485186" y="2138844"/>
          <a:ext cx="26146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" name="公式" r:id="rId25" imgW="2609944" imgH="990471" progId="Equation.3">
                  <p:embed/>
                </p:oleObj>
              </mc:Choice>
              <mc:Fallback>
                <p:oleObj name="公式" r:id="rId25" imgW="2609944" imgH="9904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6" y="2138844"/>
                        <a:ext cx="26146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2" name="Rectangle 22"/>
          <p:cNvSpPr>
            <a:spLocks noGrp="1" noChangeArrowheads="1"/>
          </p:cNvSpPr>
          <p:nvPr>
            <p:ph type="title"/>
          </p:nvPr>
        </p:nvSpPr>
        <p:spPr>
          <a:xfrm>
            <a:off x="2400300" y="473108"/>
            <a:ext cx="31242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导数的另一求法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5050281" y="560258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ea typeface="楷体_GB2312" pitchFamily="49" charset="-122"/>
              </a:rPr>
              <a:t>—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利用隐函数求导</a:t>
            </a:r>
          </a:p>
        </p:txBody>
      </p:sp>
    </p:spTree>
    <p:extLst>
      <p:ext uri="{BB962C8B-B14F-4D97-AF65-F5344CB8AC3E}">
        <p14:creationId xmlns:p14="http://schemas.microsoft.com/office/powerpoint/2010/main" val="26504227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nimBg="1"/>
      <p:bldP spid="286727" grpId="0" animBg="1"/>
      <p:bldP spid="286728" grpId="0" autoUpdateAnimBg="0"/>
      <p:bldP spid="286729" grpId="0" animBg="1"/>
      <p:bldP spid="286731" grpId="0" animBg="1"/>
      <p:bldP spid="286732" grpId="0" autoUpdateAnimBg="0"/>
      <p:bldP spid="286734" grpId="0" animBg="1"/>
      <p:bldP spid="286735" grpId="0" autoUpdateAnimBg="0"/>
      <p:bldP spid="2867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title"/>
          </p:nvPr>
        </p:nvSpPr>
        <p:spPr>
          <a:xfrm>
            <a:off x="2400300" y="473108"/>
            <a:ext cx="31242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导数的另一求法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5015880" y="516298"/>
            <a:ext cx="1715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ea typeface="楷体_GB2312" pitchFamily="49" charset="-122"/>
              </a:rPr>
              <a:t>—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微分法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92908"/>
              </p:ext>
            </p:extLst>
          </p:nvPr>
        </p:nvGraphicFramePr>
        <p:xfrm>
          <a:off x="3149140" y="1601716"/>
          <a:ext cx="4819068" cy="55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3" imgW="2044440" imgH="228600" progId="Equation.DSMT4">
                  <p:embed/>
                </p:oleObj>
              </mc:Choice>
              <mc:Fallback>
                <p:oleObj name="Equation" r:id="rId3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140" y="1601716"/>
                        <a:ext cx="4819068" cy="55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19536" y="103951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方程两边同时求全微分，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63552" y="21935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整理得，</a:t>
            </a:r>
            <a:endParaRPr lang="zh-CN" altLang="en-US" sz="2800" b="1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50525"/>
              </p:ext>
            </p:extLst>
          </p:nvPr>
        </p:nvGraphicFramePr>
        <p:xfrm>
          <a:off x="3786338" y="2482513"/>
          <a:ext cx="2813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5" imgW="1193760" imgH="444240" progId="Equation.DSMT4">
                  <p:embed/>
                </p:oleObj>
              </mc:Choice>
              <mc:Fallback>
                <p:oleObj name="Equation" r:id="rId5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338" y="2482513"/>
                        <a:ext cx="2813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96059" y="35588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22904"/>
              </p:ext>
            </p:extLst>
          </p:nvPr>
        </p:nvGraphicFramePr>
        <p:xfrm>
          <a:off x="3564111" y="3790247"/>
          <a:ext cx="29035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7" imgW="1231560" imgH="444240" progId="Equation.DSMT4">
                  <p:embed/>
                </p:oleObj>
              </mc:Choice>
              <mc:Fallback>
                <p:oleObj name="Equation" r:id="rId7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111" y="3790247"/>
                        <a:ext cx="29035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42577"/>
              </p:ext>
            </p:extLst>
          </p:nvPr>
        </p:nvGraphicFramePr>
        <p:xfrm>
          <a:off x="4636333" y="5097981"/>
          <a:ext cx="1256603" cy="38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9" imgW="330120" imgH="101520" progId="Equation.DSMT4">
                  <p:embed/>
                </p:oleObj>
              </mc:Choice>
              <mc:Fallback>
                <p:oleObj name="Equation" r:id="rId9" imgW="3301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6333" y="5097981"/>
                        <a:ext cx="1256603" cy="38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8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868</Words>
  <Application>Microsoft Office PowerPoint</Application>
  <PresentationFormat>宽屏</PresentationFormat>
  <Paragraphs>200</Paragraphs>
  <Slides>33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仿宋_GB2312</vt:lpstr>
      <vt:lpstr>黑体</vt:lpstr>
      <vt:lpstr>华文楷体</vt:lpstr>
      <vt:lpstr>华文行楷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PowerPoint 演示文稿</vt:lpstr>
      <vt:lpstr>本节讨论 :</vt:lpstr>
      <vt:lpstr>一、一个方程的情形 </vt:lpstr>
      <vt:lpstr>PowerPoint 演示文稿</vt:lpstr>
      <vt:lpstr>二阶导数 :</vt:lpstr>
      <vt:lpstr>例1. 验证方程</vt:lpstr>
      <vt:lpstr>PowerPoint 演示文稿</vt:lpstr>
      <vt:lpstr>导数的另一求法</vt:lpstr>
      <vt:lpstr>导数的另一求法</vt:lpstr>
      <vt:lpstr>定理2 .</vt:lpstr>
      <vt:lpstr>PowerPoint 演示文稿</vt:lpstr>
      <vt:lpstr>例2. 设</vt:lpstr>
      <vt:lpstr>解法2    利用公式</vt:lpstr>
      <vt:lpstr>解法3</vt:lpstr>
      <vt:lpstr>例3. 设函数</vt:lpstr>
      <vt:lpstr>例4. 设函数</vt:lpstr>
      <vt:lpstr>例4.</vt:lpstr>
      <vt:lpstr>PowerPoint 演示文稿</vt:lpstr>
      <vt:lpstr>二、方程组的情形</vt:lpstr>
      <vt:lpstr>定理3.</vt:lpstr>
      <vt:lpstr>PowerPoint 演示文稿</vt:lpstr>
      <vt:lpstr>设方程组</vt:lpstr>
      <vt:lpstr>PowerPoint 演示文稿</vt:lpstr>
      <vt:lpstr>例5. 设</vt:lpstr>
      <vt:lpstr>PowerPoint 演示文稿</vt:lpstr>
      <vt:lpstr>PowerPoint 演示文稿</vt:lpstr>
      <vt:lpstr>例1:设</vt:lpstr>
      <vt:lpstr>解法2. (微分法)利用全微分形式不变性同时求出各偏导数.</vt:lpstr>
      <vt:lpstr>PowerPoint 演示文稿</vt:lpstr>
      <vt:lpstr>3. 设</vt:lpstr>
      <vt:lpstr>解法2   微分法.</vt:lpstr>
      <vt:lpstr>4</vt:lpstr>
      <vt:lpstr>内容小结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ZWZ</cp:lastModifiedBy>
  <cp:revision>130</cp:revision>
  <dcterms:created xsi:type="dcterms:W3CDTF">2009-06-13T01:14:34Z</dcterms:created>
  <dcterms:modified xsi:type="dcterms:W3CDTF">2024-02-18T14:36:30Z</dcterms:modified>
</cp:coreProperties>
</file>