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6" y="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84.wmf"/><Relationship Id="rId18" Type="http://schemas.openxmlformats.org/officeDocument/2006/relationships/image" Target="../media/image8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73.wmf"/><Relationship Id="rId16" Type="http://schemas.openxmlformats.org/officeDocument/2006/relationships/image" Target="../media/image87.wmf"/><Relationship Id="rId1" Type="http://schemas.openxmlformats.org/officeDocument/2006/relationships/image" Target="../media/image72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5" Type="http://schemas.openxmlformats.org/officeDocument/2006/relationships/image" Target="../media/image76.wmf"/><Relationship Id="rId15" Type="http://schemas.openxmlformats.org/officeDocument/2006/relationships/image" Target="../media/image86.wmf"/><Relationship Id="rId10" Type="http://schemas.openxmlformats.org/officeDocument/2006/relationships/image" Target="../media/image81.wmf"/><Relationship Id="rId19" Type="http://schemas.openxmlformats.org/officeDocument/2006/relationships/image" Target="../media/image90.wmf"/><Relationship Id="rId4" Type="http://schemas.openxmlformats.org/officeDocument/2006/relationships/image" Target="../media/image75.wmf"/><Relationship Id="rId9" Type="http://schemas.openxmlformats.org/officeDocument/2006/relationships/image" Target="../media/image80.wmf"/><Relationship Id="rId14" Type="http://schemas.openxmlformats.org/officeDocument/2006/relationships/image" Target="../media/image8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image" Target="../media/image95.wmf"/><Relationship Id="rId18" Type="http://schemas.openxmlformats.org/officeDocument/2006/relationships/image" Target="../media/image100.wmf"/><Relationship Id="rId26" Type="http://schemas.openxmlformats.org/officeDocument/2006/relationships/image" Target="../media/image107.wmf"/><Relationship Id="rId3" Type="http://schemas.openxmlformats.org/officeDocument/2006/relationships/image" Target="../media/image93.wmf"/><Relationship Id="rId21" Type="http://schemas.openxmlformats.org/officeDocument/2006/relationships/image" Target="../media/image84.wmf"/><Relationship Id="rId7" Type="http://schemas.openxmlformats.org/officeDocument/2006/relationships/image" Target="../media/image78.wmf"/><Relationship Id="rId12" Type="http://schemas.openxmlformats.org/officeDocument/2006/relationships/image" Target="../media/image83.wmf"/><Relationship Id="rId17" Type="http://schemas.openxmlformats.org/officeDocument/2006/relationships/image" Target="../media/image99.wmf"/><Relationship Id="rId25" Type="http://schemas.openxmlformats.org/officeDocument/2006/relationships/image" Target="../media/image106.wmf"/><Relationship Id="rId33" Type="http://schemas.openxmlformats.org/officeDocument/2006/relationships/image" Target="../media/image114.wmf"/><Relationship Id="rId2" Type="http://schemas.openxmlformats.org/officeDocument/2006/relationships/image" Target="../media/image92.wmf"/><Relationship Id="rId16" Type="http://schemas.openxmlformats.org/officeDocument/2006/relationships/image" Target="../media/image98.emf"/><Relationship Id="rId20" Type="http://schemas.openxmlformats.org/officeDocument/2006/relationships/image" Target="../media/image102.wmf"/><Relationship Id="rId29" Type="http://schemas.openxmlformats.org/officeDocument/2006/relationships/image" Target="../media/image110.emf"/><Relationship Id="rId1" Type="http://schemas.openxmlformats.org/officeDocument/2006/relationships/image" Target="../media/image91.wmf"/><Relationship Id="rId6" Type="http://schemas.openxmlformats.org/officeDocument/2006/relationships/image" Target="../media/image77.wmf"/><Relationship Id="rId11" Type="http://schemas.openxmlformats.org/officeDocument/2006/relationships/image" Target="../media/image82.wmf"/><Relationship Id="rId24" Type="http://schemas.openxmlformats.org/officeDocument/2006/relationships/image" Target="../media/image105.wmf"/><Relationship Id="rId32" Type="http://schemas.openxmlformats.org/officeDocument/2006/relationships/image" Target="../media/image113.wmf"/><Relationship Id="rId5" Type="http://schemas.openxmlformats.org/officeDocument/2006/relationships/image" Target="../media/image76.wmf"/><Relationship Id="rId15" Type="http://schemas.openxmlformats.org/officeDocument/2006/relationships/image" Target="../media/image97.wmf"/><Relationship Id="rId23" Type="http://schemas.openxmlformats.org/officeDocument/2006/relationships/image" Target="../media/image104.wmf"/><Relationship Id="rId28" Type="http://schemas.openxmlformats.org/officeDocument/2006/relationships/image" Target="../media/image109.emf"/><Relationship Id="rId10" Type="http://schemas.openxmlformats.org/officeDocument/2006/relationships/image" Target="../media/image81.wmf"/><Relationship Id="rId19" Type="http://schemas.openxmlformats.org/officeDocument/2006/relationships/image" Target="../media/image101.wmf"/><Relationship Id="rId31" Type="http://schemas.openxmlformats.org/officeDocument/2006/relationships/image" Target="../media/image112.wmf"/><Relationship Id="rId4" Type="http://schemas.openxmlformats.org/officeDocument/2006/relationships/image" Target="../media/image94.wmf"/><Relationship Id="rId9" Type="http://schemas.openxmlformats.org/officeDocument/2006/relationships/image" Target="../media/image80.wmf"/><Relationship Id="rId14" Type="http://schemas.openxmlformats.org/officeDocument/2006/relationships/image" Target="../media/image96.wmf"/><Relationship Id="rId22" Type="http://schemas.openxmlformats.org/officeDocument/2006/relationships/image" Target="../media/image103.wmf"/><Relationship Id="rId27" Type="http://schemas.openxmlformats.org/officeDocument/2006/relationships/image" Target="../media/image108.emf"/><Relationship Id="rId30" Type="http://schemas.openxmlformats.org/officeDocument/2006/relationships/image" Target="../media/image11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5.wmf"/><Relationship Id="rId7" Type="http://schemas.openxmlformats.org/officeDocument/2006/relationships/image" Target="../media/image129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6" Type="http://schemas.openxmlformats.org/officeDocument/2006/relationships/image" Target="../media/image128.emf"/><Relationship Id="rId11" Type="http://schemas.openxmlformats.org/officeDocument/2006/relationships/image" Target="../media/image133.wmf"/><Relationship Id="rId5" Type="http://schemas.openxmlformats.org/officeDocument/2006/relationships/image" Target="../media/image127.wmf"/><Relationship Id="rId10" Type="http://schemas.openxmlformats.org/officeDocument/2006/relationships/image" Target="../media/image132.wmf"/><Relationship Id="rId4" Type="http://schemas.openxmlformats.org/officeDocument/2006/relationships/image" Target="../media/image126.emf"/><Relationship Id="rId9" Type="http://schemas.openxmlformats.org/officeDocument/2006/relationships/image" Target="../media/image131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image" Target="../media/image136.wmf"/><Relationship Id="rId7" Type="http://schemas.openxmlformats.org/officeDocument/2006/relationships/image" Target="../media/image140.wmf"/><Relationship Id="rId2" Type="http://schemas.openxmlformats.org/officeDocument/2006/relationships/image" Target="../media/image135.w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wmf"/><Relationship Id="rId5" Type="http://schemas.openxmlformats.org/officeDocument/2006/relationships/image" Target="../media/image138.emf"/><Relationship Id="rId10" Type="http://schemas.openxmlformats.org/officeDocument/2006/relationships/image" Target="../media/image143.wmf"/><Relationship Id="rId4" Type="http://schemas.openxmlformats.org/officeDocument/2006/relationships/image" Target="../media/image137.wmf"/><Relationship Id="rId9" Type="http://schemas.openxmlformats.org/officeDocument/2006/relationships/image" Target="../media/image14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emf"/><Relationship Id="rId1" Type="http://schemas.openxmlformats.org/officeDocument/2006/relationships/image" Target="../media/image145.emf"/><Relationship Id="rId6" Type="http://schemas.openxmlformats.org/officeDocument/2006/relationships/image" Target="../media/image150.wmf"/><Relationship Id="rId5" Type="http://schemas.openxmlformats.org/officeDocument/2006/relationships/image" Target="../media/image149.emf"/><Relationship Id="rId4" Type="http://schemas.openxmlformats.org/officeDocument/2006/relationships/image" Target="../media/image148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image" Target="../media/image77.wmf"/><Relationship Id="rId7" Type="http://schemas.openxmlformats.org/officeDocument/2006/relationships/image" Target="../media/image153.emf"/><Relationship Id="rId2" Type="http://schemas.openxmlformats.org/officeDocument/2006/relationships/image" Target="../media/image76.wmf"/><Relationship Id="rId1" Type="http://schemas.openxmlformats.org/officeDocument/2006/relationships/image" Target="../media/image152.wmf"/><Relationship Id="rId6" Type="http://schemas.openxmlformats.org/officeDocument/2006/relationships/image" Target="../media/image84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9" Type="http://schemas.openxmlformats.org/officeDocument/2006/relationships/image" Target="../media/image1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Relationship Id="rId5" Type="http://schemas.openxmlformats.org/officeDocument/2006/relationships/image" Target="../media/image169.wmf"/><Relationship Id="rId4" Type="http://schemas.openxmlformats.org/officeDocument/2006/relationships/image" Target="../media/image168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4" Type="http://schemas.openxmlformats.org/officeDocument/2006/relationships/image" Target="../media/image17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17.wmf"/><Relationship Id="rId3" Type="http://schemas.openxmlformats.org/officeDocument/2006/relationships/image" Target="../media/image10.emf"/><Relationship Id="rId7" Type="http://schemas.openxmlformats.org/officeDocument/2006/relationships/image" Target="../media/image5.wmf"/><Relationship Id="rId12" Type="http://schemas.openxmlformats.org/officeDocument/2006/relationships/image" Target="../media/image16.wmf"/><Relationship Id="rId2" Type="http://schemas.openxmlformats.org/officeDocument/2006/relationships/image" Target="../media/image9.emf"/><Relationship Id="rId16" Type="http://schemas.openxmlformats.org/officeDocument/2006/relationships/image" Target="../media/image20.wmf"/><Relationship Id="rId1" Type="http://schemas.openxmlformats.org/officeDocument/2006/relationships/image" Target="../media/image8.emf"/><Relationship Id="rId6" Type="http://schemas.openxmlformats.org/officeDocument/2006/relationships/image" Target="../media/image13.wmf"/><Relationship Id="rId11" Type="http://schemas.openxmlformats.org/officeDocument/2006/relationships/image" Target="../media/image3.wmf"/><Relationship Id="rId5" Type="http://schemas.openxmlformats.org/officeDocument/2006/relationships/image" Target="../media/image12.emf"/><Relationship Id="rId15" Type="http://schemas.openxmlformats.org/officeDocument/2006/relationships/image" Target="../media/image19.wmf"/><Relationship Id="rId10" Type="http://schemas.openxmlformats.org/officeDocument/2006/relationships/image" Target="../media/image15.wmf"/><Relationship Id="rId4" Type="http://schemas.openxmlformats.org/officeDocument/2006/relationships/image" Target="../media/image11.emf"/><Relationship Id="rId9" Type="http://schemas.openxmlformats.org/officeDocument/2006/relationships/image" Target="../media/image14.wmf"/><Relationship Id="rId14" Type="http://schemas.openxmlformats.org/officeDocument/2006/relationships/image" Target="../media/image1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5" Type="http://schemas.openxmlformats.org/officeDocument/2006/relationships/image" Target="../media/image178.wmf"/><Relationship Id="rId4" Type="http://schemas.openxmlformats.org/officeDocument/2006/relationships/image" Target="../media/image177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5" Type="http://schemas.openxmlformats.org/officeDocument/2006/relationships/image" Target="../media/image183.wmf"/><Relationship Id="rId4" Type="http://schemas.openxmlformats.org/officeDocument/2006/relationships/image" Target="../media/image1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5" Type="http://schemas.openxmlformats.org/officeDocument/2006/relationships/image" Target="../media/image188.wmf"/><Relationship Id="rId4" Type="http://schemas.openxmlformats.org/officeDocument/2006/relationships/image" Target="../media/image18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emf"/><Relationship Id="rId13" Type="http://schemas.openxmlformats.org/officeDocument/2006/relationships/image" Target="../media/image203.emf"/><Relationship Id="rId3" Type="http://schemas.openxmlformats.org/officeDocument/2006/relationships/image" Target="../media/image193.emf"/><Relationship Id="rId7" Type="http://schemas.openxmlformats.org/officeDocument/2006/relationships/image" Target="../media/image197.emf"/><Relationship Id="rId12" Type="http://schemas.openxmlformats.org/officeDocument/2006/relationships/image" Target="../media/image202.emf"/><Relationship Id="rId2" Type="http://schemas.openxmlformats.org/officeDocument/2006/relationships/image" Target="../media/image192.emf"/><Relationship Id="rId16" Type="http://schemas.openxmlformats.org/officeDocument/2006/relationships/image" Target="../media/image206.emf"/><Relationship Id="rId1" Type="http://schemas.openxmlformats.org/officeDocument/2006/relationships/image" Target="../media/image191.wmf"/><Relationship Id="rId6" Type="http://schemas.openxmlformats.org/officeDocument/2006/relationships/image" Target="../media/image196.emf"/><Relationship Id="rId11" Type="http://schemas.openxmlformats.org/officeDocument/2006/relationships/image" Target="../media/image201.emf"/><Relationship Id="rId5" Type="http://schemas.openxmlformats.org/officeDocument/2006/relationships/image" Target="../media/image195.emf"/><Relationship Id="rId15" Type="http://schemas.openxmlformats.org/officeDocument/2006/relationships/image" Target="../media/image205.emf"/><Relationship Id="rId10" Type="http://schemas.openxmlformats.org/officeDocument/2006/relationships/image" Target="../media/image200.emf"/><Relationship Id="rId4" Type="http://schemas.openxmlformats.org/officeDocument/2006/relationships/image" Target="../media/image194.emf"/><Relationship Id="rId9" Type="http://schemas.openxmlformats.org/officeDocument/2006/relationships/image" Target="../media/image199.wmf"/><Relationship Id="rId14" Type="http://schemas.openxmlformats.org/officeDocument/2006/relationships/image" Target="../media/image204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13" Type="http://schemas.openxmlformats.org/officeDocument/2006/relationships/image" Target="../media/image219.emf"/><Relationship Id="rId3" Type="http://schemas.openxmlformats.org/officeDocument/2006/relationships/image" Target="../media/image209.wmf"/><Relationship Id="rId7" Type="http://schemas.openxmlformats.org/officeDocument/2006/relationships/image" Target="../media/image213.wmf"/><Relationship Id="rId12" Type="http://schemas.openxmlformats.org/officeDocument/2006/relationships/image" Target="../media/image218.e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wmf"/><Relationship Id="rId11" Type="http://schemas.openxmlformats.org/officeDocument/2006/relationships/image" Target="../media/image217.emf"/><Relationship Id="rId5" Type="http://schemas.openxmlformats.org/officeDocument/2006/relationships/image" Target="../media/image211.wmf"/><Relationship Id="rId10" Type="http://schemas.openxmlformats.org/officeDocument/2006/relationships/image" Target="../media/image216.emf"/><Relationship Id="rId4" Type="http://schemas.openxmlformats.org/officeDocument/2006/relationships/image" Target="../media/image210.wmf"/><Relationship Id="rId9" Type="http://schemas.openxmlformats.org/officeDocument/2006/relationships/image" Target="../media/image215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3" Type="http://schemas.openxmlformats.org/officeDocument/2006/relationships/image" Target="../media/image222.wmf"/><Relationship Id="rId7" Type="http://schemas.openxmlformats.org/officeDocument/2006/relationships/image" Target="../media/image226.wmf"/><Relationship Id="rId12" Type="http://schemas.openxmlformats.org/officeDocument/2006/relationships/image" Target="../media/image231.emf"/><Relationship Id="rId2" Type="http://schemas.openxmlformats.org/officeDocument/2006/relationships/image" Target="../media/image221.e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5" Type="http://schemas.openxmlformats.org/officeDocument/2006/relationships/image" Target="../media/image224.wmf"/><Relationship Id="rId10" Type="http://schemas.openxmlformats.org/officeDocument/2006/relationships/image" Target="../media/image229.e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wmf"/><Relationship Id="rId2" Type="http://schemas.openxmlformats.org/officeDocument/2006/relationships/image" Target="../media/image233.wmf"/><Relationship Id="rId1" Type="http://schemas.openxmlformats.org/officeDocument/2006/relationships/image" Target="../media/image232.wmf"/><Relationship Id="rId6" Type="http://schemas.openxmlformats.org/officeDocument/2006/relationships/image" Target="../media/image237.wmf"/><Relationship Id="rId5" Type="http://schemas.openxmlformats.org/officeDocument/2006/relationships/image" Target="../media/image236.wmf"/><Relationship Id="rId4" Type="http://schemas.openxmlformats.org/officeDocument/2006/relationships/image" Target="../media/image23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7" Type="http://schemas.openxmlformats.org/officeDocument/2006/relationships/image" Target="../media/image244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6" Type="http://schemas.openxmlformats.org/officeDocument/2006/relationships/image" Target="../media/image243.wmf"/><Relationship Id="rId5" Type="http://schemas.openxmlformats.org/officeDocument/2006/relationships/image" Target="../media/image242.wmf"/><Relationship Id="rId4" Type="http://schemas.openxmlformats.org/officeDocument/2006/relationships/image" Target="../media/image241.w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5.wmf"/><Relationship Id="rId1" Type="http://schemas.openxmlformats.org/officeDocument/2006/relationships/image" Target="../media/image2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4" Type="http://schemas.openxmlformats.org/officeDocument/2006/relationships/image" Target="../media/image24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" Type="http://schemas.openxmlformats.org/officeDocument/2006/relationships/image" Target="../media/image247.wmf"/><Relationship Id="rId4" Type="http://schemas.openxmlformats.org/officeDocument/2006/relationships/image" Target="../media/image25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image" Target="../media/image27.wmf"/><Relationship Id="rId7" Type="http://schemas.openxmlformats.org/officeDocument/2006/relationships/image" Target="../media/image31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6" Type="http://schemas.openxmlformats.org/officeDocument/2006/relationships/image" Target="../media/image30.wmf"/><Relationship Id="rId5" Type="http://schemas.openxmlformats.org/officeDocument/2006/relationships/image" Target="../media/image29.emf"/><Relationship Id="rId4" Type="http://schemas.openxmlformats.org/officeDocument/2006/relationships/image" Target="../media/image28.emf"/><Relationship Id="rId9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33.w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50.emf"/><Relationship Id="rId7" Type="http://schemas.openxmlformats.org/officeDocument/2006/relationships/image" Target="../media/image54.wmf"/><Relationship Id="rId2" Type="http://schemas.openxmlformats.org/officeDocument/2006/relationships/image" Target="../media/image49.emf"/><Relationship Id="rId1" Type="http://schemas.openxmlformats.org/officeDocument/2006/relationships/image" Target="../media/image48.e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emf"/><Relationship Id="rId9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CA831-BFAB-47EF-8641-FF4389171C2A}" type="datetimeFigureOut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FB8F12-581B-494E-9D9F-33D1BEEBDD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8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7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21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8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C8D61AE-4DBA-427E-8C78-A94E363C8467}" type="slidenum">
              <a:rPr lang="en-US" altLang="zh-CN" smtClean="0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823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2F850DE-462E-4779-94DF-A0249D495B21}" type="slidenum">
              <a:rPr lang="en-US" altLang="zh-CN" smtClean="0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787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8F12-581B-494E-9D9F-33D1BEEBDD0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867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3596C6F-741F-4A98-B61D-9B5AFD6EFC53}" type="slidenum">
              <a:rPr lang="en-US" altLang="zh-CN" smtClean="0"/>
              <a:pPr>
                <a:spcBef>
                  <a:spcPct val="0"/>
                </a:spcBef>
              </a:pPr>
              <a:t>18</a:t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562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FB8F12-581B-494E-9D9F-33D1BEEBDD0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8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B8E15-70D6-4CEE-BDCB-D99284FC2F1A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38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E1CF-04F7-449F-862A-E6C3025872F2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AF8B-70E5-4CFA-9F81-40E748456D30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552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8805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88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4792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84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963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910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3314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33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EB46D-C3FE-4BF9-AB09-957B0464992D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6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3140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8705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4899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14068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23256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916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71728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B15C9-1C29-4CB2-9450-F0772569A8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027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3A0C9-DB52-49B1-BF1C-37BB05CDCAD2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78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20EBD-BCC8-428E-9B8E-330150373341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76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CA3F-3C19-4920-ABAC-A6E0E99BF762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09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89F36-9A4D-44EA-B354-E5940375C16F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FD1E6-DA1C-40E5-B10B-224C18BCAC56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018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1C09B-CFAF-4FC3-A15B-B9B2A48A8A5E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303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51AB7-07D1-4412-A84B-5FEBBF2C7F31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bg1"/>
          </a:fgClr>
          <a:bgClr>
            <a:schemeClr val="accent2">
              <a:lumMod val="20000"/>
              <a:lumOff val="8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5166B-8333-4ACF-9F4C-4177BFF1156C}" type="datetime1">
              <a:rPr lang="zh-CN" altLang="en-US" smtClean="0"/>
              <a:t>2024/3/16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2C11-55A4-4737-A898-0EEFB6228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69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60.wm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2.bin"/><Relationship Id="rId5" Type="http://schemas.openxmlformats.org/officeDocument/2006/relationships/image" Target="../media/image1.png"/><Relationship Id="rId4" Type="http://schemas.openxmlformats.org/officeDocument/2006/relationships/image" Target="../media/image59.emf"/><Relationship Id="rId9" Type="http://schemas.openxmlformats.org/officeDocument/2006/relationships/image" Target="../media/image6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71.bin"/><Relationship Id="rId3" Type="http://schemas.openxmlformats.org/officeDocument/2006/relationships/oleObject" Target="../embeddings/oleObject64.bin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5.emf"/><Relationship Id="rId5" Type="http://schemas.openxmlformats.org/officeDocument/2006/relationships/image" Target="../media/image1.png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9.wmf"/><Relationship Id="rId4" Type="http://schemas.openxmlformats.org/officeDocument/2006/relationships/image" Target="../media/image62.wmf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6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oleObject" Target="../embeddings/oleObject9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80.wmf"/><Relationship Id="rId34" Type="http://schemas.openxmlformats.org/officeDocument/2006/relationships/image" Target="../media/image86.wmf"/><Relationship Id="rId42" Type="http://schemas.openxmlformats.org/officeDocument/2006/relationships/image" Target="../media/image90.w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88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29" Type="http://schemas.openxmlformats.org/officeDocument/2006/relationships/image" Target="../media/image84.wmf"/><Relationship Id="rId41" Type="http://schemas.openxmlformats.org/officeDocument/2006/relationships/oleObject" Target="../embeddings/oleObject9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5.wmf"/><Relationship Id="rId24" Type="http://schemas.openxmlformats.org/officeDocument/2006/relationships/oleObject" Target="../embeddings/oleObject84.bin"/><Relationship Id="rId32" Type="http://schemas.openxmlformats.org/officeDocument/2006/relationships/image" Target="../media/image85.emf"/><Relationship Id="rId37" Type="http://schemas.openxmlformats.org/officeDocument/2006/relationships/oleObject" Target="../embeddings/oleObject90.bin"/><Relationship Id="rId40" Type="http://schemas.openxmlformats.org/officeDocument/2006/relationships/image" Target="../media/image89.wmf"/><Relationship Id="rId5" Type="http://schemas.openxmlformats.org/officeDocument/2006/relationships/image" Target="../media/image72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86.bin"/><Relationship Id="rId36" Type="http://schemas.openxmlformats.org/officeDocument/2006/relationships/image" Target="../media/image87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79.wmf"/><Relationship Id="rId31" Type="http://schemas.openxmlformats.org/officeDocument/2006/relationships/oleObject" Target="../embeddings/oleObject8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4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83.wmf"/><Relationship Id="rId30" Type="http://schemas.openxmlformats.org/officeDocument/2006/relationships/image" Target="../media/image1.png"/><Relationship Id="rId35" Type="http://schemas.openxmlformats.org/officeDocument/2006/relationships/oleObject" Target="../embeddings/oleObject89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wmf"/><Relationship Id="rId18" Type="http://schemas.openxmlformats.org/officeDocument/2006/relationships/oleObject" Target="../embeddings/oleObject100.bin"/><Relationship Id="rId26" Type="http://schemas.openxmlformats.org/officeDocument/2006/relationships/oleObject" Target="../embeddings/oleObject104.bin"/><Relationship Id="rId39" Type="http://schemas.openxmlformats.org/officeDocument/2006/relationships/oleObject" Target="../embeddings/oleObject110.bin"/><Relationship Id="rId21" Type="http://schemas.openxmlformats.org/officeDocument/2006/relationships/image" Target="../media/image80.wmf"/><Relationship Id="rId34" Type="http://schemas.openxmlformats.org/officeDocument/2006/relationships/image" Target="../media/image1.png"/><Relationship Id="rId42" Type="http://schemas.openxmlformats.org/officeDocument/2006/relationships/image" Target="../media/image101.wmf"/><Relationship Id="rId47" Type="http://schemas.openxmlformats.org/officeDocument/2006/relationships/oleObject" Target="../embeddings/oleObject114.bin"/><Relationship Id="rId50" Type="http://schemas.openxmlformats.org/officeDocument/2006/relationships/oleObject" Target="../embeddings/oleObject116.bin"/><Relationship Id="rId55" Type="http://schemas.openxmlformats.org/officeDocument/2006/relationships/oleObject" Target="../embeddings/oleObject119.bin"/><Relationship Id="rId63" Type="http://schemas.openxmlformats.org/officeDocument/2006/relationships/oleObject" Target="../embeddings/oleObject125.bin"/><Relationship Id="rId68" Type="http://schemas.openxmlformats.org/officeDocument/2006/relationships/oleObject" Target="../embeddings/oleObject128.bin"/><Relationship Id="rId76" Type="http://schemas.openxmlformats.org/officeDocument/2006/relationships/oleObject" Target="../embeddings/oleObject132.bin"/><Relationship Id="rId7" Type="http://schemas.openxmlformats.org/officeDocument/2006/relationships/image" Target="../media/image92.wmf"/><Relationship Id="rId71" Type="http://schemas.openxmlformats.org/officeDocument/2006/relationships/image" Target="../media/image11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9.bin"/><Relationship Id="rId29" Type="http://schemas.openxmlformats.org/officeDocument/2006/relationships/image" Target="../media/image95.wmf"/><Relationship Id="rId11" Type="http://schemas.openxmlformats.org/officeDocument/2006/relationships/image" Target="../media/image94.wmf"/><Relationship Id="rId24" Type="http://schemas.openxmlformats.org/officeDocument/2006/relationships/oleObject" Target="../embeddings/oleObject103.bin"/><Relationship Id="rId32" Type="http://schemas.openxmlformats.org/officeDocument/2006/relationships/oleObject" Target="../embeddings/oleObject107.bin"/><Relationship Id="rId37" Type="http://schemas.openxmlformats.org/officeDocument/2006/relationships/oleObject" Target="../embeddings/oleObject109.bin"/><Relationship Id="rId40" Type="http://schemas.openxmlformats.org/officeDocument/2006/relationships/image" Target="../media/image100.wmf"/><Relationship Id="rId45" Type="http://schemas.openxmlformats.org/officeDocument/2006/relationships/oleObject" Target="../embeddings/oleObject113.bin"/><Relationship Id="rId53" Type="http://schemas.openxmlformats.org/officeDocument/2006/relationships/oleObject" Target="../embeddings/oleObject118.bin"/><Relationship Id="rId58" Type="http://schemas.openxmlformats.org/officeDocument/2006/relationships/image" Target="../media/image107.wmf"/><Relationship Id="rId66" Type="http://schemas.openxmlformats.org/officeDocument/2006/relationships/oleObject" Target="../embeddings/oleObject127.bin"/><Relationship Id="rId74" Type="http://schemas.openxmlformats.org/officeDocument/2006/relationships/oleObject" Target="../embeddings/oleObject131.bin"/><Relationship Id="rId5" Type="http://schemas.openxmlformats.org/officeDocument/2006/relationships/image" Target="../media/image91.wmf"/><Relationship Id="rId15" Type="http://schemas.openxmlformats.org/officeDocument/2006/relationships/image" Target="../media/image77.wmf"/><Relationship Id="rId23" Type="http://schemas.openxmlformats.org/officeDocument/2006/relationships/image" Target="../media/image81.wmf"/><Relationship Id="rId28" Type="http://schemas.openxmlformats.org/officeDocument/2006/relationships/oleObject" Target="../embeddings/oleObject105.bin"/><Relationship Id="rId36" Type="http://schemas.openxmlformats.org/officeDocument/2006/relationships/image" Target="../media/image98.emf"/><Relationship Id="rId49" Type="http://schemas.openxmlformats.org/officeDocument/2006/relationships/image" Target="../media/image103.wmf"/><Relationship Id="rId57" Type="http://schemas.openxmlformats.org/officeDocument/2006/relationships/oleObject" Target="../embeddings/oleObject120.bin"/><Relationship Id="rId61" Type="http://schemas.openxmlformats.org/officeDocument/2006/relationships/oleObject" Target="../embeddings/oleObject123.bin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79.wmf"/><Relationship Id="rId31" Type="http://schemas.openxmlformats.org/officeDocument/2006/relationships/image" Target="../media/image96.wmf"/><Relationship Id="rId44" Type="http://schemas.openxmlformats.org/officeDocument/2006/relationships/image" Target="../media/image102.wmf"/><Relationship Id="rId52" Type="http://schemas.openxmlformats.org/officeDocument/2006/relationships/oleObject" Target="../embeddings/oleObject117.bin"/><Relationship Id="rId60" Type="http://schemas.openxmlformats.org/officeDocument/2006/relationships/oleObject" Target="../embeddings/oleObject122.bin"/><Relationship Id="rId65" Type="http://schemas.openxmlformats.org/officeDocument/2006/relationships/oleObject" Target="../embeddings/oleObject126.bin"/><Relationship Id="rId73" Type="http://schemas.openxmlformats.org/officeDocument/2006/relationships/image" Target="../media/image11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3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Relationship Id="rId27" Type="http://schemas.openxmlformats.org/officeDocument/2006/relationships/image" Target="../media/image83.wmf"/><Relationship Id="rId30" Type="http://schemas.openxmlformats.org/officeDocument/2006/relationships/oleObject" Target="../embeddings/oleObject106.bin"/><Relationship Id="rId35" Type="http://schemas.openxmlformats.org/officeDocument/2006/relationships/oleObject" Target="../embeddings/oleObject108.bin"/><Relationship Id="rId43" Type="http://schemas.openxmlformats.org/officeDocument/2006/relationships/oleObject" Target="../embeddings/oleObject112.bin"/><Relationship Id="rId48" Type="http://schemas.openxmlformats.org/officeDocument/2006/relationships/oleObject" Target="../embeddings/oleObject115.bin"/><Relationship Id="rId56" Type="http://schemas.openxmlformats.org/officeDocument/2006/relationships/image" Target="../media/image106.wmf"/><Relationship Id="rId64" Type="http://schemas.openxmlformats.org/officeDocument/2006/relationships/image" Target="../media/image108.emf"/><Relationship Id="rId69" Type="http://schemas.openxmlformats.org/officeDocument/2006/relationships/image" Target="../media/image110.emf"/><Relationship Id="rId77" Type="http://schemas.openxmlformats.org/officeDocument/2006/relationships/image" Target="../media/image114.wmf"/><Relationship Id="rId8" Type="http://schemas.openxmlformats.org/officeDocument/2006/relationships/oleObject" Target="../embeddings/oleObject95.bin"/><Relationship Id="rId51" Type="http://schemas.openxmlformats.org/officeDocument/2006/relationships/image" Target="../media/image104.wmf"/><Relationship Id="rId72" Type="http://schemas.openxmlformats.org/officeDocument/2006/relationships/oleObject" Target="../embeddings/oleObject130.bin"/><Relationship Id="rId3" Type="http://schemas.openxmlformats.org/officeDocument/2006/relationships/notesSlide" Target="../notesSlides/notesSlide5.xml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78.wmf"/><Relationship Id="rId25" Type="http://schemas.openxmlformats.org/officeDocument/2006/relationships/image" Target="../media/image82.wmf"/><Relationship Id="rId33" Type="http://schemas.openxmlformats.org/officeDocument/2006/relationships/image" Target="../media/image97.wmf"/><Relationship Id="rId38" Type="http://schemas.openxmlformats.org/officeDocument/2006/relationships/image" Target="../media/image99.wmf"/><Relationship Id="rId46" Type="http://schemas.openxmlformats.org/officeDocument/2006/relationships/image" Target="../media/image84.wmf"/><Relationship Id="rId59" Type="http://schemas.openxmlformats.org/officeDocument/2006/relationships/oleObject" Target="../embeddings/oleObject121.bin"/><Relationship Id="rId67" Type="http://schemas.openxmlformats.org/officeDocument/2006/relationships/image" Target="../media/image109.emf"/><Relationship Id="rId20" Type="http://schemas.openxmlformats.org/officeDocument/2006/relationships/oleObject" Target="../embeddings/oleObject101.bin"/><Relationship Id="rId41" Type="http://schemas.openxmlformats.org/officeDocument/2006/relationships/oleObject" Target="../embeddings/oleObject111.bin"/><Relationship Id="rId54" Type="http://schemas.openxmlformats.org/officeDocument/2006/relationships/image" Target="../media/image105.wmf"/><Relationship Id="rId62" Type="http://schemas.openxmlformats.org/officeDocument/2006/relationships/oleObject" Target="../embeddings/oleObject124.bin"/><Relationship Id="rId70" Type="http://schemas.openxmlformats.org/officeDocument/2006/relationships/oleObject" Target="../embeddings/oleObject129.bin"/><Relationship Id="rId75" Type="http://schemas.openxmlformats.org/officeDocument/2006/relationships/image" Target="../media/image113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4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37.bin"/><Relationship Id="rId17" Type="http://schemas.openxmlformats.org/officeDocument/2006/relationships/image" Target="../media/image12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39.bin"/><Relationship Id="rId20" Type="http://schemas.openxmlformats.org/officeDocument/2006/relationships/image" Target="../media/image1.png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34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36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3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48.bin"/><Relationship Id="rId3" Type="http://schemas.openxmlformats.org/officeDocument/2006/relationships/oleObject" Target="../embeddings/oleObject141.bin"/><Relationship Id="rId21" Type="http://schemas.openxmlformats.org/officeDocument/2006/relationships/image" Target="../media/image131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45.bin"/><Relationship Id="rId17" Type="http://schemas.openxmlformats.org/officeDocument/2006/relationships/image" Target="../media/image129.wmf"/><Relationship Id="rId25" Type="http://schemas.openxmlformats.org/officeDocument/2006/relationships/image" Target="../media/image133.wmf"/><Relationship Id="rId2" Type="http://schemas.openxmlformats.org/officeDocument/2006/relationships/slideLayout" Target="../slideLayouts/slideLayout23.xml"/><Relationship Id="rId16" Type="http://schemas.openxmlformats.org/officeDocument/2006/relationships/oleObject" Target="../embeddings/oleObject147.bin"/><Relationship Id="rId20" Type="http://schemas.openxmlformats.org/officeDocument/2006/relationships/oleObject" Target="../embeddings/oleObject149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26.emf"/><Relationship Id="rId24" Type="http://schemas.openxmlformats.org/officeDocument/2006/relationships/oleObject" Target="../embeddings/oleObject151.bin"/><Relationship Id="rId5" Type="http://schemas.openxmlformats.org/officeDocument/2006/relationships/image" Target="../media/image1.png"/><Relationship Id="rId15" Type="http://schemas.openxmlformats.org/officeDocument/2006/relationships/image" Target="../media/image128.emf"/><Relationship Id="rId23" Type="http://schemas.openxmlformats.org/officeDocument/2006/relationships/image" Target="../media/image132.wmf"/><Relationship Id="rId10" Type="http://schemas.openxmlformats.org/officeDocument/2006/relationships/oleObject" Target="../embeddings/oleObject144.bin"/><Relationship Id="rId19" Type="http://schemas.openxmlformats.org/officeDocument/2006/relationships/image" Target="../media/image130.wmf"/><Relationship Id="rId4" Type="http://schemas.openxmlformats.org/officeDocument/2006/relationships/image" Target="../media/image123.wmf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46.bin"/><Relationship Id="rId22" Type="http://schemas.openxmlformats.org/officeDocument/2006/relationships/oleObject" Target="../embeddings/oleObject1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4.bin"/><Relationship Id="rId13" Type="http://schemas.openxmlformats.org/officeDocument/2006/relationships/image" Target="../media/image138.emf"/><Relationship Id="rId18" Type="http://schemas.openxmlformats.org/officeDocument/2006/relationships/oleObject" Target="../embeddings/oleObject159.bin"/><Relationship Id="rId3" Type="http://schemas.openxmlformats.org/officeDocument/2006/relationships/image" Target="../media/image1.png"/><Relationship Id="rId21" Type="http://schemas.openxmlformats.org/officeDocument/2006/relationships/image" Target="../media/image142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56.bin"/><Relationship Id="rId17" Type="http://schemas.openxmlformats.org/officeDocument/2006/relationships/image" Target="../media/image140.wmf"/><Relationship Id="rId25" Type="http://schemas.openxmlformats.org/officeDocument/2006/relationships/image" Target="../media/image144.wmf"/><Relationship Id="rId2" Type="http://schemas.openxmlformats.org/officeDocument/2006/relationships/slideLayout" Target="../slideLayouts/slideLayout24.xml"/><Relationship Id="rId16" Type="http://schemas.openxmlformats.org/officeDocument/2006/relationships/oleObject" Target="../embeddings/oleObject158.bin"/><Relationship Id="rId20" Type="http://schemas.openxmlformats.org/officeDocument/2006/relationships/oleObject" Target="../embeddings/oleObject160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53.bin"/><Relationship Id="rId11" Type="http://schemas.openxmlformats.org/officeDocument/2006/relationships/image" Target="../media/image137.wmf"/><Relationship Id="rId24" Type="http://schemas.openxmlformats.org/officeDocument/2006/relationships/oleObject" Target="../embeddings/oleObject162.bin"/><Relationship Id="rId5" Type="http://schemas.openxmlformats.org/officeDocument/2006/relationships/image" Target="../media/image134.emf"/><Relationship Id="rId15" Type="http://schemas.openxmlformats.org/officeDocument/2006/relationships/image" Target="../media/image139.emf"/><Relationship Id="rId23" Type="http://schemas.openxmlformats.org/officeDocument/2006/relationships/image" Target="../media/image143.wmf"/><Relationship Id="rId10" Type="http://schemas.openxmlformats.org/officeDocument/2006/relationships/oleObject" Target="../embeddings/oleObject155.bin"/><Relationship Id="rId19" Type="http://schemas.openxmlformats.org/officeDocument/2006/relationships/image" Target="../media/image141.emf"/><Relationship Id="rId4" Type="http://schemas.openxmlformats.org/officeDocument/2006/relationships/oleObject" Target="../embeddings/oleObject152.bin"/><Relationship Id="rId9" Type="http://schemas.openxmlformats.org/officeDocument/2006/relationships/image" Target="../media/image136.wmf"/><Relationship Id="rId14" Type="http://schemas.openxmlformats.org/officeDocument/2006/relationships/oleObject" Target="../embeddings/oleObject157.bin"/><Relationship Id="rId22" Type="http://schemas.openxmlformats.org/officeDocument/2006/relationships/oleObject" Target="../embeddings/oleObject16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13" Type="http://schemas.openxmlformats.org/officeDocument/2006/relationships/image" Target="../media/image149.emf"/><Relationship Id="rId3" Type="http://schemas.openxmlformats.org/officeDocument/2006/relationships/image" Target="../media/image1.png"/><Relationship Id="rId7" Type="http://schemas.openxmlformats.org/officeDocument/2006/relationships/image" Target="../media/image146.emf"/><Relationship Id="rId12" Type="http://schemas.openxmlformats.org/officeDocument/2006/relationships/oleObject" Target="../embeddings/oleObject167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6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64.bin"/><Relationship Id="rId11" Type="http://schemas.openxmlformats.org/officeDocument/2006/relationships/image" Target="../media/image148.wmf"/><Relationship Id="rId5" Type="http://schemas.openxmlformats.org/officeDocument/2006/relationships/image" Target="../media/image145.e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66.bin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6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53.emf"/><Relationship Id="rId3" Type="http://schemas.openxmlformats.org/officeDocument/2006/relationships/notesSlide" Target="../notesSlides/notesSlide7.xml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78.wmf"/><Relationship Id="rId17" Type="http://schemas.openxmlformats.org/officeDocument/2006/relationships/oleObject" Target="../embeddings/oleObject1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4.wmf"/><Relationship Id="rId20" Type="http://schemas.openxmlformats.org/officeDocument/2006/relationships/image" Target="../media/image86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52.wmf"/><Relationship Id="rId11" Type="http://schemas.openxmlformats.org/officeDocument/2006/relationships/oleObject" Target="../embeddings/oleObject173.bin"/><Relationship Id="rId5" Type="http://schemas.openxmlformats.org/officeDocument/2006/relationships/oleObject" Target="../embeddings/oleObject170.bin"/><Relationship Id="rId15" Type="http://schemas.openxmlformats.org/officeDocument/2006/relationships/oleObject" Target="../embeddings/oleObject175.bin"/><Relationship Id="rId10" Type="http://schemas.openxmlformats.org/officeDocument/2006/relationships/image" Target="../media/image77.w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79.wmf"/><Relationship Id="rId22" Type="http://schemas.openxmlformats.org/officeDocument/2006/relationships/image" Target="../media/image1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13" Type="http://schemas.openxmlformats.org/officeDocument/2006/relationships/image" Target="../media/image159.wmf"/><Relationship Id="rId18" Type="http://schemas.openxmlformats.org/officeDocument/2006/relationships/oleObject" Target="../embeddings/oleObject186.bin"/><Relationship Id="rId3" Type="http://schemas.openxmlformats.org/officeDocument/2006/relationships/image" Target="../media/image1.png"/><Relationship Id="rId21" Type="http://schemas.openxmlformats.org/officeDocument/2006/relationships/image" Target="../media/image163.wmf"/><Relationship Id="rId7" Type="http://schemas.openxmlformats.org/officeDocument/2006/relationships/image" Target="../media/image156.wmf"/><Relationship Id="rId12" Type="http://schemas.openxmlformats.org/officeDocument/2006/relationships/oleObject" Target="../embeddings/oleObject183.bin"/><Relationship Id="rId1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5.bin"/><Relationship Id="rId20" Type="http://schemas.openxmlformats.org/officeDocument/2006/relationships/oleObject" Target="../embeddings/oleObject187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80.bin"/><Relationship Id="rId11" Type="http://schemas.openxmlformats.org/officeDocument/2006/relationships/image" Target="../media/image158.wmf"/><Relationship Id="rId5" Type="http://schemas.openxmlformats.org/officeDocument/2006/relationships/image" Target="../media/image155.wmf"/><Relationship Id="rId15" Type="http://schemas.openxmlformats.org/officeDocument/2006/relationships/image" Target="../media/image160.wmf"/><Relationship Id="rId23" Type="http://schemas.openxmlformats.org/officeDocument/2006/relationships/image" Target="../media/image164.wmf"/><Relationship Id="rId10" Type="http://schemas.openxmlformats.org/officeDocument/2006/relationships/oleObject" Target="../embeddings/oleObject182.bin"/><Relationship Id="rId19" Type="http://schemas.openxmlformats.org/officeDocument/2006/relationships/image" Target="../media/image162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57.wmf"/><Relationship Id="rId14" Type="http://schemas.openxmlformats.org/officeDocument/2006/relationships/oleObject" Target="../embeddings/oleObject184.bin"/><Relationship Id="rId22" Type="http://schemas.openxmlformats.org/officeDocument/2006/relationships/oleObject" Target="../embeddings/oleObject18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69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oleObject" Target="../embeddings/oleObject1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66.wmf"/><Relationship Id="rId11" Type="http://schemas.openxmlformats.org/officeDocument/2006/relationships/image" Target="../media/image168.emf"/><Relationship Id="rId5" Type="http://schemas.openxmlformats.org/officeDocument/2006/relationships/oleObject" Target="../embeddings/oleObject190.bin"/><Relationship Id="rId10" Type="http://schemas.openxmlformats.org/officeDocument/2006/relationships/oleObject" Target="../embeddings/oleObject192.bin"/><Relationship Id="rId4" Type="http://schemas.openxmlformats.org/officeDocument/2006/relationships/image" Target="../media/image165.wmf"/><Relationship Id="rId9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71.wmf"/><Relationship Id="rId11" Type="http://schemas.openxmlformats.org/officeDocument/2006/relationships/image" Target="../media/image173.emf"/><Relationship Id="rId5" Type="http://schemas.openxmlformats.org/officeDocument/2006/relationships/oleObject" Target="../embeddings/oleObject195.bin"/><Relationship Id="rId10" Type="http://schemas.openxmlformats.org/officeDocument/2006/relationships/oleObject" Target="../embeddings/oleObject197.bin"/><Relationship Id="rId4" Type="http://schemas.openxmlformats.org/officeDocument/2006/relationships/image" Target="../media/image170.wmf"/><Relationship Id="rId9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wmf"/><Relationship Id="rId13" Type="http://schemas.openxmlformats.org/officeDocument/2006/relationships/image" Target="../media/image178.wmf"/><Relationship Id="rId3" Type="http://schemas.openxmlformats.org/officeDocument/2006/relationships/oleObject" Target="../embeddings/oleObject198.bin"/><Relationship Id="rId7" Type="http://schemas.openxmlformats.org/officeDocument/2006/relationships/oleObject" Target="../embeddings/oleObject200.bin"/><Relationship Id="rId12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5.wmf"/><Relationship Id="rId11" Type="http://schemas.openxmlformats.org/officeDocument/2006/relationships/image" Target="../media/image177.emf"/><Relationship Id="rId5" Type="http://schemas.openxmlformats.org/officeDocument/2006/relationships/oleObject" Target="../embeddings/oleObject199.bin"/><Relationship Id="rId10" Type="http://schemas.openxmlformats.org/officeDocument/2006/relationships/oleObject" Target="../embeddings/oleObject201.bin"/><Relationship Id="rId4" Type="http://schemas.openxmlformats.org/officeDocument/2006/relationships/image" Target="../media/image174.wmf"/><Relationship Id="rId9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13" Type="http://schemas.openxmlformats.org/officeDocument/2006/relationships/image" Target="../media/image183.wmf"/><Relationship Id="rId3" Type="http://schemas.openxmlformats.org/officeDocument/2006/relationships/image" Target="../media/image1.png"/><Relationship Id="rId7" Type="http://schemas.openxmlformats.org/officeDocument/2006/relationships/image" Target="../media/image180.wmf"/><Relationship Id="rId12" Type="http://schemas.openxmlformats.org/officeDocument/2006/relationships/oleObject" Target="../embeddings/oleObject20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4.bin"/><Relationship Id="rId11" Type="http://schemas.openxmlformats.org/officeDocument/2006/relationships/image" Target="../media/image182.wmf"/><Relationship Id="rId5" Type="http://schemas.openxmlformats.org/officeDocument/2006/relationships/image" Target="../media/image179.wmf"/><Relationship Id="rId10" Type="http://schemas.openxmlformats.org/officeDocument/2006/relationships/oleObject" Target="../embeddings/oleObject206.bin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181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0.bin"/><Relationship Id="rId13" Type="http://schemas.openxmlformats.org/officeDocument/2006/relationships/image" Target="../media/image188.wmf"/><Relationship Id="rId3" Type="http://schemas.openxmlformats.org/officeDocument/2006/relationships/image" Target="../media/image1.png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2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09.bin"/><Relationship Id="rId11" Type="http://schemas.openxmlformats.org/officeDocument/2006/relationships/image" Target="../media/image187.emf"/><Relationship Id="rId5" Type="http://schemas.openxmlformats.org/officeDocument/2006/relationships/image" Target="../media/image184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8.bin"/><Relationship Id="rId9" Type="http://schemas.openxmlformats.org/officeDocument/2006/relationships/image" Target="../media/image186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14.bin"/><Relationship Id="rId5" Type="http://schemas.openxmlformats.org/officeDocument/2006/relationships/image" Target="../media/image189.wmf"/><Relationship Id="rId4" Type="http://schemas.openxmlformats.org/officeDocument/2006/relationships/oleObject" Target="../embeddings/oleObject2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7.bin"/><Relationship Id="rId13" Type="http://schemas.openxmlformats.org/officeDocument/2006/relationships/image" Target="../media/image195.emf"/><Relationship Id="rId18" Type="http://schemas.openxmlformats.org/officeDocument/2006/relationships/oleObject" Target="../embeddings/oleObject222.bin"/><Relationship Id="rId26" Type="http://schemas.openxmlformats.org/officeDocument/2006/relationships/oleObject" Target="../embeddings/oleObject226.bin"/><Relationship Id="rId3" Type="http://schemas.openxmlformats.org/officeDocument/2006/relationships/oleObject" Target="../embeddings/oleObject215.bin"/><Relationship Id="rId21" Type="http://schemas.openxmlformats.org/officeDocument/2006/relationships/image" Target="../media/image199.wmf"/><Relationship Id="rId34" Type="http://schemas.openxmlformats.org/officeDocument/2006/relationships/oleObject" Target="../embeddings/oleObject230.bin"/><Relationship Id="rId7" Type="http://schemas.openxmlformats.org/officeDocument/2006/relationships/image" Target="../media/image192.emf"/><Relationship Id="rId12" Type="http://schemas.openxmlformats.org/officeDocument/2006/relationships/oleObject" Target="../embeddings/oleObject219.bin"/><Relationship Id="rId17" Type="http://schemas.openxmlformats.org/officeDocument/2006/relationships/image" Target="../media/image197.emf"/><Relationship Id="rId25" Type="http://schemas.openxmlformats.org/officeDocument/2006/relationships/image" Target="../media/image201.emf"/><Relationship Id="rId33" Type="http://schemas.openxmlformats.org/officeDocument/2006/relationships/image" Target="../media/image205.emf"/><Relationship Id="rId2" Type="http://schemas.openxmlformats.org/officeDocument/2006/relationships/slideLayout" Target="../slideLayouts/slideLayout26.xml"/><Relationship Id="rId16" Type="http://schemas.openxmlformats.org/officeDocument/2006/relationships/oleObject" Target="../embeddings/oleObject221.bin"/><Relationship Id="rId20" Type="http://schemas.openxmlformats.org/officeDocument/2006/relationships/oleObject" Target="../embeddings/oleObject223.bin"/><Relationship Id="rId29" Type="http://schemas.openxmlformats.org/officeDocument/2006/relationships/image" Target="../media/image203.emf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216.bin"/><Relationship Id="rId11" Type="http://schemas.openxmlformats.org/officeDocument/2006/relationships/image" Target="../media/image194.emf"/><Relationship Id="rId24" Type="http://schemas.openxmlformats.org/officeDocument/2006/relationships/oleObject" Target="../embeddings/oleObject225.bin"/><Relationship Id="rId32" Type="http://schemas.openxmlformats.org/officeDocument/2006/relationships/oleObject" Target="../embeddings/oleObject229.bin"/><Relationship Id="rId5" Type="http://schemas.openxmlformats.org/officeDocument/2006/relationships/image" Target="../media/image1.png"/><Relationship Id="rId15" Type="http://schemas.openxmlformats.org/officeDocument/2006/relationships/image" Target="../media/image196.emf"/><Relationship Id="rId23" Type="http://schemas.openxmlformats.org/officeDocument/2006/relationships/image" Target="../media/image200.emf"/><Relationship Id="rId28" Type="http://schemas.openxmlformats.org/officeDocument/2006/relationships/oleObject" Target="../embeddings/oleObject227.bin"/><Relationship Id="rId10" Type="http://schemas.openxmlformats.org/officeDocument/2006/relationships/oleObject" Target="../embeddings/oleObject218.bin"/><Relationship Id="rId19" Type="http://schemas.openxmlformats.org/officeDocument/2006/relationships/image" Target="../media/image198.emf"/><Relationship Id="rId31" Type="http://schemas.openxmlformats.org/officeDocument/2006/relationships/image" Target="../media/image204.emf"/><Relationship Id="rId4" Type="http://schemas.openxmlformats.org/officeDocument/2006/relationships/image" Target="../media/image191.wmf"/><Relationship Id="rId9" Type="http://schemas.openxmlformats.org/officeDocument/2006/relationships/image" Target="../media/image193.emf"/><Relationship Id="rId14" Type="http://schemas.openxmlformats.org/officeDocument/2006/relationships/oleObject" Target="../embeddings/oleObject220.bin"/><Relationship Id="rId22" Type="http://schemas.openxmlformats.org/officeDocument/2006/relationships/oleObject" Target="../embeddings/oleObject224.bin"/><Relationship Id="rId27" Type="http://schemas.openxmlformats.org/officeDocument/2006/relationships/image" Target="../media/image202.emf"/><Relationship Id="rId30" Type="http://schemas.openxmlformats.org/officeDocument/2006/relationships/oleObject" Target="../embeddings/oleObject228.bin"/><Relationship Id="rId35" Type="http://schemas.openxmlformats.org/officeDocument/2006/relationships/image" Target="../media/image20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13" Type="http://schemas.openxmlformats.org/officeDocument/2006/relationships/image" Target="../media/image211.wmf"/><Relationship Id="rId18" Type="http://schemas.openxmlformats.org/officeDocument/2006/relationships/oleObject" Target="../embeddings/oleObject238.bin"/><Relationship Id="rId26" Type="http://schemas.openxmlformats.org/officeDocument/2006/relationships/image" Target="../media/image217.emf"/><Relationship Id="rId3" Type="http://schemas.openxmlformats.org/officeDocument/2006/relationships/oleObject" Target="../embeddings/oleObject231.bin"/><Relationship Id="rId21" Type="http://schemas.openxmlformats.org/officeDocument/2006/relationships/image" Target="../media/image215.emf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35.bin"/><Relationship Id="rId17" Type="http://schemas.openxmlformats.org/officeDocument/2006/relationships/image" Target="../media/image213.wmf"/><Relationship Id="rId25" Type="http://schemas.openxmlformats.org/officeDocument/2006/relationships/oleObject" Target="../embeddings/oleObject242.bin"/><Relationship Id="rId2" Type="http://schemas.openxmlformats.org/officeDocument/2006/relationships/slideLayout" Target="../slideLayouts/slideLayout27.xml"/><Relationship Id="rId16" Type="http://schemas.openxmlformats.org/officeDocument/2006/relationships/oleObject" Target="../embeddings/oleObject237.bin"/><Relationship Id="rId20" Type="http://schemas.openxmlformats.org/officeDocument/2006/relationships/oleObject" Target="../embeddings/oleObject239.bin"/><Relationship Id="rId29" Type="http://schemas.openxmlformats.org/officeDocument/2006/relationships/oleObject" Target="../embeddings/oleObject244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10.wmf"/><Relationship Id="rId24" Type="http://schemas.openxmlformats.org/officeDocument/2006/relationships/image" Target="../media/image216.emf"/><Relationship Id="rId5" Type="http://schemas.openxmlformats.org/officeDocument/2006/relationships/image" Target="../media/image1.png"/><Relationship Id="rId15" Type="http://schemas.openxmlformats.org/officeDocument/2006/relationships/image" Target="../media/image212.wmf"/><Relationship Id="rId23" Type="http://schemas.openxmlformats.org/officeDocument/2006/relationships/oleObject" Target="../embeddings/oleObject241.bin"/><Relationship Id="rId28" Type="http://schemas.openxmlformats.org/officeDocument/2006/relationships/image" Target="../media/image218.emf"/><Relationship Id="rId10" Type="http://schemas.openxmlformats.org/officeDocument/2006/relationships/oleObject" Target="../embeddings/oleObject234.bin"/><Relationship Id="rId19" Type="http://schemas.openxmlformats.org/officeDocument/2006/relationships/image" Target="../media/image214.emf"/><Relationship Id="rId31" Type="http://schemas.openxmlformats.org/officeDocument/2006/relationships/oleObject" Target="../embeddings/oleObject245.bin"/><Relationship Id="rId4" Type="http://schemas.openxmlformats.org/officeDocument/2006/relationships/image" Target="../media/image207.wmf"/><Relationship Id="rId9" Type="http://schemas.openxmlformats.org/officeDocument/2006/relationships/image" Target="../media/image209.wmf"/><Relationship Id="rId14" Type="http://schemas.openxmlformats.org/officeDocument/2006/relationships/oleObject" Target="../embeddings/oleObject236.bin"/><Relationship Id="rId22" Type="http://schemas.openxmlformats.org/officeDocument/2006/relationships/oleObject" Target="../embeddings/oleObject240.bin"/><Relationship Id="rId27" Type="http://schemas.openxmlformats.org/officeDocument/2006/relationships/oleObject" Target="../embeddings/oleObject243.bin"/><Relationship Id="rId30" Type="http://schemas.openxmlformats.org/officeDocument/2006/relationships/image" Target="../media/image219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13" Type="http://schemas.openxmlformats.org/officeDocument/2006/relationships/image" Target="../media/image224.wmf"/><Relationship Id="rId18" Type="http://schemas.openxmlformats.org/officeDocument/2006/relationships/oleObject" Target="../embeddings/oleObject253.bin"/><Relationship Id="rId26" Type="http://schemas.openxmlformats.org/officeDocument/2006/relationships/oleObject" Target="../embeddings/oleObject257.bin"/><Relationship Id="rId3" Type="http://schemas.openxmlformats.org/officeDocument/2006/relationships/image" Target="../media/image1.png"/><Relationship Id="rId21" Type="http://schemas.openxmlformats.org/officeDocument/2006/relationships/image" Target="../media/image228.wmf"/><Relationship Id="rId7" Type="http://schemas.openxmlformats.org/officeDocument/2006/relationships/image" Target="../media/image221.emf"/><Relationship Id="rId12" Type="http://schemas.openxmlformats.org/officeDocument/2006/relationships/oleObject" Target="../embeddings/oleObject250.bin"/><Relationship Id="rId17" Type="http://schemas.openxmlformats.org/officeDocument/2006/relationships/image" Target="../media/image226.wmf"/><Relationship Id="rId25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52.bin"/><Relationship Id="rId20" Type="http://schemas.openxmlformats.org/officeDocument/2006/relationships/oleObject" Target="../embeddings/oleObject254.bin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247.bin"/><Relationship Id="rId11" Type="http://schemas.openxmlformats.org/officeDocument/2006/relationships/image" Target="../media/image223.wmf"/><Relationship Id="rId24" Type="http://schemas.openxmlformats.org/officeDocument/2006/relationships/oleObject" Target="../embeddings/oleObject256.bin"/><Relationship Id="rId5" Type="http://schemas.openxmlformats.org/officeDocument/2006/relationships/image" Target="../media/image220.wmf"/><Relationship Id="rId15" Type="http://schemas.openxmlformats.org/officeDocument/2006/relationships/image" Target="../media/image225.wmf"/><Relationship Id="rId23" Type="http://schemas.openxmlformats.org/officeDocument/2006/relationships/image" Target="../media/image229.emf"/><Relationship Id="rId10" Type="http://schemas.openxmlformats.org/officeDocument/2006/relationships/oleObject" Target="../embeddings/oleObject249.bin"/><Relationship Id="rId19" Type="http://schemas.openxmlformats.org/officeDocument/2006/relationships/image" Target="../media/image227.wmf"/><Relationship Id="rId4" Type="http://schemas.openxmlformats.org/officeDocument/2006/relationships/oleObject" Target="../embeddings/oleObject246.bin"/><Relationship Id="rId9" Type="http://schemas.openxmlformats.org/officeDocument/2006/relationships/image" Target="../media/image222.wmf"/><Relationship Id="rId14" Type="http://schemas.openxmlformats.org/officeDocument/2006/relationships/oleObject" Target="../embeddings/oleObject251.bin"/><Relationship Id="rId22" Type="http://schemas.openxmlformats.org/officeDocument/2006/relationships/oleObject" Target="../embeddings/oleObject255.bin"/><Relationship Id="rId27" Type="http://schemas.openxmlformats.org/officeDocument/2006/relationships/image" Target="../media/image23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13" Type="http://schemas.openxmlformats.org/officeDocument/2006/relationships/oleObject" Target="../embeddings/oleObject262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3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.png"/><Relationship Id="rId11" Type="http://schemas.openxmlformats.org/officeDocument/2006/relationships/oleObject" Target="../embeddings/oleObject261.bin"/><Relationship Id="rId5" Type="http://schemas.openxmlformats.org/officeDocument/2006/relationships/image" Target="../media/image232.wmf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34.wmf"/><Relationship Id="rId4" Type="http://schemas.openxmlformats.org/officeDocument/2006/relationships/oleObject" Target="../embeddings/oleObject258.bin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3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5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4" Type="http://schemas.openxmlformats.org/officeDocument/2006/relationships/image" Target="../media/image1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6.bin"/><Relationship Id="rId13" Type="http://schemas.openxmlformats.org/officeDocument/2006/relationships/image" Target="../media/image242.wmf"/><Relationship Id="rId3" Type="http://schemas.openxmlformats.org/officeDocument/2006/relationships/oleObject" Target="../embeddings/oleObject264.bin"/><Relationship Id="rId7" Type="http://schemas.openxmlformats.org/officeDocument/2006/relationships/image" Target="../media/image239.w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0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41.wmf"/><Relationship Id="rId5" Type="http://schemas.openxmlformats.org/officeDocument/2006/relationships/image" Target="../media/image1.png"/><Relationship Id="rId15" Type="http://schemas.openxmlformats.org/officeDocument/2006/relationships/image" Target="../media/image243.wmf"/><Relationship Id="rId10" Type="http://schemas.openxmlformats.org/officeDocument/2006/relationships/oleObject" Target="../embeddings/oleObject267.bin"/><Relationship Id="rId4" Type="http://schemas.openxmlformats.org/officeDocument/2006/relationships/image" Target="../media/image238.wmf"/><Relationship Id="rId9" Type="http://schemas.openxmlformats.org/officeDocument/2006/relationships/image" Target="../media/image240.wmf"/><Relationship Id="rId14" Type="http://schemas.openxmlformats.org/officeDocument/2006/relationships/oleObject" Target="../embeddings/oleObject26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oleObject" Target="../embeddings/oleObject271.bin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5" Type="http://schemas.openxmlformats.org/officeDocument/2006/relationships/image" Target="../media/image246.png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image" Target="../media/image1.png"/><Relationship Id="rId1" Type="http://schemas.openxmlformats.org/officeDocument/2006/relationships/vmlDrawing" Target="../drawings/vmlDrawing29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45.wmf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oleObject" Target="../embeddings/oleObject272.bin"/><Relationship Id="rId10" Type="http://schemas.openxmlformats.org/officeDocument/2006/relationships/tags" Target="../tags/tag9.xml"/><Relationship Id="rId19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image" Target="../media/image238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5.bin"/><Relationship Id="rId3" Type="http://schemas.openxmlformats.org/officeDocument/2006/relationships/image" Target="../media/image1.png"/><Relationship Id="rId7" Type="http://schemas.openxmlformats.org/officeDocument/2006/relationships/image" Target="../media/image24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74.bin"/><Relationship Id="rId11" Type="http://schemas.openxmlformats.org/officeDocument/2006/relationships/image" Target="../media/image250.wmf"/><Relationship Id="rId5" Type="http://schemas.openxmlformats.org/officeDocument/2006/relationships/image" Target="../media/image247.wmf"/><Relationship Id="rId10" Type="http://schemas.openxmlformats.org/officeDocument/2006/relationships/oleObject" Target="../embeddings/oleObject276.bin"/><Relationship Id="rId4" Type="http://schemas.openxmlformats.org/officeDocument/2006/relationships/oleObject" Target="../embeddings/oleObject273.bin"/><Relationship Id="rId9" Type="http://schemas.openxmlformats.org/officeDocument/2006/relationships/image" Target="../media/image24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emf"/><Relationship Id="rId18" Type="http://schemas.openxmlformats.org/officeDocument/2006/relationships/oleObject" Target="../embeddings/oleObject14.bin"/><Relationship Id="rId26" Type="http://schemas.openxmlformats.org/officeDocument/2006/relationships/oleObject" Target="../embeddings/oleObject18.bin"/><Relationship Id="rId3" Type="http://schemas.openxmlformats.org/officeDocument/2006/relationships/image" Target="../media/image1.png"/><Relationship Id="rId21" Type="http://schemas.openxmlformats.org/officeDocument/2006/relationships/image" Target="../media/image14.wmf"/><Relationship Id="rId34" Type="http://schemas.openxmlformats.org/officeDocument/2006/relationships/oleObject" Target="../embeddings/oleObject22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5.wmf"/><Relationship Id="rId25" Type="http://schemas.openxmlformats.org/officeDocument/2006/relationships/image" Target="../media/image3.wmf"/><Relationship Id="rId33" Type="http://schemas.openxmlformats.org/officeDocument/2006/relationships/image" Target="../media/image19.wmf"/><Relationship Id="rId2" Type="http://schemas.openxmlformats.org/officeDocument/2006/relationships/slideLayout" Target="../slideLayouts/slideLayout15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29" Type="http://schemas.openxmlformats.org/officeDocument/2006/relationships/image" Target="../media/image17.wmf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7.bin"/><Relationship Id="rId32" Type="http://schemas.openxmlformats.org/officeDocument/2006/relationships/oleObject" Target="../embeddings/oleObject21.bin"/><Relationship Id="rId5" Type="http://schemas.openxmlformats.org/officeDocument/2006/relationships/image" Target="../media/image8.emf"/><Relationship Id="rId15" Type="http://schemas.openxmlformats.org/officeDocument/2006/relationships/image" Target="../media/image13.wmf"/><Relationship Id="rId23" Type="http://schemas.openxmlformats.org/officeDocument/2006/relationships/image" Target="../media/image15.wmf"/><Relationship Id="rId28" Type="http://schemas.openxmlformats.org/officeDocument/2006/relationships/oleObject" Target="../embeddings/oleObject19.bin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6.wmf"/><Relationship Id="rId31" Type="http://schemas.openxmlformats.org/officeDocument/2006/relationships/image" Target="../media/image18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16.bin"/><Relationship Id="rId27" Type="http://schemas.openxmlformats.org/officeDocument/2006/relationships/image" Target="../media/image16.wmf"/><Relationship Id="rId30" Type="http://schemas.openxmlformats.org/officeDocument/2006/relationships/oleObject" Target="../embeddings/oleObject20.bin"/><Relationship Id="rId35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1.png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4.emf"/><Relationship Id="rId5" Type="http://schemas.openxmlformats.org/officeDocument/2006/relationships/image" Target="../media/image21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29.emf"/><Relationship Id="rId18" Type="http://schemas.openxmlformats.org/officeDocument/2006/relationships/oleObject" Target="../embeddings/oleObject34.bin"/><Relationship Id="rId3" Type="http://schemas.openxmlformats.org/officeDocument/2006/relationships/image" Target="../media/image1.png"/><Relationship Id="rId21" Type="http://schemas.openxmlformats.org/officeDocument/2006/relationships/image" Target="../media/image33.w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1.e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emf"/><Relationship Id="rId5" Type="http://schemas.openxmlformats.org/officeDocument/2006/relationships/image" Target="../media/image25.e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32.e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3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0.emf"/><Relationship Id="rId26" Type="http://schemas.openxmlformats.org/officeDocument/2006/relationships/image" Target="../media/image44.emf"/><Relationship Id="rId3" Type="http://schemas.openxmlformats.org/officeDocument/2006/relationships/notesSlide" Target="../notesSlides/notesSlide2.xml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39.emf"/><Relationship Id="rId20" Type="http://schemas.openxmlformats.org/officeDocument/2006/relationships/image" Target="../media/image41.wmf"/><Relationship Id="rId29" Type="http://schemas.openxmlformats.org/officeDocument/2006/relationships/image" Target="../media/image45.png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9.bin"/><Relationship Id="rId24" Type="http://schemas.openxmlformats.org/officeDocument/2006/relationships/image" Target="../media/image43.emf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33.wmf"/><Relationship Id="rId10" Type="http://schemas.openxmlformats.org/officeDocument/2006/relationships/image" Target="../media/image36.emf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1.png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38.emf"/><Relationship Id="rId22" Type="http://schemas.openxmlformats.org/officeDocument/2006/relationships/image" Target="../media/image42.emf"/><Relationship Id="rId27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7.bin"/><Relationship Id="rId3" Type="http://schemas.openxmlformats.org/officeDocument/2006/relationships/image" Target="../media/image1.png"/><Relationship Id="rId21" Type="http://schemas.openxmlformats.org/officeDocument/2006/relationships/image" Target="../media/image56.w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54.bin"/><Relationship Id="rId17" Type="http://schemas.openxmlformats.org/officeDocument/2006/relationships/image" Target="../media/image54.wmf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20.xml"/><Relationship Id="rId16" Type="http://schemas.openxmlformats.org/officeDocument/2006/relationships/oleObject" Target="../embeddings/oleObject56.bin"/><Relationship Id="rId20" Type="http://schemas.openxmlformats.org/officeDocument/2006/relationships/oleObject" Target="../embeddings/oleObject5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1.bin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60.bin"/><Relationship Id="rId5" Type="http://schemas.openxmlformats.org/officeDocument/2006/relationships/image" Target="../media/image48.e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3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5.bin"/><Relationship Id="rId22" Type="http://schemas.openxmlformats.org/officeDocument/2006/relationships/oleObject" Target="../embeddings/oleObject5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0"/>
          <p:cNvSpPr txBox="1">
            <a:spLocks noChangeArrowheads="1"/>
          </p:cNvSpPr>
          <p:nvPr/>
        </p:nvSpPr>
        <p:spPr bwMode="auto">
          <a:xfrm>
            <a:off x="3092450" y="2133260"/>
            <a:ext cx="5518150" cy="923925"/>
          </a:xfrm>
          <a:prstGeom prst="rect">
            <a:avLst/>
          </a:prstGeom>
          <a:noFill/>
          <a:ln w="53975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540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第九章  重  积  分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6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7015163" y="3959225"/>
          <a:ext cx="28368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1" name="Equation" r:id="rId3" imgW="1171508" imgH="133337" progId="Equation.DSMT4">
                  <p:embed/>
                </p:oleObj>
              </mc:Choice>
              <mc:Fallback>
                <p:oleObj name="Equation" r:id="rId3" imgW="1171508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163" y="3959225"/>
                        <a:ext cx="28368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3"/>
          <p:cNvSpPr>
            <a:spLocks noChangeShapeType="1"/>
          </p:cNvSpPr>
          <p:nvPr/>
        </p:nvSpPr>
        <p:spPr bwMode="auto">
          <a:xfrm flipV="1">
            <a:off x="3586050" y="3575051"/>
            <a:ext cx="325438" cy="43021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0" name="Line 4"/>
          <p:cNvSpPr>
            <a:spLocks noChangeShapeType="1"/>
          </p:cNvSpPr>
          <p:nvPr/>
        </p:nvSpPr>
        <p:spPr bwMode="auto">
          <a:xfrm flipH="1" flipV="1">
            <a:off x="4992688" y="3440113"/>
            <a:ext cx="735013" cy="587375"/>
          </a:xfrm>
          <a:prstGeom prst="line">
            <a:avLst/>
          </a:prstGeom>
          <a:noFill/>
          <a:ln w="158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 flipH="1" flipV="1">
            <a:off x="4332288" y="2565400"/>
            <a:ext cx="431800" cy="43180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2" name="Line 6"/>
          <p:cNvSpPr>
            <a:spLocks noChangeShapeType="1"/>
          </p:cNvSpPr>
          <p:nvPr/>
        </p:nvSpPr>
        <p:spPr bwMode="auto">
          <a:xfrm flipV="1">
            <a:off x="5579271" y="2572940"/>
            <a:ext cx="576262" cy="395288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2927351" y="3971925"/>
            <a:ext cx="1444625" cy="5286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积分域</a:t>
            </a:r>
          </a:p>
        </p:txBody>
      </p:sp>
      <p:sp>
        <p:nvSpPr>
          <p:cNvPr id="19464" name="Text Box 8"/>
          <p:cNvSpPr txBox="1">
            <a:spLocks noChangeArrowheads="1"/>
          </p:cNvSpPr>
          <p:nvPr/>
        </p:nvSpPr>
        <p:spPr bwMode="auto">
          <a:xfrm>
            <a:off x="2927351" y="2031602"/>
            <a:ext cx="1905000" cy="52863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被积函数</a:t>
            </a:r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4619625" y="4005264"/>
            <a:ext cx="2147888" cy="530225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积分表达式</a:t>
            </a:r>
          </a:p>
        </p:txBody>
      </p:sp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867402" y="2031602"/>
            <a:ext cx="1771650" cy="5286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面积元素</a:t>
            </a:r>
          </a:p>
        </p:txBody>
      </p:sp>
      <p:graphicFrame>
        <p:nvGraphicFramePr>
          <p:cNvPr id="19467" name="Object 11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59912523"/>
              </p:ext>
            </p:extLst>
          </p:nvPr>
        </p:nvGraphicFramePr>
        <p:xfrm>
          <a:off x="6348413" y="2604545"/>
          <a:ext cx="272573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2" name="Equation" r:id="rId6" imgW="1257300" imgH="431800" progId="Equation.DSMT4">
                  <p:embed/>
                </p:oleObj>
              </mc:Choice>
              <mc:Fallback>
                <p:oleObj name="Equation" r:id="rId6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413" y="2604545"/>
                        <a:ext cx="2725737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1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54084239"/>
              </p:ext>
            </p:extLst>
          </p:nvPr>
        </p:nvGraphicFramePr>
        <p:xfrm>
          <a:off x="3650569" y="2744148"/>
          <a:ext cx="2565401" cy="94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name="Equation" r:id="rId8" imgW="1028520" imgH="380880" progId="Equation.DSMT4">
                  <p:embed/>
                </p:oleObj>
              </mc:Choice>
              <mc:Fallback>
                <p:oleObj name="Equation" r:id="rId8" imgW="1028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569" y="2744148"/>
                        <a:ext cx="2565401" cy="949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9" name="Line 13"/>
          <p:cNvSpPr>
            <a:spLocks noChangeShapeType="1"/>
          </p:cNvSpPr>
          <p:nvPr/>
        </p:nvSpPr>
        <p:spPr bwMode="auto">
          <a:xfrm>
            <a:off x="4187826" y="3429000"/>
            <a:ext cx="15478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9102" name="Text Box 14"/>
          <p:cNvSpPr txBox="1">
            <a:spLocks noChangeArrowheads="1"/>
          </p:cNvSpPr>
          <p:nvPr/>
        </p:nvSpPr>
        <p:spPr bwMode="auto">
          <a:xfrm>
            <a:off x="7967663" y="2024064"/>
            <a:ext cx="1447800" cy="528637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积分和</a:t>
            </a:r>
          </a:p>
        </p:txBody>
      </p:sp>
      <p:sp>
        <p:nvSpPr>
          <p:cNvPr id="89103" name="Line 15"/>
          <p:cNvSpPr>
            <a:spLocks noChangeShapeType="1"/>
          </p:cNvSpPr>
          <p:nvPr/>
        </p:nvSpPr>
        <p:spPr bwMode="auto">
          <a:xfrm flipV="1">
            <a:off x="8220076" y="2565400"/>
            <a:ext cx="373063" cy="32385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Line 16"/>
          <p:cNvSpPr>
            <a:spLocks noChangeShapeType="1"/>
          </p:cNvSpPr>
          <p:nvPr/>
        </p:nvSpPr>
        <p:spPr bwMode="auto">
          <a:xfrm>
            <a:off x="6432552" y="3541170"/>
            <a:ext cx="2413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81405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89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9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/>
      <p:bldP spid="19466" grpId="0" animBg="1"/>
      <p:bldP spid="19469" grpId="0" animBg="1"/>
      <p:bldP spid="89102" grpId="0" animBg="1" autoUpdateAnimBg="0"/>
      <p:bldP spid="89103" grpId="0" animBg="1"/>
      <p:bldP spid="194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959207"/>
              </p:ext>
            </p:extLst>
          </p:nvPr>
        </p:nvGraphicFramePr>
        <p:xfrm>
          <a:off x="3776663" y="3630120"/>
          <a:ext cx="2679701" cy="97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8" name="Equation" r:id="rId3" imgW="1168200" imgH="380880" progId="Equation.DSMT4">
                  <p:embed/>
                </p:oleObj>
              </mc:Choice>
              <mc:Fallback>
                <p:oleObj name="Equation" r:id="rId3" imgW="11682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6663" y="3630120"/>
                        <a:ext cx="2679701" cy="973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2133600" y="3149601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引例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1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中曲顶柱体体积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411594"/>
              </p:ext>
            </p:extLst>
          </p:nvPr>
        </p:nvGraphicFramePr>
        <p:xfrm>
          <a:off x="3556794" y="5083809"/>
          <a:ext cx="2463006" cy="896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9" name="Equation" r:id="rId6" imgW="1218960" imgH="380880" progId="Equation.DSMT4">
                  <p:embed/>
                </p:oleObj>
              </mc:Choice>
              <mc:Fallback>
                <p:oleObj name="Equation" r:id="rId6" imgW="12189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794" y="5083809"/>
                        <a:ext cx="2463006" cy="8963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2133600" y="45212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引例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2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中平面薄板的质量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2133600" y="457201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           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上可积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2905126" y="479426"/>
          <a:ext cx="12477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name="Equation" r:id="rId8" imgW="438195" imgH="114340" progId="Equation.DSMT4">
                  <p:embed/>
                </p:oleObj>
              </mc:Choice>
              <mc:Fallback>
                <p:oleObj name="Equation" r:id="rId8" imgW="438195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26" y="479426"/>
                        <a:ext cx="12477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9296400" y="106680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也常</a:t>
            </a:r>
          </a:p>
        </p:txBody>
      </p:sp>
      <p:graphicFrame>
        <p:nvGraphicFramePr>
          <p:cNvPr id="90121" name="Object 9"/>
          <p:cNvGraphicFramePr>
            <a:graphicFrameLocks noChangeAspect="1"/>
          </p:cNvGraphicFramePr>
          <p:nvPr/>
        </p:nvGraphicFramePr>
        <p:xfrm>
          <a:off x="8782050" y="1187450"/>
          <a:ext cx="520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1" name="Equation" r:id="rId10" imgW="409508" imgH="219002" progId="Equation.3">
                  <p:embed/>
                </p:oleObj>
              </mc:Choice>
              <mc:Fallback>
                <p:oleObj name="Equation" r:id="rId10" imgW="409508" imgH="219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2050" y="1187450"/>
                        <a:ext cx="520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/>
          <p:cNvGraphicFramePr>
            <a:graphicFrameLocks noChangeAspect="1"/>
          </p:cNvGraphicFramePr>
          <p:nvPr/>
        </p:nvGraphicFramePr>
        <p:xfrm>
          <a:off x="2508250" y="1646239"/>
          <a:ext cx="10810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12" imgW="361816" imgH="114340" progId="Equation.DSMT4">
                  <p:embed/>
                </p:oleObj>
              </mc:Choice>
              <mc:Fallback>
                <p:oleObj name="Equation" r:id="rId12" imgW="361816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1646239"/>
                        <a:ext cx="10810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3" name="Text Box 11"/>
          <p:cNvSpPr txBox="1">
            <a:spLocks noChangeArrowheads="1"/>
          </p:cNvSpPr>
          <p:nvPr/>
        </p:nvSpPr>
        <p:spPr bwMode="auto">
          <a:xfrm>
            <a:off x="3505200" y="1614488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二重积分记作</a:t>
            </a:r>
          </a:p>
        </p:txBody>
      </p:sp>
      <p:graphicFrame>
        <p:nvGraphicFramePr>
          <p:cNvPr id="901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164336"/>
              </p:ext>
            </p:extLst>
          </p:nvPr>
        </p:nvGraphicFramePr>
        <p:xfrm>
          <a:off x="3136900" y="2189163"/>
          <a:ext cx="2554288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14" imgW="1028790" imgH="219002" progId="Equation.DSMT4">
                  <p:embed/>
                </p:oleObj>
              </mc:Choice>
              <mc:Fallback>
                <p:oleObj name="Equation" r:id="rId14" imgW="10287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6900" y="2189163"/>
                        <a:ext cx="2554288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5" name="Object 13"/>
          <p:cNvGraphicFramePr>
            <a:graphicFrameLocks noChangeAspect="1"/>
          </p:cNvGraphicFramePr>
          <p:nvPr/>
        </p:nvGraphicFramePr>
        <p:xfrm>
          <a:off x="4171950" y="1054100"/>
          <a:ext cx="23828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" name="Equation" r:id="rId16" imgW="895395" imgH="143014" progId="Equation.DSMT4">
                  <p:embed/>
                </p:oleObj>
              </mc:Choice>
              <mc:Fallback>
                <p:oleObj name="Equation" r:id="rId16" imgW="89539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950" y="1054100"/>
                        <a:ext cx="23828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3528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这时</a:t>
            </a:r>
            <a:endParaRPr lang="zh-CN" altLang="en-US" b="1" i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0127" name="Text Box 15"/>
          <p:cNvSpPr txBox="1">
            <a:spLocks noChangeArrowheads="1"/>
          </p:cNvSpPr>
          <p:nvPr/>
        </p:nvSpPr>
        <p:spPr bwMode="auto">
          <a:xfrm>
            <a:off x="1768475" y="1004888"/>
            <a:ext cx="1795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分区域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</a:p>
        </p:txBody>
      </p:sp>
      <p:sp>
        <p:nvSpPr>
          <p:cNvPr id="90128" name="Text Box 16"/>
          <p:cNvSpPr txBox="1">
            <a:spLocks noChangeArrowheads="1"/>
          </p:cNvSpPr>
          <p:nvPr/>
        </p:nvSpPr>
        <p:spPr bwMode="auto">
          <a:xfrm>
            <a:off x="6534150" y="1081088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因此面积元素</a:t>
            </a:r>
          </a:p>
        </p:txBody>
      </p:sp>
      <p:sp>
        <p:nvSpPr>
          <p:cNvPr id="90129" name="Text Box 17"/>
          <p:cNvSpPr txBox="1">
            <a:spLocks noChangeArrowheads="1"/>
          </p:cNvSpPr>
          <p:nvPr/>
        </p:nvSpPr>
        <p:spPr bwMode="auto">
          <a:xfrm>
            <a:off x="5943600" y="479425"/>
            <a:ext cx="46939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可用平行坐标轴的直线来划 </a:t>
            </a:r>
          </a:p>
        </p:txBody>
      </p:sp>
      <p:sp>
        <p:nvSpPr>
          <p:cNvPr id="90130" name="Text Box 18"/>
          <p:cNvSpPr txBox="1">
            <a:spLocks noChangeArrowheads="1"/>
          </p:cNvSpPr>
          <p:nvPr/>
        </p:nvSpPr>
        <p:spPr bwMode="auto">
          <a:xfrm>
            <a:off x="1752600" y="1600201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记作</a:t>
            </a:r>
          </a:p>
        </p:txBody>
      </p:sp>
      <p:graphicFrame>
        <p:nvGraphicFramePr>
          <p:cNvPr id="9013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138456"/>
              </p:ext>
            </p:extLst>
          </p:nvPr>
        </p:nvGraphicFramePr>
        <p:xfrm>
          <a:off x="6534150" y="3633266"/>
          <a:ext cx="2759075" cy="965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Equation" r:id="rId18" imgW="1231560" imgH="380880" progId="Equation.DSMT4">
                  <p:embed/>
                </p:oleObj>
              </mc:Choice>
              <mc:Fallback>
                <p:oleObj name="Equation" r:id="rId18" imgW="1231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4150" y="3633266"/>
                        <a:ext cx="2759075" cy="965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3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97933"/>
              </p:ext>
            </p:extLst>
          </p:nvPr>
        </p:nvGraphicFramePr>
        <p:xfrm>
          <a:off x="6045201" y="5083809"/>
          <a:ext cx="2799947" cy="89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6" name="Equation" r:id="rId20" imgW="1231560" imgH="380880" progId="Equation.DSMT4">
                  <p:embed/>
                </p:oleObj>
              </mc:Choice>
              <mc:Fallback>
                <p:oleObj name="Equation" r:id="rId20" imgW="12315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1" y="5083809"/>
                        <a:ext cx="2799947" cy="894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33" name="Line 21"/>
          <p:cNvSpPr>
            <a:spLocks noChangeShapeType="1"/>
          </p:cNvSpPr>
          <p:nvPr/>
        </p:nvSpPr>
        <p:spPr bwMode="auto">
          <a:xfrm flipV="1">
            <a:off x="1631950" y="3028951"/>
            <a:ext cx="8928100" cy="3651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6481763" y="2144713"/>
          <a:ext cx="249713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7" name="Equation" r:id="rId22" imgW="1009784" imgH="295348" progId="Equation.DSMT4">
                  <p:embed/>
                </p:oleObj>
              </mc:Choice>
              <mc:Fallback>
                <p:oleObj name="Equation" r:id="rId22" imgW="1009784" imgH="2953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763" y="2144713"/>
                        <a:ext cx="249713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773739" y="2270126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244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0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0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0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0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9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autoUpdateAnimBg="0"/>
      <p:bldP spid="90117" grpId="0" autoUpdateAnimBg="0"/>
      <p:bldP spid="90120" grpId="0" build="p" autoUpdateAnimBg="0"/>
      <p:bldP spid="90123" grpId="0" autoUpdateAnimBg="0"/>
      <p:bldP spid="90126" grpId="0" build="p" autoUpdateAnimBg="0"/>
      <p:bldP spid="90127" grpId="0" build="p" autoUpdateAnimBg="0" advAuto="0"/>
      <p:bldP spid="90128" grpId="0" build="p" autoUpdateAnimBg="0"/>
      <p:bldP spid="90129" grpId="0" build="p" autoUpdateAnimBg="0"/>
      <p:bldP spid="90130" grpId="0" build="p" autoUpdateAnimBg="0" advAuto="0"/>
      <p:bldP spid="9013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8852785"/>
              </p:ext>
            </p:extLst>
          </p:nvPr>
        </p:nvGraphicFramePr>
        <p:xfrm>
          <a:off x="3868875" y="1107095"/>
          <a:ext cx="1656419" cy="47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0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8875" y="1107095"/>
                        <a:ext cx="1656419" cy="472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520218"/>
              </p:ext>
            </p:extLst>
          </p:nvPr>
        </p:nvGraphicFramePr>
        <p:xfrm>
          <a:off x="1866656" y="1088233"/>
          <a:ext cx="2029935" cy="509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1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56" y="1088233"/>
                        <a:ext cx="2029935" cy="509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810878"/>
              </p:ext>
            </p:extLst>
          </p:nvPr>
        </p:nvGraphicFramePr>
        <p:xfrm>
          <a:off x="2378589" y="1871919"/>
          <a:ext cx="140073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2" name="Equation" r:id="rId8" imgW="634680" imgH="215640" progId="Equation.DSMT4">
                  <p:embed/>
                </p:oleObj>
              </mc:Choice>
              <mc:Fallback>
                <p:oleObj name="Equation" r:id="rId8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589" y="1871919"/>
                        <a:ext cx="140073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2601008"/>
              </p:ext>
            </p:extLst>
          </p:nvPr>
        </p:nvGraphicFramePr>
        <p:xfrm>
          <a:off x="3779324" y="1918981"/>
          <a:ext cx="1637602" cy="429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3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324" y="1918981"/>
                        <a:ext cx="1637602" cy="429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151255" y="652175"/>
            <a:ext cx="3352800" cy="2479675"/>
            <a:chOff x="192" y="2614"/>
            <a:chExt cx="2112" cy="1562"/>
          </a:xfrm>
        </p:grpSpPr>
        <p:sp>
          <p:nvSpPr>
            <p:cNvPr id="21533" name="Line 7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8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9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1536" name="Object 17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4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7" name="Object 18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5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8" name="Object 19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6" name="Equation" r:id="rId16" imgW="203024" imgH="253780" progId="Equation.3">
                    <p:embed/>
                  </p:oleObj>
                </mc:Choice>
                <mc:Fallback>
                  <p:oleObj name="Equation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9" name="Object 20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57"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914907"/>
              </p:ext>
            </p:extLst>
          </p:nvPr>
        </p:nvGraphicFramePr>
        <p:xfrm>
          <a:off x="1660814" y="2687639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8" name="Equation" r:id="rId20" imgW="418918" imgH="393529" progId="Equation.3">
                  <p:embed/>
                </p:oleObj>
              </mc:Choice>
              <mc:Fallback>
                <p:oleObj name="Equation" r:id="rId20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814" y="2687639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185035"/>
              </p:ext>
            </p:extLst>
          </p:nvPr>
        </p:nvGraphicFramePr>
        <p:xfrm>
          <a:off x="2147455" y="2687639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9" name="Equation" r:id="rId22" imgW="1752600" imgH="393700" progId="Equation.3">
                  <p:embed/>
                </p:oleObj>
              </mc:Choice>
              <mc:Fallback>
                <p:oleObj name="Equation" r:id="rId2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2687639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96958"/>
              </p:ext>
            </p:extLst>
          </p:nvPr>
        </p:nvGraphicFramePr>
        <p:xfrm>
          <a:off x="3930650" y="2537619"/>
          <a:ext cx="1930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0" name="Equation" r:id="rId24" imgW="1930400" imgH="812800" progId="Equation.3">
                  <p:embed/>
                </p:oleObj>
              </mc:Choice>
              <mc:Fallback>
                <p:oleObj name="Equation" r:id="rId24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2537619"/>
                        <a:ext cx="1930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713963"/>
              </p:ext>
            </p:extLst>
          </p:nvPr>
        </p:nvGraphicFramePr>
        <p:xfrm>
          <a:off x="5891645" y="2707701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1" name="Equation" r:id="rId26" imgW="583947" imgH="304668" progId="Equation.DSMT4">
                  <p:embed/>
                </p:oleObj>
              </mc:Choice>
              <mc:Fallback>
                <p:oleObj name="Equation" r:id="rId26" imgW="58394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1645" y="2707701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2" name="Object 10"/>
          <p:cNvGraphicFramePr>
            <a:graphicFrameLocks noChangeAspect="1"/>
          </p:cNvGraphicFramePr>
          <p:nvPr/>
        </p:nvGraphicFramePr>
        <p:xfrm>
          <a:off x="9156700" y="1417638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" name="Equation" r:id="rId28" imgW="291973" imgH="304668" progId="Equation.3">
                  <p:embed/>
                </p:oleObj>
              </mc:Choice>
              <mc:Fallback>
                <p:oleObj name="Equation" r:id="rId28" imgW="29197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6700" y="1417638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8051800" y="76200"/>
            <a:ext cx="2159000" cy="2425700"/>
            <a:chOff x="4032" y="184"/>
            <a:chExt cx="1360" cy="1528"/>
          </a:xfrm>
        </p:grpSpPr>
        <p:grpSp>
          <p:nvGrpSpPr>
            <p:cNvPr id="21522" name="Group 28"/>
            <p:cNvGrpSpPr>
              <a:grpSpLocks/>
            </p:cNvGrpSpPr>
            <p:nvPr/>
          </p:nvGrpSpPr>
          <p:grpSpPr bwMode="auto">
            <a:xfrm>
              <a:off x="4032" y="336"/>
              <a:ext cx="1152" cy="1376"/>
              <a:chOff x="4032" y="144"/>
              <a:chExt cx="1152" cy="1376"/>
            </a:xfrm>
          </p:grpSpPr>
          <p:grpSp>
            <p:nvGrpSpPr>
              <p:cNvPr id="21524" name="Group 29"/>
              <p:cNvGrpSpPr>
                <a:grpSpLocks/>
              </p:cNvGrpSpPr>
              <p:nvPr/>
            </p:nvGrpSpPr>
            <p:grpSpPr bwMode="auto">
              <a:xfrm>
                <a:off x="4032" y="144"/>
                <a:ext cx="1152" cy="789"/>
                <a:chOff x="3840" y="1296"/>
                <a:chExt cx="1152" cy="789"/>
              </a:xfrm>
            </p:grpSpPr>
            <p:sp>
              <p:nvSpPr>
                <p:cNvPr id="21529" name="Oval 30"/>
                <p:cNvSpPr>
                  <a:spLocks noChangeArrowheads="1"/>
                </p:cNvSpPr>
                <p:nvPr/>
              </p:nvSpPr>
              <p:spPr bwMode="auto">
                <a:xfrm rot="-1430325">
                  <a:off x="4032" y="1776"/>
                  <a:ext cx="960" cy="192"/>
                </a:xfrm>
                <a:prstGeom prst="ellipse">
                  <a:avLst/>
                </a:prstGeom>
                <a:solidFill>
                  <a:schemeClr val="accent2">
                    <a:alpha val="50195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0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0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0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1530" name="Freeform 31"/>
                <p:cNvSpPr>
                  <a:spLocks/>
                </p:cNvSpPr>
                <p:nvPr/>
              </p:nvSpPr>
              <p:spPr bwMode="auto">
                <a:xfrm>
                  <a:off x="3840" y="1296"/>
                  <a:ext cx="1104" cy="774"/>
                </a:xfrm>
                <a:custGeom>
                  <a:avLst/>
                  <a:gdLst>
                    <a:gd name="T0" fmla="*/ 237 w 1104"/>
                    <a:gd name="T1" fmla="*/ 774 h 774"/>
                    <a:gd name="T2" fmla="*/ 291 w 1104"/>
                    <a:gd name="T3" fmla="*/ 756 h 774"/>
                    <a:gd name="T4" fmla="*/ 1104 w 1104"/>
                    <a:gd name="T5" fmla="*/ 384 h 774"/>
                    <a:gd name="T6" fmla="*/ 960 w 1104"/>
                    <a:gd name="T7" fmla="*/ 0 h 774"/>
                    <a:gd name="T8" fmla="*/ 0 w 1104"/>
                    <a:gd name="T9" fmla="*/ 576 h 774"/>
                    <a:gd name="T10" fmla="*/ 237 w 1104"/>
                    <a:gd name="T11" fmla="*/ 774 h 7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774"/>
                    <a:gd name="T20" fmla="*/ 1104 w 1104"/>
                    <a:gd name="T21" fmla="*/ 774 h 7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774">
                      <a:moveTo>
                        <a:pt x="237" y="774"/>
                      </a:moveTo>
                      <a:cubicBezTo>
                        <a:pt x="255" y="768"/>
                        <a:pt x="291" y="756"/>
                        <a:pt x="291" y="756"/>
                      </a:cubicBezTo>
                      <a:lnTo>
                        <a:pt x="1104" y="384"/>
                      </a:lnTo>
                      <a:lnTo>
                        <a:pt x="960" y="0"/>
                      </a:lnTo>
                      <a:lnTo>
                        <a:pt x="0" y="576"/>
                      </a:lnTo>
                      <a:lnTo>
                        <a:pt x="237" y="77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rgbClr val="FCF3B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1" name="Freeform 32"/>
                <p:cNvSpPr>
                  <a:spLocks/>
                </p:cNvSpPr>
                <p:nvPr/>
              </p:nvSpPr>
              <p:spPr bwMode="auto">
                <a:xfrm>
                  <a:off x="4074" y="1387"/>
                  <a:ext cx="882" cy="698"/>
                </a:xfrm>
                <a:custGeom>
                  <a:avLst/>
                  <a:gdLst>
                    <a:gd name="T0" fmla="*/ 882 w 882"/>
                    <a:gd name="T1" fmla="*/ 293 h 698"/>
                    <a:gd name="T2" fmla="*/ 775 w 882"/>
                    <a:gd name="T3" fmla="*/ 149 h 698"/>
                    <a:gd name="T4" fmla="*/ 632 w 882"/>
                    <a:gd name="T5" fmla="*/ 53 h 698"/>
                    <a:gd name="T6" fmla="*/ 441 w 882"/>
                    <a:gd name="T7" fmla="*/ 8 h 698"/>
                    <a:gd name="T8" fmla="*/ 204 w 882"/>
                    <a:gd name="T9" fmla="*/ 101 h 698"/>
                    <a:gd name="T10" fmla="*/ 61 w 882"/>
                    <a:gd name="T11" fmla="*/ 341 h 698"/>
                    <a:gd name="T12" fmla="*/ 14 w 882"/>
                    <a:gd name="T13" fmla="*/ 533 h 698"/>
                    <a:gd name="T14" fmla="*/ 0 w 882"/>
                    <a:gd name="T15" fmla="*/ 698 h 69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82"/>
                    <a:gd name="T25" fmla="*/ 0 h 698"/>
                    <a:gd name="T26" fmla="*/ 882 w 882"/>
                    <a:gd name="T27" fmla="*/ 698 h 69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82" h="698">
                      <a:moveTo>
                        <a:pt x="882" y="293"/>
                      </a:moveTo>
                      <a:cubicBezTo>
                        <a:pt x="864" y="269"/>
                        <a:pt x="817" y="189"/>
                        <a:pt x="775" y="149"/>
                      </a:cubicBezTo>
                      <a:cubicBezTo>
                        <a:pt x="733" y="109"/>
                        <a:pt x="688" y="77"/>
                        <a:pt x="632" y="53"/>
                      </a:cubicBezTo>
                      <a:cubicBezTo>
                        <a:pt x="576" y="29"/>
                        <a:pt x="512" y="0"/>
                        <a:pt x="441" y="8"/>
                      </a:cubicBezTo>
                      <a:cubicBezTo>
                        <a:pt x="370" y="16"/>
                        <a:pt x="267" y="46"/>
                        <a:pt x="204" y="101"/>
                      </a:cubicBezTo>
                      <a:cubicBezTo>
                        <a:pt x="141" y="156"/>
                        <a:pt x="93" y="269"/>
                        <a:pt x="61" y="341"/>
                      </a:cubicBezTo>
                      <a:cubicBezTo>
                        <a:pt x="30" y="413"/>
                        <a:pt x="24" y="474"/>
                        <a:pt x="14" y="533"/>
                      </a:cubicBezTo>
                      <a:cubicBezTo>
                        <a:pt x="4" y="592"/>
                        <a:pt x="3" y="664"/>
                        <a:pt x="0" y="698"/>
                      </a:cubicBezTo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32" name="Freeform 33"/>
                <p:cNvSpPr>
                  <a:spLocks/>
                </p:cNvSpPr>
                <p:nvPr/>
              </p:nvSpPr>
              <p:spPr bwMode="auto">
                <a:xfrm>
                  <a:off x="4074" y="1680"/>
                  <a:ext cx="864" cy="384"/>
                </a:xfrm>
                <a:custGeom>
                  <a:avLst/>
                  <a:gdLst>
                    <a:gd name="T0" fmla="*/ 0 w 864"/>
                    <a:gd name="T1" fmla="*/ 384 h 384"/>
                    <a:gd name="T2" fmla="*/ 24 w 864"/>
                    <a:gd name="T3" fmla="*/ 357 h 384"/>
                    <a:gd name="T4" fmla="*/ 51 w 864"/>
                    <a:gd name="T5" fmla="*/ 327 h 384"/>
                    <a:gd name="T6" fmla="*/ 96 w 864"/>
                    <a:gd name="T7" fmla="*/ 288 h 384"/>
                    <a:gd name="T8" fmla="*/ 240 w 864"/>
                    <a:gd name="T9" fmla="*/ 192 h 384"/>
                    <a:gd name="T10" fmla="*/ 432 w 864"/>
                    <a:gd name="T11" fmla="*/ 96 h 384"/>
                    <a:gd name="T12" fmla="*/ 651 w 864"/>
                    <a:gd name="T13" fmla="*/ 24 h 384"/>
                    <a:gd name="T14" fmla="*/ 798 w 864"/>
                    <a:gd name="T15" fmla="*/ 3 h 384"/>
                    <a:gd name="T16" fmla="*/ 864 w 864"/>
                    <a:gd name="T17" fmla="*/ 6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384"/>
                    <a:gd name="T29" fmla="*/ 864 w 864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384">
                      <a:moveTo>
                        <a:pt x="0" y="384"/>
                      </a:moveTo>
                      <a:cubicBezTo>
                        <a:pt x="3" y="380"/>
                        <a:pt x="16" y="366"/>
                        <a:pt x="24" y="357"/>
                      </a:cubicBezTo>
                      <a:cubicBezTo>
                        <a:pt x="32" y="348"/>
                        <a:pt x="39" y="338"/>
                        <a:pt x="51" y="327"/>
                      </a:cubicBezTo>
                      <a:cubicBezTo>
                        <a:pt x="63" y="316"/>
                        <a:pt x="65" y="310"/>
                        <a:pt x="96" y="288"/>
                      </a:cubicBezTo>
                      <a:cubicBezTo>
                        <a:pt x="127" y="266"/>
                        <a:pt x="184" y="224"/>
                        <a:pt x="240" y="192"/>
                      </a:cubicBezTo>
                      <a:cubicBezTo>
                        <a:pt x="296" y="160"/>
                        <a:pt x="363" y="124"/>
                        <a:pt x="432" y="96"/>
                      </a:cubicBezTo>
                      <a:cubicBezTo>
                        <a:pt x="501" y="68"/>
                        <a:pt x="590" y="39"/>
                        <a:pt x="651" y="24"/>
                      </a:cubicBezTo>
                      <a:cubicBezTo>
                        <a:pt x="712" y="9"/>
                        <a:pt x="762" y="6"/>
                        <a:pt x="798" y="3"/>
                      </a:cubicBezTo>
                      <a:cubicBezTo>
                        <a:pt x="834" y="0"/>
                        <a:pt x="850" y="6"/>
                        <a:pt x="864" y="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525" name="Freeform 34"/>
              <p:cNvSpPr>
                <a:spLocks/>
              </p:cNvSpPr>
              <p:nvPr/>
            </p:nvSpPr>
            <p:spPr bwMode="auto">
              <a:xfrm>
                <a:off x="4272" y="921"/>
                <a:ext cx="3" cy="495"/>
              </a:xfrm>
              <a:custGeom>
                <a:avLst/>
                <a:gdLst>
                  <a:gd name="T0" fmla="*/ 3 w 3"/>
                  <a:gd name="T1" fmla="*/ 0 h 495"/>
                  <a:gd name="T2" fmla="*/ 0 w 3"/>
                  <a:gd name="T3" fmla="*/ 495 h 495"/>
                  <a:gd name="T4" fmla="*/ 0 60000 65536"/>
                  <a:gd name="T5" fmla="*/ 0 60000 65536"/>
                  <a:gd name="T6" fmla="*/ 0 w 3"/>
                  <a:gd name="T7" fmla="*/ 0 h 495"/>
                  <a:gd name="T8" fmla="*/ 3 w 3"/>
                  <a:gd name="T9" fmla="*/ 495 h 49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495">
                    <a:moveTo>
                      <a:pt x="3" y="0"/>
                    </a:moveTo>
                    <a:lnTo>
                      <a:pt x="0" y="495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6" name="Freeform 35"/>
              <p:cNvSpPr>
                <a:spLocks/>
              </p:cNvSpPr>
              <p:nvPr/>
            </p:nvSpPr>
            <p:spPr bwMode="auto">
              <a:xfrm>
                <a:off x="5154" y="531"/>
                <a:ext cx="1" cy="897"/>
              </a:xfrm>
              <a:custGeom>
                <a:avLst/>
                <a:gdLst>
                  <a:gd name="T0" fmla="*/ 0 w 1"/>
                  <a:gd name="T1" fmla="*/ 0 h 897"/>
                  <a:gd name="T2" fmla="*/ 0 w 1"/>
                  <a:gd name="T3" fmla="*/ 897 h 897"/>
                  <a:gd name="T4" fmla="*/ 0 60000 65536"/>
                  <a:gd name="T5" fmla="*/ 0 60000 65536"/>
                  <a:gd name="T6" fmla="*/ 0 w 1"/>
                  <a:gd name="T7" fmla="*/ 0 h 897"/>
                  <a:gd name="T8" fmla="*/ 1 w 1"/>
                  <a:gd name="T9" fmla="*/ 897 h 89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97">
                    <a:moveTo>
                      <a:pt x="0" y="0"/>
                    </a:moveTo>
                    <a:lnTo>
                      <a:pt x="0" y="897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27" name="Oval 36"/>
              <p:cNvSpPr>
                <a:spLocks noChangeArrowheads="1"/>
              </p:cNvSpPr>
              <p:nvPr/>
            </p:nvSpPr>
            <p:spPr bwMode="auto">
              <a:xfrm>
                <a:off x="4272" y="1320"/>
                <a:ext cx="882" cy="192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0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0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0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1528" name="Object 16"/>
              <p:cNvGraphicFramePr>
                <a:graphicFrameLocks noChangeAspect="1"/>
              </p:cNvGraphicFramePr>
              <p:nvPr/>
            </p:nvGraphicFramePr>
            <p:xfrm>
              <a:off x="4608" y="1336"/>
              <a:ext cx="200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3" name="Equation" r:id="rId31" imgW="200092" imgH="181008" progId="Equation.3">
                      <p:embed/>
                    </p:oleObj>
                  </mc:Choice>
                  <mc:Fallback>
                    <p:oleObj name="Equation" r:id="rId31" imgW="200092" imgH="18100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336"/>
                            <a:ext cx="200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1523" name="Object 15"/>
            <p:cNvGraphicFramePr>
              <a:graphicFrameLocks noChangeAspect="1"/>
            </p:cNvGraphicFramePr>
            <p:nvPr/>
          </p:nvGraphicFramePr>
          <p:xfrm>
            <a:off x="4344" y="184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" name="Equation" r:id="rId33" imgW="1663700" imgH="393700" progId="Equation.3">
                    <p:embed/>
                  </p:oleObj>
                </mc:Choice>
                <mc:Fallback>
                  <p:oleObj name="Equation" r:id="rId33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4" y="184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8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505716"/>
              </p:ext>
            </p:extLst>
          </p:nvPr>
        </p:nvGraphicFramePr>
        <p:xfrm>
          <a:off x="1866656" y="4672346"/>
          <a:ext cx="730920" cy="466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5" name="Equation" r:id="rId35" imgW="317160" imgH="203040" progId="Equation.DSMT4">
                  <p:embed/>
                </p:oleObj>
              </mc:Choice>
              <mc:Fallback>
                <p:oleObj name="Equation" r:id="rId35" imgW="317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6656" y="4672346"/>
                        <a:ext cx="730920" cy="466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29" name="Text Box 93"/>
          <p:cNvSpPr txBox="1">
            <a:spLocks noChangeArrowheads="1"/>
          </p:cNvSpPr>
          <p:nvPr/>
        </p:nvSpPr>
        <p:spPr bwMode="auto">
          <a:xfrm>
            <a:off x="2559194" y="4619699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 dirty="0">
                <a:solidFill>
                  <a:schemeClr val="tx1"/>
                </a:solidFill>
                <a:ea typeface="黑体" panose="02010609060101010101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的面积，</a:t>
            </a:r>
          </a:p>
        </p:txBody>
      </p:sp>
      <p:graphicFrame>
        <p:nvGraphicFramePr>
          <p:cNvPr id="11683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604211"/>
              </p:ext>
            </p:extLst>
          </p:nvPr>
        </p:nvGraphicFramePr>
        <p:xfrm>
          <a:off x="4801466" y="4619699"/>
          <a:ext cx="9906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" name="Equation" r:id="rId37" imgW="990170" imgH="812447" progId="Equation.DSMT4">
                  <p:embed/>
                </p:oleObj>
              </mc:Choice>
              <mc:Fallback>
                <p:oleObj name="Equation" r:id="rId37" imgW="990170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1466" y="4619699"/>
                        <a:ext cx="9906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4582381"/>
              </p:ext>
            </p:extLst>
          </p:nvPr>
        </p:nvGraphicFramePr>
        <p:xfrm>
          <a:off x="5861050" y="4619698"/>
          <a:ext cx="11303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7" name="Equation" r:id="rId39" imgW="1129810" imgH="812447" progId="Equation.DSMT4">
                  <p:embed/>
                </p:oleObj>
              </mc:Choice>
              <mc:Fallback>
                <p:oleObj name="Equation" r:id="rId39" imgW="1129810" imgH="81244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1050" y="4619698"/>
                        <a:ext cx="11303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3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018964"/>
              </p:ext>
            </p:extLst>
          </p:nvPr>
        </p:nvGraphicFramePr>
        <p:xfrm>
          <a:off x="7015774" y="4716056"/>
          <a:ext cx="14620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" name="Equation" r:id="rId41" imgW="634680" imgH="203040" progId="Equation.DSMT4">
                  <p:embed/>
                </p:oleObj>
              </mc:Choice>
              <mc:Fallback>
                <p:oleObj name="Equation" r:id="rId41" imgW="634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5774" y="4716056"/>
                        <a:ext cx="1462087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730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6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6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6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2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94976"/>
              </p:ext>
            </p:extLst>
          </p:nvPr>
        </p:nvGraphicFramePr>
        <p:xfrm>
          <a:off x="4712719" y="257970"/>
          <a:ext cx="1174944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6" name="Equation" r:id="rId4" imgW="711000" imgH="203040" progId="Equation.DSMT4">
                  <p:embed/>
                </p:oleObj>
              </mc:Choice>
              <mc:Fallback>
                <p:oleObj name="Equation" r:id="rId4" imgW="7110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719" y="257970"/>
                        <a:ext cx="1174944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85768"/>
              </p:ext>
            </p:extLst>
          </p:nvPr>
        </p:nvGraphicFramePr>
        <p:xfrm>
          <a:off x="2654896" y="252415"/>
          <a:ext cx="2116574" cy="4730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7" name="Equation" r:id="rId6" imgW="812520" imgH="203040" progId="Equation.DSMT4">
                  <p:embed/>
                </p:oleObj>
              </mc:Choice>
              <mc:Fallback>
                <p:oleObj name="Equation" r:id="rId6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896" y="252415"/>
                        <a:ext cx="2116574" cy="4730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0133315"/>
              </p:ext>
            </p:extLst>
          </p:nvPr>
        </p:nvGraphicFramePr>
        <p:xfrm>
          <a:off x="2376660" y="790058"/>
          <a:ext cx="1603030" cy="545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8" name="Equation" r:id="rId8" imgW="634680" imgH="215640" progId="Equation.DSMT4">
                  <p:embed/>
                </p:oleObj>
              </mc:Choice>
              <mc:Fallback>
                <p:oleObj name="Equation" r:id="rId8" imgW="634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660" y="790058"/>
                        <a:ext cx="1603030" cy="545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40226"/>
              </p:ext>
            </p:extLst>
          </p:nvPr>
        </p:nvGraphicFramePr>
        <p:xfrm>
          <a:off x="4021845" y="828677"/>
          <a:ext cx="1714500" cy="44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9" name="Equation" r:id="rId10" imgW="774360" imgH="203040" progId="Equation.DSMT4">
                  <p:embed/>
                </p:oleObj>
              </mc:Choice>
              <mc:Fallback>
                <p:oleObj name="Equation" r:id="rId10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1845" y="828677"/>
                        <a:ext cx="1714500" cy="449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58" name="Group 6"/>
          <p:cNvGrpSpPr>
            <a:grpSpLocks/>
          </p:cNvGrpSpPr>
          <p:nvPr/>
        </p:nvGrpSpPr>
        <p:grpSpPr bwMode="auto">
          <a:xfrm>
            <a:off x="7086600" y="601664"/>
            <a:ext cx="3352800" cy="2479675"/>
            <a:chOff x="192" y="2614"/>
            <a:chExt cx="2112" cy="1562"/>
          </a:xfrm>
        </p:grpSpPr>
        <p:sp>
          <p:nvSpPr>
            <p:cNvPr id="23622" name="Line 7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3" name="Line 8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4" name="Line 9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25" name="Object 39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0" name="Equation" r:id="rId12" imgW="253890" imgH="241195" progId="Equation.3">
                    <p:embed/>
                  </p:oleObj>
                </mc:Choice>
                <mc:Fallback>
                  <p:oleObj name="Equation" r:id="rId12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6" name="Object 40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1" name="Equation" r:id="rId14" imgW="253780" imgH="317225" progId="Equation.3">
                    <p:embed/>
                  </p:oleObj>
                </mc:Choice>
                <mc:Fallback>
                  <p:oleObj name="Equation" r:id="rId14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7" name="Object 41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2" name="Equation" r:id="rId16" imgW="203024" imgH="253780" progId="Equation.3">
                    <p:embed/>
                  </p:oleObj>
                </mc:Choice>
                <mc:Fallback>
                  <p:oleObj name="Equation" r:id="rId16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28" name="Object 42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3" name="Equation" r:id="rId18" imgW="203024" imgH="317225" progId="Equation.3">
                    <p:embed/>
                  </p:oleObj>
                </mc:Choice>
                <mc:Fallback>
                  <p:oleObj name="Equation" r:id="rId18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59" name="Object 6"/>
          <p:cNvGraphicFramePr>
            <a:graphicFrameLocks noChangeAspect="1"/>
          </p:cNvGraphicFramePr>
          <p:nvPr/>
        </p:nvGraphicFramePr>
        <p:xfrm>
          <a:off x="1771650" y="1560513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4" name="Equation" r:id="rId20" imgW="418918" imgH="393529" progId="Equation.3">
                  <p:embed/>
                </p:oleObj>
              </mc:Choice>
              <mc:Fallback>
                <p:oleObj name="Equation" r:id="rId20" imgW="41891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1560513"/>
                        <a:ext cx="41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7"/>
          <p:cNvGraphicFramePr>
            <a:graphicFrameLocks noChangeAspect="1"/>
          </p:cNvGraphicFramePr>
          <p:nvPr/>
        </p:nvGraphicFramePr>
        <p:xfrm>
          <a:off x="2190750" y="1550988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5" name="Equation" r:id="rId22" imgW="1752600" imgH="393700" progId="Equation.3">
                  <p:embed/>
                </p:oleObj>
              </mc:Choice>
              <mc:Fallback>
                <p:oleObj name="Equation" r:id="rId2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550988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8"/>
          <p:cNvGraphicFramePr>
            <a:graphicFrameLocks noChangeAspect="1"/>
          </p:cNvGraphicFramePr>
          <p:nvPr/>
        </p:nvGraphicFramePr>
        <p:xfrm>
          <a:off x="4032250" y="1447801"/>
          <a:ext cx="193040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6" name="Equation" r:id="rId24" imgW="1930400" imgH="812800" progId="Equation.3">
                  <p:embed/>
                </p:oleObj>
              </mc:Choice>
              <mc:Fallback>
                <p:oleObj name="Equation" r:id="rId24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1447801"/>
                        <a:ext cx="193040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Object 9"/>
          <p:cNvGraphicFramePr>
            <a:graphicFrameLocks noChangeAspect="1"/>
          </p:cNvGraphicFramePr>
          <p:nvPr/>
        </p:nvGraphicFramePr>
        <p:xfrm>
          <a:off x="5962650" y="1616075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Equation" r:id="rId26" imgW="583947" imgH="304668" progId="Equation.3">
                  <p:embed/>
                </p:oleObj>
              </mc:Choice>
              <mc:Fallback>
                <p:oleObj name="Equation" r:id="rId26" imgW="58394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1616075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10"/>
          <p:cNvGraphicFramePr>
            <a:graphicFrameLocks noChangeAspect="1"/>
          </p:cNvGraphicFramePr>
          <p:nvPr/>
        </p:nvGraphicFramePr>
        <p:xfrm>
          <a:off x="5956300" y="4827588"/>
          <a:ext cx="1282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8" name="Equation" r:id="rId28" imgW="1282700" imgH="419100" progId="Equation.3">
                  <p:embed/>
                </p:oleObj>
              </mc:Choice>
              <mc:Fallback>
                <p:oleObj name="Equation" r:id="rId28" imgW="12827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6300" y="4827588"/>
                        <a:ext cx="1282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Object 11"/>
          <p:cNvGraphicFramePr>
            <a:graphicFrameLocks noChangeAspect="1"/>
          </p:cNvGraphicFramePr>
          <p:nvPr/>
        </p:nvGraphicFramePr>
        <p:xfrm>
          <a:off x="1752600" y="2371725"/>
          <a:ext cx="457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9" name="Equation" r:id="rId30" imgW="457002" imgH="393529" progId="Equation.3">
                  <p:embed/>
                </p:oleObj>
              </mc:Choice>
              <mc:Fallback>
                <p:oleObj name="Equation" r:id="rId30" imgW="45700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371725"/>
                        <a:ext cx="457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Object 12"/>
          <p:cNvGraphicFramePr>
            <a:graphicFrameLocks noChangeAspect="1"/>
          </p:cNvGraphicFramePr>
          <p:nvPr/>
        </p:nvGraphicFramePr>
        <p:xfrm>
          <a:off x="2190750" y="2362200"/>
          <a:ext cx="175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0" name="Equation" r:id="rId32" imgW="1752600" imgH="393700" progId="Equation.3">
                  <p:embed/>
                </p:oleObj>
              </mc:Choice>
              <mc:Fallback>
                <p:oleObj name="Equation" r:id="rId32" imgW="1752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2362200"/>
                        <a:ext cx="1752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9"/>
          <p:cNvGrpSpPr>
            <a:grpSpLocks/>
          </p:cNvGrpSpPr>
          <p:nvPr/>
        </p:nvGrpSpPr>
        <p:grpSpPr bwMode="auto">
          <a:xfrm>
            <a:off x="8178800" y="2184400"/>
            <a:ext cx="2336800" cy="2476500"/>
            <a:chOff x="4192" y="1376"/>
            <a:chExt cx="1472" cy="1560"/>
          </a:xfrm>
        </p:grpSpPr>
        <p:sp>
          <p:nvSpPr>
            <p:cNvPr id="23611" name="Oval 80"/>
            <p:cNvSpPr>
              <a:spLocks noChangeArrowheads="1"/>
            </p:cNvSpPr>
            <p:nvPr/>
          </p:nvSpPr>
          <p:spPr bwMode="auto">
            <a:xfrm>
              <a:off x="4432" y="1376"/>
              <a:ext cx="88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3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3612" name="Object 37"/>
            <p:cNvGraphicFramePr>
              <a:graphicFrameLocks noChangeAspect="1"/>
            </p:cNvGraphicFramePr>
            <p:nvPr/>
          </p:nvGraphicFramePr>
          <p:xfrm>
            <a:off x="4768" y="1392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1" name="Equation" r:id="rId35" imgW="200092" imgH="181008" progId="Equation.3">
                    <p:embed/>
                  </p:oleObj>
                </mc:Choice>
                <mc:Fallback>
                  <p:oleObj name="Equation" r:id="rId35" imgW="200092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8" y="1392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613" name="Group 82"/>
            <p:cNvGrpSpPr>
              <a:grpSpLocks/>
            </p:cNvGrpSpPr>
            <p:nvPr/>
          </p:nvGrpSpPr>
          <p:grpSpPr bwMode="auto">
            <a:xfrm>
              <a:off x="4192" y="1478"/>
              <a:ext cx="1152" cy="1266"/>
              <a:chOff x="4032" y="1422"/>
              <a:chExt cx="1152" cy="1266"/>
            </a:xfrm>
          </p:grpSpPr>
          <p:grpSp>
            <p:nvGrpSpPr>
              <p:cNvPr id="23615" name="Group 83"/>
              <p:cNvGrpSpPr>
                <a:grpSpLocks/>
              </p:cNvGrpSpPr>
              <p:nvPr/>
            </p:nvGrpSpPr>
            <p:grpSpPr bwMode="auto">
              <a:xfrm>
                <a:off x="4032" y="1899"/>
                <a:ext cx="1152" cy="789"/>
                <a:chOff x="2688" y="2406"/>
                <a:chExt cx="1152" cy="789"/>
              </a:xfrm>
            </p:grpSpPr>
            <p:sp>
              <p:nvSpPr>
                <p:cNvPr id="23618" name="Oval 84"/>
                <p:cNvSpPr>
                  <a:spLocks noChangeArrowheads="1"/>
                </p:cNvSpPr>
                <p:nvPr/>
              </p:nvSpPr>
              <p:spPr bwMode="auto">
                <a:xfrm rot="1430325" flipV="1">
                  <a:off x="2880" y="2523"/>
                  <a:ext cx="960" cy="192"/>
                </a:xfrm>
                <a:prstGeom prst="ellipse">
                  <a:avLst/>
                </a:prstGeom>
                <a:solidFill>
                  <a:schemeClr val="accent2">
                    <a:alpha val="50195"/>
                  </a:schemeClr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Blip>
                      <a:blip r:embed="rId34"/>
                    </a:buBlip>
                    <a:defRPr kumimoji="1" sz="28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Blip>
                      <a:blip r:embed="rId34"/>
                    </a:buBlip>
                    <a:defRPr kumimoji="1" sz="24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Blip>
                      <a:blip r:embed="rId34"/>
                    </a:buBlip>
                    <a:defRPr kumimoji="1" sz="2000">
                      <a:solidFill>
                        <a:srgbClr val="000099"/>
                      </a:solidFill>
                      <a:latin typeface="Times New Roman" panose="02020603050405020304" pitchFamily="18" charset="0"/>
                      <a:ea typeface="华文中宋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00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3619" name="Freeform 85"/>
                <p:cNvSpPr>
                  <a:spLocks/>
                </p:cNvSpPr>
                <p:nvPr/>
              </p:nvSpPr>
              <p:spPr bwMode="auto">
                <a:xfrm flipV="1">
                  <a:off x="2688" y="2421"/>
                  <a:ext cx="1104" cy="774"/>
                </a:xfrm>
                <a:custGeom>
                  <a:avLst/>
                  <a:gdLst>
                    <a:gd name="T0" fmla="*/ 237 w 1104"/>
                    <a:gd name="T1" fmla="*/ 774 h 774"/>
                    <a:gd name="T2" fmla="*/ 291 w 1104"/>
                    <a:gd name="T3" fmla="*/ 756 h 774"/>
                    <a:gd name="T4" fmla="*/ 1104 w 1104"/>
                    <a:gd name="T5" fmla="*/ 384 h 774"/>
                    <a:gd name="T6" fmla="*/ 960 w 1104"/>
                    <a:gd name="T7" fmla="*/ 0 h 774"/>
                    <a:gd name="T8" fmla="*/ 0 w 1104"/>
                    <a:gd name="T9" fmla="*/ 576 h 774"/>
                    <a:gd name="T10" fmla="*/ 237 w 1104"/>
                    <a:gd name="T11" fmla="*/ 774 h 77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104"/>
                    <a:gd name="T19" fmla="*/ 0 h 774"/>
                    <a:gd name="T20" fmla="*/ 1104 w 1104"/>
                    <a:gd name="T21" fmla="*/ 774 h 77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104" h="774">
                      <a:moveTo>
                        <a:pt x="237" y="774"/>
                      </a:moveTo>
                      <a:cubicBezTo>
                        <a:pt x="255" y="768"/>
                        <a:pt x="291" y="756"/>
                        <a:pt x="291" y="756"/>
                      </a:cubicBezTo>
                      <a:lnTo>
                        <a:pt x="1104" y="384"/>
                      </a:lnTo>
                      <a:lnTo>
                        <a:pt x="960" y="0"/>
                      </a:lnTo>
                      <a:lnTo>
                        <a:pt x="0" y="576"/>
                      </a:lnTo>
                      <a:lnTo>
                        <a:pt x="237" y="774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rgbClr val="FCF3B5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0" name="Freeform 86"/>
                <p:cNvSpPr>
                  <a:spLocks/>
                </p:cNvSpPr>
                <p:nvPr/>
              </p:nvSpPr>
              <p:spPr bwMode="auto">
                <a:xfrm flipV="1">
                  <a:off x="2922" y="2406"/>
                  <a:ext cx="882" cy="698"/>
                </a:xfrm>
                <a:custGeom>
                  <a:avLst/>
                  <a:gdLst>
                    <a:gd name="T0" fmla="*/ 882 w 882"/>
                    <a:gd name="T1" fmla="*/ 293 h 698"/>
                    <a:gd name="T2" fmla="*/ 775 w 882"/>
                    <a:gd name="T3" fmla="*/ 149 h 698"/>
                    <a:gd name="T4" fmla="*/ 632 w 882"/>
                    <a:gd name="T5" fmla="*/ 53 h 698"/>
                    <a:gd name="T6" fmla="*/ 441 w 882"/>
                    <a:gd name="T7" fmla="*/ 8 h 698"/>
                    <a:gd name="T8" fmla="*/ 204 w 882"/>
                    <a:gd name="T9" fmla="*/ 101 h 698"/>
                    <a:gd name="T10" fmla="*/ 61 w 882"/>
                    <a:gd name="T11" fmla="*/ 341 h 698"/>
                    <a:gd name="T12" fmla="*/ 14 w 882"/>
                    <a:gd name="T13" fmla="*/ 533 h 698"/>
                    <a:gd name="T14" fmla="*/ 0 w 882"/>
                    <a:gd name="T15" fmla="*/ 698 h 69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882"/>
                    <a:gd name="T25" fmla="*/ 0 h 698"/>
                    <a:gd name="T26" fmla="*/ 882 w 882"/>
                    <a:gd name="T27" fmla="*/ 698 h 69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882" h="698">
                      <a:moveTo>
                        <a:pt x="882" y="293"/>
                      </a:moveTo>
                      <a:cubicBezTo>
                        <a:pt x="864" y="269"/>
                        <a:pt x="817" y="189"/>
                        <a:pt x="775" y="149"/>
                      </a:cubicBezTo>
                      <a:cubicBezTo>
                        <a:pt x="733" y="109"/>
                        <a:pt x="688" y="77"/>
                        <a:pt x="632" y="53"/>
                      </a:cubicBezTo>
                      <a:cubicBezTo>
                        <a:pt x="576" y="29"/>
                        <a:pt x="512" y="0"/>
                        <a:pt x="441" y="8"/>
                      </a:cubicBezTo>
                      <a:cubicBezTo>
                        <a:pt x="370" y="16"/>
                        <a:pt x="267" y="46"/>
                        <a:pt x="204" y="101"/>
                      </a:cubicBezTo>
                      <a:cubicBezTo>
                        <a:pt x="141" y="156"/>
                        <a:pt x="93" y="269"/>
                        <a:pt x="61" y="341"/>
                      </a:cubicBezTo>
                      <a:cubicBezTo>
                        <a:pt x="30" y="413"/>
                        <a:pt x="24" y="474"/>
                        <a:pt x="14" y="533"/>
                      </a:cubicBezTo>
                      <a:cubicBezTo>
                        <a:pt x="4" y="592"/>
                        <a:pt x="3" y="664"/>
                        <a:pt x="0" y="698"/>
                      </a:cubicBezTo>
                    </a:path>
                  </a:pathLst>
                </a:custGeom>
                <a:solidFill>
                  <a:schemeClr val="accent2">
                    <a:alpha val="50195"/>
                  </a:schemeClr>
                </a:solidFill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21" name="Freeform 87"/>
                <p:cNvSpPr>
                  <a:spLocks/>
                </p:cNvSpPr>
                <p:nvPr/>
              </p:nvSpPr>
              <p:spPr bwMode="auto">
                <a:xfrm flipV="1">
                  <a:off x="2922" y="2427"/>
                  <a:ext cx="864" cy="384"/>
                </a:xfrm>
                <a:custGeom>
                  <a:avLst/>
                  <a:gdLst>
                    <a:gd name="T0" fmla="*/ 0 w 864"/>
                    <a:gd name="T1" fmla="*/ 384 h 384"/>
                    <a:gd name="T2" fmla="*/ 24 w 864"/>
                    <a:gd name="T3" fmla="*/ 357 h 384"/>
                    <a:gd name="T4" fmla="*/ 51 w 864"/>
                    <a:gd name="T5" fmla="*/ 327 h 384"/>
                    <a:gd name="T6" fmla="*/ 96 w 864"/>
                    <a:gd name="T7" fmla="*/ 288 h 384"/>
                    <a:gd name="T8" fmla="*/ 240 w 864"/>
                    <a:gd name="T9" fmla="*/ 192 h 384"/>
                    <a:gd name="T10" fmla="*/ 432 w 864"/>
                    <a:gd name="T11" fmla="*/ 96 h 384"/>
                    <a:gd name="T12" fmla="*/ 651 w 864"/>
                    <a:gd name="T13" fmla="*/ 24 h 384"/>
                    <a:gd name="T14" fmla="*/ 798 w 864"/>
                    <a:gd name="T15" fmla="*/ 3 h 384"/>
                    <a:gd name="T16" fmla="*/ 864 w 864"/>
                    <a:gd name="T17" fmla="*/ 6 h 38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864"/>
                    <a:gd name="T28" fmla="*/ 0 h 384"/>
                    <a:gd name="T29" fmla="*/ 864 w 864"/>
                    <a:gd name="T30" fmla="*/ 384 h 38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864" h="384">
                      <a:moveTo>
                        <a:pt x="0" y="384"/>
                      </a:moveTo>
                      <a:cubicBezTo>
                        <a:pt x="3" y="380"/>
                        <a:pt x="16" y="366"/>
                        <a:pt x="24" y="357"/>
                      </a:cubicBezTo>
                      <a:cubicBezTo>
                        <a:pt x="32" y="348"/>
                        <a:pt x="39" y="338"/>
                        <a:pt x="51" y="327"/>
                      </a:cubicBezTo>
                      <a:cubicBezTo>
                        <a:pt x="63" y="316"/>
                        <a:pt x="65" y="310"/>
                        <a:pt x="96" y="288"/>
                      </a:cubicBezTo>
                      <a:cubicBezTo>
                        <a:pt x="127" y="266"/>
                        <a:pt x="184" y="224"/>
                        <a:pt x="240" y="192"/>
                      </a:cubicBezTo>
                      <a:cubicBezTo>
                        <a:pt x="296" y="160"/>
                        <a:pt x="363" y="124"/>
                        <a:pt x="432" y="96"/>
                      </a:cubicBezTo>
                      <a:cubicBezTo>
                        <a:pt x="501" y="68"/>
                        <a:pt x="590" y="39"/>
                        <a:pt x="651" y="24"/>
                      </a:cubicBezTo>
                      <a:cubicBezTo>
                        <a:pt x="712" y="9"/>
                        <a:pt x="762" y="6"/>
                        <a:pt x="798" y="3"/>
                      </a:cubicBezTo>
                      <a:cubicBezTo>
                        <a:pt x="834" y="0"/>
                        <a:pt x="850" y="6"/>
                        <a:pt x="864" y="6"/>
                      </a:cubicBezTo>
                    </a:path>
                  </a:pathLst>
                </a:custGeom>
                <a:noFill/>
                <a:ln w="2857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616" name="Line 88"/>
              <p:cNvSpPr>
                <a:spLocks noChangeShapeType="1"/>
              </p:cNvSpPr>
              <p:nvPr/>
            </p:nvSpPr>
            <p:spPr bwMode="auto">
              <a:xfrm>
                <a:off x="4275" y="1422"/>
                <a:ext cx="0" cy="49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7" name="Freeform 89"/>
              <p:cNvSpPr>
                <a:spLocks/>
              </p:cNvSpPr>
              <p:nvPr/>
            </p:nvSpPr>
            <p:spPr bwMode="auto">
              <a:xfrm>
                <a:off x="5155" y="1428"/>
                <a:ext cx="1" cy="873"/>
              </a:xfrm>
              <a:custGeom>
                <a:avLst/>
                <a:gdLst>
                  <a:gd name="T0" fmla="*/ 0 w 1"/>
                  <a:gd name="T1" fmla="*/ 0 h 873"/>
                  <a:gd name="T2" fmla="*/ 0 w 1"/>
                  <a:gd name="T3" fmla="*/ 873 h 873"/>
                  <a:gd name="T4" fmla="*/ 0 60000 65536"/>
                  <a:gd name="T5" fmla="*/ 0 60000 65536"/>
                  <a:gd name="T6" fmla="*/ 0 w 1"/>
                  <a:gd name="T7" fmla="*/ 0 h 873"/>
                  <a:gd name="T8" fmla="*/ 1 w 1"/>
                  <a:gd name="T9" fmla="*/ 873 h 87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873">
                    <a:moveTo>
                      <a:pt x="0" y="0"/>
                    </a:moveTo>
                    <a:lnTo>
                      <a:pt x="0" y="873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614" name="Object 38"/>
            <p:cNvGraphicFramePr>
              <a:graphicFrameLocks noChangeAspect="1"/>
            </p:cNvGraphicFramePr>
            <p:nvPr/>
          </p:nvGraphicFramePr>
          <p:xfrm>
            <a:off x="4616" y="268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2" name="Equation" r:id="rId37" imgW="1663700" imgH="393700" progId="Equation.3">
                    <p:embed/>
                  </p:oleObj>
                </mc:Choice>
                <mc:Fallback>
                  <p:oleObj name="Equation" r:id="rId37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68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899" name="Object 13"/>
          <p:cNvGraphicFramePr>
            <a:graphicFrameLocks noChangeAspect="1"/>
          </p:cNvGraphicFramePr>
          <p:nvPr/>
        </p:nvGraphicFramePr>
        <p:xfrm>
          <a:off x="4064000" y="2371725"/>
          <a:ext cx="193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3" name="Equation" r:id="rId39" imgW="1930400" imgH="393700" progId="Equation.3">
                  <p:embed/>
                </p:oleObj>
              </mc:Choice>
              <mc:Fallback>
                <p:oleObj name="Equation" r:id="rId39" imgW="19304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0" y="2371725"/>
                        <a:ext cx="193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8178800" y="76200"/>
            <a:ext cx="2266950" cy="2279650"/>
            <a:chOff x="4192" y="48"/>
            <a:chExt cx="1428" cy="1436"/>
          </a:xfrm>
        </p:grpSpPr>
        <p:grpSp>
          <p:nvGrpSpPr>
            <p:cNvPr id="23603" name="Group 93"/>
            <p:cNvGrpSpPr>
              <a:grpSpLocks/>
            </p:cNvGrpSpPr>
            <p:nvPr/>
          </p:nvGrpSpPr>
          <p:grpSpPr bwMode="auto">
            <a:xfrm>
              <a:off x="4192" y="200"/>
              <a:ext cx="1152" cy="789"/>
              <a:chOff x="3840" y="1296"/>
              <a:chExt cx="1152" cy="789"/>
            </a:xfrm>
          </p:grpSpPr>
          <p:sp>
            <p:nvSpPr>
              <p:cNvPr id="23607" name="Oval 94"/>
              <p:cNvSpPr>
                <a:spLocks noChangeArrowheads="1"/>
              </p:cNvSpPr>
              <p:nvPr/>
            </p:nvSpPr>
            <p:spPr bwMode="auto">
              <a:xfrm rot="-1430325">
                <a:off x="4032" y="1776"/>
                <a:ext cx="960" cy="192"/>
              </a:xfrm>
              <a:prstGeom prst="ellipse">
                <a:avLst/>
              </a:prstGeom>
              <a:solidFill>
                <a:schemeClr val="accent2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8" name="Freeform 95"/>
              <p:cNvSpPr>
                <a:spLocks/>
              </p:cNvSpPr>
              <p:nvPr/>
            </p:nvSpPr>
            <p:spPr bwMode="auto">
              <a:xfrm>
                <a:off x="3840" y="1296"/>
                <a:ext cx="1104" cy="774"/>
              </a:xfrm>
              <a:custGeom>
                <a:avLst/>
                <a:gdLst>
                  <a:gd name="T0" fmla="*/ 237 w 1104"/>
                  <a:gd name="T1" fmla="*/ 774 h 774"/>
                  <a:gd name="T2" fmla="*/ 291 w 1104"/>
                  <a:gd name="T3" fmla="*/ 756 h 774"/>
                  <a:gd name="T4" fmla="*/ 1104 w 1104"/>
                  <a:gd name="T5" fmla="*/ 384 h 774"/>
                  <a:gd name="T6" fmla="*/ 960 w 1104"/>
                  <a:gd name="T7" fmla="*/ 0 h 774"/>
                  <a:gd name="T8" fmla="*/ 0 w 1104"/>
                  <a:gd name="T9" fmla="*/ 576 h 774"/>
                  <a:gd name="T10" fmla="*/ 237 w 1104"/>
                  <a:gd name="T11" fmla="*/ 774 h 77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104"/>
                  <a:gd name="T19" fmla="*/ 0 h 774"/>
                  <a:gd name="T20" fmla="*/ 1104 w 1104"/>
                  <a:gd name="T21" fmla="*/ 774 h 77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104" h="774">
                    <a:moveTo>
                      <a:pt x="237" y="774"/>
                    </a:moveTo>
                    <a:cubicBezTo>
                      <a:pt x="255" y="768"/>
                      <a:pt x="291" y="756"/>
                      <a:pt x="291" y="756"/>
                    </a:cubicBezTo>
                    <a:lnTo>
                      <a:pt x="1104" y="384"/>
                    </a:lnTo>
                    <a:lnTo>
                      <a:pt x="960" y="0"/>
                    </a:lnTo>
                    <a:lnTo>
                      <a:pt x="0" y="576"/>
                    </a:lnTo>
                    <a:lnTo>
                      <a:pt x="237" y="774"/>
                    </a:lnTo>
                    <a:close/>
                  </a:path>
                </a:pathLst>
              </a:cu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rgbClr val="FCF3B5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9" name="Freeform 96"/>
              <p:cNvSpPr>
                <a:spLocks/>
              </p:cNvSpPr>
              <p:nvPr/>
            </p:nvSpPr>
            <p:spPr bwMode="auto">
              <a:xfrm>
                <a:off x="4074" y="1387"/>
                <a:ext cx="882" cy="698"/>
              </a:xfrm>
              <a:custGeom>
                <a:avLst/>
                <a:gdLst>
                  <a:gd name="T0" fmla="*/ 882 w 882"/>
                  <a:gd name="T1" fmla="*/ 293 h 698"/>
                  <a:gd name="T2" fmla="*/ 775 w 882"/>
                  <a:gd name="T3" fmla="*/ 149 h 698"/>
                  <a:gd name="T4" fmla="*/ 632 w 882"/>
                  <a:gd name="T5" fmla="*/ 53 h 698"/>
                  <a:gd name="T6" fmla="*/ 441 w 882"/>
                  <a:gd name="T7" fmla="*/ 8 h 698"/>
                  <a:gd name="T8" fmla="*/ 204 w 882"/>
                  <a:gd name="T9" fmla="*/ 101 h 698"/>
                  <a:gd name="T10" fmla="*/ 61 w 882"/>
                  <a:gd name="T11" fmla="*/ 341 h 698"/>
                  <a:gd name="T12" fmla="*/ 14 w 882"/>
                  <a:gd name="T13" fmla="*/ 533 h 698"/>
                  <a:gd name="T14" fmla="*/ 0 w 882"/>
                  <a:gd name="T15" fmla="*/ 698 h 69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882"/>
                  <a:gd name="T25" fmla="*/ 0 h 698"/>
                  <a:gd name="T26" fmla="*/ 882 w 882"/>
                  <a:gd name="T27" fmla="*/ 698 h 69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882" h="698">
                    <a:moveTo>
                      <a:pt x="882" y="293"/>
                    </a:moveTo>
                    <a:cubicBezTo>
                      <a:pt x="864" y="269"/>
                      <a:pt x="817" y="189"/>
                      <a:pt x="775" y="149"/>
                    </a:cubicBezTo>
                    <a:cubicBezTo>
                      <a:pt x="733" y="109"/>
                      <a:pt x="688" y="77"/>
                      <a:pt x="632" y="53"/>
                    </a:cubicBezTo>
                    <a:cubicBezTo>
                      <a:pt x="576" y="29"/>
                      <a:pt x="512" y="0"/>
                      <a:pt x="441" y="8"/>
                    </a:cubicBezTo>
                    <a:cubicBezTo>
                      <a:pt x="370" y="16"/>
                      <a:pt x="267" y="46"/>
                      <a:pt x="204" y="101"/>
                    </a:cubicBezTo>
                    <a:cubicBezTo>
                      <a:pt x="141" y="156"/>
                      <a:pt x="93" y="269"/>
                      <a:pt x="61" y="341"/>
                    </a:cubicBezTo>
                    <a:cubicBezTo>
                      <a:pt x="30" y="413"/>
                      <a:pt x="24" y="474"/>
                      <a:pt x="14" y="533"/>
                    </a:cubicBezTo>
                    <a:cubicBezTo>
                      <a:pt x="4" y="592"/>
                      <a:pt x="3" y="664"/>
                      <a:pt x="0" y="698"/>
                    </a:cubicBezTo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10" name="Freeform 97"/>
              <p:cNvSpPr>
                <a:spLocks/>
              </p:cNvSpPr>
              <p:nvPr/>
            </p:nvSpPr>
            <p:spPr bwMode="auto">
              <a:xfrm>
                <a:off x="4074" y="1680"/>
                <a:ext cx="864" cy="384"/>
              </a:xfrm>
              <a:custGeom>
                <a:avLst/>
                <a:gdLst>
                  <a:gd name="T0" fmla="*/ 0 w 864"/>
                  <a:gd name="T1" fmla="*/ 384 h 384"/>
                  <a:gd name="T2" fmla="*/ 24 w 864"/>
                  <a:gd name="T3" fmla="*/ 357 h 384"/>
                  <a:gd name="T4" fmla="*/ 51 w 864"/>
                  <a:gd name="T5" fmla="*/ 327 h 384"/>
                  <a:gd name="T6" fmla="*/ 96 w 864"/>
                  <a:gd name="T7" fmla="*/ 288 h 384"/>
                  <a:gd name="T8" fmla="*/ 240 w 864"/>
                  <a:gd name="T9" fmla="*/ 192 h 384"/>
                  <a:gd name="T10" fmla="*/ 432 w 864"/>
                  <a:gd name="T11" fmla="*/ 96 h 384"/>
                  <a:gd name="T12" fmla="*/ 651 w 864"/>
                  <a:gd name="T13" fmla="*/ 24 h 384"/>
                  <a:gd name="T14" fmla="*/ 798 w 864"/>
                  <a:gd name="T15" fmla="*/ 3 h 384"/>
                  <a:gd name="T16" fmla="*/ 864 w 864"/>
                  <a:gd name="T17" fmla="*/ 6 h 38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864"/>
                  <a:gd name="T28" fmla="*/ 0 h 384"/>
                  <a:gd name="T29" fmla="*/ 864 w 864"/>
                  <a:gd name="T30" fmla="*/ 384 h 384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864" h="384">
                    <a:moveTo>
                      <a:pt x="0" y="384"/>
                    </a:moveTo>
                    <a:cubicBezTo>
                      <a:pt x="3" y="380"/>
                      <a:pt x="16" y="366"/>
                      <a:pt x="24" y="357"/>
                    </a:cubicBezTo>
                    <a:cubicBezTo>
                      <a:pt x="32" y="348"/>
                      <a:pt x="39" y="338"/>
                      <a:pt x="51" y="327"/>
                    </a:cubicBezTo>
                    <a:cubicBezTo>
                      <a:pt x="63" y="316"/>
                      <a:pt x="65" y="310"/>
                      <a:pt x="96" y="288"/>
                    </a:cubicBezTo>
                    <a:cubicBezTo>
                      <a:pt x="127" y="266"/>
                      <a:pt x="184" y="224"/>
                      <a:pt x="240" y="192"/>
                    </a:cubicBezTo>
                    <a:cubicBezTo>
                      <a:pt x="296" y="160"/>
                      <a:pt x="363" y="124"/>
                      <a:pt x="432" y="96"/>
                    </a:cubicBezTo>
                    <a:cubicBezTo>
                      <a:pt x="501" y="68"/>
                      <a:pt x="590" y="39"/>
                      <a:pt x="651" y="24"/>
                    </a:cubicBezTo>
                    <a:cubicBezTo>
                      <a:pt x="712" y="9"/>
                      <a:pt x="762" y="6"/>
                      <a:pt x="798" y="3"/>
                    </a:cubicBezTo>
                    <a:cubicBezTo>
                      <a:pt x="834" y="0"/>
                      <a:pt x="850" y="6"/>
                      <a:pt x="864" y="6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604" name="Freeform 98"/>
            <p:cNvSpPr>
              <a:spLocks/>
            </p:cNvSpPr>
            <p:nvPr/>
          </p:nvSpPr>
          <p:spPr bwMode="auto">
            <a:xfrm>
              <a:off x="4432" y="977"/>
              <a:ext cx="3" cy="495"/>
            </a:xfrm>
            <a:custGeom>
              <a:avLst/>
              <a:gdLst>
                <a:gd name="T0" fmla="*/ 3 w 3"/>
                <a:gd name="T1" fmla="*/ 0 h 495"/>
                <a:gd name="T2" fmla="*/ 0 w 3"/>
                <a:gd name="T3" fmla="*/ 495 h 495"/>
                <a:gd name="T4" fmla="*/ 0 60000 65536"/>
                <a:gd name="T5" fmla="*/ 0 60000 65536"/>
                <a:gd name="T6" fmla="*/ 0 w 3"/>
                <a:gd name="T7" fmla="*/ 0 h 495"/>
                <a:gd name="T8" fmla="*/ 3 w 3"/>
                <a:gd name="T9" fmla="*/ 495 h 49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" h="495">
                  <a:moveTo>
                    <a:pt x="3" y="0"/>
                  </a:moveTo>
                  <a:lnTo>
                    <a:pt x="0" y="49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5" name="Freeform 99"/>
            <p:cNvSpPr>
              <a:spLocks/>
            </p:cNvSpPr>
            <p:nvPr/>
          </p:nvSpPr>
          <p:spPr bwMode="auto">
            <a:xfrm>
              <a:off x="5314" y="587"/>
              <a:ext cx="1" cy="897"/>
            </a:xfrm>
            <a:custGeom>
              <a:avLst/>
              <a:gdLst>
                <a:gd name="T0" fmla="*/ 0 w 1"/>
                <a:gd name="T1" fmla="*/ 0 h 897"/>
                <a:gd name="T2" fmla="*/ 0 w 1"/>
                <a:gd name="T3" fmla="*/ 897 h 897"/>
                <a:gd name="T4" fmla="*/ 0 60000 65536"/>
                <a:gd name="T5" fmla="*/ 0 60000 65536"/>
                <a:gd name="T6" fmla="*/ 0 w 1"/>
                <a:gd name="T7" fmla="*/ 0 h 897"/>
                <a:gd name="T8" fmla="*/ 1 w 1"/>
                <a:gd name="T9" fmla="*/ 897 h 8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7">
                  <a:moveTo>
                    <a:pt x="0" y="0"/>
                  </a:moveTo>
                  <a:lnTo>
                    <a:pt x="0" y="89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606" name="Object 36"/>
            <p:cNvGraphicFramePr>
              <a:graphicFrameLocks noChangeAspect="1"/>
            </p:cNvGraphicFramePr>
            <p:nvPr/>
          </p:nvGraphicFramePr>
          <p:xfrm>
            <a:off x="4436" y="48"/>
            <a:ext cx="11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4" name="Equation" r:id="rId41" imgW="1879600" imgH="393700" progId="Equation.3">
                    <p:embed/>
                  </p:oleObj>
                </mc:Choice>
                <mc:Fallback>
                  <p:oleObj name="Equation" r:id="rId41" imgW="18796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6" y="48"/>
                          <a:ext cx="11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0" name="Object 14"/>
          <p:cNvGraphicFramePr>
            <a:graphicFrameLocks noChangeAspect="1"/>
          </p:cNvGraphicFramePr>
          <p:nvPr/>
        </p:nvGraphicFramePr>
        <p:xfrm>
          <a:off x="3276600" y="2998788"/>
          <a:ext cx="2209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5" name="Equation" r:id="rId43" imgW="2209800" imgH="812800" progId="Equation.3">
                  <p:embed/>
                </p:oleObj>
              </mc:Choice>
              <mc:Fallback>
                <p:oleObj name="Equation" r:id="rId43" imgW="22098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998788"/>
                        <a:ext cx="2209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9461500" y="1447800"/>
            <a:ext cx="292100" cy="1600200"/>
            <a:chOff x="4944" y="912"/>
            <a:chExt cx="184" cy="1008"/>
          </a:xfrm>
        </p:grpSpPr>
        <p:graphicFrame>
          <p:nvGraphicFramePr>
            <p:cNvPr id="23601" name="Object 34"/>
            <p:cNvGraphicFramePr>
              <a:graphicFrameLocks noChangeAspect="1"/>
            </p:cNvGraphicFramePr>
            <p:nvPr/>
          </p:nvGraphicFramePr>
          <p:xfrm>
            <a:off x="4944" y="91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6" name="Equation" r:id="rId45" imgW="291973" imgH="304668" progId="Equation.3">
                    <p:embed/>
                  </p:oleObj>
                </mc:Choice>
                <mc:Fallback>
                  <p:oleObj name="Equation" r:id="rId4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1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2" name="Object 35"/>
            <p:cNvGraphicFramePr>
              <a:graphicFrameLocks noChangeAspect="1"/>
            </p:cNvGraphicFramePr>
            <p:nvPr/>
          </p:nvGraphicFramePr>
          <p:xfrm>
            <a:off x="4944" y="1728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7" name="Equation" r:id="rId47" imgW="291973" imgH="304668" progId="Equation.3">
                    <p:embed/>
                  </p:oleObj>
                </mc:Choice>
                <mc:Fallback>
                  <p:oleObj name="Equation" r:id="rId47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728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1" name="Object 15"/>
          <p:cNvGraphicFramePr>
            <a:graphicFrameLocks noChangeAspect="1"/>
          </p:cNvGraphicFramePr>
          <p:nvPr/>
        </p:nvGraphicFramePr>
        <p:xfrm>
          <a:off x="5486400" y="3167063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8" name="Equation" r:id="rId48" imgW="583947" imgH="304668" progId="Equation.3">
                  <p:embed/>
                </p:oleObj>
              </mc:Choice>
              <mc:Fallback>
                <p:oleObj name="Equation" r:id="rId48" imgW="583947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67063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911282"/>
              </p:ext>
            </p:extLst>
          </p:nvPr>
        </p:nvGraphicFramePr>
        <p:xfrm>
          <a:off x="2516696" y="4002605"/>
          <a:ext cx="837183" cy="47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9" name="Equation" r:id="rId50" imgW="355320" imgH="203040" progId="Equation.DSMT4">
                  <p:embed/>
                </p:oleObj>
              </mc:Choice>
              <mc:Fallback>
                <p:oleObj name="Equation" r:id="rId50" imgW="355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696" y="4002605"/>
                        <a:ext cx="837183" cy="4783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3" name="Object 17"/>
          <p:cNvGraphicFramePr>
            <a:graphicFrameLocks noChangeAspect="1"/>
          </p:cNvGraphicFramePr>
          <p:nvPr/>
        </p:nvGraphicFramePr>
        <p:xfrm>
          <a:off x="3276600" y="3913188"/>
          <a:ext cx="1930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0" name="Equation" r:id="rId52" imgW="1930400" imgH="812800" progId="Equation.3">
                  <p:embed/>
                </p:oleObj>
              </mc:Choice>
              <mc:Fallback>
                <p:oleObj name="Equation" r:id="rId52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13188"/>
                        <a:ext cx="1930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4" name="Object 18"/>
          <p:cNvGraphicFramePr>
            <a:graphicFrameLocks noChangeAspect="1"/>
          </p:cNvGraphicFramePr>
          <p:nvPr/>
        </p:nvGraphicFramePr>
        <p:xfrm>
          <a:off x="5219700" y="4043363"/>
          <a:ext cx="800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1" name="Equation" r:id="rId53" imgW="799753" imgH="304668" progId="Equation.3">
                  <p:embed/>
                </p:oleObj>
              </mc:Choice>
              <mc:Fallback>
                <p:oleObj name="Equation" r:id="rId53" imgW="799753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043363"/>
                        <a:ext cx="800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9"/>
          <p:cNvGraphicFramePr>
            <a:graphicFrameLocks noChangeAspect="1"/>
          </p:cNvGraphicFramePr>
          <p:nvPr/>
        </p:nvGraphicFramePr>
        <p:xfrm>
          <a:off x="1741488" y="4879976"/>
          <a:ext cx="4381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2" name="Equation" r:id="rId55" imgW="457002" imgH="393529" progId="Equation.3">
                  <p:embed/>
                </p:oleObj>
              </mc:Choice>
              <mc:Fallback>
                <p:oleObj name="Equation" r:id="rId55" imgW="457002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4879976"/>
                        <a:ext cx="43815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134066"/>
              </p:ext>
            </p:extLst>
          </p:nvPr>
        </p:nvGraphicFramePr>
        <p:xfrm>
          <a:off x="2314287" y="4840918"/>
          <a:ext cx="160615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3" name="Equation" r:id="rId57" imgW="723600" imgH="203040" progId="Equation.DSMT4">
                  <p:embed/>
                </p:oleObj>
              </mc:Choice>
              <mc:Fallback>
                <p:oleObj name="Equation" r:id="rId57" imgW="723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287" y="4840918"/>
                        <a:ext cx="160615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2"/>
          <p:cNvGrpSpPr>
            <a:grpSpLocks/>
          </p:cNvGrpSpPr>
          <p:nvPr/>
        </p:nvGrpSpPr>
        <p:grpSpPr bwMode="auto">
          <a:xfrm>
            <a:off x="7086600" y="4267201"/>
            <a:ext cx="3352800" cy="2479675"/>
            <a:chOff x="192" y="2614"/>
            <a:chExt cx="2112" cy="1562"/>
          </a:xfrm>
        </p:grpSpPr>
        <p:sp>
          <p:nvSpPr>
            <p:cNvPr id="23594" name="Line 113"/>
            <p:cNvSpPr>
              <a:spLocks noChangeShapeType="1"/>
            </p:cNvSpPr>
            <p:nvPr/>
          </p:nvSpPr>
          <p:spPr bwMode="auto">
            <a:xfrm>
              <a:off x="672" y="3408"/>
              <a:ext cx="1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Line 114"/>
            <p:cNvSpPr>
              <a:spLocks noChangeShapeType="1"/>
            </p:cNvSpPr>
            <p:nvPr/>
          </p:nvSpPr>
          <p:spPr bwMode="auto">
            <a:xfrm flipV="1">
              <a:off x="672" y="2614"/>
              <a:ext cx="0" cy="7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6" name="Line 115"/>
            <p:cNvSpPr>
              <a:spLocks noChangeShapeType="1"/>
            </p:cNvSpPr>
            <p:nvPr/>
          </p:nvSpPr>
          <p:spPr bwMode="auto">
            <a:xfrm flipH="1">
              <a:off x="192" y="3408"/>
              <a:ext cx="48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3597" name="Object 30"/>
            <p:cNvGraphicFramePr>
              <a:graphicFrameLocks noChangeAspect="1"/>
            </p:cNvGraphicFramePr>
            <p:nvPr/>
          </p:nvGraphicFramePr>
          <p:xfrm>
            <a:off x="288" y="4024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4" name="Equation" r:id="rId59" imgW="253890" imgH="241195" progId="Equation.3">
                    <p:embed/>
                  </p:oleObj>
                </mc:Choice>
                <mc:Fallback>
                  <p:oleObj name="Equation" r:id="rId59" imgW="253890" imgH="24119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4024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8" name="Object 31"/>
            <p:cNvGraphicFramePr>
              <a:graphicFrameLocks noChangeAspect="1"/>
            </p:cNvGraphicFramePr>
            <p:nvPr/>
          </p:nvGraphicFramePr>
          <p:xfrm>
            <a:off x="2080" y="3496"/>
            <a:ext cx="16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5" name="Equation" r:id="rId60" imgW="253780" imgH="317225" progId="Equation.3">
                    <p:embed/>
                  </p:oleObj>
                </mc:Choice>
                <mc:Fallback>
                  <p:oleObj name="Equation" r:id="rId60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0" y="3496"/>
                          <a:ext cx="16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99" name="Object 32"/>
            <p:cNvGraphicFramePr>
              <a:graphicFrameLocks noChangeAspect="1"/>
            </p:cNvGraphicFramePr>
            <p:nvPr/>
          </p:nvGraphicFramePr>
          <p:xfrm>
            <a:off x="448" y="2715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6" name="Equation" r:id="rId61" imgW="203024" imgH="253780" progId="Equation.3">
                    <p:embed/>
                  </p:oleObj>
                </mc:Choice>
                <mc:Fallback>
                  <p:oleObj name="Equation" r:id="rId61" imgW="203024" imgH="2537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" y="2715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33"/>
            <p:cNvGraphicFramePr>
              <a:graphicFrameLocks noChangeAspect="1"/>
            </p:cNvGraphicFramePr>
            <p:nvPr/>
          </p:nvGraphicFramePr>
          <p:xfrm>
            <a:off x="672" y="3408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7" name="Equation" r:id="rId62" imgW="203024" imgH="317225" progId="Equation.3">
                    <p:embed/>
                  </p:oleObj>
                </mc:Choice>
                <mc:Fallback>
                  <p:oleObj name="Equation" r:id="rId62" imgW="203024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408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8378826" y="5029200"/>
            <a:ext cx="1743075" cy="1443038"/>
            <a:chOff x="4318" y="3168"/>
            <a:chExt cx="1098" cy="909"/>
          </a:xfrm>
        </p:grpSpPr>
        <p:grpSp>
          <p:nvGrpSpPr>
            <p:cNvPr id="23587" name="Group 120"/>
            <p:cNvGrpSpPr>
              <a:grpSpLocks/>
            </p:cNvGrpSpPr>
            <p:nvPr/>
          </p:nvGrpSpPr>
          <p:grpSpPr bwMode="auto">
            <a:xfrm>
              <a:off x="4318" y="3444"/>
              <a:ext cx="870" cy="633"/>
              <a:chOff x="4318" y="3444"/>
              <a:chExt cx="870" cy="633"/>
            </a:xfrm>
          </p:grpSpPr>
          <p:sp>
            <p:nvSpPr>
              <p:cNvPr id="23589" name="Freeform 121"/>
              <p:cNvSpPr>
                <a:spLocks/>
              </p:cNvSpPr>
              <p:nvPr/>
            </p:nvSpPr>
            <p:spPr bwMode="auto">
              <a:xfrm>
                <a:off x="5187" y="3507"/>
                <a:ext cx="1" cy="204"/>
              </a:xfrm>
              <a:custGeom>
                <a:avLst/>
                <a:gdLst>
                  <a:gd name="T0" fmla="*/ 0 w 1"/>
                  <a:gd name="T1" fmla="*/ 0 h 204"/>
                  <a:gd name="T2" fmla="*/ 0 w 1"/>
                  <a:gd name="T3" fmla="*/ 204 h 204"/>
                  <a:gd name="T4" fmla="*/ 0 60000 65536"/>
                  <a:gd name="T5" fmla="*/ 0 60000 65536"/>
                  <a:gd name="T6" fmla="*/ 0 w 1"/>
                  <a:gd name="T7" fmla="*/ 0 h 204"/>
                  <a:gd name="T8" fmla="*/ 1 w 1"/>
                  <a:gd name="T9" fmla="*/ 204 h 2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04">
                    <a:moveTo>
                      <a:pt x="0" y="0"/>
                    </a:moveTo>
                    <a:lnTo>
                      <a:pt x="0" y="20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Freeform 122"/>
              <p:cNvSpPr>
                <a:spLocks/>
              </p:cNvSpPr>
              <p:nvPr/>
            </p:nvSpPr>
            <p:spPr bwMode="auto">
              <a:xfrm>
                <a:off x="4320" y="3708"/>
                <a:ext cx="1" cy="294"/>
              </a:xfrm>
              <a:custGeom>
                <a:avLst/>
                <a:gdLst>
                  <a:gd name="T0" fmla="*/ 0 w 1"/>
                  <a:gd name="T1" fmla="*/ 0 h 294"/>
                  <a:gd name="T2" fmla="*/ 0 w 1"/>
                  <a:gd name="T3" fmla="*/ 294 h 294"/>
                  <a:gd name="T4" fmla="*/ 0 60000 65536"/>
                  <a:gd name="T5" fmla="*/ 0 60000 65536"/>
                  <a:gd name="T6" fmla="*/ 0 w 1"/>
                  <a:gd name="T7" fmla="*/ 0 h 294"/>
                  <a:gd name="T8" fmla="*/ 1 w 1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94">
                    <a:moveTo>
                      <a:pt x="0" y="0"/>
                    </a:moveTo>
                    <a:lnTo>
                      <a:pt x="0" y="294"/>
                    </a:ln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Freeform 123"/>
              <p:cNvSpPr>
                <a:spLocks/>
              </p:cNvSpPr>
              <p:nvPr/>
            </p:nvSpPr>
            <p:spPr bwMode="auto">
              <a:xfrm>
                <a:off x="4318" y="3618"/>
                <a:ext cx="632" cy="459"/>
              </a:xfrm>
              <a:custGeom>
                <a:avLst/>
                <a:gdLst>
                  <a:gd name="T0" fmla="*/ 365 w 632"/>
                  <a:gd name="T1" fmla="*/ 0 h 459"/>
                  <a:gd name="T2" fmla="*/ 338 w 632"/>
                  <a:gd name="T3" fmla="*/ 18 h 459"/>
                  <a:gd name="T4" fmla="*/ 320 w 632"/>
                  <a:gd name="T5" fmla="*/ 24 h 459"/>
                  <a:gd name="T6" fmla="*/ 299 w 632"/>
                  <a:gd name="T7" fmla="*/ 48 h 459"/>
                  <a:gd name="T8" fmla="*/ 269 w 632"/>
                  <a:gd name="T9" fmla="*/ 78 h 459"/>
                  <a:gd name="T10" fmla="*/ 200 w 632"/>
                  <a:gd name="T11" fmla="*/ 123 h 459"/>
                  <a:gd name="T12" fmla="*/ 146 w 632"/>
                  <a:gd name="T13" fmla="*/ 162 h 459"/>
                  <a:gd name="T14" fmla="*/ 116 w 632"/>
                  <a:gd name="T15" fmla="*/ 192 h 459"/>
                  <a:gd name="T16" fmla="*/ 83 w 632"/>
                  <a:gd name="T17" fmla="*/ 219 h 459"/>
                  <a:gd name="T18" fmla="*/ 56 w 632"/>
                  <a:gd name="T19" fmla="*/ 240 h 459"/>
                  <a:gd name="T20" fmla="*/ 50 w 632"/>
                  <a:gd name="T21" fmla="*/ 249 h 459"/>
                  <a:gd name="T22" fmla="*/ 41 w 632"/>
                  <a:gd name="T23" fmla="*/ 255 h 459"/>
                  <a:gd name="T24" fmla="*/ 26 w 632"/>
                  <a:gd name="T25" fmla="*/ 306 h 459"/>
                  <a:gd name="T26" fmla="*/ 17 w 632"/>
                  <a:gd name="T27" fmla="*/ 333 h 459"/>
                  <a:gd name="T28" fmla="*/ 20 w 632"/>
                  <a:gd name="T29" fmla="*/ 399 h 459"/>
                  <a:gd name="T30" fmla="*/ 173 w 632"/>
                  <a:gd name="T31" fmla="*/ 459 h 459"/>
                  <a:gd name="T32" fmla="*/ 284 w 632"/>
                  <a:gd name="T33" fmla="*/ 447 h 459"/>
                  <a:gd name="T34" fmla="*/ 320 w 632"/>
                  <a:gd name="T35" fmla="*/ 432 h 459"/>
                  <a:gd name="T36" fmla="*/ 338 w 632"/>
                  <a:gd name="T37" fmla="*/ 426 h 459"/>
                  <a:gd name="T38" fmla="*/ 383 w 632"/>
                  <a:gd name="T39" fmla="*/ 399 h 459"/>
                  <a:gd name="T40" fmla="*/ 422 w 632"/>
                  <a:gd name="T41" fmla="*/ 369 h 459"/>
                  <a:gd name="T42" fmla="*/ 452 w 632"/>
                  <a:gd name="T43" fmla="*/ 336 h 459"/>
                  <a:gd name="T44" fmla="*/ 470 w 632"/>
                  <a:gd name="T45" fmla="*/ 324 h 459"/>
                  <a:gd name="T46" fmla="*/ 497 w 632"/>
                  <a:gd name="T47" fmla="*/ 294 h 459"/>
                  <a:gd name="T48" fmla="*/ 527 w 632"/>
                  <a:gd name="T49" fmla="*/ 261 h 459"/>
                  <a:gd name="T50" fmla="*/ 545 w 632"/>
                  <a:gd name="T51" fmla="*/ 249 h 459"/>
                  <a:gd name="T52" fmla="*/ 557 w 632"/>
                  <a:gd name="T53" fmla="*/ 237 h 459"/>
                  <a:gd name="T54" fmla="*/ 560 w 632"/>
                  <a:gd name="T55" fmla="*/ 228 h 459"/>
                  <a:gd name="T56" fmla="*/ 569 w 632"/>
                  <a:gd name="T57" fmla="*/ 222 h 459"/>
                  <a:gd name="T58" fmla="*/ 593 w 632"/>
                  <a:gd name="T59" fmla="*/ 201 h 459"/>
                  <a:gd name="T60" fmla="*/ 632 w 632"/>
                  <a:gd name="T61" fmla="*/ 171 h 459"/>
                  <a:gd name="T62" fmla="*/ 617 w 632"/>
                  <a:gd name="T63" fmla="*/ 174 h 459"/>
                  <a:gd name="T64" fmla="*/ 359 w 632"/>
                  <a:gd name="T65" fmla="*/ 3 h 459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632"/>
                  <a:gd name="T100" fmla="*/ 0 h 459"/>
                  <a:gd name="T101" fmla="*/ 632 w 632"/>
                  <a:gd name="T102" fmla="*/ 459 h 459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632" h="459">
                    <a:moveTo>
                      <a:pt x="365" y="0"/>
                    </a:moveTo>
                    <a:cubicBezTo>
                      <a:pt x="356" y="6"/>
                      <a:pt x="347" y="12"/>
                      <a:pt x="338" y="18"/>
                    </a:cubicBezTo>
                    <a:cubicBezTo>
                      <a:pt x="333" y="22"/>
                      <a:pt x="320" y="24"/>
                      <a:pt x="320" y="24"/>
                    </a:cubicBezTo>
                    <a:cubicBezTo>
                      <a:pt x="306" y="45"/>
                      <a:pt x="314" y="38"/>
                      <a:pt x="299" y="48"/>
                    </a:cubicBezTo>
                    <a:cubicBezTo>
                      <a:pt x="292" y="59"/>
                      <a:pt x="280" y="71"/>
                      <a:pt x="269" y="78"/>
                    </a:cubicBezTo>
                    <a:cubicBezTo>
                      <a:pt x="255" y="99"/>
                      <a:pt x="224" y="115"/>
                      <a:pt x="200" y="123"/>
                    </a:cubicBezTo>
                    <a:cubicBezTo>
                      <a:pt x="180" y="130"/>
                      <a:pt x="163" y="151"/>
                      <a:pt x="146" y="162"/>
                    </a:cubicBezTo>
                    <a:cubicBezTo>
                      <a:pt x="139" y="173"/>
                      <a:pt x="127" y="185"/>
                      <a:pt x="116" y="192"/>
                    </a:cubicBezTo>
                    <a:cubicBezTo>
                      <a:pt x="107" y="205"/>
                      <a:pt x="98" y="214"/>
                      <a:pt x="83" y="219"/>
                    </a:cubicBezTo>
                    <a:cubicBezTo>
                      <a:pt x="75" y="227"/>
                      <a:pt x="56" y="240"/>
                      <a:pt x="56" y="240"/>
                    </a:cubicBezTo>
                    <a:cubicBezTo>
                      <a:pt x="54" y="243"/>
                      <a:pt x="53" y="246"/>
                      <a:pt x="50" y="249"/>
                    </a:cubicBezTo>
                    <a:cubicBezTo>
                      <a:pt x="47" y="252"/>
                      <a:pt x="43" y="252"/>
                      <a:pt x="41" y="255"/>
                    </a:cubicBezTo>
                    <a:cubicBezTo>
                      <a:pt x="33" y="266"/>
                      <a:pt x="31" y="292"/>
                      <a:pt x="26" y="306"/>
                    </a:cubicBezTo>
                    <a:cubicBezTo>
                      <a:pt x="23" y="315"/>
                      <a:pt x="17" y="333"/>
                      <a:pt x="17" y="333"/>
                    </a:cubicBezTo>
                    <a:cubicBezTo>
                      <a:pt x="19" y="356"/>
                      <a:pt x="0" y="386"/>
                      <a:pt x="20" y="399"/>
                    </a:cubicBezTo>
                    <a:cubicBezTo>
                      <a:pt x="39" y="455"/>
                      <a:pt x="122" y="453"/>
                      <a:pt x="173" y="459"/>
                    </a:cubicBezTo>
                    <a:cubicBezTo>
                      <a:pt x="222" y="457"/>
                      <a:pt x="242" y="457"/>
                      <a:pt x="284" y="447"/>
                    </a:cubicBezTo>
                    <a:cubicBezTo>
                      <a:pt x="299" y="443"/>
                      <a:pt x="307" y="438"/>
                      <a:pt x="320" y="432"/>
                    </a:cubicBezTo>
                    <a:cubicBezTo>
                      <a:pt x="326" y="429"/>
                      <a:pt x="338" y="426"/>
                      <a:pt x="338" y="426"/>
                    </a:cubicBezTo>
                    <a:cubicBezTo>
                      <a:pt x="346" y="414"/>
                      <a:pt x="369" y="406"/>
                      <a:pt x="383" y="399"/>
                    </a:cubicBezTo>
                    <a:cubicBezTo>
                      <a:pt x="393" y="385"/>
                      <a:pt x="408" y="379"/>
                      <a:pt x="422" y="369"/>
                    </a:cubicBezTo>
                    <a:cubicBezTo>
                      <a:pt x="429" y="358"/>
                      <a:pt x="442" y="344"/>
                      <a:pt x="452" y="336"/>
                    </a:cubicBezTo>
                    <a:cubicBezTo>
                      <a:pt x="457" y="331"/>
                      <a:pt x="470" y="324"/>
                      <a:pt x="470" y="324"/>
                    </a:cubicBezTo>
                    <a:cubicBezTo>
                      <a:pt x="474" y="312"/>
                      <a:pt x="486" y="301"/>
                      <a:pt x="497" y="294"/>
                    </a:cubicBezTo>
                    <a:cubicBezTo>
                      <a:pt x="504" y="283"/>
                      <a:pt x="517" y="269"/>
                      <a:pt x="527" y="261"/>
                    </a:cubicBezTo>
                    <a:cubicBezTo>
                      <a:pt x="532" y="256"/>
                      <a:pt x="545" y="249"/>
                      <a:pt x="545" y="249"/>
                    </a:cubicBezTo>
                    <a:cubicBezTo>
                      <a:pt x="553" y="225"/>
                      <a:pt x="541" y="253"/>
                      <a:pt x="557" y="237"/>
                    </a:cubicBezTo>
                    <a:cubicBezTo>
                      <a:pt x="559" y="235"/>
                      <a:pt x="558" y="230"/>
                      <a:pt x="560" y="228"/>
                    </a:cubicBezTo>
                    <a:cubicBezTo>
                      <a:pt x="562" y="225"/>
                      <a:pt x="566" y="224"/>
                      <a:pt x="569" y="222"/>
                    </a:cubicBezTo>
                    <a:cubicBezTo>
                      <a:pt x="575" y="213"/>
                      <a:pt x="593" y="201"/>
                      <a:pt x="593" y="201"/>
                    </a:cubicBezTo>
                    <a:cubicBezTo>
                      <a:pt x="599" y="182"/>
                      <a:pt x="618" y="181"/>
                      <a:pt x="632" y="171"/>
                    </a:cubicBezTo>
                    <a:cubicBezTo>
                      <a:pt x="620" y="167"/>
                      <a:pt x="625" y="166"/>
                      <a:pt x="617" y="174"/>
                    </a:cubicBezTo>
                    <a:lnTo>
                      <a:pt x="359" y="3"/>
                    </a:lnTo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2" name="Oval 124"/>
              <p:cNvSpPr>
                <a:spLocks noChangeArrowheads="1"/>
              </p:cNvSpPr>
              <p:nvPr/>
            </p:nvSpPr>
            <p:spPr bwMode="auto">
              <a:xfrm>
                <a:off x="4320" y="3618"/>
                <a:ext cx="864" cy="174"/>
              </a:xfrm>
              <a:prstGeom prst="ellipse">
                <a:avLst/>
              </a:prstGeom>
              <a:solidFill>
                <a:schemeClr val="accent1">
                  <a:alpha val="50195"/>
                </a:schemeClr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Blip>
                    <a:blip r:embed="rId34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4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4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93" name="Freeform 125"/>
              <p:cNvSpPr>
                <a:spLocks/>
              </p:cNvSpPr>
              <p:nvPr/>
            </p:nvSpPr>
            <p:spPr bwMode="auto">
              <a:xfrm>
                <a:off x="4672" y="3444"/>
                <a:ext cx="509" cy="348"/>
              </a:xfrm>
              <a:custGeom>
                <a:avLst/>
                <a:gdLst>
                  <a:gd name="T0" fmla="*/ 272 w 509"/>
                  <a:gd name="T1" fmla="*/ 348 h 348"/>
                  <a:gd name="T2" fmla="*/ 5 w 509"/>
                  <a:gd name="T3" fmla="*/ 177 h 348"/>
                  <a:gd name="T4" fmla="*/ 29 w 509"/>
                  <a:gd name="T5" fmla="*/ 159 h 348"/>
                  <a:gd name="T6" fmla="*/ 95 w 509"/>
                  <a:gd name="T7" fmla="*/ 114 h 348"/>
                  <a:gd name="T8" fmla="*/ 122 w 509"/>
                  <a:gd name="T9" fmla="*/ 96 h 348"/>
                  <a:gd name="T10" fmla="*/ 209 w 509"/>
                  <a:gd name="T11" fmla="*/ 51 h 348"/>
                  <a:gd name="T12" fmla="*/ 386 w 509"/>
                  <a:gd name="T13" fmla="*/ 0 h 348"/>
                  <a:gd name="T14" fmla="*/ 479 w 509"/>
                  <a:gd name="T15" fmla="*/ 15 h 348"/>
                  <a:gd name="T16" fmla="*/ 509 w 509"/>
                  <a:gd name="T17" fmla="*/ 69 h 348"/>
                  <a:gd name="T18" fmla="*/ 413 w 509"/>
                  <a:gd name="T19" fmla="*/ 240 h 348"/>
                  <a:gd name="T20" fmla="*/ 386 w 509"/>
                  <a:gd name="T21" fmla="*/ 258 h 348"/>
                  <a:gd name="T22" fmla="*/ 344 w 509"/>
                  <a:gd name="T23" fmla="*/ 294 h 348"/>
                  <a:gd name="T24" fmla="*/ 287 w 509"/>
                  <a:gd name="T25" fmla="*/ 330 h 348"/>
                  <a:gd name="T26" fmla="*/ 260 w 509"/>
                  <a:gd name="T27" fmla="*/ 342 h 348"/>
                  <a:gd name="T28" fmla="*/ 272 w 509"/>
                  <a:gd name="T29" fmla="*/ 348 h 34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09"/>
                  <a:gd name="T46" fmla="*/ 0 h 348"/>
                  <a:gd name="T47" fmla="*/ 509 w 509"/>
                  <a:gd name="T48" fmla="*/ 348 h 348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09" h="348">
                    <a:moveTo>
                      <a:pt x="272" y="348"/>
                    </a:moveTo>
                    <a:lnTo>
                      <a:pt x="5" y="177"/>
                    </a:lnTo>
                    <a:cubicBezTo>
                      <a:pt x="48" y="215"/>
                      <a:pt x="0" y="169"/>
                      <a:pt x="29" y="159"/>
                    </a:cubicBezTo>
                    <a:cubicBezTo>
                      <a:pt x="36" y="139"/>
                      <a:pt x="77" y="126"/>
                      <a:pt x="95" y="114"/>
                    </a:cubicBezTo>
                    <a:cubicBezTo>
                      <a:pt x="105" y="108"/>
                      <a:pt x="111" y="100"/>
                      <a:pt x="122" y="96"/>
                    </a:cubicBezTo>
                    <a:cubicBezTo>
                      <a:pt x="141" y="68"/>
                      <a:pt x="182" y="69"/>
                      <a:pt x="209" y="51"/>
                    </a:cubicBezTo>
                    <a:cubicBezTo>
                      <a:pt x="271" y="10"/>
                      <a:pt x="312" y="6"/>
                      <a:pt x="386" y="0"/>
                    </a:cubicBezTo>
                    <a:cubicBezTo>
                      <a:pt x="455" y="3"/>
                      <a:pt x="438" y="1"/>
                      <a:pt x="479" y="15"/>
                    </a:cubicBezTo>
                    <a:cubicBezTo>
                      <a:pt x="490" y="32"/>
                      <a:pt x="503" y="50"/>
                      <a:pt x="509" y="69"/>
                    </a:cubicBezTo>
                    <a:cubicBezTo>
                      <a:pt x="501" y="126"/>
                      <a:pt x="468" y="213"/>
                      <a:pt x="413" y="240"/>
                    </a:cubicBezTo>
                    <a:cubicBezTo>
                      <a:pt x="402" y="245"/>
                      <a:pt x="398" y="254"/>
                      <a:pt x="386" y="258"/>
                    </a:cubicBezTo>
                    <a:cubicBezTo>
                      <a:pt x="375" y="269"/>
                      <a:pt x="358" y="289"/>
                      <a:pt x="344" y="294"/>
                    </a:cubicBezTo>
                    <a:cubicBezTo>
                      <a:pt x="338" y="312"/>
                      <a:pt x="305" y="322"/>
                      <a:pt x="287" y="330"/>
                    </a:cubicBezTo>
                    <a:cubicBezTo>
                      <a:pt x="274" y="336"/>
                      <a:pt x="259" y="337"/>
                      <a:pt x="260" y="342"/>
                    </a:cubicBezTo>
                    <a:cubicBezTo>
                      <a:pt x="261" y="346"/>
                      <a:pt x="268" y="346"/>
                      <a:pt x="272" y="348"/>
                    </a:cubicBezTo>
                    <a:close/>
                  </a:path>
                </a:pathLst>
              </a:custGeom>
              <a:solidFill>
                <a:schemeClr val="accent2">
                  <a:alpha val="50195"/>
                </a:schemeClr>
              </a:solidFill>
              <a:ln w="28575" cmpd="sng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23588" name="Object 29"/>
            <p:cNvGraphicFramePr>
              <a:graphicFrameLocks noChangeAspect="1"/>
            </p:cNvGraphicFramePr>
            <p:nvPr/>
          </p:nvGraphicFramePr>
          <p:xfrm>
            <a:off x="4368" y="3168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78" name="Equation" r:id="rId63" imgW="1552687" imgH="276351" progId="Equation.3">
                    <p:embed/>
                  </p:oleObj>
                </mc:Choice>
                <mc:Fallback>
                  <p:oleObj name="Equation" r:id="rId63" imgW="1552687" imgH="2763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5907" name="Object 21"/>
          <p:cNvGraphicFramePr>
            <a:graphicFrameLocks noChangeAspect="1"/>
          </p:cNvGraphicFramePr>
          <p:nvPr/>
        </p:nvGraphicFramePr>
        <p:xfrm>
          <a:off x="3975100" y="4751388"/>
          <a:ext cx="19304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9" name="Equation" r:id="rId65" imgW="1930400" imgH="812800" progId="Equation.3">
                  <p:embed/>
                </p:oleObj>
              </mc:Choice>
              <mc:Fallback>
                <p:oleObj name="Equation" r:id="rId65" imgW="19304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751388"/>
                        <a:ext cx="19304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22"/>
          <p:cNvGraphicFramePr>
            <a:graphicFrameLocks noChangeAspect="1"/>
          </p:cNvGraphicFramePr>
          <p:nvPr/>
        </p:nvGraphicFramePr>
        <p:xfrm>
          <a:off x="9220200" y="5524500"/>
          <a:ext cx="330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0" name="Equation" r:id="rId66" imgW="219097" imgH="304667" progId="Equation.3">
                  <p:embed/>
                </p:oleObj>
              </mc:Choice>
              <mc:Fallback>
                <p:oleObj name="Equation" r:id="rId66" imgW="219097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200" y="5524500"/>
                        <a:ext cx="330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9" name="Object 23"/>
          <p:cNvGraphicFramePr>
            <a:graphicFrameLocks noChangeAspect="1"/>
          </p:cNvGraphicFramePr>
          <p:nvPr/>
        </p:nvGraphicFramePr>
        <p:xfrm>
          <a:off x="8604250" y="6057900"/>
          <a:ext cx="342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1" name="Equation" r:id="rId68" imgW="228779" imgH="304667" progId="Equation.3">
                  <p:embed/>
                </p:oleObj>
              </mc:Choice>
              <mc:Fallback>
                <p:oleObj name="Equation" r:id="rId68" imgW="228779" imgH="3046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6057900"/>
                        <a:ext cx="342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54821"/>
              </p:ext>
            </p:extLst>
          </p:nvPr>
        </p:nvGraphicFramePr>
        <p:xfrm>
          <a:off x="2639447" y="5598068"/>
          <a:ext cx="419099" cy="478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2" name="Equation" r:id="rId70" imgW="177480" imgH="203040" progId="Equation.DSMT4">
                  <p:embed/>
                </p:oleObj>
              </mc:Choice>
              <mc:Fallback>
                <p:oleObj name="Equation" r:id="rId70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9447" y="5598068"/>
                        <a:ext cx="419099" cy="478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318034"/>
              </p:ext>
            </p:extLst>
          </p:nvPr>
        </p:nvGraphicFramePr>
        <p:xfrm>
          <a:off x="3114109" y="5612129"/>
          <a:ext cx="1070769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3" name="Equation" r:id="rId72" imgW="482400" imgH="203040" progId="Equation.DSMT4">
                  <p:embed/>
                </p:oleObj>
              </mc:Choice>
              <mc:Fallback>
                <p:oleObj name="Equation" r:id="rId72" imgW="48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109" y="5612129"/>
                        <a:ext cx="1070769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500716"/>
              </p:ext>
            </p:extLst>
          </p:nvPr>
        </p:nvGraphicFramePr>
        <p:xfrm>
          <a:off x="4150746" y="5598068"/>
          <a:ext cx="1524930" cy="45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4" name="Equation" r:id="rId74" imgW="660240" imgH="215640" progId="Equation.DSMT4">
                  <p:embed/>
                </p:oleObj>
              </mc:Choice>
              <mc:Fallback>
                <p:oleObj name="Equation" r:id="rId74" imgW="660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0746" y="5598068"/>
                        <a:ext cx="1524930" cy="4508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970234"/>
              </p:ext>
            </p:extLst>
          </p:nvPr>
        </p:nvGraphicFramePr>
        <p:xfrm>
          <a:off x="1678748" y="6134271"/>
          <a:ext cx="256421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5" name="Equation" r:id="rId76" imgW="1155600" imgH="203040" progId="Equation.DSMT4">
                  <p:embed/>
                </p:oleObj>
              </mc:Choice>
              <mc:Fallback>
                <p:oleObj name="Equation" r:id="rId76" imgW="1155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8748" y="6134271"/>
                        <a:ext cx="256421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1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6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6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65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82681"/>
              </p:ext>
            </p:extLst>
          </p:nvPr>
        </p:nvGraphicFramePr>
        <p:xfrm>
          <a:off x="840508" y="1606550"/>
          <a:ext cx="10513292" cy="36674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06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99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4128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10228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24297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分割</a:t>
                      </a:r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近似求和</a:t>
                      </a:r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   取极限</a:t>
                      </a:r>
                    </a:p>
                  </a:txBody>
                  <a:tcPr marL="91443" marR="91443" marT="45729" marB="4572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274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610373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43" marR="91443" marT="45729" marB="4572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2562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89718"/>
              </p:ext>
            </p:extLst>
          </p:nvPr>
        </p:nvGraphicFramePr>
        <p:xfrm>
          <a:off x="1507190" y="2537044"/>
          <a:ext cx="1346200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Equation" r:id="rId4" imgW="685800" imgH="330200" progId="Equation.DSMT4">
                  <p:embed/>
                </p:oleObj>
              </mc:Choice>
              <mc:Fallback>
                <p:oleObj name="Equation" r:id="rId4" imgW="685800" imgH="330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7190" y="2537044"/>
                        <a:ext cx="1346200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587081"/>
              </p:ext>
            </p:extLst>
          </p:nvPr>
        </p:nvGraphicFramePr>
        <p:xfrm>
          <a:off x="996156" y="4013200"/>
          <a:ext cx="208756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Equation" r:id="rId6" imgW="977900" imgH="381000" progId="Equation.DSMT4">
                  <p:embed/>
                </p:oleObj>
              </mc:Choice>
              <mc:Fallback>
                <p:oleObj name="Equation" r:id="rId6" imgW="9779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56" y="4013200"/>
                        <a:ext cx="208756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998444"/>
              </p:ext>
            </p:extLst>
          </p:nvPr>
        </p:nvGraphicFramePr>
        <p:xfrm>
          <a:off x="3641583" y="2402899"/>
          <a:ext cx="2036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Equation" r:id="rId8" imgW="1016000" imgH="457200" progId="Equation.DSMT4">
                  <p:embed/>
                </p:oleObj>
              </mc:Choice>
              <mc:Fallback>
                <p:oleObj name="Equation" r:id="rId8" imgW="1016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1583" y="2402899"/>
                        <a:ext cx="203676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9753687"/>
              </p:ext>
            </p:extLst>
          </p:nvPr>
        </p:nvGraphicFramePr>
        <p:xfrm>
          <a:off x="3830495" y="3991769"/>
          <a:ext cx="1658937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Equation" r:id="rId10" imgW="927100" imgH="457200" progId="Equation.DSMT4">
                  <p:embed/>
                </p:oleObj>
              </mc:Choice>
              <mc:Fallback>
                <p:oleObj name="Equation" r:id="rId10" imgW="9271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495" y="3991769"/>
                        <a:ext cx="1658937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7562"/>
              </p:ext>
            </p:extLst>
          </p:nvPr>
        </p:nvGraphicFramePr>
        <p:xfrm>
          <a:off x="6229351" y="2046288"/>
          <a:ext cx="1493837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Equation" r:id="rId12" imgW="927100" imgH="901700" progId="Equation.DSMT4">
                  <p:embed/>
                </p:oleObj>
              </mc:Choice>
              <mc:Fallback>
                <p:oleObj name="Equation" r:id="rId12" imgW="927100" imgH="901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1" y="2046288"/>
                        <a:ext cx="1493837" cy="1452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9723670"/>
              </p:ext>
            </p:extLst>
          </p:nvPr>
        </p:nvGraphicFramePr>
        <p:xfrm>
          <a:off x="6168232" y="3672032"/>
          <a:ext cx="165100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Equation" r:id="rId14" imgW="1040948" imgH="901309" progId="Equation.DSMT4">
                  <p:embed/>
                </p:oleObj>
              </mc:Choice>
              <mc:Fallback>
                <p:oleObj name="Equation" r:id="rId14" imgW="1040948" imgH="90130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232" y="3672032"/>
                        <a:ext cx="1651000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5254"/>
              </p:ext>
            </p:extLst>
          </p:nvPr>
        </p:nvGraphicFramePr>
        <p:xfrm>
          <a:off x="8610600" y="2101994"/>
          <a:ext cx="1855788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Equation" r:id="rId16" imgW="1002865" imgH="723586" progId="Equation.DSMT4">
                  <p:embed/>
                </p:oleObj>
              </mc:Choice>
              <mc:Fallback>
                <p:oleObj name="Equation" r:id="rId16" imgW="1002865" imgH="72358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101994"/>
                        <a:ext cx="1855788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06236"/>
              </p:ext>
            </p:extLst>
          </p:nvPr>
        </p:nvGraphicFramePr>
        <p:xfrm>
          <a:off x="8449040" y="3763099"/>
          <a:ext cx="2579178" cy="1348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Equation" r:id="rId18" imgW="1384300" imgH="723900" progId="Equation.DSMT4">
                  <p:embed/>
                </p:oleObj>
              </mc:Choice>
              <mc:Fallback>
                <p:oleObj name="Equation" r:id="rId18" imgW="1384300" imgH="723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9040" y="3763099"/>
                        <a:ext cx="2579178" cy="1348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3" name="文本框 1"/>
          <p:cNvSpPr txBox="1">
            <a:spLocks noChangeArrowheads="1"/>
          </p:cNvSpPr>
          <p:nvPr/>
        </p:nvSpPr>
        <p:spPr bwMode="auto">
          <a:xfrm>
            <a:off x="4124325" y="915989"/>
            <a:ext cx="3430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两种积分的定义对照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364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084388" y="436563"/>
            <a:ext cx="3879850" cy="4064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三、二重积分的性质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3950726"/>
              </p:ext>
            </p:extLst>
          </p:nvPr>
        </p:nvGraphicFramePr>
        <p:xfrm>
          <a:off x="2135189" y="1004888"/>
          <a:ext cx="2534842" cy="93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3" imgW="1117440" imgH="380880" progId="Equation.DSMT4">
                  <p:embed/>
                </p:oleObj>
              </mc:Choice>
              <mc:Fallback>
                <p:oleObj name="Equation" r:id="rId3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1004888"/>
                        <a:ext cx="2534842" cy="93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543800" y="113665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k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为常数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11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605514"/>
              </p:ext>
            </p:extLst>
          </p:nvPr>
        </p:nvGraphicFramePr>
        <p:xfrm>
          <a:off x="2145904" y="1844047"/>
          <a:ext cx="3489326" cy="95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6" imgW="1701720" imgH="380880" progId="Equation.DSMT4">
                  <p:embed/>
                </p:oleObj>
              </mc:Choice>
              <mc:Fallback>
                <p:oleObj name="Equation" r:id="rId6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904" y="1844047"/>
                        <a:ext cx="3489326" cy="95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665556"/>
              </p:ext>
            </p:extLst>
          </p:nvPr>
        </p:nvGraphicFramePr>
        <p:xfrm>
          <a:off x="2111625" y="3165294"/>
          <a:ext cx="6283076" cy="14241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8" imgW="2908080" imgH="634680" progId="Equation.DSMT4">
                  <p:embed/>
                </p:oleObj>
              </mc:Choice>
              <mc:Fallback>
                <p:oleObj name="Equation" r:id="rId8" imgW="2908080" imgH="634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625" y="3165294"/>
                        <a:ext cx="6283076" cy="14241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2084388" y="5073650"/>
          <a:ext cx="3416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7" name="Equation" r:id="rId10" imgW="1428616" imgH="133337" progId="Equation.DSMT4">
                  <p:embed/>
                </p:oleObj>
              </mc:Choice>
              <mc:Fallback>
                <p:oleObj name="Equation" r:id="rId10" imgW="1428616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5073650"/>
                        <a:ext cx="3416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215185"/>
              </p:ext>
            </p:extLst>
          </p:nvPr>
        </p:nvGraphicFramePr>
        <p:xfrm>
          <a:off x="3614919" y="5605465"/>
          <a:ext cx="2613025" cy="873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8" name="Equation" r:id="rId12" imgW="1346040" imgH="380880" progId="Equation.DSMT4">
                  <p:embed/>
                </p:oleObj>
              </mc:Choice>
              <mc:Fallback>
                <p:oleObj name="Equation" r:id="rId12" imgW="13460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919" y="5605465"/>
                        <a:ext cx="2613025" cy="873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5" name="Text Box 9"/>
          <p:cNvSpPr txBox="1">
            <a:spLocks noChangeArrowheads="1"/>
          </p:cNvSpPr>
          <p:nvPr/>
        </p:nvSpPr>
        <p:spPr bwMode="auto">
          <a:xfrm>
            <a:off x="5594349" y="5080001"/>
            <a:ext cx="31226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 </a:t>
            </a:r>
          </a:p>
        </p:txBody>
      </p:sp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3103564" y="4576763"/>
          <a:ext cx="50434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9" name="Equation" r:id="rId14" imgW="2152605" imgH="143014" progId="Equation.DSMT4">
                  <p:embed/>
                </p:oleObj>
              </mc:Choice>
              <mc:Fallback>
                <p:oleObj name="Equation" r:id="rId14" imgW="215260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4" y="4576763"/>
                        <a:ext cx="50434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67822"/>
              </p:ext>
            </p:extLst>
          </p:nvPr>
        </p:nvGraphicFramePr>
        <p:xfrm>
          <a:off x="4670031" y="1003176"/>
          <a:ext cx="2483845" cy="92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0" name="Equation" r:id="rId16" imgW="1117440" imgH="380880" progId="Equation.DSMT4">
                  <p:embed/>
                </p:oleObj>
              </mc:Choice>
              <mc:Fallback>
                <p:oleObj name="Equation" r:id="rId16" imgW="1117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031" y="1003176"/>
                        <a:ext cx="2483845" cy="92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32863"/>
              </p:ext>
            </p:extLst>
          </p:nvPr>
        </p:nvGraphicFramePr>
        <p:xfrm>
          <a:off x="4041508" y="2409743"/>
          <a:ext cx="4205509" cy="952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1" name="Equation" r:id="rId18" imgW="1993680" imgH="380880" progId="Equation.DSMT4">
                  <p:embed/>
                </p:oleObj>
              </mc:Choice>
              <mc:Fallback>
                <p:oleObj name="Equation" r:id="rId18" imgW="1993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1508" y="2409743"/>
                        <a:ext cx="4205509" cy="952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8394701" y="4310063"/>
            <a:ext cx="2111375" cy="1435100"/>
            <a:chOff x="4006" y="2160"/>
            <a:chExt cx="1330" cy="904"/>
          </a:xfrm>
        </p:grpSpPr>
        <p:sp>
          <p:nvSpPr>
            <p:cNvPr id="26643" name="Freeform 56"/>
            <p:cNvSpPr>
              <a:spLocks/>
            </p:cNvSpPr>
            <p:nvPr/>
          </p:nvSpPr>
          <p:spPr bwMode="auto">
            <a:xfrm>
              <a:off x="4006" y="2160"/>
              <a:ext cx="1313" cy="756"/>
            </a:xfrm>
            <a:custGeom>
              <a:avLst/>
              <a:gdLst>
                <a:gd name="T0" fmla="*/ 35 w 1313"/>
                <a:gd name="T1" fmla="*/ 252 h 756"/>
                <a:gd name="T2" fmla="*/ 62 w 1313"/>
                <a:gd name="T3" fmla="*/ 513 h 756"/>
                <a:gd name="T4" fmla="*/ 206 w 1313"/>
                <a:gd name="T5" fmla="*/ 612 h 756"/>
                <a:gd name="T6" fmla="*/ 251 w 1313"/>
                <a:gd name="T7" fmla="*/ 630 h 756"/>
                <a:gd name="T8" fmla="*/ 323 w 1313"/>
                <a:gd name="T9" fmla="*/ 648 h 756"/>
                <a:gd name="T10" fmla="*/ 791 w 1313"/>
                <a:gd name="T11" fmla="*/ 756 h 756"/>
                <a:gd name="T12" fmla="*/ 1079 w 1313"/>
                <a:gd name="T13" fmla="*/ 738 h 756"/>
                <a:gd name="T14" fmla="*/ 1160 w 1313"/>
                <a:gd name="T15" fmla="*/ 711 h 756"/>
                <a:gd name="T16" fmla="*/ 1178 w 1313"/>
                <a:gd name="T17" fmla="*/ 684 h 756"/>
                <a:gd name="T18" fmla="*/ 1205 w 1313"/>
                <a:gd name="T19" fmla="*/ 666 h 756"/>
                <a:gd name="T20" fmla="*/ 1241 w 1313"/>
                <a:gd name="T21" fmla="*/ 612 h 756"/>
                <a:gd name="T22" fmla="*/ 1259 w 1313"/>
                <a:gd name="T23" fmla="*/ 585 h 756"/>
                <a:gd name="T24" fmla="*/ 1277 w 1313"/>
                <a:gd name="T25" fmla="*/ 558 h 756"/>
                <a:gd name="T26" fmla="*/ 1313 w 1313"/>
                <a:gd name="T27" fmla="*/ 369 h 756"/>
                <a:gd name="T28" fmla="*/ 1196 w 1313"/>
                <a:gd name="T29" fmla="*/ 135 h 756"/>
                <a:gd name="T30" fmla="*/ 1133 w 1313"/>
                <a:gd name="T31" fmla="*/ 90 h 756"/>
                <a:gd name="T32" fmla="*/ 971 w 1313"/>
                <a:gd name="T33" fmla="*/ 45 h 756"/>
                <a:gd name="T34" fmla="*/ 791 w 1313"/>
                <a:gd name="T35" fmla="*/ 0 h 756"/>
                <a:gd name="T36" fmla="*/ 179 w 1313"/>
                <a:gd name="T37" fmla="*/ 54 h 756"/>
                <a:gd name="T38" fmla="*/ 125 w 1313"/>
                <a:gd name="T39" fmla="*/ 90 h 756"/>
                <a:gd name="T40" fmla="*/ 98 w 1313"/>
                <a:gd name="T41" fmla="*/ 108 h 756"/>
                <a:gd name="T42" fmla="*/ 89 w 1313"/>
                <a:gd name="T43" fmla="*/ 135 h 756"/>
                <a:gd name="T44" fmla="*/ 62 w 1313"/>
                <a:gd name="T45" fmla="*/ 162 h 756"/>
                <a:gd name="T46" fmla="*/ 35 w 1313"/>
                <a:gd name="T47" fmla="*/ 252 h 75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13"/>
                <a:gd name="T73" fmla="*/ 0 h 756"/>
                <a:gd name="T74" fmla="*/ 1313 w 1313"/>
                <a:gd name="T75" fmla="*/ 756 h 75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13" h="756">
                  <a:moveTo>
                    <a:pt x="35" y="252"/>
                  </a:moveTo>
                  <a:cubicBezTo>
                    <a:pt x="38" y="339"/>
                    <a:pt x="0" y="451"/>
                    <a:pt x="62" y="513"/>
                  </a:cubicBezTo>
                  <a:cubicBezTo>
                    <a:pt x="94" y="545"/>
                    <a:pt x="164" y="589"/>
                    <a:pt x="206" y="612"/>
                  </a:cubicBezTo>
                  <a:cubicBezTo>
                    <a:pt x="220" y="620"/>
                    <a:pt x="236" y="625"/>
                    <a:pt x="251" y="630"/>
                  </a:cubicBezTo>
                  <a:cubicBezTo>
                    <a:pt x="275" y="637"/>
                    <a:pt x="323" y="648"/>
                    <a:pt x="323" y="648"/>
                  </a:cubicBezTo>
                  <a:cubicBezTo>
                    <a:pt x="439" y="726"/>
                    <a:pt x="659" y="737"/>
                    <a:pt x="791" y="756"/>
                  </a:cubicBezTo>
                  <a:cubicBezTo>
                    <a:pt x="887" y="750"/>
                    <a:pt x="984" y="750"/>
                    <a:pt x="1079" y="738"/>
                  </a:cubicBezTo>
                  <a:cubicBezTo>
                    <a:pt x="1107" y="735"/>
                    <a:pt x="1160" y="711"/>
                    <a:pt x="1160" y="711"/>
                  </a:cubicBezTo>
                  <a:cubicBezTo>
                    <a:pt x="1166" y="702"/>
                    <a:pt x="1170" y="692"/>
                    <a:pt x="1178" y="684"/>
                  </a:cubicBezTo>
                  <a:cubicBezTo>
                    <a:pt x="1186" y="676"/>
                    <a:pt x="1198" y="674"/>
                    <a:pt x="1205" y="666"/>
                  </a:cubicBezTo>
                  <a:cubicBezTo>
                    <a:pt x="1219" y="650"/>
                    <a:pt x="1229" y="630"/>
                    <a:pt x="1241" y="612"/>
                  </a:cubicBezTo>
                  <a:cubicBezTo>
                    <a:pt x="1247" y="603"/>
                    <a:pt x="1253" y="594"/>
                    <a:pt x="1259" y="585"/>
                  </a:cubicBezTo>
                  <a:cubicBezTo>
                    <a:pt x="1265" y="576"/>
                    <a:pt x="1277" y="558"/>
                    <a:pt x="1277" y="558"/>
                  </a:cubicBezTo>
                  <a:cubicBezTo>
                    <a:pt x="1293" y="495"/>
                    <a:pt x="1302" y="433"/>
                    <a:pt x="1313" y="369"/>
                  </a:cubicBezTo>
                  <a:cubicBezTo>
                    <a:pt x="1299" y="274"/>
                    <a:pt x="1300" y="170"/>
                    <a:pt x="1196" y="135"/>
                  </a:cubicBezTo>
                  <a:cubicBezTo>
                    <a:pt x="1192" y="132"/>
                    <a:pt x="1143" y="94"/>
                    <a:pt x="1133" y="90"/>
                  </a:cubicBezTo>
                  <a:cubicBezTo>
                    <a:pt x="1082" y="68"/>
                    <a:pt x="1025" y="58"/>
                    <a:pt x="971" y="45"/>
                  </a:cubicBezTo>
                  <a:cubicBezTo>
                    <a:pt x="910" y="30"/>
                    <a:pt x="853" y="10"/>
                    <a:pt x="791" y="0"/>
                  </a:cubicBezTo>
                  <a:cubicBezTo>
                    <a:pt x="530" y="6"/>
                    <a:pt x="396" y="0"/>
                    <a:pt x="179" y="54"/>
                  </a:cubicBezTo>
                  <a:cubicBezTo>
                    <a:pt x="161" y="66"/>
                    <a:pt x="143" y="78"/>
                    <a:pt x="125" y="90"/>
                  </a:cubicBezTo>
                  <a:cubicBezTo>
                    <a:pt x="116" y="96"/>
                    <a:pt x="98" y="108"/>
                    <a:pt x="98" y="108"/>
                  </a:cubicBezTo>
                  <a:cubicBezTo>
                    <a:pt x="95" y="117"/>
                    <a:pt x="94" y="127"/>
                    <a:pt x="89" y="135"/>
                  </a:cubicBezTo>
                  <a:cubicBezTo>
                    <a:pt x="82" y="146"/>
                    <a:pt x="68" y="151"/>
                    <a:pt x="62" y="162"/>
                  </a:cubicBezTo>
                  <a:cubicBezTo>
                    <a:pt x="53" y="178"/>
                    <a:pt x="35" y="227"/>
                    <a:pt x="35" y="252"/>
                  </a:cubicBez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6644" name="Object 13"/>
            <p:cNvGraphicFramePr>
              <a:graphicFrameLocks noChangeAspect="1"/>
            </p:cNvGraphicFramePr>
            <p:nvPr/>
          </p:nvGraphicFramePr>
          <p:xfrm>
            <a:off x="5136" y="28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52" name="Equation" r:id="rId20" imgW="317225" imgH="291847" progId="Equation.3">
                    <p:embed/>
                  </p:oleObj>
                </mc:Choice>
                <mc:Fallback>
                  <p:oleObj name="Equation" r:id="rId20" imgW="317225" imgH="29184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8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Freeform 58"/>
          <p:cNvSpPr>
            <a:spLocks/>
          </p:cNvSpPr>
          <p:nvPr/>
        </p:nvSpPr>
        <p:spPr bwMode="auto">
          <a:xfrm>
            <a:off x="9191625" y="3640138"/>
            <a:ext cx="1460500" cy="2413000"/>
          </a:xfrm>
          <a:custGeom>
            <a:avLst/>
            <a:gdLst>
              <a:gd name="T0" fmla="*/ 2147483646 w 920"/>
              <a:gd name="T1" fmla="*/ 2147483646 h 1520"/>
              <a:gd name="T2" fmla="*/ 2147483646 w 920"/>
              <a:gd name="T3" fmla="*/ 2147483646 h 1520"/>
              <a:gd name="T4" fmla="*/ 2147483646 w 920"/>
              <a:gd name="T5" fmla="*/ 2147483646 h 1520"/>
              <a:gd name="T6" fmla="*/ 2147483646 w 920"/>
              <a:gd name="T7" fmla="*/ 2147483646 h 1520"/>
              <a:gd name="T8" fmla="*/ 0 60000 65536"/>
              <a:gd name="T9" fmla="*/ 0 60000 65536"/>
              <a:gd name="T10" fmla="*/ 0 60000 65536"/>
              <a:gd name="T11" fmla="*/ 0 60000 65536"/>
              <a:gd name="T12" fmla="*/ 0 w 920"/>
              <a:gd name="T13" fmla="*/ 0 h 1520"/>
              <a:gd name="T14" fmla="*/ 920 w 920"/>
              <a:gd name="T15" fmla="*/ 1520 h 15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20" h="1520">
                <a:moveTo>
                  <a:pt x="840" y="80"/>
                </a:moveTo>
                <a:cubicBezTo>
                  <a:pt x="880" y="40"/>
                  <a:pt x="920" y="0"/>
                  <a:pt x="792" y="128"/>
                </a:cubicBezTo>
                <a:cubicBezTo>
                  <a:pt x="664" y="256"/>
                  <a:pt x="144" y="616"/>
                  <a:pt x="72" y="848"/>
                </a:cubicBezTo>
                <a:cubicBezTo>
                  <a:pt x="0" y="1080"/>
                  <a:pt x="180" y="1300"/>
                  <a:pt x="360" y="152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8716963" y="4530725"/>
          <a:ext cx="44450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3" name="Equation" r:id="rId22" imgW="393529" imgH="418918" progId="Equation.3">
                  <p:embed/>
                </p:oleObj>
              </mc:Choice>
              <mc:Fallback>
                <p:oleObj name="Equation" r:id="rId22" imgW="393529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6963" y="4530725"/>
                        <a:ext cx="44450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5"/>
          <p:cNvGraphicFramePr>
            <a:graphicFrameLocks noChangeAspect="1"/>
          </p:cNvGraphicFramePr>
          <p:nvPr/>
        </p:nvGraphicFramePr>
        <p:xfrm>
          <a:off x="9626600" y="4757738"/>
          <a:ext cx="419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54" name="Equation" r:id="rId24" imgW="419100" imgH="419100" progId="Equation.3">
                  <p:embed/>
                </p:oleObj>
              </mc:Choice>
              <mc:Fallback>
                <p:oleObj name="Equation" r:id="rId24" imgW="4191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6600" y="4757738"/>
                        <a:ext cx="419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右大括号 3"/>
          <p:cNvSpPr>
            <a:spLocks/>
          </p:cNvSpPr>
          <p:nvPr/>
        </p:nvSpPr>
        <p:spPr bwMode="auto">
          <a:xfrm>
            <a:off x="9409114" y="1111251"/>
            <a:ext cx="276225" cy="2187575"/>
          </a:xfrm>
          <a:prstGeom prst="rightBrace">
            <a:avLst>
              <a:gd name="adj1" fmla="val 8360"/>
              <a:gd name="adj2" fmla="val 48407"/>
            </a:avLst>
          </a:prstGeom>
          <a:noFill/>
          <a:ln w="222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9874648" y="1500189"/>
            <a:ext cx="615553" cy="1208087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线性性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7071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build="p" autoUpdateAnimBg="0"/>
      <p:bldP spid="91145" grpId="0" autoUpdateAnimBg="0"/>
      <p:bldP spid="16" grpId="0" animBg="1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2177383" y="1828801"/>
            <a:ext cx="22834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特别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由于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/>
        </p:nvGraphicFramePr>
        <p:xfrm>
          <a:off x="4224339" y="1739901"/>
          <a:ext cx="45354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7" name="Equation" r:id="rId4" imgW="2000205" imgH="152334" progId="Equation.DSMT4">
                  <p:embed/>
                </p:oleObj>
              </mc:Choice>
              <mc:Fallback>
                <p:oleObj name="Equation" r:id="rId4" imgW="2000205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4339" y="1739901"/>
                        <a:ext cx="45354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949303"/>
              </p:ext>
            </p:extLst>
          </p:nvPr>
        </p:nvGraphicFramePr>
        <p:xfrm>
          <a:off x="2900100" y="2135193"/>
          <a:ext cx="2871548" cy="113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8" name="Equation" r:id="rId6" imgW="1231560" imgH="495000" progId="Equation.DSMT4">
                  <p:embed/>
                </p:oleObj>
              </mc:Choice>
              <mc:Fallback>
                <p:oleObj name="Equation" r:id="rId6" imgW="123156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100" y="2135193"/>
                        <a:ext cx="2871548" cy="113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5" name="Text Box 5"/>
          <p:cNvSpPr txBox="1">
            <a:spLocks noChangeArrowheads="1"/>
          </p:cNvSpPr>
          <p:nvPr/>
        </p:nvSpPr>
        <p:spPr bwMode="auto">
          <a:xfrm>
            <a:off x="8183563" y="4683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473395"/>
              </p:ext>
            </p:extLst>
          </p:nvPr>
        </p:nvGraphicFramePr>
        <p:xfrm>
          <a:off x="3579224" y="996958"/>
          <a:ext cx="1982474" cy="888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9" name="Equation" r:id="rId8" imgW="914400" imgH="380880" progId="Equation.DSMT4">
                  <p:embed/>
                </p:oleObj>
              </mc:Choice>
              <mc:Fallback>
                <p:oleObj name="Equation" r:id="rId8" imgW="9144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224" y="996958"/>
                        <a:ext cx="1982474" cy="8884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634468"/>
              </p:ext>
            </p:extLst>
          </p:nvPr>
        </p:nvGraphicFramePr>
        <p:xfrm>
          <a:off x="5607050" y="991410"/>
          <a:ext cx="2032001" cy="868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0" name="Equation" r:id="rId10" imgW="1054080" imgH="380880" progId="Equation.DSMT4">
                  <p:embed/>
                </p:oleObj>
              </mc:Choice>
              <mc:Fallback>
                <p:oleObj name="Equation" r:id="rId10" imgW="10540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7050" y="991410"/>
                        <a:ext cx="2032001" cy="8683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8" name="Text Box 8"/>
          <p:cNvSpPr txBox="1">
            <a:spLocks noChangeArrowheads="1"/>
          </p:cNvSpPr>
          <p:nvPr/>
        </p:nvSpPr>
        <p:spPr bwMode="auto">
          <a:xfrm>
            <a:off x="2133600" y="457201"/>
            <a:ext cx="331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5.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保序性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若在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5232400" y="466725"/>
          <a:ext cx="1206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1" name="Equation" r:id="rId12" imgW="438195" imgH="114340" progId="Equation.DSMT4">
                  <p:embed/>
                </p:oleObj>
              </mc:Choice>
              <mc:Fallback>
                <p:oleObj name="Equation" r:id="rId12" imgW="438195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466725"/>
                        <a:ext cx="1206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0" name="Object 10"/>
          <p:cNvGraphicFramePr>
            <a:graphicFrameLocks noChangeAspect="1"/>
          </p:cNvGraphicFramePr>
          <p:nvPr/>
        </p:nvGraphicFramePr>
        <p:xfrm>
          <a:off x="6461125" y="514351"/>
          <a:ext cx="15636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2" name="Equation" r:id="rId14" imgW="609600" imgH="114340" progId="Equation.DSMT4">
                  <p:embed/>
                </p:oleObj>
              </mc:Choice>
              <mc:Fallback>
                <p:oleObj name="Equation" r:id="rId14" imgW="6096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25" y="514351"/>
                        <a:ext cx="15636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775082"/>
              </p:ext>
            </p:extLst>
          </p:nvPr>
        </p:nvGraphicFramePr>
        <p:xfrm>
          <a:off x="5731217" y="2324244"/>
          <a:ext cx="2685462" cy="88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3" name="Equation" r:id="rId16" imgW="1193760" imgH="380880" progId="Equation.DSMT4">
                  <p:embed/>
                </p:oleObj>
              </mc:Choice>
              <mc:Fallback>
                <p:oleObj name="Equation" r:id="rId16" imgW="1193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1217" y="2324244"/>
                        <a:ext cx="2685462" cy="888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2" name="Text Box 12"/>
          <p:cNvSpPr txBox="1">
            <a:spLocks noChangeArrowheads="1"/>
          </p:cNvSpPr>
          <p:nvPr/>
        </p:nvSpPr>
        <p:spPr bwMode="auto">
          <a:xfrm>
            <a:off x="2019300" y="3994150"/>
            <a:ext cx="28336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6. 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估值定理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</a:p>
        </p:txBody>
      </p:sp>
      <p:graphicFrame>
        <p:nvGraphicFramePr>
          <p:cNvPr id="92173" name="Object 13"/>
          <p:cNvGraphicFramePr>
            <a:graphicFrameLocks noChangeAspect="1"/>
          </p:cNvGraphicFramePr>
          <p:nvPr/>
        </p:nvGraphicFramePr>
        <p:xfrm>
          <a:off x="4598989" y="4008439"/>
          <a:ext cx="498792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4" name="Equation" r:id="rId18" imgW="2190616" imgH="190327" progId="Equation.DSMT4">
                  <p:embed/>
                </p:oleObj>
              </mc:Choice>
              <mc:Fallback>
                <p:oleObj name="Equation" r:id="rId18" imgW="2190616" imgH="19032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8989" y="4008439"/>
                        <a:ext cx="4987925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4" name="Text Box 14"/>
          <p:cNvSpPr txBox="1">
            <a:spLocks noChangeArrowheads="1"/>
          </p:cNvSpPr>
          <p:nvPr/>
        </p:nvSpPr>
        <p:spPr bwMode="auto">
          <a:xfrm>
            <a:off x="2066925" y="4559301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的面积为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graphicFrame>
        <p:nvGraphicFramePr>
          <p:cNvPr id="9217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9553"/>
              </p:ext>
            </p:extLst>
          </p:nvPr>
        </p:nvGraphicFramePr>
        <p:xfrm>
          <a:off x="3880896" y="5068887"/>
          <a:ext cx="3564934" cy="913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5" name="Equation" r:id="rId20" imgW="1752480" imgH="380880" progId="Equation.DSMT4">
                  <p:embed/>
                </p:oleObj>
              </mc:Choice>
              <mc:Fallback>
                <p:oleObj name="Equation" r:id="rId20" imgW="17524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0896" y="5068887"/>
                        <a:ext cx="3564934" cy="913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Text Box 16"/>
          <p:cNvSpPr txBox="1">
            <a:spLocks noChangeArrowheads="1"/>
          </p:cNvSpPr>
          <p:nvPr/>
        </p:nvSpPr>
        <p:spPr bwMode="auto">
          <a:xfrm>
            <a:off x="4456114" y="456088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2517776" y="3217864"/>
          <a:ext cx="213836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6" name="Equation" r:id="rId22" imgW="901309" imgH="215806" progId="Equation.DSMT4">
                  <p:embed/>
                </p:oleObj>
              </mc:Choice>
              <mc:Fallback>
                <p:oleObj name="Equation" r:id="rId22" imgW="901309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7776" y="3217864"/>
                        <a:ext cx="2138363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715402"/>
              </p:ext>
            </p:extLst>
          </p:nvPr>
        </p:nvGraphicFramePr>
        <p:xfrm>
          <a:off x="4851993" y="3112655"/>
          <a:ext cx="2885091" cy="888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67" name="Equation" r:id="rId24" imgW="1307880" imgH="380880" progId="Equation.DSMT4">
                  <p:embed/>
                </p:oleObj>
              </mc:Choice>
              <mc:Fallback>
                <p:oleObj name="Equation" r:id="rId24" imgW="13078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993" y="3112655"/>
                        <a:ext cx="2885091" cy="888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039101" y="3165476"/>
            <a:ext cx="1501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保号性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45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2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utoUpdateAnimBg="0"/>
      <p:bldP spid="92165" grpId="0" autoUpdateAnimBg="0"/>
      <p:bldP spid="92168" grpId="0" autoUpdateAnimBg="0"/>
      <p:bldP spid="92172" grpId="0" build="p" autoUpdateAnimBg="0"/>
      <p:bldP spid="92174" grpId="0" build="p" autoUpdateAnimBg="0"/>
      <p:bldP spid="92176" grpId="0" build="p" autoUpdateAnimBg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2133600" y="4572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.(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二重积分的中值定理</a:t>
            </a: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</a:p>
        </p:txBody>
      </p:sp>
      <p:graphicFrame>
        <p:nvGraphicFramePr>
          <p:cNvPr id="93187" name="Object 2"/>
          <p:cNvGraphicFramePr>
            <a:graphicFrameLocks noChangeAspect="1"/>
          </p:cNvGraphicFramePr>
          <p:nvPr/>
        </p:nvGraphicFramePr>
        <p:xfrm>
          <a:off x="6024564" y="519114"/>
          <a:ext cx="24082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8" name="Equation" r:id="rId4" imgW="904718" imgH="133337" progId="Equation.DSMT4">
                  <p:embed/>
                </p:oleObj>
              </mc:Choice>
              <mc:Fallback>
                <p:oleObj name="Equation" r:id="rId4" imgW="904718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4" y="519114"/>
                        <a:ext cx="2408237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8729252"/>
              </p:ext>
            </p:extLst>
          </p:nvPr>
        </p:nvGraphicFramePr>
        <p:xfrm>
          <a:off x="7983169" y="1128714"/>
          <a:ext cx="1555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59" name="Equation" r:id="rId6" imgW="609600" imgH="114340" progId="Equation.DSMT4">
                  <p:embed/>
                </p:oleObj>
              </mc:Choice>
              <mc:Fallback>
                <p:oleObj name="Equation" r:id="rId6" imgW="6096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3169" y="1128714"/>
                        <a:ext cx="1555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1217339"/>
              </p:ext>
            </p:extLst>
          </p:nvPr>
        </p:nvGraphicFramePr>
        <p:xfrm>
          <a:off x="3394491" y="1564745"/>
          <a:ext cx="4423629" cy="89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0" name="Equation" r:id="rId8" imgW="1955520" imgH="380880" progId="Equation.DSMT4">
                  <p:embed/>
                </p:oleObj>
              </mc:Choice>
              <mc:Fallback>
                <p:oleObj name="Equation" r:id="rId8" imgW="19555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491" y="1564745"/>
                        <a:ext cx="4423629" cy="893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2133600" y="2452688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由性质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6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可知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9319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766905"/>
              </p:ext>
            </p:extLst>
          </p:nvPr>
        </p:nvGraphicFramePr>
        <p:xfrm>
          <a:off x="3871914" y="2832871"/>
          <a:ext cx="3568700" cy="103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1" name="Equation" r:id="rId10" imgW="1650960" imgH="444240" progId="Equation.DSMT4">
                  <p:embed/>
                </p:oleObj>
              </mc:Choice>
              <mc:Fallback>
                <p:oleObj name="Equation" r:id="rId10" imgW="1650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1914" y="2832871"/>
                        <a:ext cx="3568700" cy="10382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1924787" y="3900488"/>
            <a:ext cx="55428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由连续函数介值定理</a:t>
            </a:r>
            <a:r>
              <a:rPr lang="en-US" altLang="zh-CN" b="1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至少有一点</a:t>
            </a:r>
          </a:p>
        </p:txBody>
      </p:sp>
      <p:graphicFrame>
        <p:nvGraphicFramePr>
          <p:cNvPr id="93193" name="Object 6"/>
          <p:cNvGraphicFramePr>
            <a:graphicFrameLocks noChangeAspect="1"/>
          </p:cNvGraphicFramePr>
          <p:nvPr/>
        </p:nvGraphicFramePr>
        <p:xfrm>
          <a:off x="7440614" y="3968751"/>
          <a:ext cx="1398587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2" name="Equation" r:id="rId12" imgW="571590" imgH="114340" progId="Equation.DSMT4">
                  <p:embed/>
                </p:oleObj>
              </mc:Choice>
              <mc:Fallback>
                <p:oleObj name="Equation" r:id="rId12" imgW="57159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614" y="3968751"/>
                        <a:ext cx="1398587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202894"/>
              </p:ext>
            </p:extLst>
          </p:nvPr>
        </p:nvGraphicFramePr>
        <p:xfrm>
          <a:off x="3486649" y="4351285"/>
          <a:ext cx="4057695" cy="100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3" name="Equation" r:id="rId14" imgW="1714320" imgH="444240" progId="Equation.DSMT4">
                  <p:embed/>
                </p:oleObj>
              </mc:Choice>
              <mc:Fallback>
                <p:oleObj name="Equation" r:id="rId14" imgW="171432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6649" y="4351285"/>
                        <a:ext cx="4057695" cy="1007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691448"/>
              </p:ext>
            </p:extLst>
          </p:nvPr>
        </p:nvGraphicFramePr>
        <p:xfrm>
          <a:off x="3528831" y="5467351"/>
          <a:ext cx="3911783" cy="903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4" name="Equation" r:id="rId16" imgW="1688760" imgH="380880" progId="Equation.DSMT4">
                  <p:embed/>
                </p:oleObj>
              </mc:Choice>
              <mc:Fallback>
                <p:oleObj name="Equation" r:id="rId16" imgW="168876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8831" y="5467351"/>
                        <a:ext cx="3911783" cy="903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6" name="Text Box 12"/>
          <p:cNvSpPr txBox="1">
            <a:spLocks noChangeArrowheads="1"/>
          </p:cNvSpPr>
          <p:nvPr/>
        </p:nvSpPr>
        <p:spPr bwMode="auto">
          <a:xfrm>
            <a:off x="8229600" y="533401"/>
            <a:ext cx="2286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在闭区域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</a:t>
            </a:r>
          </a:p>
        </p:txBody>
      </p:sp>
      <p:sp>
        <p:nvSpPr>
          <p:cNvPr id="93197" name="Text Box 13"/>
          <p:cNvSpPr txBox="1">
            <a:spLocks noChangeArrowheads="1"/>
          </p:cNvSpPr>
          <p:nvPr/>
        </p:nvSpPr>
        <p:spPr bwMode="auto">
          <a:xfrm>
            <a:off x="2730500" y="10668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93198" name="Text Box 14"/>
          <p:cNvSpPr txBox="1">
            <a:spLocks noChangeArrowheads="1"/>
          </p:cNvSpPr>
          <p:nvPr/>
        </p:nvSpPr>
        <p:spPr bwMode="auto">
          <a:xfrm>
            <a:off x="5332118" y="1066801"/>
            <a:ext cx="2984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则至少存在一点</a:t>
            </a:r>
          </a:p>
        </p:txBody>
      </p:sp>
      <p:sp>
        <p:nvSpPr>
          <p:cNvPr id="93199" name="Text Box 15"/>
          <p:cNvSpPr txBox="1">
            <a:spLocks noChangeArrowheads="1"/>
          </p:cNvSpPr>
          <p:nvPr/>
        </p:nvSpPr>
        <p:spPr bwMode="auto">
          <a:xfrm>
            <a:off x="9545320" y="1080293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8721725" y="3911601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</a:p>
        </p:txBody>
      </p:sp>
      <p:sp>
        <p:nvSpPr>
          <p:cNvPr id="93201" name="Text Box 17"/>
          <p:cNvSpPr txBox="1">
            <a:spLocks noChangeArrowheads="1"/>
          </p:cNvSpPr>
          <p:nvPr/>
        </p:nvSpPr>
        <p:spPr bwMode="auto">
          <a:xfrm>
            <a:off x="1811338" y="1066801"/>
            <a:ext cx="1147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连续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93202" name="Text Box 18"/>
          <p:cNvSpPr txBox="1">
            <a:spLocks noChangeArrowheads="1"/>
          </p:cNvSpPr>
          <p:nvPr/>
        </p:nvSpPr>
        <p:spPr bwMode="auto">
          <a:xfrm>
            <a:off x="2133601" y="5467350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7959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3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3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uild="p" autoUpdateAnimBg="0"/>
      <p:bldP spid="93190" grpId="0" autoUpdateAnimBg="0"/>
      <p:bldP spid="93192" grpId="0" autoUpdateAnimBg="0"/>
      <p:bldP spid="93196" grpId="0" autoUpdateAnimBg="0"/>
      <p:bldP spid="93197" grpId="0" autoUpdateAnimBg="0"/>
      <p:bldP spid="93198" grpId="0" autoUpdateAnimBg="0"/>
      <p:bldP spid="93199" grpId="0" autoUpdateAnimBg="0"/>
      <p:bldP spid="93200" grpId="0" autoUpdateAnimBg="0"/>
      <p:bldP spid="93201" grpId="0" autoUpdateAnimBg="0"/>
      <p:bldP spid="9320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2135188" y="220503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中值定理</a:t>
            </a:r>
          </a:p>
        </p:txBody>
      </p:sp>
      <p:graphicFrame>
        <p:nvGraphicFramePr>
          <p:cNvPr id="118815" name="Object 2"/>
          <p:cNvGraphicFramePr>
            <a:graphicFrameLocks noChangeAspect="1"/>
          </p:cNvGraphicFramePr>
          <p:nvPr/>
        </p:nvGraphicFramePr>
        <p:xfrm>
          <a:off x="3719513" y="2276476"/>
          <a:ext cx="64008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29" name="Equation" r:id="rId5" imgW="2743200" imgH="203200" progId="Equation.DSMT4">
                  <p:embed/>
                </p:oleObj>
              </mc:Choice>
              <mc:Fallback>
                <p:oleObj name="Equation" r:id="rId5" imgW="27432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276476"/>
                        <a:ext cx="64008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048250" y="3500439"/>
            <a:ext cx="3352800" cy="2568575"/>
            <a:chOff x="1680" y="2222"/>
            <a:chExt cx="2112" cy="1618"/>
          </a:xfrm>
        </p:grpSpPr>
        <p:grpSp>
          <p:nvGrpSpPr>
            <p:cNvPr id="29709" name="Group 51"/>
            <p:cNvGrpSpPr>
              <a:grpSpLocks/>
            </p:cNvGrpSpPr>
            <p:nvPr/>
          </p:nvGrpSpPr>
          <p:grpSpPr bwMode="auto">
            <a:xfrm>
              <a:off x="1680" y="2278"/>
              <a:ext cx="2112" cy="1562"/>
              <a:chOff x="192" y="2614"/>
              <a:chExt cx="2112" cy="1562"/>
            </a:xfrm>
          </p:grpSpPr>
          <p:sp>
            <p:nvSpPr>
              <p:cNvPr id="29717" name="Line 52"/>
              <p:cNvSpPr>
                <a:spLocks noChangeShapeType="1"/>
              </p:cNvSpPr>
              <p:nvPr/>
            </p:nvSpPr>
            <p:spPr bwMode="auto">
              <a:xfrm>
                <a:off x="672" y="3408"/>
                <a:ext cx="163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8" name="Line 53"/>
              <p:cNvSpPr>
                <a:spLocks noChangeShapeType="1"/>
              </p:cNvSpPr>
              <p:nvPr/>
            </p:nvSpPr>
            <p:spPr bwMode="auto">
              <a:xfrm flipV="1">
                <a:off x="672" y="2614"/>
                <a:ext cx="0" cy="7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9" name="Line 54"/>
              <p:cNvSpPr>
                <a:spLocks noChangeShapeType="1"/>
              </p:cNvSpPr>
              <p:nvPr/>
            </p:nvSpPr>
            <p:spPr bwMode="auto">
              <a:xfrm flipH="1">
                <a:off x="192" y="3408"/>
                <a:ext cx="48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9720" name="Object 13"/>
              <p:cNvGraphicFramePr>
                <a:graphicFrameLocks noChangeAspect="1"/>
              </p:cNvGraphicFramePr>
              <p:nvPr/>
            </p:nvGraphicFramePr>
            <p:xfrm>
              <a:off x="288" y="4024"/>
              <a:ext cx="160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30" name="Equation" r:id="rId7" imgW="253890" imgH="241195" progId="Equation.3">
                      <p:embed/>
                    </p:oleObj>
                  </mc:Choice>
                  <mc:Fallback>
                    <p:oleObj name="Equation" r:id="rId7" imgW="253890" imgH="24119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" y="4024"/>
                            <a:ext cx="160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1" name="Object 14"/>
              <p:cNvGraphicFramePr>
                <a:graphicFrameLocks noChangeAspect="1"/>
              </p:cNvGraphicFramePr>
              <p:nvPr/>
            </p:nvGraphicFramePr>
            <p:xfrm>
              <a:off x="2080" y="3496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31" name="Equation" r:id="rId9" imgW="253780" imgH="317225" progId="Equation.3">
                      <p:embed/>
                    </p:oleObj>
                  </mc:Choice>
                  <mc:Fallback>
                    <p:oleObj name="Equation" r:id="rId9" imgW="253780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0" y="3496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2" name="Object 15"/>
              <p:cNvGraphicFramePr>
                <a:graphicFrameLocks noChangeAspect="1"/>
              </p:cNvGraphicFramePr>
              <p:nvPr/>
            </p:nvGraphicFramePr>
            <p:xfrm>
              <a:off x="448" y="2715"/>
              <a:ext cx="12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32" name="Equation" r:id="rId11" imgW="203024" imgH="253780" progId="Equation.3">
                      <p:embed/>
                    </p:oleObj>
                  </mc:Choice>
                  <mc:Fallback>
                    <p:oleObj name="Equation" r:id="rId11" imgW="203024" imgH="2537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" y="2715"/>
                            <a:ext cx="12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23" name="Object 16"/>
              <p:cNvGraphicFramePr>
                <a:graphicFrameLocks noChangeAspect="1"/>
              </p:cNvGraphicFramePr>
              <p:nvPr/>
            </p:nvGraphicFramePr>
            <p:xfrm>
              <a:off x="672" y="3408"/>
              <a:ext cx="128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633" name="Equation" r:id="rId13" imgW="203024" imgH="317225" progId="Equation.3">
                      <p:embed/>
                    </p:oleObj>
                  </mc:Choice>
                  <mc:Fallback>
                    <p:oleObj name="Equation" r:id="rId13" imgW="203024" imgH="3172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408"/>
                            <a:ext cx="128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9710" name="Object 10"/>
            <p:cNvGraphicFramePr>
              <a:graphicFrameLocks noChangeAspect="1"/>
            </p:cNvGraphicFramePr>
            <p:nvPr/>
          </p:nvGraphicFramePr>
          <p:xfrm>
            <a:off x="2984" y="286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4" name="Equation" r:id="rId15" imgW="291973" imgH="304668" progId="Equation.3">
                    <p:embed/>
                  </p:oleObj>
                </mc:Choice>
                <mc:Fallback>
                  <p:oleObj name="Equation" r:id="rId15" imgW="291973" imgH="30466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86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11" name="Oval 60"/>
            <p:cNvSpPr>
              <a:spLocks noChangeArrowheads="1"/>
            </p:cNvSpPr>
            <p:nvPr/>
          </p:nvSpPr>
          <p:spPr bwMode="auto">
            <a:xfrm rot="-1430325">
              <a:off x="2496" y="2635"/>
              <a:ext cx="960" cy="192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12" name="Freeform 61"/>
            <p:cNvSpPr>
              <a:spLocks/>
            </p:cNvSpPr>
            <p:nvPr/>
          </p:nvSpPr>
          <p:spPr bwMode="auto">
            <a:xfrm>
              <a:off x="2532" y="2922"/>
              <a:ext cx="1" cy="510"/>
            </a:xfrm>
            <a:custGeom>
              <a:avLst/>
              <a:gdLst>
                <a:gd name="T0" fmla="*/ 0 w 1"/>
                <a:gd name="T1" fmla="*/ 0 h 510"/>
                <a:gd name="T2" fmla="*/ 0 w 1"/>
                <a:gd name="T3" fmla="*/ 510 h 510"/>
                <a:gd name="T4" fmla="*/ 0 60000 65536"/>
                <a:gd name="T5" fmla="*/ 0 60000 65536"/>
                <a:gd name="T6" fmla="*/ 0 w 1"/>
                <a:gd name="T7" fmla="*/ 0 h 510"/>
                <a:gd name="T8" fmla="*/ 1 w 1"/>
                <a:gd name="T9" fmla="*/ 510 h 51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10">
                  <a:moveTo>
                    <a:pt x="0" y="0"/>
                  </a:moveTo>
                  <a:lnTo>
                    <a:pt x="0" y="51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Freeform 62"/>
            <p:cNvSpPr>
              <a:spLocks/>
            </p:cNvSpPr>
            <p:nvPr/>
          </p:nvSpPr>
          <p:spPr bwMode="auto">
            <a:xfrm>
              <a:off x="3410" y="2547"/>
              <a:ext cx="1" cy="897"/>
            </a:xfrm>
            <a:custGeom>
              <a:avLst/>
              <a:gdLst>
                <a:gd name="T0" fmla="*/ 0 w 1"/>
                <a:gd name="T1" fmla="*/ 0 h 897"/>
                <a:gd name="T2" fmla="*/ 0 w 1"/>
                <a:gd name="T3" fmla="*/ 897 h 897"/>
                <a:gd name="T4" fmla="*/ 0 60000 65536"/>
                <a:gd name="T5" fmla="*/ 0 60000 65536"/>
                <a:gd name="T6" fmla="*/ 0 w 1"/>
                <a:gd name="T7" fmla="*/ 0 h 897"/>
                <a:gd name="T8" fmla="*/ 1 w 1"/>
                <a:gd name="T9" fmla="*/ 897 h 89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897">
                  <a:moveTo>
                    <a:pt x="0" y="0"/>
                  </a:moveTo>
                  <a:lnTo>
                    <a:pt x="0" y="89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Oval 63"/>
            <p:cNvSpPr>
              <a:spLocks noChangeArrowheads="1"/>
            </p:cNvSpPr>
            <p:nvPr/>
          </p:nvSpPr>
          <p:spPr bwMode="auto">
            <a:xfrm>
              <a:off x="2526" y="3336"/>
              <a:ext cx="882" cy="192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aphicFrame>
          <p:nvGraphicFramePr>
            <p:cNvPr id="29715" name="Object 11"/>
            <p:cNvGraphicFramePr>
              <a:graphicFrameLocks noChangeAspect="1"/>
            </p:cNvGraphicFramePr>
            <p:nvPr/>
          </p:nvGraphicFramePr>
          <p:xfrm>
            <a:off x="2864" y="360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5" name="Equation" r:id="rId17" imgW="200092" imgH="181008" progId="Equation.3">
                    <p:embed/>
                  </p:oleObj>
                </mc:Choice>
                <mc:Fallback>
                  <p:oleObj name="Equation" r:id="rId17" imgW="200092" imgH="18100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4" y="360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6" name="Object 12"/>
            <p:cNvGraphicFramePr>
              <a:graphicFrameLocks noChangeAspect="1"/>
            </p:cNvGraphicFramePr>
            <p:nvPr/>
          </p:nvGraphicFramePr>
          <p:xfrm>
            <a:off x="2644" y="2222"/>
            <a:ext cx="104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36" name="Equation" r:id="rId19" imgW="1663700" imgH="393700" progId="Equation.3">
                    <p:embed/>
                  </p:oleObj>
                </mc:Choice>
                <mc:Fallback>
                  <p:oleObj name="Equation" r:id="rId19" imgW="16637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222"/>
                          <a:ext cx="104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66"/>
          <p:cNvGrpSpPr>
            <a:grpSpLocks/>
          </p:cNvGrpSpPr>
          <p:nvPr/>
        </p:nvGrpSpPr>
        <p:grpSpPr bwMode="auto">
          <a:xfrm>
            <a:off x="6391276" y="4141788"/>
            <a:ext cx="1400175" cy="1300162"/>
            <a:chOff x="2526" y="2626"/>
            <a:chExt cx="882" cy="819"/>
          </a:xfrm>
        </p:grpSpPr>
        <p:sp>
          <p:nvSpPr>
            <p:cNvPr id="29704" name="Freeform 67"/>
            <p:cNvSpPr>
              <a:spLocks/>
            </p:cNvSpPr>
            <p:nvPr/>
          </p:nvSpPr>
          <p:spPr bwMode="auto">
            <a:xfrm>
              <a:off x="2526" y="2730"/>
              <a:ext cx="1" cy="715"/>
            </a:xfrm>
            <a:custGeom>
              <a:avLst/>
              <a:gdLst>
                <a:gd name="T0" fmla="*/ 0 w 1"/>
                <a:gd name="T1" fmla="*/ 715 h 715"/>
                <a:gd name="T2" fmla="*/ 0 w 1"/>
                <a:gd name="T3" fmla="*/ 0 h 715"/>
                <a:gd name="T4" fmla="*/ 0 60000 65536"/>
                <a:gd name="T5" fmla="*/ 0 60000 65536"/>
                <a:gd name="T6" fmla="*/ 0 w 1"/>
                <a:gd name="T7" fmla="*/ 0 h 715"/>
                <a:gd name="T8" fmla="*/ 1 w 1"/>
                <a:gd name="T9" fmla="*/ 715 h 7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715">
                  <a:moveTo>
                    <a:pt x="0" y="7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Oval 68"/>
            <p:cNvSpPr>
              <a:spLocks noChangeArrowheads="1"/>
            </p:cNvSpPr>
            <p:nvPr/>
          </p:nvSpPr>
          <p:spPr bwMode="auto">
            <a:xfrm>
              <a:off x="2526" y="2635"/>
              <a:ext cx="882" cy="192"/>
            </a:xfrm>
            <a:prstGeom prst="ellipse">
              <a:avLst/>
            </a:prstGeom>
            <a:solidFill>
              <a:srgbClr val="CC3300">
                <a:alpha val="50195"/>
              </a:srgbClr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4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4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4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06" name="Freeform 69"/>
            <p:cNvSpPr>
              <a:spLocks/>
            </p:cNvSpPr>
            <p:nvPr/>
          </p:nvSpPr>
          <p:spPr bwMode="auto">
            <a:xfrm>
              <a:off x="2955" y="2634"/>
              <a:ext cx="54" cy="186"/>
            </a:xfrm>
            <a:custGeom>
              <a:avLst/>
              <a:gdLst>
                <a:gd name="T0" fmla="*/ 0 w 54"/>
                <a:gd name="T1" fmla="*/ 0 h 186"/>
                <a:gd name="T2" fmla="*/ 54 w 54"/>
                <a:gd name="T3" fmla="*/ 186 h 186"/>
                <a:gd name="T4" fmla="*/ 0 60000 65536"/>
                <a:gd name="T5" fmla="*/ 0 60000 65536"/>
                <a:gd name="T6" fmla="*/ 0 w 54"/>
                <a:gd name="T7" fmla="*/ 0 h 186"/>
                <a:gd name="T8" fmla="*/ 54 w 54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4" h="186">
                  <a:moveTo>
                    <a:pt x="0" y="0"/>
                  </a:moveTo>
                  <a:lnTo>
                    <a:pt x="54" y="1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7" name="Freeform 70"/>
            <p:cNvSpPr>
              <a:spLocks/>
            </p:cNvSpPr>
            <p:nvPr/>
          </p:nvSpPr>
          <p:spPr bwMode="auto">
            <a:xfrm>
              <a:off x="2962" y="2626"/>
              <a:ext cx="334" cy="182"/>
            </a:xfrm>
            <a:custGeom>
              <a:avLst/>
              <a:gdLst>
                <a:gd name="T0" fmla="*/ 6 w 334"/>
                <a:gd name="T1" fmla="*/ 12 h 182"/>
                <a:gd name="T2" fmla="*/ 42 w 334"/>
                <a:gd name="T3" fmla="*/ 0 h 182"/>
                <a:gd name="T4" fmla="*/ 90 w 334"/>
                <a:gd name="T5" fmla="*/ 2 h 182"/>
                <a:gd name="T6" fmla="*/ 216 w 334"/>
                <a:gd name="T7" fmla="*/ 4 h 182"/>
                <a:gd name="T8" fmla="*/ 274 w 334"/>
                <a:gd name="T9" fmla="*/ 12 h 182"/>
                <a:gd name="T10" fmla="*/ 310 w 334"/>
                <a:gd name="T11" fmla="*/ 16 h 182"/>
                <a:gd name="T12" fmla="*/ 334 w 334"/>
                <a:gd name="T13" fmla="*/ 26 h 182"/>
                <a:gd name="T14" fmla="*/ 332 w 334"/>
                <a:gd name="T15" fmla="*/ 32 h 182"/>
                <a:gd name="T16" fmla="*/ 320 w 334"/>
                <a:gd name="T17" fmla="*/ 36 h 182"/>
                <a:gd name="T18" fmla="*/ 292 w 334"/>
                <a:gd name="T19" fmla="*/ 56 h 182"/>
                <a:gd name="T20" fmla="*/ 258 w 334"/>
                <a:gd name="T21" fmla="*/ 76 h 182"/>
                <a:gd name="T22" fmla="*/ 214 w 334"/>
                <a:gd name="T23" fmla="*/ 100 h 182"/>
                <a:gd name="T24" fmla="*/ 196 w 334"/>
                <a:gd name="T25" fmla="*/ 110 h 182"/>
                <a:gd name="T26" fmla="*/ 136 w 334"/>
                <a:gd name="T27" fmla="*/ 140 h 182"/>
                <a:gd name="T28" fmla="*/ 124 w 334"/>
                <a:gd name="T29" fmla="*/ 148 h 182"/>
                <a:gd name="T30" fmla="*/ 94 w 334"/>
                <a:gd name="T31" fmla="*/ 160 h 182"/>
                <a:gd name="T32" fmla="*/ 52 w 334"/>
                <a:gd name="T33" fmla="*/ 182 h 182"/>
                <a:gd name="T34" fmla="*/ 50 w 334"/>
                <a:gd name="T35" fmla="*/ 176 h 182"/>
                <a:gd name="T36" fmla="*/ 46 w 334"/>
                <a:gd name="T37" fmla="*/ 170 h 182"/>
                <a:gd name="T38" fmla="*/ 42 w 334"/>
                <a:gd name="T39" fmla="*/ 158 h 182"/>
                <a:gd name="T40" fmla="*/ 28 w 334"/>
                <a:gd name="T41" fmla="*/ 102 h 182"/>
                <a:gd name="T42" fmla="*/ 16 w 334"/>
                <a:gd name="T43" fmla="*/ 44 h 182"/>
                <a:gd name="T44" fmla="*/ 6 w 334"/>
                <a:gd name="T45" fmla="*/ 12 h 18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334"/>
                <a:gd name="T70" fmla="*/ 0 h 182"/>
                <a:gd name="T71" fmla="*/ 334 w 334"/>
                <a:gd name="T72" fmla="*/ 182 h 18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334" h="182">
                  <a:moveTo>
                    <a:pt x="6" y="12"/>
                  </a:moveTo>
                  <a:cubicBezTo>
                    <a:pt x="18" y="8"/>
                    <a:pt x="30" y="2"/>
                    <a:pt x="42" y="0"/>
                  </a:cubicBezTo>
                  <a:cubicBezTo>
                    <a:pt x="58" y="1"/>
                    <a:pt x="74" y="2"/>
                    <a:pt x="90" y="2"/>
                  </a:cubicBezTo>
                  <a:cubicBezTo>
                    <a:pt x="132" y="3"/>
                    <a:pt x="174" y="3"/>
                    <a:pt x="216" y="4"/>
                  </a:cubicBezTo>
                  <a:cubicBezTo>
                    <a:pt x="235" y="5"/>
                    <a:pt x="255" y="10"/>
                    <a:pt x="274" y="12"/>
                  </a:cubicBezTo>
                  <a:cubicBezTo>
                    <a:pt x="286" y="13"/>
                    <a:pt x="310" y="16"/>
                    <a:pt x="310" y="16"/>
                  </a:cubicBezTo>
                  <a:cubicBezTo>
                    <a:pt x="319" y="19"/>
                    <a:pt x="326" y="21"/>
                    <a:pt x="334" y="26"/>
                  </a:cubicBezTo>
                  <a:cubicBezTo>
                    <a:pt x="333" y="28"/>
                    <a:pt x="334" y="31"/>
                    <a:pt x="332" y="32"/>
                  </a:cubicBezTo>
                  <a:cubicBezTo>
                    <a:pt x="329" y="34"/>
                    <a:pt x="320" y="36"/>
                    <a:pt x="320" y="36"/>
                  </a:cubicBezTo>
                  <a:cubicBezTo>
                    <a:pt x="313" y="46"/>
                    <a:pt x="302" y="49"/>
                    <a:pt x="292" y="56"/>
                  </a:cubicBezTo>
                  <a:cubicBezTo>
                    <a:pt x="284" y="67"/>
                    <a:pt x="269" y="68"/>
                    <a:pt x="258" y="76"/>
                  </a:cubicBezTo>
                  <a:cubicBezTo>
                    <a:pt x="248" y="91"/>
                    <a:pt x="231" y="94"/>
                    <a:pt x="214" y="100"/>
                  </a:cubicBezTo>
                  <a:cubicBezTo>
                    <a:pt x="207" y="102"/>
                    <a:pt x="196" y="110"/>
                    <a:pt x="196" y="110"/>
                  </a:cubicBezTo>
                  <a:cubicBezTo>
                    <a:pt x="184" y="127"/>
                    <a:pt x="155" y="134"/>
                    <a:pt x="136" y="140"/>
                  </a:cubicBezTo>
                  <a:cubicBezTo>
                    <a:pt x="131" y="142"/>
                    <a:pt x="128" y="145"/>
                    <a:pt x="124" y="148"/>
                  </a:cubicBezTo>
                  <a:cubicBezTo>
                    <a:pt x="115" y="154"/>
                    <a:pt x="103" y="154"/>
                    <a:pt x="94" y="160"/>
                  </a:cubicBezTo>
                  <a:cubicBezTo>
                    <a:pt x="81" y="169"/>
                    <a:pt x="67" y="177"/>
                    <a:pt x="52" y="182"/>
                  </a:cubicBezTo>
                  <a:cubicBezTo>
                    <a:pt x="51" y="180"/>
                    <a:pt x="51" y="178"/>
                    <a:pt x="50" y="176"/>
                  </a:cubicBezTo>
                  <a:cubicBezTo>
                    <a:pt x="49" y="174"/>
                    <a:pt x="47" y="172"/>
                    <a:pt x="46" y="170"/>
                  </a:cubicBezTo>
                  <a:cubicBezTo>
                    <a:pt x="44" y="166"/>
                    <a:pt x="42" y="158"/>
                    <a:pt x="42" y="158"/>
                  </a:cubicBezTo>
                  <a:cubicBezTo>
                    <a:pt x="40" y="137"/>
                    <a:pt x="33" y="122"/>
                    <a:pt x="28" y="102"/>
                  </a:cubicBezTo>
                  <a:cubicBezTo>
                    <a:pt x="24" y="83"/>
                    <a:pt x="21" y="62"/>
                    <a:pt x="16" y="44"/>
                  </a:cubicBezTo>
                  <a:cubicBezTo>
                    <a:pt x="14" y="38"/>
                    <a:pt x="0" y="18"/>
                    <a:pt x="6" y="12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8" name="Freeform 71"/>
            <p:cNvSpPr>
              <a:spLocks/>
            </p:cNvSpPr>
            <p:nvPr/>
          </p:nvSpPr>
          <p:spPr bwMode="auto">
            <a:xfrm>
              <a:off x="3014" y="2666"/>
              <a:ext cx="280" cy="166"/>
            </a:xfrm>
            <a:custGeom>
              <a:avLst/>
              <a:gdLst>
                <a:gd name="T0" fmla="*/ 280 w 280"/>
                <a:gd name="T1" fmla="*/ 0 h 166"/>
                <a:gd name="T2" fmla="*/ 262 w 280"/>
                <a:gd name="T3" fmla="*/ 12 h 166"/>
                <a:gd name="T4" fmla="*/ 256 w 280"/>
                <a:gd name="T5" fmla="*/ 16 h 166"/>
                <a:gd name="T6" fmla="*/ 234 w 280"/>
                <a:gd name="T7" fmla="*/ 32 h 166"/>
                <a:gd name="T8" fmla="*/ 222 w 280"/>
                <a:gd name="T9" fmla="*/ 40 h 166"/>
                <a:gd name="T10" fmla="*/ 192 w 280"/>
                <a:gd name="T11" fmla="*/ 54 h 166"/>
                <a:gd name="T12" fmla="*/ 184 w 280"/>
                <a:gd name="T13" fmla="*/ 62 h 166"/>
                <a:gd name="T14" fmla="*/ 140 w 280"/>
                <a:gd name="T15" fmla="*/ 86 h 166"/>
                <a:gd name="T16" fmla="*/ 122 w 280"/>
                <a:gd name="T17" fmla="*/ 92 h 166"/>
                <a:gd name="T18" fmla="*/ 56 w 280"/>
                <a:gd name="T19" fmla="*/ 124 h 166"/>
                <a:gd name="T20" fmla="*/ 18 w 280"/>
                <a:gd name="T21" fmla="*/ 140 h 166"/>
                <a:gd name="T22" fmla="*/ 0 w 280"/>
                <a:gd name="T23" fmla="*/ 150 h 166"/>
                <a:gd name="T24" fmla="*/ 10 w 280"/>
                <a:gd name="T25" fmla="*/ 166 h 1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0"/>
                <a:gd name="T40" fmla="*/ 0 h 166"/>
                <a:gd name="T41" fmla="*/ 280 w 280"/>
                <a:gd name="T42" fmla="*/ 166 h 1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0" h="166">
                  <a:moveTo>
                    <a:pt x="280" y="0"/>
                  </a:moveTo>
                  <a:cubicBezTo>
                    <a:pt x="274" y="4"/>
                    <a:pt x="268" y="8"/>
                    <a:pt x="262" y="12"/>
                  </a:cubicBezTo>
                  <a:cubicBezTo>
                    <a:pt x="260" y="13"/>
                    <a:pt x="256" y="16"/>
                    <a:pt x="256" y="16"/>
                  </a:cubicBezTo>
                  <a:cubicBezTo>
                    <a:pt x="250" y="25"/>
                    <a:pt x="243" y="27"/>
                    <a:pt x="234" y="32"/>
                  </a:cubicBezTo>
                  <a:cubicBezTo>
                    <a:pt x="230" y="34"/>
                    <a:pt x="222" y="40"/>
                    <a:pt x="222" y="40"/>
                  </a:cubicBezTo>
                  <a:cubicBezTo>
                    <a:pt x="215" y="50"/>
                    <a:pt x="203" y="51"/>
                    <a:pt x="192" y="54"/>
                  </a:cubicBezTo>
                  <a:cubicBezTo>
                    <a:pt x="188" y="55"/>
                    <a:pt x="188" y="66"/>
                    <a:pt x="184" y="62"/>
                  </a:cubicBezTo>
                  <a:cubicBezTo>
                    <a:pt x="177" y="73"/>
                    <a:pt x="153" y="80"/>
                    <a:pt x="140" y="86"/>
                  </a:cubicBezTo>
                  <a:cubicBezTo>
                    <a:pt x="134" y="89"/>
                    <a:pt x="127" y="88"/>
                    <a:pt x="122" y="92"/>
                  </a:cubicBezTo>
                  <a:cubicBezTo>
                    <a:pt x="102" y="105"/>
                    <a:pt x="77" y="113"/>
                    <a:pt x="56" y="124"/>
                  </a:cubicBezTo>
                  <a:cubicBezTo>
                    <a:pt x="43" y="130"/>
                    <a:pt x="32" y="135"/>
                    <a:pt x="18" y="140"/>
                  </a:cubicBezTo>
                  <a:cubicBezTo>
                    <a:pt x="11" y="142"/>
                    <a:pt x="0" y="150"/>
                    <a:pt x="0" y="150"/>
                  </a:cubicBezTo>
                  <a:lnTo>
                    <a:pt x="10" y="16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8856" name="Line 72"/>
          <p:cNvSpPr>
            <a:spLocks noChangeShapeType="1"/>
          </p:cNvSpPr>
          <p:nvPr/>
        </p:nvSpPr>
        <p:spPr bwMode="auto">
          <a:xfrm>
            <a:off x="7072313" y="5268913"/>
            <a:ext cx="93662" cy="304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8857" name="Object 3"/>
          <p:cNvGraphicFramePr>
            <a:graphicFrameLocks noChangeAspect="1"/>
          </p:cNvGraphicFramePr>
          <p:nvPr/>
        </p:nvGraphicFramePr>
        <p:xfrm>
          <a:off x="2135189" y="2852739"/>
          <a:ext cx="260667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7" name="Equation" r:id="rId21" imgW="1117115" imgH="203112" progId="Equation.DSMT4">
                  <p:embed/>
                </p:oleObj>
              </mc:Choice>
              <mc:Fallback>
                <p:oleObj name="Equation" r:id="rId21" imgW="111711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9" y="2852739"/>
                        <a:ext cx="2606675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742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14" grpId="0" autoUpdateAnimBg="0"/>
      <p:bldP spid="11885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4394C9-DF6D-4651-BB93-069F7AD1F3A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06241"/>
              </p:ext>
            </p:extLst>
          </p:nvPr>
        </p:nvGraphicFramePr>
        <p:xfrm>
          <a:off x="1911351" y="817564"/>
          <a:ext cx="8424863" cy="5819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6121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09550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04054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定积分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           二重积分</a:t>
                      </a:r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    </a:t>
                      </a:r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zh-CN" altLang="en-US" sz="1800" b="1" dirty="0"/>
                        <a:t>线性性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  </a:t>
                      </a:r>
                      <a:r>
                        <a:rPr lang="zh-CN" altLang="en-US" sz="1800" b="1" dirty="0"/>
                        <a:t>区域</a:t>
                      </a:r>
                      <a:r>
                        <a:rPr lang="en-US" altLang="zh-CN" sz="1800" b="1" dirty="0"/>
                        <a:t>(</a:t>
                      </a:r>
                      <a:r>
                        <a:rPr lang="zh-CN" altLang="en-US" sz="1800" b="1" dirty="0"/>
                        <a:t>间</a:t>
                      </a:r>
                      <a:r>
                        <a:rPr lang="en-US" altLang="zh-CN" sz="1800" b="1" dirty="0"/>
                        <a:t>)</a:t>
                      </a:r>
                    </a:p>
                    <a:p>
                      <a:r>
                        <a:rPr lang="zh-CN" altLang="en-US" sz="1800" b="1" dirty="0"/>
                        <a:t>   可加性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zh-CN" altLang="en-US" sz="1800" b="1" dirty="0"/>
                        <a:t>保序性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zh-CN" altLang="en-US" sz="1800" dirty="0"/>
                        <a:t> </a:t>
                      </a:r>
                      <a:r>
                        <a:rPr lang="zh-CN" altLang="en-US" sz="1800" b="1" dirty="0"/>
                        <a:t>估值定理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063144">
                <a:tc>
                  <a:txBody>
                    <a:bodyPr/>
                    <a:lstStyle/>
                    <a:p>
                      <a:endParaRPr lang="en-US" altLang="zh-CN" sz="1800" dirty="0"/>
                    </a:p>
                    <a:p>
                      <a:r>
                        <a:rPr lang="en-US" altLang="zh-CN" sz="1800" dirty="0"/>
                        <a:t>   </a:t>
                      </a:r>
                      <a:r>
                        <a:rPr lang="zh-CN" altLang="en-US" sz="1800" b="1" dirty="0"/>
                        <a:t>积分中</a:t>
                      </a:r>
                      <a:endParaRPr lang="en-US" altLang="zh-CN" sz="1800" b="1" dirty="0"/>
                    </a:p>
                    <a:p>
                      <a:r>
                        <a:rPr lang="en-US" altLang="zh-CN" sz="1800" b="1" dirty="0"/>
                        <a:t>   </a:t>
                      </a:r>
                      <a:r>
                        <a:rPr lang="zh-CN" altLang="en-US" sz="1800" b="1" dirty="0"/>
                        <a:t>值定理</a:t>
                      </a:r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31777" name="对象 3"/>
          <p:cNvGraphicFramePr>
            <a:graphicFrameLocks noChangeAspect="1"/>
          </p:cNvGraphicFramePr>
          <p:nvPr/>
        </p:nvGraphicFramePr>
        <p:xfrm>
          <a:off x="3522663" y="1354139"/>
          <a:ext cx="26209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0" name="Equation" r:id="rId4" imgW="1777229" imgH="672808" progId="Equation.DSMT4">
                  <p:embed/>
                </p:oleObj>
              </mc:Choice>
              <mc:Fallback>
                <p:oleObj name="Equation" r:id="rId4" imgW="1777229" imgH="67280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663" y="1354139"/>
                        <a:ext cx="26209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8" name="对象 4"/>
          <p:cNvGraphicFramePr>
            <a:graphicFrameLocks noChangeAspect="1"/>
          </p:cNvGraphicFramePr>
          <p:nvPr/>
        </p:nvGraphicFramePr>
        <p:xfrm>
          <a:off x="3405188" y="2408239"/>
          <a:ext cx="2417762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1" name="Equation" r:id="rId6" imgW="1574800" imgH="673100" progId="Equation.DSMT4">
                  <p:embed/>
                </p:oleObj>
              </mc:Choice>
              <mc:Fallback>
                <p:oleObj name="Equation" r:id="rId6" imgW="1574800" imgH="673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408239"/>
                        <a:ext cx="2417762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79" name="对象 5"/>
          <p:cNvGraphicFramePr>
            <a:graphicFrameLocks noChangeAspect="1"/>
          </p:cNvGraphicFramePr>
          <p:nvPr/>
        </p:nvGraphicFramePr>
        <p:xfrm>
          <a:off x="6681788" y="1328738"/>
          <a:ext cx="29194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2" name="Equation" r:id="rId8" imgW="2159000" imgH="774700" progId="Equation.DSMT4">
                  <p:embed/>
                </p:oleObj>
              </mc:Choice>
              <mc:Fallback>
                <p:oleObj name="Equation" r:id="rId8" imgW="2159000" imgH="774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1788" y="1328738"/>
                        <a:ext cx="2919412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0" name="对象 6"/>
          <p:cNvGraphicFramePr>
            <a:graphicFrameLocks noChangeAspect="1"/>
          </p:cNvGraphicFramePr>
          <p:nvPr/>
        </p:nvGraphicFramePr>
        <p:xfrm>
          <a:off x="6600825" y="2366964"/>
          <a:ext cx="2749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3" name="Equation" r:id="rId10" imgW="1968500" imgH="800100" progId="Equation.DSMT4">
                  <p:embed/>
                </p:oleObj>
              </mc:Choice>
              <mc:Fallback>
                <p:oleObj name="Equation" r:id="rId10" imgW="1968500" imgH="800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2366964"/>
                        <a:ext cx="27495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1" name="对象 7"/>
          <p:cNvGraphicFramePr>
            <a:graphicFrameLocks noChangeAspect="1"/>
          </p:cNvGraphicFramePr>
          <p:nvPr/>
        </p:nvGraphicFramePr>
        <p:xfrm>
          <a:off x="3308350" y="3540125"/>
          <a:ext cx="2514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4" name="Equation" r:id="rId12" imgW="1447172" imgH="545863" progId="Equation.DSMT4">
                  <p:embed/>
                </p:oleObj>
              </mc:Choice>
              <mc:Fallback>
                <p:oleObj name="Equation" r:id="rId12" imgW="1447172" imgH="5458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3540125"/>
                        <a:ext cx="2514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2" name="对象 8"/>
          <p:cNvGraphicFramePr>
            <a:graphicFrameLocks noChangeAspect="1"/>
          </p:cNvGraphicFramePr>
          <p:nvPr/>
        </p:nvGraphicFramePr>
        <p:xfrm>
          <a:off x="3338514" y="4683126"/>
          <a:ext cx="28797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5" name="Equation" r:id="rId14" imgW="2082800" imgH="546100" progId="Equation.DSMT4">
                  <p:embed/>
                </p:oleObj>
              </mc:Choice>
              <mc:Fallback>
                <p:oleObj name="Equation" r:id="rId14" imgW="2082800" imgH="546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8514" y="4683126"/>
                        <a:ext cx="2879725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3" name="对象 9"/>
          <p:cNvGraphicFramePr>
            <a:graphicFrameLocks noChangeAspect="1"/>
          </p:cNvGraphicFramePr>
          <p:nvPr/>
        </p:nvGraphicFramePr>
        <p:xfrm>
          <a:off x="3589339" y="5653089"/>
          <a:ext cx="2376487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6" name="Equation" r:id="rId16" imgW="1498600" imgH="558800" progId="Equation.DSMT4">
                  <p:embed/>
                </p:oleObj>
              </mc:Choice>
              <mc:Fallback>
                <p:oleObj name="Equation" r:id="rId16" imgW="1498600" imgH="558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9" y="5653089"/>
                        <a:ext cx="2376487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4" name="对象 10"/>
          <p:cNvGraphicFramePr>
            <a:graphicFrameLocks noChangeAspect="1"/>
          </p:cNvGraphicFramePr>
          <p:nvPr/>
        </p:nvGraphicFramePr>
        <p:xfrm>
          <a:off x="6600826" y="3490914"/>
          <a:ext cx="3000375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7" name="Equation" r:id="rId18" imgW="1803400" imgH="596900" progId="Equation.DSMT4">
                  <p:embed/>
                </p:oleObj>
              </mc:Choice>
              <mc:Fallback>
                <p:oleObj name="Equation" r:id="rId18" imgW="18034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6" y="3490914"/>
                        <a:ext cx="3000375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5" name="对象 11"/>
          <p:cNvGraphicFramePr>
            <a:graphicFrameLocks noChangeAspect="1"/>
          </p:cNvGraphicFramePr>
          <p:nvPr/>
        </p:nvGraphicFramePr>
        <p:xfrm>
          <a:off x="6651625" y="4649789"/>
          <a:ext cx="3086100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8" name="Equation" r:id="rId20" imgW="1943100" imgH="596900" progId="Equation.DSMT4">
                  <p:embed/>
                </p:oleObj>
              </mc:Choice>
              <mc:Fallback>
                <p:oleObj name="Equation" r:id="rId20" imgW="1943100" imgH="596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25" y="4649789"/>
                        <a:ext cx="3086100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86" name="对象 12"/>
          <p:cNvGraphicFramePr>
            <a:graphicFrameLocks noChangeAspect="1"/>
          </p:cNvGraphicFramePr>
          <p:nvPr/>
        </p:nvGraphicFramePr>
        <p:xfrm>
          <a:off x="6770688" y="5613401"/>
          <a:ext cx="2679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89" name="Equation" r:id="rId22" imgW="1689100" imgH="609600" progId="Equation.DSMT4">
                  <p:embed/>
                </p:oleObj>
              </mc:Choice>
              <mc:Fallback>
                <p:oleObj name="Equation" r:id="rId22" imgW="1689100" imgH="60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0688" y="5613401"/>
                        <a:ext cx="26797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7" name="文本框 1"/>
          <p:cNvSpPr txBox="1">
            <a:spLocks noChangeArrowheads="1"/>
          </p:cNvSpPr>
          <p:nvPr/>
        </p:nvSpPr>
        <p:spPr bwMode="auto">
          <a:xfrm>
            <a:off x="4278313" y="298450"/>
            <a:ext cx="34163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两种积分的性质对照</a:t>
            </a:r>
          </a:p>
        </p:txBody>
      </p:sp>
    </p:spTree>
    <p:extLst>
      <p:ext uri="{BB962C8B-B14F-4D97-AF65-F5344CB8AC3E}">
        <p14:creationId xmlns:p14="http://schemas.microsoft.com/office/powerpoint/2010/main" val="258716310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3604465" y="3506198"/>
            <a:ext cx="3980577" cy="651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1.1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二重积分的概念</a:t>
            </a:r>
          </a:p>
        </p:txBody>
      </p:sp>
      <p:sp>
        <p:nvSpPr>
          <p:cNvPr id="8195" name="Text Box 6"/>
          <p:cNvSpPr txBox="1">
            <a:spLocks noChangeArrowheads="1"/>
          </p:cNvSpPr>
          <p:nvPr/>
        </p:nvSpPr>
        <p:spPr bwMode="auto">
          <a:xfrm>
            <a:off x="3604465" y="4206471"/>
            <a:ext cx="56658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Tx/>
              <a:buNone/>
            </a:pPr>
            <a:r>
              <a:rPr lang="en-US" altLang="zh-CN" sz="3200" b="1">
                <a:solidFill>
                  <a:schemeClr val="tx1"/>
                </a:solidFill>
                <a:ea typeface="楷体_GB2312" pitchFamily="49" charset="-122"/>
              </a:rPr>
              <a:t>1.2</a:t>
            </a:r>
            <a:r>
              <a:rPr lang="zh-CN" altLang="en-US" sz="3200" b="1">
                <a:solidFill>
                  <a:schemeClr val="tx1"/>
                </a:solidFill>
                <a:ea typeface="楷体_GB2312" pitchFamily="49" charset="-122"/>
              </a:rPr>
              <a:t>、</a:t>
            </a:r>
            <a:r>
              <a:rPr lang="zh-CN" altLang="en-US" sz="32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二重积分的性质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4378773" y="1772290"/>
            <a:ext cx="2781531" cy="769441"/>
          </a:xfrm>
          <a:prstGeom prst="rect">
            <a:avLst/>
          </a:prstGeom>
          <a:noFill/>
          <a:ln w="44450" cmpd="thickThin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lang="zh-CN" altLang="en-US" sz="44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二重积分</a:t>
            </a:r>
            <a:endParaRPr lang="zh-CN" altLang="en-US" sz="48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197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043363" y="5553075"/>
            <a:ext cx="3581400" cy="38100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8" name="Text Box 10"/>
          <p:cNvSpPr txBox="1">
            <a:spLocks noChangeArrowheads="1"/>
          </p:cNvSpPr>
          <p:nvPr/>
        </p:nvSpPr>
        <p:spPr bwMode="auto">
          <a:xfrm>
            <a:off x="10404147" y="215992"/>
            <a:ext cx="1552575" cy="523875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0" lang="zh-CN" altLang="en-US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kumimoji="0" lang="en-US" altLang="zh-CN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Chapter 9</a:t>
            </a:r>
            <a:r>
              <a:rPr kumimoji="0" lang="zh-CN" altLang="en-US" dirty="0">
                <a:solidFill>
                  <a:schemeClr val="accent2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320936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35" name="Freeform 43" descr="宽上对角线"/>
          <p:cNvSpPr>
            <a:spLocks/>
          </p:cNvSpPr>
          <p:nvPr/>
        </p:nvSpPr>
        <p:spPr bwMode="auto">
          <a:xfrm>
            <a:off x="4438650" y="350202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496847"/>
              </p:ext>
            </p:extLst>
          </p:nvPr>
        </p:nvGraphicFramePr>
        <p:xfrm>
          <a:off x="1928018" y="1055420"/>
          <a:ext cx="1355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3" imgW="571252" imgH="215806" progId="Equation.DSMT4">
                  <p:embed/>
                </p:oleObj>
              </mc:Choice>
              <mc:Fallback>
                <p:oleObj name="Equation" r:id="rId3" imgW="57125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8" y="1055420"/>
                        <a:ext cx="1355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906587"/>
              </p:ext>
            </p:extLst>
          </p:nvPr>
        </p:nvGraphicFramePr>
        <p:xfrm>
          <a:off x="1928018" y="1683869"/>
          <a:ext cx="71104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5" imgW="2997200" imgH="215900" progId="Equation.DSMT4">
                  <p:embed/>
                </p:oleObj>
              </mc:Choice>
              <mc:Fallback>
                <p:oleObj name="Equation" r:id="rId5" imgW="29972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018" y="1683869"/>
                        <a:ext cx="71104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199193"/>
              </p:ext>
            </p:extLst>
          </p:nvPr>
        </p:nvGraphicFramePr>
        <p:xfrm>
          <a:off x="1901826" y="2365376"/>
          <a:ext cx="1174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Equation" r:id="rId7" imgW="494870" imgH="215713" progId="Equation.DSMT4">
                  <p:embed/>
                </p:oleObj>
              </mc:Choice>
              <mc:Fallback>
                <p:oleObj name="Equation" r:id="rId7" imgW="494870" imgH="2157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1826" y="2365376"/>
                        <a:ext cx="11747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7104063" y="3789364"/>
            <a:ext cx="5762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5519738" y="2133600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59432" name="Text Box 40"/>
          <p:cNvSpPr txBox="1">
            <a:spLocks noChangeArrowheads="1"/>
          </p:cNvSpPr>
          <p:nvPr/>
        </p:nvSpPr>
        <p:spPr bwMode="auto">
          <a:xfrm>
            <a:off x="5448301" y="374015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59433" name="Line 41"/>
          <p:cNvSpPr>
            <a:spLocks noChangeShapeType="1"/>
          </p:cNvSpPr>
          <p:nvPr/>
        </p:nvSpPr>
        <p:spPr bwMode="auto">
          <a:xfrm>
            <a:off x="4151313" y="3933825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4" name="Line 42"/>
          <p:cNvSpPr>
            <a:spLocks noChangeShapeType="1"/>
          </p:cNvSpPr>
          <p:nvPr/>
        </p:nvSpPr>
        <p:spPr bwMode="auto">
          <a:xfrm flipV="1">
            <a:off x="5591175" y="2420938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6" name="Freeform 44"/>
          <p:cNvSpPr>
            <a:spLocks/>
          </p:cNvSpPr>
          <p:nvPr/>
        </p:nvSpPr>
        <p:spPr bwMode="auto">
          <a:xfrm flipV="1">
            <a:off x="4438650" y="393382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437" name="Object 6"/>
          <p:cNvGraphicFramePr>
            <a:graphicFrameLocks noChangeAspect="1"/>
          </p:cNvGraphicFramePr>
          <p:nvPr/>
        </p:nvGraphicFramePr>
        <p:xfrm>
          <a:off x="4872038" y="3502025"/>
          <a:ext cx="3746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公式" r:id="rId10" imgW="76379" imgH="104662" progId="Equation.3">
                  <p:embed/>
                </p:oleObj>
              </mc:Choice>
              <mc:Fallback>
                <p:oleObj name="公式" r:id="rId10" imgW="76379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502025"/>
                        <a:ext cx="3746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3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377363"/>
              </p:ext>
            </p:extLst>
          </p:nvPr>
        </p:nvGraphicFramePr>
        <p:xfrm>
          <a:off x="2302959" y="5086349"/>
          <a:ext cx="555466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12" imgW="2311200" imgH="228600" progId="Equation.DSMT4">
                  <p:embed/>
                </p:oleObj>
              </mc:Choice>
              <mc:Fallback>
                <p:oleObj name="Equation" r:id="rId12" imgW="2311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2959" y="5086349"/>
                        <a:ext cx="5554662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41" name="Line 49"/>
          <p:cNvSpPr>
            <a:spLocks noChangeShapeType="1"/>
          </p:cNvSpPr>
          <p:nvPr/>
        </p:nvSpPr>
        <p:spPr bwMode="auto">
          <a:xfrm>
            <a:off x="5080290" y="889843"/>
            <a:ext cx="152659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306461" y="305067"/>
            <a:ext cx="6569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二重积分在对称区域的积分性质</a:t>
            </a:r>
          </a:p>
        </p:txBody>
      </p:sp>
    </p:spTree>
    <p:extLst>
      <p:ext uri="{BB962C8B-B14F-4D97-AF65-F5344CB8AC3E}">
        <p14:creationId xmlns:p14="http://schemas.microsoft.com/office/powerpoint/2010/main" val="283356842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9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9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9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35" grpId="0" animBg="1"/>
      <p:bldP spid="59429" grpId="0"/>
      <p:bldP spid="59430" grpId="0"/>
      <p:bldP spid="59432" grpId="0"/>
      <p:bldP spid="59433" grpId="0" animBg="1"/>
      <p:bldP spid="59434" grpId="0" animBg="1"/>
      <p:bldP spid="59436" grpId="0" animBg="1"/>
      <p:bldP spid="594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2047875" y="1219200"/>
          <a:ext cx="82931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2" name="Equation" r:id="rId3" imgW="3479800" imgH="1117600" progId="Equation.DSMT4">
                  <p:embed/>
                </p:oleObj>
              </mc:Choice>
              <mc:Fallback>
                <p:oleObj name="Equation" r:id="rId3" imgW="3479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875" y="1219200"/>
                        <a:ext cx="8293100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3"/>
          <p:cNvGraphicFramePr>
            <a:graphicFrameLocks noChangeAspect="1"/>
          </p:cNvGraphicFramePr>
          <p:nvPr/>
        </p:nvGraphicFramePr>
        <p:xfrm>
          <a:off x="2219326" y="836613"/>
          <a:ext cx="7466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3" name="Equation" r:id="rId5" imgW="3149600" imgH="215900" progId="Equation.DSMT4">
                  <p:embed/>
                </p:oleObj>
              </mc:Choice>
              <mc:Fallback>
                <p:oleObj name="Equation" r:id="rId5" imgW="31496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6" y="836613"/>
                        <a:ext cx="7466013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4"/>
          <p:cNvGraphicFramePr>
            <a:graphicFrameLocks noChangeAspect="1"/>
          </p:cNvGraphicFramePr>
          <p:nvPr/>
        </p:nvGraphicFramePr>
        <p:xfrm>
          <a:off x="2782888" y="246063"/>
          <a:ext cx="56054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4" name="Equation" r:id="rId7" imgW="2362200" imgH="228600" progId="Equation.DSMT4">
                  <p:embed/>
                </p:oleObj>
              </mc:Choice>
              <mc:Fallback>
                <p:oleObj name="Equation" r:id="rId7" imgW="2362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46063"/>
                        <a:ext cx="560546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2873376" y="3716339"/>
            <a:ext cx="3006725" cy="2740025"/>
            <a:chOff x="668" y="2341"/>
            <a:chExt cx="1894" cy="1726"/>
          </a:xfrm>
        </p:grpSpPr>
        <p:sp>
          <p:nvSpPr>
            <p:cNvPr id="33827" name="Text Box 4"/>
            <p:cNvSpPr txBox="1">
              <a:spLocks noChangeArrowheads="1"/>
            </p:cNvSpPr>
            <p:nvPr/>
          </p:nvSpPr>
          <p:spPr bwMode="auto">
            <a:xfrm>
              <a:off x="1519" y="2341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sp>
          <p:nvSpPr>
            <p:cNvPr id="33828" name="Line 8"/>
            <p:cNvSpPr>
              <a:spLocks noChangeShapeType="1"/>
            </p:cNvSpPr>
            <p:nvPr/>
          </p:nvSpPr>
          <p:spPr bwMode="auto">
            <a:xfrm>
              <a:off x="1519" y="2523"/>
              <a:ext cx="0" cy="77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9"/>
            <p:cNvSpPr>
              <a:spLocks noChangeShapeType="1"/>
            </p:cNvSpPr>
            <p:nvPr/>
          </p:nvSpPr>
          <p:spPr bwMode="auto">
            <a:xfrm flipH="1">
              <a:off x="884" y="3294"/>
              <a:ext cx="635" cy="544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0" name="Line 10"/>
            <p:cNvSpPr>
              <a:spLocks noChangeShapeType="1"/>
            </p:cNvSpPr>
            <p:nvPr/>
          </p:nvSpPr>
          <p:spPr bwMode="auto">
            <a:xfrm>
              <a:off x="1519" y="3294"/>
              <a:ext cx="99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1" name="Line 11"/>
            <p:cNvSpPr>
              <a:spLocks noChangeShapeType="1"/>
            </p:cNvSpPr>
            <p:nvPr/>
          </p:nvSpPr>
          <p:spPr bwMode="auto">
            <a:xfrm>
              <a:off x="1125" y="3612"/>
              <a:ext cx="49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" name="Line 12"/>
            <p:cNvSpPr>
              <a:spLocks noChangeShapeType="1"/>
            </p:cNvSpPr>
            <p:nvPr/>
          </p:nvSpPr>
          <p:spPr bwMode="auto">
            <a:xfrm flipH="1">
              <a:off x="1630" y="3286"/>
              <a:ext cx="349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" name="Line 13"/>
            <p:cNvSpPr>
              <a:spLocks noChangeShapeType="1"/>
            </p:cNvSpPr>
            <p:nvPr/>
          </p:nvSpPr>
          <p:spPr bwMode="auto">
            <a:xfrm>
              <a:off x="689" y="3612"/>
              <a:ext cx="439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" name="Line 14"/>
            <p:cNvSpPr>
              <a:spLocks noChangeShapeType="1"/>
            </p:cNvSpPr>
            <p:nvPr/>
          </p:nvSpPr>
          <p:spPr bwMode="auto">
            <a:xfrm flipH="1">
              <a:off x="668" y="3294"/>
              <a:ext cx="398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" name="Line 15"/>
            <p:cNvSpPr>
              <a:spLocks noChangeShapeType="1"/>
            </p:cNvSpPr>
            <p:nvPr/>
          </p:nvSpPr>
          <p:spPr bwMode="auto">
            <a:xfrm flipH="1">
              <a:off x="1066" y="3294"/>
              <a:ext cx="453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16"/>
            <p:cNvSpPr>
              <a:spLocks noChangeShapeType="1"/>
            </p:cNvSpPr>
            <p:nvPr/>
          </p:nvSpPr>
          <p:spPr bwMode="auto">
            <a:xfrm>
              <a:off x="1987" y="2886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Line 17"/>
            <p:cNvSpPr>
              <a:spLocks noChangeShapeType="1"/>
            </p:cNvSpPr>
            <p:nvPr/>
          </p:nvSpPr>
          <p:spPr bwMode="auto">
            <a:xfrm>
              <a:off x="685" y="3207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8" name="Line 18"/>
            <p:cNvSpPr>
              <a:spLocks noChangeShapeType="1"/>
            </p:cNvSpPr>
            <p:nvPr/>
          </p:nvSpPr>
          <p:spPr bwMode="auto">
            <a:xfrm>
              <a:off x="1148" y="3203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9" name="Line 19"/>
            <p:cNvSpPr>
              <a:spLocks noChangeShapeType="1"/>
            </p:cNvSpPr>
            <p:nvPr/>
          </p:nvSpPr>
          <p:spPr bwMode="auto">
            <a:xfrm>
              <a:off x="1624" y="3201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0" name="Line 20"/>
            <p:cNvSpPr>
              <a:spLocks noChangeShapeType="1"/>
            </p:cNvSpPr>
            <p:nvPr/>
          </p:nvSpPr>
          <p:spPr bwMode="auto">
            <a:xfrm>
              <a:off x="1055" y="2886"/>
              <a:ext cx="0" cy="40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1" name="Line 21"/>
            <p:cNvSpPr>
              <a:spLocks noChangeShapeType="1"/>
            </p:cNvSpPr>
            <p:nvPr/>
          </p:nvSpPr>
          <p:spPr bwMode="auto">
            <a:xfrm flipH="1">
              <a:off x="1156" y="2886"/>
              <a:ext cx="363" cy="31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2" name="Freeform 22"/>
            <p:cNvSpPr>
              <a:spLocks/>
            </p:cNvSpPr>
            <p:nvPr/>
          </p:nvSpPr>
          <p:spPr bwMode="auto">
            <a:xfrm>
              <a:off x="671" y="3113"/>
              <a:ext cx="485" cy="108"/>
            </a:xfrm>
            <a:custGeom>
              <a:avLst/>
              <a:gdLst>
                <a:gd name="T0" fmla="*/ 0 w 544"/>
                <a:gd name="T1" fmla="*/ 151 h 105"/>
                <a:gd name="T2" fmla="*/ 40 w 544"/>
                <a:gd name="T3" fmla="*/ 15 h 105"/>
                <a:gd name="T4" fmla="*/ 82 w 544"/>
                <a:gd name="T5" fmla="*/ 15 h 105"/>
                <a:gd name="T6" fmla="*/ 102 w 544"/>
                <a:gd name="T7" fmla="*/ 86 h 105"/>
                <a:gd name="T8" fmla="*/ 121 w 544"/>
                <a:gd name="T9" fmla="*/ 151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Freeform 23"/>
            <p:cNvSpPr>
              <a:spLocks/>
            </p:cNvSpPr>
            <p:nvPr/>
          </p:nvSpPr>
          <p:spPr bwMode="auto">
            <a:xfrm>
              <a:off x="1125" y="3127"/>
              <a:ext cx="499" cy="91"/>
            </a:xfrm>
            <a:custGeom>
              <a:avLst/>
              <a:gdLst>
                <a:gd name="T0" fmla="*/ 0 w 544"/>
                <a:gd name="T1" fmla="*/ 16 h 105"/>
                <a:gd name="T2" fmla="*/ 59 w 544"/>
                <a:gd name="T3" fmla="*/ 3 h 105"/>
                <a:gd name="T4" fmla="*/ 117 w 544"/>
                <a:gd name="T5" fmla="*/ 3 h 105"/>
                <a:gd name="T6" fmla="*/ 148 w 544"/>
                <a:gd name="T7" fmla="*/ 9 h 105"/>
                <a:gd name="T8" fmla="*/ 177 w 544"/>
                <a:gd name="T9" fmla="*/ 16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4" name="Freeform 24"/>
            <p:cNvSpPr>
              <a:spLocks/>
            </p:cNvSpPr>
            <p:nvPr/>
          </p:nvSpPr>
          <p:spPr bwMode="auto">
            <a:xfrm>
              <a:off x="1066" y="2840"/>
              <a:ext cx="453" cy="46"/>
            </a:xfrm>
            <a:custGeom>
              <a:avLst/>
              <a:gdLst>
                <a:gd name="T0" fmla="*/ 0 w 544"/>
                <a:gd name="T1" fmla="*/ 0 h 105"/>
                <a:gd name="T2" fmla="*/ 17 w 544"/>
                <a:gd name="T3" fmla="*/ 0 h 105"/>
                <a:gd name="T4" fmla="*/ 33 w 544"/>
                <a:gd name="T5" fmla="*/ 0 h 105"/>
                <a:gd name="T6" fmla="*/ 42 w 544"/>
                <a:gd name="T7" fmla="*/ 0 h 105"/>
                <a:gd name="T8" fmla="*/ 50 w 544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Freeform 25"/>
            <p:cNvSpPr>
              <a:spLocks/>
            </p:cNvSpPr>
            <p:nvPr/>
          </p:nvSpPr>
          <p:spPr bwMode="auto">
            <a:xfrm>
              <a:off x="1533" y="2840"/>
              <a:ext cx="454" cy="46"/>
            </a:xfrm>
            <a:custGeom>
              <a:avLst/>
              <a:gdLst>
                <a:gd name="T0" fmla="*/ 0 w 544"/>
                <a:gd name="T1" fmla="*/ 0 h 105"/>
                <a:gd name="T2" fmla="*/ 18 w 544"/>
                <a:gd name="T3" fmla="*/ 0 h 105"/>
                <a:gd name="T4" fmla="*/ 35 w 544"/>
                <a:gd name="T5" fmla="*/ 0 h 105"/>
                <a:gd name="T6" fmla="*/ 44 w 544"/>
                <a:gd name="T7" fmla="*/ 0 h 105"/>
                <a:gd name="T8" fmla="*/ 53 w 544"/>
                <a:gd name="T9" fmla="*/ 0 h 1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4"/>
                <a:gd name="T16" fmla="*/ 0 h 105"/>
                <a:gd name="T17" fmla="*/ 544 w 544"/>
                <a:gd name="T18" fmla="*/ 105 h 10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4" h="105">
                  <a:moveTo>
                    <a:pt x="0" y="105"/>
                  </a:moveTo>
                  <a:cubicBezTo>
                    <a:pt x="60" y="67"/>
                    <a:pt x="121" y="30"/>
                    <a:pt x="181" y="15"/>
                  </a:cubicBezTo>
                  <a:cubicBezTo>
                    <a:pt x="241" y="0"/>
                    <a:pt x="318" y="8"/>
                    <a:pt x="363" y="15"/>
                  </a:cubicBezTo>
                  <a:cubicBezTo>
                    <a:pt x="408" y="22"/>
                    <a:pt x="424" y="45"/>
                    <a:pt x="454" y="60"/>
                  </a:cubicBezTo>
                  <a:cubicBezTo>
                    <a:pt x="484" y="75"/>
                    <a:pt x="529" y="98"/>
                    <a:pt x="544" y="105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6" name="Freeform 34"/>
            <p:cNvSpPr>
              <a:spLocks/>
            </p:cNvSpPr>
            <p:nvPr/>
          </p:nvSpPr>
          <p:spPr bwMode="auto">
            <a:xfrm>
              <a:off x="1627" y="2900"/>
              <a:ext cx="363" cy="318"/>
            </a:xfrm>
            <a:custGeom>
              <a:avLst/>
              <a:gdLst>
                <a:gd name="T0" fmla="*/ 0 w 363"/>
                <a:gd name="T1" fmla="*/ 318 h 318"/>
                <a:gd name="T2" fmla="*/ 181 w 363"/>
                <a:gd name="T3" fmla="*/ 91 h 318"/>
                <a:gd name="T4" fmla="*/ 363 w 363"/>
                <a:gd name="T5" fmla="*/ 0 h 318"/>
                <a:gd name="T6" fmla="*/ 0 60000 65536"/>
                <a:gd name="T7" fmla="*/ 0 60000 65536"/>
                <a:gd name="T8" fmla="*/ 0 60000 65536"/>
                <a:gd name="T9" fmla="*/ 0 w 363"/>
                <a:gd name="T10" fmla="*/ 0 h 318"/>
                <a:gd name="T11" fmla="*/ 363 w 363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18">
                  <a:moveTo>
                    <a:pt x="0" y="318"/>
                  </a:moveTo>
                  <a:cubicBezTo>
                    <a:pt x="60" y="231"/>
                    <a:pt x="121" y="144"/>
                    <a:pt x="181" y="91"/>
                  </a:cubicBezTo>
                  <a:cubicBezTo>
                    <a:pt x="241" y="38"/>
                    <a:pt x="333" y="15"/>
                    <a:pt x="363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7" name="Freeform 35"/>
            <p:cNvSpPr>
              <a:spLocks/>
            </p:cNvSpPr>
            <p:nvPr/>
          </p:nvSpPr>
          <p:spPr bwMode="auto">
            <a:xfrm>
              <a:off x="703" y="2886"/>
              <a:ext cx="363" cy="317"/>
            </a:xfrm>
            <a:custGeom>
              <a:avLst/>
              <a:gdLst>
                <a:gd name="T0" fmla="*/ 0 w 363"/>
                <a:gd name="T1" fmla="*/ 305 h 318"/>
                <a:gd name="T2" fmla="*/ 181 w 363"/>
                <a:gd name="T3" fmla="*/ 91 h 318"/>
                <a:gd name="T4" fmla="*/ 363 w 363"/>
                <a:gd name="T5" fmla="*/ 0 h 318"/>
                <a:gd name="T6" fmla="*/ 0 60000 65536"/>
                <a:gd name="T7" fmla="*/ 0 60000 65536"/>
                <a:gd name="T8" fmla="*/ 0 60000 65536"/>
                <a:gd name="T9" fmla="*/ 0 w 363"/>
                <a:gd name="T10" fmla="*/ 0 h 318"/>
                <a:gd name="T11" fmla="*/ 363 w 363"/>
                <a:gd name="T12" fmla="*/ 318 h 3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63" h="318">
                  <a:moveTo>
                    <a:pt x="0" y="318"/>
                  </a:moveTo>
                  <a:cubicBezTo>
                    <a:pt x="60" y="231"/>
                    <a:pt x="121" y="144"/>
                    <a:pt x="181" y="91"/>
                  </a:cubicBezTo>
                  <a:cubicBezTo>
                    <a:pt x="241" y="38"/>
                    <a:pt x="333" y="15"/>
                    <a:pt x="363" y="0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8" name="Text Box 38"/>
            <p:cNvSpPr txBox="1">
              <a:spLocks noChangeArrowheads="1"/>
            </p:cNvSpPr>
            <p:nvPr/>
          </p:nvSpPr>
          <p:spPr bwMode="auto">
            <a:xfrm>
              <a:off x="793" y="3702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x</a:t>
              </a:r>
            </a:p>
          </p:txBody>
        </p:sp>
        <p:sp>
          <p:nvSpPr>
            <p:cNvPr id="33849" name="Text Box 39"/>
            <p:cNvSpPr txBox="1">
              <a:spLocks noChangeArrowheads="1"/>
            </p:cNvSpPr>
            <p:nvPr/>
          </p:nvSpPr>
          <p:spPr bwMode="auto">
            <a:xfrm>
              <a:off x="2199" y="3201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y</a:t>
              </a:r>
            </a:p>
          </p:txBody>
        </p:sp>
        <p:sp>
          <p:nvSpPr>
            <p:cNvPr id="33850" name="Text Box 40"/>
            <p:cNvSpPr txBox="1">
              <a:spLocks noChangeArrowheads="1"/>
            </p:cNvSpPr>
            <p:nvPr/>
          </p:nvSpPr>
          <p:spPr bwMode="auto">
            <a:xfrm>
              <a:off x="1338" y="3158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 o</a:t>
              </a:r>
            </a:p>
          </p:txBody>
        </p:sp>
        <p:sp>
          <p:nvSpPr>
            <p:cNvPr id="33851" name="Line 41"/>
            <p:cNvSpPr>
              <a:spLocks noChangeShapeType="1"/>
            </p:cNvSpPr>
            <p:nvPr/>
          </p:nvSpPr>
          <p:spPr bwMode="auto">
            <a:xfrm>
              <a:off x="1973" y="3294"/>
              <a:ext cx="453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2" name="Line 42"/>
            <p:cNvSpPr>
              <a:spLocks noChangeShapeType="1"/>
            </p:cNvSpPr>
            <p:nvPr/>
          </p:nvSpPr>
          <p:spPr bwMode="auto">
            <a:xfrm flipH="1">
              <a:off x="930" y="3612"/>
              <a:ext cx="226" cy="181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Line 43"/>
            <p:cNvSpPr>
              <a:spLocks noChangeShapeType="1"/>
            </p:cNvSpPr>
            <p:nvPr/>
          </p:nvSpPr>
          <p:spPr bwMode="auto">
            <a:xfrm flipV="1">
              <a:off x="1519" y="2614"/>
              <a:ext cx="0" cy="27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461" name="Object 5"/>
          <p:cNvGraphicFramePr>
            <a:graphicFrameLocks noChangeAspect="1"/>
          </p:cNvGraphicFramePr>
          <p:nvPr/>
        </p:nvGraphicFramePr>
        <p:xfrm>
          <a:off x="1824038" y="4010026"/>
          <a:ext cx="17129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5" name="公式" r:id="rId10" imgW="542903" imgH="85665" progId="Equation.3">
                  <p:embed/>
                </p:oleObj>
              </mc:Choice>
              <mc:Fallback>
                <p:oleObj name="公式" r:id="rId10" imgW="542903" imgH="8566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4010026"/>
                        <a:ext cx="1712912" cy="492125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1"/>
          <p:cNvGrpSpPr>
            <a:grpSpLocks/>
          </p:cNvGrpSpPr>
          <p:nvPr/>
        </p:nvGrpSpPr>
        <p:grpSpPr bwMode="auto">
          <a:xfrm>
            <a:off x="6727826" y="3713164"/>
            <a:ext cx="3070225" cy="2740025"/>
            <a:chOff x="3278" y="2339"/>
            <a:chExt cx="1934" cy="1726"/>
          </a:xfrm>
        </p:grpSpPr>
        <p:sp>
          <p:nvSpPr>
            <p:cNvPr id="33801" name="Text Box 47"/>
            <p:cNvSpPr txBox="1">
              <a:spLocks noChangeArrowheads="1"/>
            </p:cNvSpPr>
            <p:nvPr/>
          </p:nvSpPr>
          <p:spPr bwMode="auto">
            <a:xfrm>
              <a:off x="4169" y="2339"/>
              <a:ext cx="36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9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9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9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zh-CN" sz="3200" b="1" i="1">
                  <a:solidFill>
                    <a:schemeClr val="tx1"/>
                  </a:solidFill>
                  <a:ea typeface="宋体" panose="02010600030101010101" pitchFamily="2" charset="-122"/>
                </a:rPr>
                <a:t>z</a:t>
              </a:r>
            </a:p>
          </p:txBody>
        </p:sp>
        <p:grpSp>
          <p:nvGrpSpPr>
            <p:cNvPr id="33802" name="Group 80"/>
            <p:cNvGrpSpPr>
              <a:grpSpLocks/>
            </p:cNvGrpSpPr>
            <p:nvPr/>
          </p:nvGrpSpPr>
          <p:grpSpPr bwMode="auto">
            <a:xfrm>
              <a:off x="3278" y="2521"/>
              <a:ext cx="1934" cy="1544"/>
              <a:chOff x="3278" y="2521"/>
              <a:chExt cx="1934" cy="1544"/>
            </a:xfrm>
          </p:grpSpPr>
          <p:sp>
            <p:nvSpPr>
              <p:cNvPr id="33803" name="Line 48"/>
              <p:cNvSpPr>
                <a:spLocks noChangeShapeType="1"/>
              </p:cNvSpPr>
              <p:nvPr/>
            </p:nvSpPr>
            <p:spPr bwMode="auto">
              <a:xfrm>
                <a:off x="4169" y="2521"/>
                <a:ext cx="0" cy="77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4" name="Line 49"/>
              <p:cNvSpPr>
                <a:spLocks noChangeShapeType="1"/>
              </p:cNvSpPr>
              <p:nvPr/>
            </p:nvSpPr>
            <p:spPr bwMode="auto">
              <a:xfrm flipH="1">
                <a:off x="3534" y="3292"/>
                <a:ext cx="635" cy="544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5" name="Line 50"/>
              <p:cNvSpPr>
                <a:spLocks noChangeShapeType="1"/>
              </p:cNvSpPr>
              <p:nvPr/>
            </p:nvSpPr>
            <p:spPr bwMode="auto">
              <a:xfrm>
                <a:off x="4169" y="3292"/>
                <a:ext cx="998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6" name="Line 51"/>
              <p:cNvSpPr>
                <a:spLocks noChangeShapeType="1"/>
              </p:cNvSpPr>
              <p:nvPr/>
            </p:nvSpPr>
            <p:spPr bwMode="auto">
              <a:xfrm>
                <a:off x="3775" y="3610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7" name="Line 52"/>
              <p:cNvSpPr>
                <a:spLocks noChangeShapeType="1"/>
              </p:cNvSpPr>
              <p:nvPr/>
            </p:nvSpPr>
            <p:spPr bwMode="auto">
              <a:xfrm flipH="1">
                <a:off x="4272" y="3292"/>
                <a:ext cx="349" cy="31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8" name="Line 53"/>
              <p:cNvSpPr>
                <a:spLocks noChangeShapeType="1"/>
              </p:cNvSpPr>
              <p:nvPr/>
            </p:nvSpPr>
            <p:spPr bwMode="auto">
              <a:xfrm>
                <a:off x="3339" y="3610"/>
                <a:ext cx="439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09" name="Line 54"/>
              <p:cNvSpPr>
                <a:spLocks noChangeShapeType="1"/>
              </p:cNvSpPr>
              <p:nvPr/>
            </p:nvSpPr>
            <p:spPr bwMode="auto">
              <a:xfrm flipH="1">
                <a:off x="3318" y="3292"/>
                <a:ext cx="398" cy="31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0" name="Line 55"/>
              <p:cNvSpPr>
                <a:spLocks noChangeShapeType="1"/>
              </p:cNvSpPr>
              <p:nvPr/>
            </p:nvSpPr>
            <p:spPr bwMode="auto">
              <a:xfrm flipH="1">
                <a:off x="3716" y="3292"/>
                <a:ext cx="453" cy="0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Line 56"/>
              <p:cNvSpPr>
                <a:spLocks noChangeShapeType="1"/>
              </p:cNvSpPr>
              <p:nvPr/>
            </p:nvSpPr>
            <p:spPr bwMode="auto">
              <a:xfrm>
                <a:off x="4626" y="3284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2" name="Line 57"/>
              <p:cNvSpPr>
                <a:spLocks noChangeShapeType="1"/>
              </p:cNvSpPr>
              <p:nvPr/>
            </p:nvSpPr>
            <p:spPr bwMode="auto">
              <a:xfrm>
                <a:off x="3335" y="320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3" name="Line 59"/>
              <p:cNvSpPr>
                <a:spLocks noChangeShapeType="1"/>
              </p:cNvSpPr>
              <p:nvPr/>
            </p:nvSpPr>
            <p:spPr bwMode="auto">
              <a:xfrm>
                <a:off x="4274" y="3617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4" name="Line 60"/>
              <p:cNvSpPr>
                <a:spLocks noChangeShapeType="1"/>
              </p:cNvSpPr>
              <p:nvPr/>
            </p:nvSpPr>
            <p:spPr bwMode="auto">
              <a:xfrm>
                <a:off x="3705" y="2870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5" name="Freeform 64"/>
              <p:cNvSpPr>
                <a:spLocks/>
              </p:cNvSpPr>
              <p:nvPr/>
            </p:nvSpPr>
            <p:spPr bwMode="auto">
              <a:xfrm rot="8134238">
                <a:off x="4229" y="3854"/>
                <a:ext cx="475" cy="44"/>
              </a:xfrm>
              <a:custGeom>
                <a:avLst/>
                <a:gdLst>
                  <a:gd name="T0" fmla="*/ 0 w 544"/>
                  <a:gd name="T1" fmla="*/ 0 h 105"/>
                  <a:gd name="T2" fmla="*/ 31 w 544"/>
                  <a:gd name="T3" fmla="*/ 0 h 105"/>
                  <a:gd name="T4" fmla="*/ 62 w 544"/>
                  <a:gd name="T5" fmla="*/ 0 h 105"/>
                  <a:gd name="T6" fmla="*/ 78 w 544"/>
                  <a:gd name="T7" fmla="*/ 0 h 105"/>
                  <a:gd name="T8" fmla="*/ 93 w 544"/>
                  <a:gd name="T9" fmla="*/ 0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6" name="Freeform 67"/>
              <p:cNvSpPr>
                <a:spLocks/>
              </p:cNvSpPr>
              <p:nvPr/>
            </p:nvSpPr>
            <p:spPr bwMode="auto">
              <a:xfrm>
                <a:off x="3326" y="2848"/>
                <a:ext cx="398" cy="363"/>
              </a:xfrm>
              <a:custGeom>
                <a:avLst/>
                <a:gdLst>
                  <a:gd name="T0" fmla="*/ 0 w 363"/>
                  <a:gd name="T1" fmla="*/ 1774 h 318"/>
                  <a:gd name="T2" fmla="*/ 598 w 363"/>
                  <a:gd name="T3" fmla="*/ 513 h 318"/>
                  <a:gd name="T4" fmla="*/ 1201 w 363"/>
                  <a:gd name="T5" fmla="*/ 0 h 318"/>
                  <a:gd name="T6" fmla="*/ 0 60000 65536"/>
                  <a:gd name="T7" fmla="*/ 0 60000 65536"/>
                  <a:gd name="T8" fmla="*/ 0 60000 65536"/>
                  <a:gd name="T9" fmla="*/ 0 w 363"/>
                  <a:gd name="T10" fmla="*/ 0 h 318"/>
                  <a:gd name="T11" fmla="*/ 363 w 363"/>
                  <a:gd name="T12" fmla="*/ 318 h 31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63" h="318">
                    <a:moveTo>
                      <a:pt x="0" y="318"/>
                    </a:moveTo>
                    <a:cubicBezTo>
                      <a:pt x="60" y="231"/>
                      <a:pt x="121" y="144"/>
                      <a:pt x="181" y="91"/>
                    </a:cubicBezTo>
                    <a:cubicBezTo>
                      <a:pt x="241" y="38"/>
                      <a:pt x="333" y="15"/>
                      <a:pt x="363" y="0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7" name="Text Box 68"/>
              <p:cNvSpPr txBox="1">
                <a:spLocks noChangeArrowheads="1"/>
              </p:cNvSpPr>
              <p:nvPr/>
            </p:nvSpPr>
            <p:spPr bwMode="auto">
              <a:xfrm>
                <a:off x="3443" y="3700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x</a:t>
                </a:r>
              </a:p>
            </p:txBody>
          </p:sp>
          <p:sp>
            <p:nvSpPr>
              <p:cNvPr id="33818" name="Text Box 69"/>
              <p:cNvSpPr txBox="1">
                <a:spLocks noChangeArrowheads="1"/>
              </p:cNvSpPr>
              <p:nvPr/>
            </p:nvSpPr>
            <p:spPr bwMode="auto">
              <a:xfrm>
                <a:off x="4849" y="3199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 y</a:t>
                </a:r>
              </a:p>
            </p:txBody>
          </p:sp>
          <p:sp>
            <p:nvSpPr>
              <p:cNvPr id="33819" name="Text Box 70"/>
              <p:cNvSpPr txBox="1">
                <a:spLocks noChangeArrowheads="1"/>
              </p:cNvSpPr>
              <p:nvPr/>
            </p:nvSpPr>
            <p:spPr bwMode="auto">
              <a:xfrm>
                <a:off x="3939" y="3201"/>
                <a:ext cx="363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Blip>
                    <a:blip r:embed="rId9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9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9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zh-CN" sz="3200" b="1" i="1">
                    <a:solidFill>
                      <a:srgbClr val="FF3300"/>
                    </a:solidFill>
                    <a:ea typeface="宋体" panose="02010600030101010101" pitchFamily="2" charset="-122"/>
                  </a:rPr>
                  <a:t> </a:t>
                </a:r>
                <a:r>
                  <a:rPr lang="en-US" altLang="zh-CN" sz="3200" b="1" i="1">
                    <a:solidFill>
                      <a:schemeClr val="tx1"/>
                    </a:solidFill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33820" name="Line 71"/>
              <p:cNvSpPr>
                <a:spLocks noChangeShapeType="1"/>
              </p:cNvSpPr>
              <p:nvPr/>
            </p:nvSpPr>
            <p:spPr bwMode="auto">
              <a:xfrm>
                <a:off x="4623" y="3292"/>
                <a:ext cx="453" cy="0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1" name="Line 72"/>
              <p:cNvSpPr>
                <a:spLocks noChangeShapeType="1"/>
              </p:cNvSpPr>
              <p:nvPr/>
            </p:nvSpPr>
            <p:spPr bwMode="auto">
              <a:xfrm flipH="1">
                <a:off x="3580" y="3610"/>
                <a:ext cx="226" cy="181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2" name="Line 73"/>
              <p:cNvSpPr>
                <a:spLocks noChangeShapeType="1"/>
              </p:cNvSpPr>
              <p:nvPr/>
            </p:nvSpPr>
            <p:spPr bwMode="auto">
              <a:xfrm flipV="1">
                <a:off x="4169" y="2612"/>
                <a:ext cx="0" cy="272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3" name="Freeform 74"/>
              <p:cNvSpPr>
                <a:spLocks/>
              </p:cNvSpPr>
              <p:nvPr/>
            </p:nvSpPr>
            <p:spPr bwMode="auto">
              <a:xfrm rot="-8358168">
                <a:off x="3689" y="3807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4" name="Freeform 75"/>
              <p:cNvSpPr>
                <a:spLocks/>
              </p:cNvSpPr>
              <p:nvPr/>
            </p:nvSpPr>
            <p:spPr bwMode="auto">
              <a:xfrm rot="-8204685">
                <a:off x="4047" y="3466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ap="flat" cmpd="sng">
                <a:solidFill>
                  <a:srgbClr val="9900FF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5" name="Freeform 76"/>
              <p:cNvSpPr>
                <a:spLocks/>
              </p:cNvSpPr>
              <p:nvPr/>
            </p:nvSpPr>
            <p:spPr bwMode="auto">
              <a:xfrm rot="2599471">
                <a:off x="3658" y="2998"/>
                <a:ext cx="623" cy="84"/>
              </a:xfrm>
              <a:custGeom>
                <a:avLst/>
                <a:gdLst>
                  <a:gd name="T0" fmla="*/ 0 w 544"/>
                  <a:gd name="T1" fmla="*/ 6 h 105"/>
                  <a:gd name="T2" fmla="*/ 1054 w 544"/>
                  <a:gd name="T3" fmla="*/ 2 h 105"/>
                  <a:gd name="T4" fmla="*/ 2116 w 544"/>
                  <a:gd name="T5" fmla="*/ 2 h 105"/>
                  <a:gd name="T6" fmla="*/ 2650 w 544"/>
                  <a:gd name="T7" fmla="*/ 3 h 105"/>
                  <a:gd name="T8" fmla="*/ 3172 w 544"/>
                  <a:gd name="T9" fmla="*/ 6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26" name="Freeform 79"/>
              <p:cNvSpPr>
                <a:spLocks/>
              </p:cNvSpPr>
              <p:nvPr/>
            </p:nvSpPr>
            <p:spPr bwMode="auto">
              <a:xfrm rot="2532278">
                <a:off x="3278" y="3339"/>
                <a:ext cx="632" cy="77"/>
              </a:xfrm>
              <a:custGeom>
                <a:avLst/>
                <a:gdLst>
                  <a:gd name="T0" fmla="*/ 0 w 544"/>
                  <a:gd name="T1" fmla="*/ 2 h 105"/>
                  <a:gd name="T2" fmla="*/ 1269 w 544"/>
                  <a:gd name="T3" fmla="*/ 1 h 105"/>
                  <a:gd name="T4" fmla="*/ 2548 w 544"/>
                  <a:gd name="T5" fmla="*/ 1 h 105"/>
                  <a:gd name="T6" fmla="*/ 3182 w 544"/>
                  <a:gd name="T7" fmla="*/ 1 h 105"/>
                  <a:gd name="T8" fmla="*/ 3819 w 544"/>
                  <a:gd name="T9" fmla="*/ 2 h 10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4"/>
                  <a:gd name="T16" fmla="*/ 0 h 105"/>
                  <a:gd name="T17" fmla="*/ 544 w 544"/>
                  <a:gd name="T18" fmla="*/ 105 h 10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4" h="105">
                    <a:moveTo>
                      <a:pt x="0" y="105"/>
                    </a:moveTo>
                    <a:cubicBezTo>
                      <a:pt x="60" y="67"/>
                      <a:pt x="121" y="30"/>
                      <a:pt x="181" y="15"/>
                    </a:cubicBezTo>
                    <a:cubicBezTo>
                      <a:pt x="241" y="0"/>
                      <a:pt x="318" y="8"/>
                      <a:pt x="363" y="15"/>
                    </a:cubicBezTo>
                    <a:cubicBezTo>
                      <a:pt x="408" y="22"/>
                      <a:pt x="424" y="45"/>
                      <a:pt x="454" y="60"/>
                    </a:cubicBezTo>
                    <a:cubicBezTo>
                      <a:pt x="484" y="75"/>
                      <a:pt x="529" y="98"/>
                      <a:pt x="544" y="105"/>
                    </a:cubicBezTo>
                  </a:path>
                </a:pathLst>
              </a:custGeom>
              <a:noFill/>
              <a:ln w="28575" cmpd="sng">
                <a:solidFill>
                  <a:srgbClr val="99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3800" name="AutoShape 82"/>
          <p:cNvSpPr>
            <a:spLocks noChangeArrowheads="1"/>
          </p:cNvSpPr>
          <p:nvPr/>
        </p:nvSpPr>
        <p:spPr bwMode="auto">
          <a:xfrm>
            <a:off x="2424114" y="382589"/>
            <a:ext cx="287337" cy="287337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0219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2"/>
          <p:cNvGraphicFramePr>
            <a:graphicFrameLocks noChangeAspect="1"/>
          </p:cNvGraphicFramePr>
          <p:nvPr/>
        </p:nvGraphicFramePr>
        <p:xfrm>
          <a:off x="2346326" y="328614"/>
          <a:ext cx="304482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2" name="Equation" r:id="rId3" imgW="1282700" imgH="203200" progId="Equation.DSMT4">
                  <p:embed/>
                </p:oleObj>
              </mc:Choice>
              <mc:Fallback>
                <p:oleObj name="Equation" r:id="rId3" imgW="12827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6" y="328614"/>
                        <a:ext cx="3044825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3"/>
          <p:cNvGraphicFramePr>
            <a:graphicFrameLocks noChangeAspect="1"/>
          </p:cNvGraphicFramePr>
          <p:nvPr/>
        </p:nvGraphicFramePr>
        <p:xfrm>
          <a:off x="1984376" y="1362075"/>
          <a:ext cx="8291513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3" name="Equation" r:id="rId5" imgW="3479800" imgH="1117600" progId="Equation.DSMT4">
                  <p:embed/>
                </p:oleObj>
              </mc:Choice>
              <mc:Fallback>
                <p:oleObj name="Equation" r:id="rId5" imgW="34798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6" y="1362075"/>
                        <a:ext cx="8291513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4"/>
          <p:cNvGraphicFramePr>
            <a:graphicFrameLocks noChangeAspect="1"/>
          </p:cNvGraphicFramePr>
          <p:nvPr/>
        </p:nvGraphicFramePr>
        <p:xfrm>
          <a:off x="2698750" y="908050"/>
          <a:ext cx="72136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4" name="Equation" r:id="rId7" imgW="2921000" imgH="215900" progId="Equation.DSMT4">
                  <p:embed/>
                </p:oleObj>
              </mc:Choice>
              <mc:Fallback>
                <p:oleObj name="Equation" r:id="rId7" imgW="292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908050"/>
                        <a:ext cx="721360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6" name="AutoShape 66"/>
          <p:cNvSpPr>
            <a:spLocks noChangeArrowheads="1"/>
          </p:cNvSpPr>
          <p:nvPr/>
        </p:nvSpPr>
        <p:spPr bwMode="auto">
          <a:xfrm>
            <a:off x="2424114" y="1031875"/>
            <a:ext cx="287337" cy="287338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1507" name="Freeform 67" descr="宽上对角线"/>
          <p:cNvSpPr>
            <a:spLocks/>
          </p:cNvSpPr>
          <p:nvPr/>
        </p:nvSpPr>
        <p:spPr bwMode="auto">
          <a:xfrm rot="5400000">
            <a:off x="2890838" y="4905375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28575" cmpd="sng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8" name="Text Box 68"/>
          <p:cNvSpPr txBox="1">
            <a:spLocks noChangeArrowheads="1"/>
          </p:cNvSpPr>
          <p:nvPr/>
        </p:nvSpPr>
        <p:spPr bwMode="auto">
          <a:xfrm>
            <a:off x="5232401" y="4941889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1509" name="Text Box 69"/>
          <p:cNvSpPr txBox="1">
            <a:spLocks noChangeArrowheads="1"/>
          </p:cNvSpPr>
          <p:nvPr/>
        </p:nvSpPr>
        <p:spPr bwMode="auto">
          <a:xfrm>
            <a:off x="3648076" y="3286125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1510" name="Text Box 70"/>
          <p:cNvSpPr txBox="1">
            <a:spLocks noChangeArrowheads="1"/>
          </p:cNvSpPr>
          <p:nvPr/>
        </p:nvSpPr>
        <p:spPr bwMode="auto">
          <a:xfrm>
            <a:off x="3576638" y="4892675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9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9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61511" name="Line 71"/>
          <p:cNvSpPr>
            <a:spLocks noChangeShapeType="1"/>
          </p:cNvSpPr>
          <p:nvPr/>
        </p:nvSpPr>
        <p:spPr bwMode="auto">
          <a:xfrm>
            <a:off x="2279650" y="5086350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2" name="Line 72"/>
          <p:cNvSpPr>
            <a:spLocks noChangeShapeType="1"/>
          </p:cNvSpPr>
          <p:nvPr/>
        </p:nvSpPr>
        <p:spPr bwMode="auto">
          <a:xfrm flipV="1">
            <a:off x="3719513" y="3573463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13" name="Freeform 73"/>
          <p:cNvSpPr>
            <a:spLocks/>
          </p:cNvSpPr>
          <p:nvPr/>
        </p:nvSpPr>
        <p:spPr bwMode="auto">
          <a:xfrm rot="5400000" flipV="1">
            <a:off x="2455863" y="4913313"/>
            <a:ext cx="2089150" cy="431800"/>
          </a:xfrm>
          <a:custGeom>
            <a:avLst/>
            <a:gdLst>
              <a:gd name="T0" fmla="*/ 0 w 1316"/>
              <a:gd name="T1" fmla="*/ 2147483646 h 272"/>
              <a:gd name="T2" fmla="*/ 2147483646 w 1316"/>
              <a:gd name="T3" fmla="*/ 2147483646 h 272"/>
              <a:gd name="T4" fmla="*/ 2147483646 w 1316"/>
              <a:gd name="T5" fmla="*/ 0 h 272"/>
              <a:gd name="T6" fmla="*/ 2147483646 w 1316"/>
              <a:gd name="T7" fmla="*/ 2147483646 h 272"/>
              <a:gd name="T8" fmla="*/ 2147483646 w 1316"/>
              <a:gd name="T9" fmla="*/ 2147483646 h 272"/>
              <a:gd name="T10" fmla="*/ 2147483646 w 1316"/>
              <a:gd name="T11" fmla="*/ 2147483646 h 2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16"/>
              <a:gd name="T19" fmla="*/ 0 h 272"/>
              <a:gd name="T20" fmla="*/ 1316 w 1316"/>
              <a:gd name="T21" fmla="*/ 272 h 2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316" h="272">
                <a:moveTo>
                  <a:pt x="0" y="272"/>
                </a:moveTo>
                <a:cubicBezTo>
                  <a:pt x="30" y="204"/>
                  <a:pt x="61" y="136"/>
                  <a:pt x="137" y="91"/>
                </a:cubicBezTo>
                <a:cubicBezTo>
                  <a:pt x="213" y="46"/>
                  <a:pt x="341" y="0"/>
                  <a:pt x="454" y="0"/>
                </a:cubicBezTo>
                <a:cubicBezTo>
                  <a:pt x="567" y="0"/>
                  <a:pt x="711" y="53"/>
                  <a:pt x="817" y="91"/>
                </a:cubicBezTo>
                <a:cubicBezTo>
                  <a:pt x="923" y="129"/>
                  <a:pt x="1006" y="197"/>
                  <a:pt x="1089" y="227"/>
                </a:cubicBezTo>
                <a:cubicBezTo>
                  <a:pt x="1172" y="257"/>
                  <a:pt x="1244" y="264"/>
                  <a:pt x="1316" y="272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14" name="Object 5"/>
          <p:cNvGraphicFramePr>
            <a:graphicFrameLocks noChangeAspect="1"/>
          </p:cNvGraphicFramePr>
          <p:nvPr/>
        </p:nvGraphicFramePr>
        <p:xfrm>
          <a:off x="3719513" y="4508500"/>
          <a:ext cx="3984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5" name="公式" r:id="rId10" imgW="85703" imgH="104662" progId="Equation.3">
                  <p:embed/>
                </p:oleObj>
              </mc:Choice>
              <mc:Fallback>
                <p:oleObj name="公式" r:id="rId10" imgW="85703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508500"/>
                        <a:ext cx="3984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5" name="Object 6"/>
          <p:cNvGraphicFramePr>
            <a:graphicFrameLocks noChangeAspect="1"/>
          </p:cNvGraphicFramePr>
          <p:nvPr/>
        </p:nvGraphicFramePr>
        <p:xfrm>
          <a:off x="6442076" y="4637088"/>
          <a:ext cx="3616325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6" name="Equation" r:id="rId12" imgW="1524000" imgH="469900" progId="Equation.DSMT4">
                  <p:embed/>
                </p:oleObj>
              </mc:Choice>
              <mc:Fallback>
                <p:oleObj name="Equation" r:id="rId12" imgW="15240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6" y="4637088"/>
                        <a:ext cx="3616325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0724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1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6" grpId="0" animBg="1"/>
      <p:bldP spid="61507" grpId="0" animBg="1"/>
      <p:bldP spid="61508" grpId="0"/>
      <p:bldP spid="61509" grpId="0"/>
      <p:bldP spid="61510" grpId="0"/>
      <p:bldP spid="61511" grpId="0" animBg="1"/>
      <p:bldP spid="61512" grpId="0" animBg="1"/>
      <p:bldP spid="615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1" name="AutoShape 17" descr="宽上对角线"/>
          <p:cNvSpPr>
            <a:spLocks noChangeArrowheads="1"/>
          </p:cNvSpPr>
          <p:nvPr/>
        </p:nvSpPr>
        <p:spPr bwMode="auto">
          <a:xfrm rot="16200000">
            <a:off x="3409555" y="3863599"/>
            <a:ext cx="609600" cy="1152525"/>
          </a:xfrm>
          <a:prstGeom prst="flowChartDelay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9900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374548"/>
              </p:ext>
            </p:extLst>
          </p:nvPr>
        </p:nvGraphicFramePr>
        <p:xfrm>
          <a:off x="1807585" y="1170074"/>
          <a:ext cx="8656637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6" name="Equation" r:id="rId4" imgW="3632200" imgH="1117600" progId="Equation.DSMT4">
                  <p:embed/>
                </p:oleObj>
              </mc:Choice>
              <mc:Fallback>
                <p:oleObj name="Equation" r:id="rId4" imgW="3632200" imgH="1117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85" y="1170074"/>
                        <a:ext cx="8656637" cy="269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799537"/>
              </p:ext>
            </p:extLst>
          </p:nvPr>
        </p:nvGraphicFramePr>
        <p:xfrm>
          <a:off x="2453263" y="387619"/>
          <a:ext cx="81962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7" name="Equation" r:id="rId6" imgW="3213000" imgH="457200" progId="Equation.DSMT4">
                  <p:embed/>
                </p:oleObj>
              </mc:Choice>
              <mc:Fallback>
                <p:oleObj name="Equation" r:id="rId6" imgW="32130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3263" y="387619"/>
                        <a:ext cx="8196263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AutoShape 6"/>
          <p:cNvSpPr>
            <a:spLocks noChangeArrowheads="1"/>
          </p:cNvSpPr>
          <p:nvPr/>
        </p:nvSpPr>
        <p:spPr bwMode="auto">
          <a:xfrm>
            <a:off x="2066926" y="481013"/>
            <a:ext cx="357187" cy="274636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4738488" y="4315114"/>
            <a:ext cx="5762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2473" name="Text Box 9"/>
          <p:cNvSpPr txBox="1">
            <a:spLocks noChangeArrowheads="1"/>
          </p:cNvSpPr>
          <p:nvPr/>
        </p:nvSpPr>
        <p:spPr bwMode="auto">
          <a:xfrm>
            <a:off x="3678237" y="3597419"/>
            <a:ext cx="5762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3577417" y="4558941"/>
            <a:ext cx="576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 dirty="0">
                <a:solidFill>
                  <a:srgbClr val="FF3300"/>
                </a:solidFill>
                <a:ea typeface="宋体" panose="02010600030101010101" pitchFamily="2" charset="-122"/>
              </a:rPr>
              <a:t> o</a:t>
            </a:r>
          </a:p>
        </p:txBody>
      </p:sp>
      <p:sp>
        <p:nvSpPr>
          <p:cNvPr id="62475" name="Line 11"/>
          <p:cNvSpPr>
            <a:spLocks noChangeShapeType="1"/>
          </p:cNvSpPr>
          <p:nvPr/>
        </p:nvSpPr>
        <p:spPr bwMode="auto">
          <a:xfrm>
            <a:off x="2633753" y="4755832"/>
            <a:ext cx="2735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476" name="Line 12"/>
          <p:cNvSpPr>
            <a:spLocks noChangeShapeType="1"/>
          </p:cNvSpPr>
          <p:nvPr/>
        </p:nvSpPr>
        <p:spPr bwMode="auto">
          <a:xfrm flipV="1">
            <a:off x="3724449" y="3675604"/>
            <a:ext cx="0" cy="1852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24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5535306"/>
              </p:ext>
            </p:extLst>
          </p:nvPr>
        </p:nvGraphicFramePr>
        <p:xfrm>
          <a:off x="3777124" y="4339472"/>
          <a:ext cx="3730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8" name="公式" r:id="rId8" imgW="76379" imgH="104662" progId="Equation.3">
                  <p:embed/>
                </p:oleObj>
              </mc:Choice>
              <mc:Fallback>
                <p:oleObj name="公式" r:id="rId8" imgW="76379" imgH="1046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7124" y="4339472"/>
                        <a:ext cx="3730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9588006"/>
              </p:ext>
            </p:extLst>
          </p:nvPr>
        </p:nvGraphicFramePr>
        <p:xfrm>
          <a:off x="6746875" y="3977592"/>
          <a:ext cx="3902651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49" name="Equation" r:id="rId10" imgW="1498600" imgH="469900" progId="Equation.DSMT4">
                  <p:embed/>
                </p:oleObj>
              </mc:Choice>
              <mc:Fallback>
                <p:oleObj name="Equation" r:id="rId10" imgW="1498600" imgH="469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75" y="3977592"/>
                        <a:ext cx="3902651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AutoShape 18"/>
          <p:cNvSpPr>
            <a:spLocks noChangeArrowheads="1"/>
          </p:cNvSpPr>
          <p:nvPr/>
        </p:nvSpPr>
        <p:spPr bwMode="auto">
          <a:xfrm rot="5400000" flipV="1">
            <a:off x="3403918" y="4486527"/>
            <a:ext cx="609600" cy="1152525"/>
          </a:xfrm>
          <a:prstGeom prst="flowChartDelay">
            <a:avLst/>
          </a:prstGeom>
          <a:noFill/>
          <a:ln w="2857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926294"/>
              </p:ext>
            </p:extLst>
          </p:nvPr>
        </p:nvGraphicFramePr>
        <p:xfrm>
          <a:off x="2112963" y="5518150"/>
          <a:ext cx="84899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0" name="Equation" r:id="rId12" imgW="3479760" imgH="444240" progId="Equation.DSMT4">
                  <p:embed/>
                </p:oleObj>
              </mc:Choice>
              <mc:Fallback>
                <p:oleObj name="Equation" r:id="rId12" imgW="34797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963" y="5518150"/>
                        <a:ext cx="84899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245519" y="551815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注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314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2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2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1" grpId="0" animBg="1"/>
      <p:bldP spid="62472" grpId="0"/>
      <p:bldP spid="62473" grpId="0"/>
      <p:bldP spid="62474" grpId="0"/>
      <p:bldP spid="62475" grpId="0" animBg="1"/>
      <p:bldP spid="62476" grpId="0" animBg="1"/>
      <p:bldP spid="62482" grpId="0" animBg="1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AutoShape 4" descr="宽上对角线"/>
          <p:cNvSpPr>
            <a:spLocks noChangeArrowheads="1"/>
          </p:cNvSpPr>
          <p:nvPr/>
        </p:nvSpPr>
        <p:spPr bwMode="auto">
          <a:xfrm rot="-7897912">
            <a:off x="3192463" y="3130551"/>
            <a:ext cx="609600" cy="1152525"/>
          </a:xfrm>
          <a:prstGeom prst="flowChartDelay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64517" name="Object 2"/>
          <p:cNvGraphicFramePr>
            <a:graphicFrameLocks noChangeAspect="1"/>
          </p:cNvGraphicFramePr>
          <p:nvPr/>
        </p:nvGraphicFramePr>
        <p:xfrm>
          <a:off x="4030664" y="965201"/>
          <a:ext cx="44783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4" imgW="1879600" imgH="381000" progId="Equation.DSMT4">
                  <p:embed/>
                </p:oleObj>
              </mc:Choice>
              <mc:Fallback>
                <p:oleObj name="Equation" r:id="rId4" imgW="18796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4" y="965201"/>
                        <a:ext cx="44783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3"/>
          <p:cNvGraphicFramePr>
            <a:graphicFrameLocks noChangeAspect="1"/>
          </p:cNvGraphicFramePr>
          <p:nvPr/>
        </p:nvGraphicFramePr>
        <p:xfrm>
          <a:off x="3000376" y="400050"/>
          <a:ext cx="47910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Equation" r:id="rId6" imgW="2019300" imgH="215900" progId="Equation.DSMT4">
                  <p:embed/>
                </p:oleObj>
              </mc:Choice>
              <mc:Fallback>
                <p:oleObj name="Equation" r:id="rId6" imgW="20193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00050"/>
                        <a:ext cx="47910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AutoShape 7"/>
          <p:cNvSpPr>
            <a:spLocks noChangeArrowheads="1"/>
          </p:cNvSpPr>
          <p:nvPr/>
        </p:nvSpPr>
        <p:spPr bwMode="auto">
          <a:xfrm>
            <a:off x="2424114" y="528639"/>
            <a:ext cx="287337" cy="287337"/>
          </a:xfrm>
          <a:prstGeom prst="sun">
            <a:avLst>
              <a:gd name="adj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20" name="Text Box 8"/>
          <p:cNvSpPr txBox="1">
            <a:spLocks noChangeArrowheads="1"/>
          </p:cNvSpPr>
          <p:nvPr/>
        </p:nvSpPr>
        <p:spPr bwMode="auto">
          <a:xfrm>
            <a:off x="5257800" y="3840164"/>
            <a:ext cx="5032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x</a:t>
            </a:r>
          </a:p>
        </p:txBody>
      </p:sp>
      <p:sp>
        <p:nvSpPr>
          <p:cNvPr id="64521" name="Text Box 9"/>
          <p:cNvSpPr txBox="1">
            <a:spLocks noChangeArrowheads="1"/>
          </p:cNvSpPr>
          <p:nvPr/>
        </p:nvSpPr>
        <p:spPr bwMode="auto">
          <a:xfrm>
            <a:off x="3648076" y="2133600"/>
            <a:ext cx="5762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 y</a:t>
            </a:r>
          </a:p>
        </p:txBody>
      </p:sp>
      <p:sp>
        <p:nvSpPr>
          <p:cNvPr id="64522" name="Text Box 10"/>
          <p:cNvSpPr txBox="1">
            <a:spLocks noChangeArrowheads="1"/>
          </p:cNvSpPr>
          <p:nvPr/>
        </p:nvSpPr>
        <p:spPr bwMode="auto">
          <a:xfrm>
            <a:off x="3571876" y="3817939"/>
            <a:ext cx="5254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3200" b="1" i="1">
                <a:solidFill>
                  <a:srgbClr val="FF33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 i="1">
                <a:solidFill>
                  <a:schemeClr val="tx1"/>
                </a:solidFill>
                <a:ea typeface="宋体" panose="02010600030101010101" pitchFamily="2" charset="-122"/>
              </a:rPr>
              <a:t>o</a:t>
            </a:r>
          </a:p>
        </p:txBody>
      </p:sp>
      <p:sp>
        <p:nvSpPr>
          <p:cNvPr id="64523" name="Line 11"/>
          <p:cNvSpPr>
            <a:spLocks noChangeShapeType="1"/>
          </p:cNvSpPr>
          <p:nvPr/>
        </p:nvSpPr>
        <p:spPr bwMode="auto">
          <a:xfrm>
            <a:off x="2279650" y="3933825"/>
            <a:ext cx="3384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24" name="Line 12"/>
          <p:cNvSpPr>
            <a:spLocks noChangeShapeType="1"/>
          </p:cNvSpPr>
          <p:nvPr/>
        </p:nvSpPr>
        <p:spPr bwMode="auto">
          <a:xfrm flipV="1">
            <a:off x="3719513" y="2492375"/>
            <a:ext cx="0" cy="25209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719436"/>
              </p:ext>
            </p:extLst>
          </p:nvPr>
        </p:nvGraphicFramePr>
        <p:xfrm>
          <a:off x="5241925" y="4492625"/>
          <a:ext cx="25923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2" name="Equation" r:id="rId8" imgW="1091726" imgH="215806" progId="Equation.DSMT4">
                  <p:embed/>
                </p:oleObj>
              </mc:Choice>
              <mc:Fallback>
                <p:oleObj name="Equation" r:id="rId8" imgW="1091726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1925" y="4492625"/>
                        <a:ext cx="25923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7" name="AutoShape 15"/>
          <p:cNvSpPr>
            <a:spLocks noChangeArrowheads="1"/>
          </p:cNvSpPr>
          <p:nvPr/>
        </p:nvSpPr>
        <p:spPr bwMode="auto">
          <a:xfrm rot="2866208" flipV="1">
            <a:off x="3606801" y="3589338"/>
            <a:ext cx="609600" cy="1152525"/>
          </a:xfrm>
          <a:prstGeom prst="flowChartDelay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28" name="Line 16"/>
          <p:cNvSpPr>
            <a:spLocks noChangeShapeType="1"/>
          </p:cNvSpPr>
          <p:nvPr/>
        </p:nvSpPr>
        <p:spPr bwMode="auto">
          <a:xfrm flipV="1">
            <a:off x="2855913" y="3255141"/>
            <a:ext cx="1584325" cy="14414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4529" name="Object 5"/>
          <p:cNvGraphicFramePr>
            <a:graphicFrameLocks noChangeAspect="1"/>
          </p:cNvGraphicFramePr>
          <p:nvPr/>
        </p:nvGraphicFramePr>
        <p:xfrm>
          <a:off x="4367213" y="3363914"/>
          <a:ext cx="8747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3" name="公式" r:id="rId10" imgW="257108" imgH="47671" progId="Equation.3">
                  <p:embed/>
                </p:oleObj>
              </mc:Choice>
              <mc:Fallback>
                <p:oleObj name="公式" r:id="rId10" imgW="257108" imgH="47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3363914"/>
                        <a:ext cx="8747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7"/>
          <p:cNvGraphicFramePr>
            <a:graphicFrameLocks noChangeAspect="1"/>
          </p:cNvGraphicFramePr>
          <p:nvPr/>
        </p:nvGraphicFramePr>
        <p:xfrm>
          <a:off x="4852988" y="1974851"/>
          <a:ext cx="52054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4" name="Equation" r:id="rId12" imgW="2184400" imgH="381000" progId="Equation.DSMT4">
                  <p:embed/>
                </p:oleObj>
              </mc:Choice>
              <mc:Fallback>
                <p:oleObj name="Equation" r:id="rId12" imgW="2184400" imgH="38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2988" y="1974851"/>
                        <a:ext cx="52054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4332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4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6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20" grpId="0"/>
      <p:bldP spid="64521" grpId="0"/>
      <p:bldP spid="64522" grpId="0"/>
      <p:bldP spid="64523" grpId="0" animBg="1"/>
      <p:bldP spid="64524" grpId="0" animBg="1"/>
      <p:bldP spid="64527" grpId="0" animBg="1"/>
      <p:bldP spid="645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Line 4"/>
          <p:cNvSpPr>
            <a:spLocks noChangeShapeType="1"/>
          </p:cNvSpPr>
          <p:nvPr/>
        </p:nvSpPr>
        <p:spPr bwMode="auto">
          <a:xfrm>
            <a:off x="2209800" y="4114800"/>
            <a:ext cx="3505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1" name="Line 5"/>
          <p:cNvSpPr>
            <a:spLocks noChangeShapeType="1"/>
          </p:cNvSpPr>
          <p:nvPr/>
        </p:nvSpPr>
        <p:spPr bwMode="auto">
          <a:xfrm flipV="1">
            <a:off x="3048000" y="2514600"/>
            <a:ext cx="0" cy="2971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2" name="Group 15"/>
          <p:cNvGrpSpPr>
            <a:grpSpLocks/>
          </p:cNvGrpSpPr>
          <p:nvPr/>
        </p:nvGrpSpPr>
        <p:grpSpPr bwMode="auto">
          <a:xfrm>
            <a:off x="6934200" y="2209800"/>
            <a:ext cx="3048000" cy="2667000"/>
            <a:chOff x="672" y="2448"/>
            <a:chExt cx="1920" cy="1680"/>
          </a:xfrm>
        </p:grpSpPr>
        <p:grpSp>
          <p:nvGrpSpPr>
            <p:cNvPr id="37930" name="Group 16"/>
            <p:cNvGrpSpPr>
              <a:grpSpLocks/>
            </p:cNvGrpSpPr>
            <p:nvPr/>
          </p:nvGrpSpPr>
          <p:grpSpPr bwMode="auto">
            <a:xfrm>
              <a:off x="1296" y="2448"/>
              <a:ext cx="1296" cy="1248"/>
              <a:chOff x="1296" y="2448"/>
              <a:chExt cx="1296" cy="1248"/>
            </a:xfrm>
          </p:grpSpPr>
          <p:sp>
            <p:nvSpPr>
              <p:cNvPr id="37932" name="Line 17"/>
              <p:cNvSpPr>
                <a:spLocks noChangeShapeType="1"/>
              </p:cNvSpPr>
              <p:nvPr/>
            </p:nvSpPr>
            <p:spPr bwMode="auto">
              <a:xfrm>
                <a:off x="1296" y="3696"/>
                <a:ext cx="129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933" name="Line 18"/>
              <p:cNvSpPr>
                <a:spLocks noChangeShapeType="1"/>
              </p:cNvSpPr>
              <p:nvPr/>
            </p:nvSpPr>
            <p:spPr bwMode="auto">
              <a:xfrm flipV="1">
                <a:off x="1296" y="2448"/>
                <a:ext cx="0" cy="124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931" name="Line 19"/>
            <p:cNvSpPr>
              <a:spLocks noChangeShapeType="1"/>
            </p:cNvSpPr>
            <p:nvPr/>
          </p:nvSpPr>
          <p:spPr bwMode="auto">
            <a:xfrm flipH="1">
              <a:off x="672" y="3696"/>
              <a:ext cx="624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893" name="Line 23"/>
          <p:cNvSpPr>
            <a:spLocks noChangeShapeType="1"/>
          </p:cNvSpPr>
          <p:nvPr/>
        </p:nvSpPr>
        <p:spPr bwMode="auto">
          <a:xfrm flipH="1">
            <a:off x="1905000" y="3581400"/>
            <a:ext cx="1905000" cy="1295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7894" name="Group 74"/>
          <p:cNvGrpSpPr>
            <a:grpSpLocks/>
          </p:cNvGrpSpPr>
          <p:nvPr/>
        </p:nvGrpSpPr>
        <p:grpSpPr bwMode="auto">
          <a:xfrm>
            <a:off x="6934200" y="2286000"/>
            <a:ext cx="2971800" cy="2590800"/>
            <a:chOff x="3408" y="1440"/>
            <a:chExt cx="1872" cy="1632"/>
          </a:xfrm>
        </p:grpSpPr>
        <p:sp>
          <p:nvSpPr>
            <p:cNvPr id="37913" name="Line 26"/>
            <p:cNvSpPr>
              <a:spLocks noChangeShapeType="1"/>
            </p:cNvSpPr>
            <p:nvPr/>
          </p:nvSpPr>
          <p:spPr bwMode="auto">
            <a:xfrm>
              <a:off x="3504" y="2256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7914" name="Group 73"/>
            <p:cNvGrpSpPr>
              <a:grpSpLocks/>
            </p:cNvGrpSpPr>
            <p:nvPr/>
          </p:nvGrpSpPr>
          <p:grpSpPr bwMode="auto">
            <a:xfrm>
              <a:off x="3408" y="1440"/>
              <a:ext cx="1872" cy="1632"/>
              <a:chOff x="3408" y="1440"/>
              <a:chExt cx="1872" cy="1632"/>
            </a:xfrm>
          </p:grpSpPr>
          <p:sp>
            <p:nvSpPr>
              <p:cNvPr id="37915" name="Freeform 20"/>
              <p:cNvSpPr>
                <a:spLocks/>
              </p:cNvSpPr>
              <p:nvPr/>
            </p:nvSpPr>
            <p:spPr bwMode="auto">
              <a:xfrm>
                <a:off x="3504" y="2256"/>
                <a:ext cx="1056" cy="384"/>
              </a:xfrm>
              <a:custGeom>
                <a:avLst/>
                <a:gdLst>
                  <a:gd name="T0" fmla="*/ 0 w 1056"/>
                  <a:gd name="T1" fmla="*/ 0 h 384"/>
                  <a:gd name="T2" fmla="*/ 528 w 1056"/>
                  <a:gd name="T3" fmla="*/ 384 h 384"/>
                  <a:gd name="T4" fmla="*/ 1056 w 1056"/>
                  <a:gd name="T5" fmla="*/ 0 h 384"/>
                  <a:gd name="T6" fmla="*/ 0 60000 65536"/>
                  <a:gd name="T7" fmla="*/ 0 60000 65536"/>
                  <a:gd name="T8" fmla="*/ 0 60000 65536"/>
                  <a:gd name="T9" fmla="*/ 0 w 1056"/>
                  <a:gd name="T10" fmla="*/ 0 h 384"/>
                  <a:gd name="T11" fmla="*/ 1056 w 1056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56" h="384">
                    <a:moveTo>
                      <a:pt x="0" y="0"/>
                    </a:moveTo>
                    <a:cubicBezTo>
                      <a:pt x="176" y="192"/>
                      <a:pt x="352" y="384"/>
                      <a:pt x="528" y="384"/>
                    </a:cubicBezTo>
                    <a:cubicBezTo>
                      <a:pt x="704" y="384"/>
                      <a:pt x="880" y="192"/>
                      <a:pt x="1056" y="0"/>
                    </a:cubicBez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7916" name="Group 72"/>
              <p:cNvGrpSpPr>
                <a:grpSpLocks/>
              </p:cNvGrpSpPr>
              <p:nvPr/>
            </p:nvGrpSpPr>
            <p:grpSpPr bwMode="auto">
              <a:xfrm>
                <a:off x="3408" y="1440"/>
                <a:ext cx="1872" cy="1632"/>
                <a:chOff x="3408" y="1440"/>
                <a:chExt cx="1872" cy="1632"/>
              </a:xfrm>
            </p:grpSpPr>
            <p:sp>
              <p:nvSpPr>
                <p:cNvPr id="37917" name="Line 27"/>
                <p:cNvSpPr>
                  <a:spLocks noChangeShapeType="1"/>
                </p:cNvSpPr>
                <p:nvPr/>
              </p:nvSpPr>
              <p:spPr bwMode="auto">
                <a:xfrm>
                  <a:off x="4560" y="2256"/>
                  <a:ext cx="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7918" name="Group 71"/>
                <p:cNvGrpSpPr>
                  <a:grpSpLocks/>
                </p:cNvGrpSpPr>
                <p:nvPr/>
              </p:nvGrpSpPr>
              <p:grpSpPr bwMode="auto">
                <a:xfrm>
                  <a:off x="3408" y="1440"/>
                  <a:ext cx="1872" cy="1632"/>
                  <a:chOff x="3408" y="1440"/>
                  <a:chExt cx="1872" cy="1632"/>
                </a:xfrm>
              </p:grpSpPr>
              <p:sp>
                <p:nvSpPr>
                  <p:cNvPr id="3791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560" y="2640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920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408" y="1440"/>
                    <a:ext cx="1152" cy="1632"/>
                    <a:chOff x="3408" y="1440"/>
                    <a:chExt cx="1152" cy="1632"/>
                  </a:xfrm>
                </p:grpSpPr>
                <p:sp>
                  <p:nvSpPr>
                    <p:cNvPr id="37921" name="Oval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4" y="2064"/>
                      <a:ext cx="1056" cy="336"/>
                    </a:xfrm>
                    <a:prstGeom prst="ellipse">
                      <a:avLst/>
                    </a:prstGeom>
                    <a:noFill/>
                    <a:ln w="2857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8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4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Blip>
                          <a:blip r:embed="rId3"/>
                        </a:buBlip>
                        <a:defRPr kumimoji="1" sz="2000">
                          <a:solidFill>
                            <a:srgbClr val="000099"/>
                          </a:solidFill>
                          <a:latin typeface="Times New Roman" panose="02020603050405020304" pitchFamily="18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000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792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2" y="1440"/>
                      <a:ext cx="0" cy="816"/>
                    </a:xfrm>
                    <a:prstGeom prst="line">
                      <a:avLst/>
                    </a:prstGeom>
                    <a:noFill/>
                    <a:ln w="2857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37923" name="Group 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408" y="2256"/>
                      <a:ext cx="1152" cy="816"/>
                      <a:chOff x="3408" y="2256"/>
                      <a:chExt cx="1152" cy="816"/>
                    </a:xfrm>
                  </p:grpSpPr>
                  <p:sp>
                    <p:nvSpPr>
                      <p:cNvPr id="37924" name="Line 31"/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408" y="2736"/>
                        <a:ext cx="480" cy="336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37925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4" y="2256"/>
                        <a:ext cx="1056" cy="532"/>
                        <a:chOff x="3504" y="2256"/>
                        <a:chExt cx="1056" cy="532"/>
                      </a:xfrm>
                    </p:grpSpPr>
                    <p:sp>
                      <p:nvSpPr>
                        <p:cNvPr id="37926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04" y="2256"/>
                          <a:ext cx="1056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27" name="Oval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4" y="2496"/>
                          <a:ext cx="1056" cy="288"/>
                        </a:xfrm>
                        <a:prstGeom prst="ellipse">
                          <a:avLst/>
                        </a:prstGeom>
                        <a:solidFill>
                          <a:schemeClr val="accent1">
                            <a:alpha val="0"/>
                          </a:schemeClr>
                        </a:solidFill>
                        <a:ln w="9525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8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4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Blip>
                              <a:blip r:embed="rId3"/>
                            </a:buBlip>
                            <a:defRPr kumimoji="1" sz="2000">
                              <a:solidFill>
                                <a:srgbClr val="000099"/>
                              </a:solidFill>
                              <a:latin typeface="Times New Roman" panose="02020603050405020304" pitchFamily="18" charset="0"/>
                              <a:ea typeface="华文中宋" panose="02010600040101010101" pitchFamily="2" charset="-122"/>
                            </a:defRPr>
                          </a:lvl9pPr>
                        </a:lstStyle>
                        <a:p>
                          <a:pPr eaLnBrk="1" hangingPunct="1"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zh-CN" altLang="en-US" sz="2000">
                            <a:solidFill>
                              <a:schemeClr val="tx1"/>
                            </a:solidFill>
                            <a:ea typeface="宋体" panose="02010600030101010101" pitchFamily="2" charset="-122"/>
                          </a:endParaRPr>
                        </a:p>
                      </p:txBody>
                    </p:sp>
                    <p:sp>
                      <p:nvSpPr>
                        <p:cNvPr id="37928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04" y="2640"/>
                          <a:ext cx="528" cy="0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prstDash val="dash"/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37929" name="Freeform 33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511" y="2640"/>
                          <a:ext cx="1049" cy="148"/>
                        </a:xfrm>
                        <a:custGeom>
                          <a:avLst/>
                          <a:gdLst>
                            <a:gd name="T0" fmla="*/ 0 w 1049"/>
                            <a:gd name="T1" fmla="*/ 21 h 148"/>
                            <a:gd name="T2" fmla="*/ 137 w 1049"/>
                            <a:gd name="T3" fmla="*/ 103 h 148"/>
                            <a:gd name="T4" fmla="*/ 377 w 1049"/>
                            <a:gd name="T5" fmla="*/ 144 h 148"/>
                            <a:gd name="T6" fmla="*/ 777 w 1049"/>
                            <a:gd name="T7" fmla="*/ 130 h 148"/>
                            <a:gd name="T8" fmla="*/ 987 w 1049"/>
                            <a:gd name="T9" fmla="*/ 57 h 148"/>
                            <a:gd name="T10" fmla="*/ 1049 w 1049"/>
                            <a:gd name="T11" fmla="*/ 0 h 148"/>
                            <a:gd name="T12" fmla="*/ 0 60000 65536"/>
                            <a:gd name="T13" fmla="*/ 0 60000 65536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w 1049"/>
                            <a:gd name="T19" fmla="*/ 0 h 148"/>
                            <a:gd name="T20" fmla="*/ 1049 w 1049"/>
                            <a:gd name="T21" fmla="*/ 148 h 148"/>
                          </a:gdLst>
                          <a:ahLst/>
                          <a:cxnLst>
                            <a:cxn ang="T12">
                              <a:pos x="T0" y="T1"/>
                            </a:cxn>
                            <a:cxn ang="T13">
                              <a:pos x="T2" y="T3"/>
                            </a:cxn>
                            <a:cxn ang="T14">
                              <a:pos x="T4" y="T5"/>
                            </a:cxn>
                            <a:cxn ang="T15">
                              <a:pos x="T6" y="T7"/>
                            </a:cxn>
                            <a:cxn ang="T16">
                              <a:pos x="T8" y="T9"/>
                            </a:cxn>
                            <a:cxn ang="T17">
                              <a:pos x="T10" y="T11"/>
                            </a:cxn>
                          </a:cxnLst>
                          <a:rect l="T18" t="T19" r="T20" b="T21"/>
                          <a:pathLst>
                            <a:path w="1049" h="148">
                              <a:moveTo>
                                <a:pt x="0" y="21"/>
                              </a:moveTo>
                              <a:cubicBezTo>
                                <a:pt x="21" y="38"/>
                                <a:pt x="74" y="83"/>
                                <a:pt x="137" y="103"/>
                              </a:cubicBezTo>
                              <a:cubicBezTo>
                                <a:pt x="200" y="123"/>
                                <a:pt x="270" y="140"/>
                                <a:pt x="377" y="144"/>
                              </a:cubicBezTo>
                              <a:cubicBezTo>
                                <a:pt x="484" y="148"/>
                                <a:pt x="675" y="144"/>
                                <a:pt x="777" y="130"/>
                              </a:cubicBezTo>
                              <a:cubicBezTo>
                                <a:pt x="879" y="116"/>
                                <a:pt x="942" y="79"/>
                                <a:pt x="987" y="57"/>
                              </a:cubicBezTo>
                              <a:cubicBezTo>
                                <a:pt x="1032" y="35"/>
                                <a:pt x="1036" y="12"/>
                                <a:pt x="1049" y="0"/>
                              </a:cubicBezTo>
                            </a:path>
                          </a:pathLst>
                        </a:custGeom>
                        <a:noFill/>
                        <a:ln w="28575" cmpd="sng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</p:grpSp>
      </p:grpSp>
      <p:graphicFrame>
        <p:nvGraphicFramePr>
          <p:cNvPr id="3789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258160"/>
              </p:ext>
            </p:extLst>
          </p:nvPr>
        </p:nvGraphicFramePr>
        <p:xfrm>
          <a:off x="4712349" y="960225"/>
          <a:ext cx="5967701" cy="11456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6" name="Equation" r:id="rId4" imgW="2120760" imgH="406080" progId="Equation.DSMT4">
                  <p:embed/>
                </p:oleObj>
              </mc:Choice>
              <mc:Fallback>
                <p:oleObj name="Equation" r:id="rId4" imgW="21207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2349" y="960225"/>
                        <a:ext cx="5967701" cy="11456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Freeform 51"/>
          <p:cNvSpPr>
            <a:spLocks/>
          </p:cNvSpPr>
          <p:nvPr/>
        </p:nvSpPr>
        <p:spPr bwMode="auto">
          <a:xfrm>
            <a:off x="4724400" y="27432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7" name="Freeform 52"/>
          <p:cNvSpPr>
            <a:spLocks/>
          </p:cNvSpPr>
          <p:nvPr/>
        </p:nvSpPr>
        <p:spPr bwMode="auto">
          <a:xfrm>
            <a:off x="3962400" y="27432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8" name="Line 53"/>
          <p:cNvSpPr>
            <a:spLocks noChangeShapeType="1"/>
          </p:cNvSpPr>
          <p:nvPr/>
        </p:nvSpPr>
        <p:spPr bwMode="auto">
          <a:xfrm>
            <a:off x="4495800" y="27432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9" name="Freeform 54"/>
          <p:cNvSpPr>
            <a:spLocks/>
          </p:cNvSpPr>
          <p:nvPr/>
        </p:nvSpPr>
        <p:spPr bwMode="auto">
          <a:xfrm rot="10800000">
            <a:off x="3429000" y="41148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0" name="Freeform 55"/>
          <p:cNvSpPr>
            <a:spLocks/>
          </p:cNvSpPr>
          <p:nvPr/>
        </p:nvSpPr>
        <p:spPr bwMode="auto">
          <a:xfrm rot="10800000">
            <a:off x="4191000" y="4114800"/>
            <a:ext cx="533400" cy="1371600"/>
          </a:xfrm>
          <a:custGeom>
            <a:avLst/>
            <a:gdLst>
              <a:gd name="T0" fmla="*/ 2147483646 w 336"/>
              <a:gd name="T1" fmla="*/ 0 h 864"/>
              <a:gd name="T2" fmla="*/ 2147483646 w 336"/>
              <a:gd name="T3" fmla="*/ 2147483646 h 864"/>
              <a:gd name="T4" fmla="*/ 0 w 336"/>
              <a:gd name="T5" fmla="*/ 2147483646 h 864"/>
              <a:gd name="T6" fmla="*/ 0 60000 65536"/>
              <a:gd name="T7" fmla="*/ 0 60000 65536"/>
              <a:gd name="T8" fmla="*/ 0 60000 65536"/>
              <a:gd name="T9" fmla="*/ 0 w 336"/>
              <a:gd name="T10" fmla="*/ 0 h 864"/>
              <a:gd name="T11" fmla="*/ 336 w 336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864">
                <a:moveTo>
                  <a:pt x="336" y="0"/>
                </a:moveTo>
                <a:cubicBezTo>
                  <a:pt x="316" y="168"/>
                  <a:pt x="296" y="336"/>
                  <a:pt x="240" y="480"/>
                </a:cubicBezTo>
                <a:cubicBezTo>
                  <a:pt x="184" y="624"/>
                  <a:pt x="40" y="800"/>
                  <a:pt x="0" y="864"/>
                </a:cubicBezTo>
              </a:path>
            </a:pathLst>
          </a:custGeom>
          <a:noFill/>
          <a:ln w="19050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1" name="Line 56"/>
          <p:cNvSpPr>
            <a:spLocks noChangeShapeType="1"/>
          </p:cNvSpPr>
          <p:nvPr/>
        </p:nvSpPr>
        <p:spPr bwMode="auto">
          <a:xfrm>
            <a:off x="3429000" y="54864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2" name="Line 57"/>
          <p:cNvSpPr>
            <a:spLocks noChangeShapeType="1"/>
          </p:cNvSpPr>
          <p:nvPr/>
        </p:nvSpPr>
        <p:spPr bwMode="auto">
          <a:xfrm>
            <a:off x="5257800" y="2743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3" name="Line 58"/>
          <p:cNvSpPr>
            <a:spLocks noChangeShapeType="1"/>
          </p:cNvSpPr>
          <p:nvPr/>
        </p:nvSpPr>
        <p:spPr bwMode="auto">
          <a:xfrm>
            <a:off x="4495800" y="27432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4" name="Line 59"/>
          <p:cNvSpPr>
            <a:spLocks noChangeShapeType="1"/>
          </p:cNvSpPr>
          <p:nvPr/>
        </p:nvSpPr>
        <p:spPr bwMode="auto">
          <a:xfrm>
            <a:off x="4495800" y="3657600"/>
            <a:ext cx="7620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5" name="Line 60"/>
          <p:cNvSpPr>
            <a:spLocks noChangeShapeType="1"/>
          </p:cNvSpPr>
          <p:nvPr/>
        </p:nvSpPr>
        <p:spPr bwMode="auto">
          <a:xfrm flipV="1">
            <a:off x="39624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6" name="Line 61"/>
          <p:cNvSpPr>
            <a:spLocks noChangeShapeType="1"/>
          </p:cNvSpPr>
          <p:nvPr/>
        </p:nvSpPr>
        <p:spPr bwMode="auto">
          <a:xfrm flipV="1">
            <a:off x="4724400" y="36576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7" name="Line 62"/>
          <p:cNvSpPr>
            <a:spLocks noChangeShapeType="1"/>
          </p:cNvSpPr>
          <p:nvPr/>
        </p:nvSpPr>
        <p:spPr bwMode="auto">
          <a:xfrm flipV="1">
            <a:off x="3429000" y="41148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8" name="Line 63"/>
          <p:cNvSpPr>
            <a:spLocks noChangeShapeType="1"/>
          </p:cNvSpPr>
          <p:nvPr/>
        </p:nvSpPr>
        <p:spPr bwMode="auto">
          <a:xfrm flipV="1">
            <a:off x="4191000" y="4114800"/>
            <a:ext cx="5334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09" name="Line 64"/>
          <p:cNvSpPr>
            <a:spLocks noChangeShapeType="1"/>
          </p:cNvSpPr>
          <p:nvPr/>
        </p:nvSpPr>
        <p:spPr bwMode="auto">
          <a:xfrm>
            <a:off x="3429000" y="4572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Line 65"/>
          <p:cNvSpPr>
            <a:spLocks noChangeShapeType="1"/>
          </p:cNvSpPr>
          <p:nvPr/>
        </p:nvSpPr>
        <p:spPr bwMode="auto">
          <a:xfrm>
            <a:off x="3429000" y="457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1" name="Line 66"/>
          <p:cNvSpPr>
            <a:spLocks noChangeShapeType="1"/>
          </p:cNvSpPr>
          <p:nvPr/>
        </p:nvSpPr>
        <p:spPr bwMode="auto">
          <a:xfrm>
            <a:off x="4191000" y="4572000"/>
            <a:ext cx="0" cy="914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9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90131"/>
              </p:ext>
            </p:extLst>
          </p:nvPr>
        </p:nvGraphicFramePr>
        <p:xfrm>
          <a:off x="1785939" y="960438"/>
          <a:ext cx="226555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Equation" r:id="rId6" imgW="787320" imgH="380880" progId="Equation.DSMT4">
                  <p:embed/>
                </p:oleObj>
              </mc:Choice>
              <mc:Fallback>
                <p:oleObj name="Equation" r:id="rId6" imgW="7873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9" y="960438"/>
                        <a:ext cx="2265558" cy="1096963"/>
                      </a:xfrm>
                      <a:prstGeom prst="rect">
                        <a:avLst/>
                      </a:prstGeom>
                      <a:solidFill>
                        <a:srgbClr val="F3FEFF">
                          <a:alpha val="0"/>
                        </a:srgbClr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45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35188" y="350838"/>
            <a:ext cx="5053012" cy="406400"/>
          </a:xfrm>
        </p:spPr>
        <p:txBody>
          <a:bodyPr>
            <a:no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  </a:t>
            </a:r>
            <a:r>
              <a:rPr lang="zh-CN" altLang="en-US" sz="2800" b="1" dirty="0">
                <a:latin typeface="+mn-ea"/>
                <a:ea typeface="+mn-ea"/>
              </a:rPr>
              <a:t>比较下列积分的大小</a:t>
            </a:r>
            <a:r>
              <a:rPr lang="en-US" altLang="zh-CN" sz="2800" b="1" dirty="0"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277236"/>
              </p:ext>
            </p:extLst>
          </p:nvPr>
        </p:nvGraphicFramePr>
        <p:xfrm>
          <a:off x="2406832" y="797106"/>
          <a:ext cx="4348163" cy="921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2" name="Equation" r:id="rId3" imgW="2031840" imgH="380880" progId="Equation.DSMT4">
                  <p:embed/>
                </p:oleObj>
              </mc:Choice>
              <mc:Fallback>
                <p:oleObj name="Equation" r:id="rId3" imgW="20318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832" y="797106"/>
                        <a:ext cx="4348163" cy="921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1828800" y="1676401"/>
            <a:ext cx="129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730500" y="1701800"/>
          <a:ext cx="35369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3" name="Equation" r:id="rId6" imgW="1504995" imgH="143014" progId="Equation.DSMT4">
                  <p:embed/>
                </p:oleObj>
              </mc:Choice>
              <mc:Fallback>
                <p:oleObj name="Equation" r:id="rId6" imgW="1504995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701800"/>
                        <a:ext cx="35369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133600" y="2286001"/>
            <a:ext cx="49037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en-US" altLang="zh-CN" b="1" dirty="0">
                <a:solidFill>
                  <a:schemeClr val="tx2"/>
                </a:solidFill>
                <a:latin typeface="+mn-ea"/>
                <a:ea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积分域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的边界为圆周</a:t>
            </a:r>
          </a:p>
        </p:txBody>
      </p:sp>
      <p:sp>
        <p:nvSpPr>
          <p:cNvPr id="94215" name="Line 7"/>
          <p:cNvSpPr>
            <a:spLocks noChangeShapeType="1"/>
          </p:cNvSpPr>
          <p:nvPr/>
        </p:nvSpPr>
        <p:spPr bwMode="auto">
          <a:xfrm>
            <a:off x="7543800" y="1598614"/>
            <a:ext cx="1600200" cy="16017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9177339" y="2881314"/>
          <a:ext cx="130492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4" name="Equation" r:id="rId8" imgW="514216" imgH="114340" progId="Equation.DSMT4">
                  <p:embed/>
                </p:oleObj>
              </mc:Choice>
              <mc:Fallback>
                <p:oleObj name="Equation" r:id="rId8" imgW="514216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7339" y="2881314"/>
                        <a:ext cx="130492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9467850" y="2552700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5" name="Equation" r:id="rId10" imgW="76379" imgH="200005" progId="Equation.3">
                  <p:embed/>
                </p:oleObj>
              </mc:Choice>
              <mc:Fallback>
                <p:oleObj name="Equation" r:id="rId10" imgW="76379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7850" y="2552700"/>
                        <a:ext cx="190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4178300" y="4660901"/>
          <a:ext cx="2971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6" name="Equation" r:id="rId12" imgW="1095487" imgH="143014" progId="Equation.DSMT4">
                  <p:embed/>
                </p:oleObj>
              </mc:Choice>
              <mc:Fallback>
                <p:oleObj name="Equation" r:id="rId12" imgW="1095487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660901"/>
                        <a:ext cx="29718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3668713" y="2820988"/>
          <a:ext cx="31559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7" name="Equation" r:id="rId14" imgW="1276216" imgH="143014" progId="Equation.DSMT4">
                  <p:embed/>
                </p:oleObj>
              </mc:Choice>
              <mc:Fallback>
                <p:oleObj name="Equation" r:id="rId14" imgW="1276216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2820988"/>
                        <a:ext cx="31559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Text Box 12"/>
          <p:cNvSpPr txBox="1">
            <a:spLocks noChangeArrowheads="1"/>
          </p:cNvSpPr>
          <p:nvPr/>
        </p:nvSpPr>
        <p:spPr bwMode="auto">
          <a:xfrm>
            <a:off x="1828800" y="3367088"/>
            <a:ext cx="3733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它与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轴交于点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(1,0) ,</a:t>
            </a:r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5422900" y="3478214"/>
          <a:ext cx="3371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8" name="Equation" r:id="rId16" imgW="1428616" imgH="133337" progId="Equation.DSMT4">
                  <p:embed/>
                </p:oleObj>
              </mc:Choice>
              <mc:Fallback>
                <p:oleObj name="Equation" r:id="rId16" imgW="1428616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2900" y="3478214"/>
                        <a:ext cx="33718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Text Box 14"/>
          <p:cNvSpPr txBox="1">
            <a:spLocks noChangeArrowheads="1"/>
          </p:cNvSpPr>
          <p:nvPr/>
        </p:nvSpPr>
        <p:spPr bwMode="auto">
          <a:xfrm>
            <a:off x="8763000" y="34290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而域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</a:p>
        </p:txBody>
      </p:sp>
      <p:graphicFrame>
        <p:nvGraphicFramePr>
          <p:cNvPr id="94223" name="Object 15"/>
          <p:cNvGraphicFramePr>
            <a:graphicFrameLocks noChangeAspect="1"/>
          </p:cNvGraphicFramePr>
          <p:nvPr/>
        </p:nvGraphicFramePr>
        <p:xfrm>
          <a:off x="5727700" y="4097339"/>
          <a:ext cx="15176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49" name="Equation" r:id="rId18" imgW="552584" imgH="114340" progId="Equation.DSMT4">
                  <p:embed/>
                </p:oleObj>
              </mc:Choice>
              <mc:Fallback>
                <p:oleObj name="Equation" r:id="rId18" imgW="552584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7700" y="4097339"/>
                        <a:ext cx="15176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4" name="Text Box 16"/>
          <p:cNvSpPr txBox="1">
            <a:spLocks noChangeArrowheads="1"/>
          </p:cNvSpPr>
          <p:nvPr/>
        </p:nvSpPr>
        <p:spPr bwMode="auto">
          <a:xfrm>
            <a:off x="7162800" y="403860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从而</a:t>
            </a:r>
          </a:p>
        </p:txBody>
      </p:sp>
      <p:graphicFrame>
        <p:nvGraphicFramePr>
          <p:cNvPr id="9422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385963"/>
              </p:ext>
            </p:extLst>
          </p:nvPr>
        </p:nvGraphicFramePr>
        <p:xfrm>
          <a:off x="2653054" y="5273302"/>
          <a:ext cx="5202078" cy="91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0" name="Equation" r:id="rId20" imgW="2209680" imgH="380880" progId="Equation.DSMT4">
                  <p:embed/>
                </p:oleObj>
              </mc:Choice>
              <mc:Fallback>
                <p:oleObj name="Equation" r:id="rId20" imgW="220968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3054" y="5273302"/>
                        <a:ext cx="5202078" cy="916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6" name="Text Box 18"/>
          <p:cNvSpPr txBox="1">
            <a:spLocks noChangeArrowheads="1"/>
          </p:cNvSpPr>
          <p:nvPr/>
        </p:nvSpPr>
        <p:spPr bwMode="auto">
          <a:xfrm>
            <a:off x="1828800" y="4038601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于直线的上方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故在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+mn-ea"/>
                <a:ea typeface="+mn-ea"/>
              </a:rPr>
              <a:t>上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94227" name="Object 19"/>
          <p:cNvGraphicFramePr>
            <a:graphicFrameLocks noChangeAspect="1"/>
          </p:cNvGraphicFramePr>
          <p:nvPr/>
        </p:nvGraphicFramePr>
        <p:xfrm>
          <a:off x="8420100" y="2559050"/>
          <a:ext cx="152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51" name="Equation" r:id="rId22" imgW="38010" imgH="190327" progId="Equation.3">
                  <p:embed/>
                </p:oleObj>
              </mc:Choice>
              <mc:Fallback>
                <p:oleObj name="Equation" r:id="rId22" imgW="38010" imgH="19032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0100" y="2559050"/>
                        <a:ext cx="1524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7772400" y="838200"/>
            <a:ext cx="2286000" cy="2025650"/>
            <a:chOff x="3936" y="528"/>
            <a:chExt cx="1440" cy="1276"/>
          </a:xfrm>
        </p:grpSpPr>
        <p:sp>
          <p:nvSpPr>
            <p:cNvPr id="38933" name="Oval 21"/>
            <p:cNvSpPr>
              <a:spLocks noChangeArrowheads="1"/>
            </p:cNvSpPr>
            <p:nvPr/>
          </p:nvSpPr>
          <p:spPr bwMode="auto">
            <a:xfrm>
              <a:off x="4272" y="838"/>
              <a:ext cx="884" cy="907"/>
            </a:xfrm>
            <a:prstGeom prst="ellipse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5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5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5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34" name="Line 22"/>
            <p:cNvSpPr>
              <a:spLocks noChangeShapeType="1"/>
            </p:cNvSpPr>
            <p:nvPr/>
          </p:nvSpPr>
          <p:spPr bwMode="auto">
            <a:xfrm>
              <a:off x="4080" y="1584"/>
              <a:ext cx="12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5" name="Line 23"/>
            <p:cNvSpPr>
              <a:spLocks noChangeShapeType="1"/>
            </p:cNvSpPr>
            <p:nvPr/>
          </p:nvSpPr>
          <p:spPr bwMode="auto">
            <a:xfrm>
              <a:off x="4080" y="1296"/>
              <a:ext cx="6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6" name="Line 24"/>
            <p:cNvSpPr>
              <a:spLocks noChangeShapeType="1"/>
            </p:cNvSpPr>
            <p:nvPr/>
          </p:nvSpPr>
          <p:spPr bwMode="auto">
            <a:xfrm flipV="1">
              <a:off x="4080" y="528"/>
              <a:ext cx="0" cy="10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937" name="Line 25"/>
            <p:cNvSpPr>
              <a:spLocks noChangeShapeType="1"/>
            </p:cNvSpPr>
            <p:nvPr/>
          </p:nvSpPr>
          <p:spPr bwMode="auto">
            <a:xfrm>
              <a:off x="4704" y="129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8938" name="Object 26"/>
            <p:cNvGraphicFramePr>
              <a:graphicFrameLocks noChangeAspect="1"/>
            </p:cNvGraphicFramePr>
            <p:nvPr/>
          </p:nvGraphicFramePr>
          <p:xfrm>
            <a:off x="4112" y="536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2" name="Equation" r:id="rId24" imgW="123713" imgH="200005" progId="Equation.3">
                    <p:embed/>
                  </p:oleObj>
                </mc:Choice>
                <mc:Fallback>
                  <p:oleObj name="Equation" r:id="rId24" imgW="123713" imgH="20000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536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39" name="Object 27"/>
            <p:cNvGraphicFramePr>
              <a:graphicFrameLocks noChangeAspect="1"/>
            </p:cNvGraphicFramePr>
            <p:nvPr/>
          </p:nvGraphicFramePr>
          <p:xfrm>
            <a:off x="4656" y="1612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3" name="Equation" r:id="rId26" imgW="104708" imgH="190327" progId="Equation.3">
                    <p:embed/>
                  </p:oleObj>
                </mc:Choice>
                <mc:Fallback>
                  <p:oleObj name="Equation" r:id="rId26" imgW="104708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612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0" name="Object 28"/>
            <p:cNvGraphicFramePr>
              <a:graphicFrameLocks noChangeAspect="1"/>
            </p:cNvGraphicFramePr>
            <p:nvPr/>
          </p:nvGraphicFramePr>
          <p:xfrm>
            <a:off x="5232" y="1632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4" name="Equation" r:id="rId28" imgW="114390" imgH="123659" progId="Equation.3">
                    <p:embed/>
                  </p:oleObj>
                </mc:Choice>
                <mc:Fallback>
                  <p:oleObj name="Equation" r:id="rId28" imgW="114390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1632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1" name="Object 29"/>
            <p:cNvGraphicFramePr>
              <a:graphicFrameLocks noChangeAspect="1"/>
            </p:cNvGraphicFramePr>
            <p:nvPr/>
          </p:nvGraphicFramePr>
          <p:xfrm>
            <a:off x="4032" y="1632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5" name="Equation" r:id="rId30" imgW="104708" imgH="123659" progId="Equation.3">
                    <p:embed/>
                  </p:oleObj>
                </mc:Choice>
                <mc:Fallback>
                  <p:oleObj name="Equation" r:id="rId30" imgW="104708" imgH="12365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632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2" name="Object 30"/>
            <p:cNvGraphicFramePr>
              <a:graphicFrameLocks noChangeAspect="1"/>
            </p:cNvGraphicFramePr>
            <p:nvPr/>
          </p:nvGraphicFramePr>
          <p:xfrm>
            <a:off x="3936" y="1200"/>
            <a:ext cx="9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6" name="Equation" r:id="rId32" imgW="38010" imgH="190327" progId="Equation.3">
                    <p:embed/>
                  </p:oleObj>
                </mc:Choice>
                <mc:Fallback>
                  <p:oleObj name="Equation" r:id="rId32" imgW="38010" imgH="1903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200"/>
                          <a:ext cx="9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43" name="Object 31"/>
            <p:cNvGraphicFramePr>
              <a:graphicFrameLocks noChangeAspect="1"/>
            </p:cNvGraphicFramePr>
            <p:nvPr/>
          </p:nvGraphicFramePr>
          <p:xfrm>
            <a:off x="4656" y="1100"/>
            <a:ext cx="104" cy="1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057" name="公式" r:id="rId34" imgW="47692" imgH="47671" progId="Equation.3">
                    <p:embed/>
                  </p:oleObj>
                </mc:Choice>
                <mc:Fallback>
                  <p:oleObj name="公式" r:id="rId34" imgW="47692" imgH="4767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100"/>
                          <a:ext cx="104" cy="1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636332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4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4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4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4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4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4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4" grpId="0" autoUpdateAnimBg="0"/>
      <p:bldP spid="94215" grpId="0" animBg="1"/>
      <p:bldP spid="94220" grpId="0" autoUpdateAnimBg="0"/>
      <p:bldP spid="94222" grpId="0" autoUpdateAnimBg="0"/>
      <p:bldP spid="94224" grpId="0" autoUpdateAnimBg="0"/>
      <p:bldP spid="9422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defTabSz="244475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1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/>
            </a:r>
            <a:b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</a:b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511550" y="176214"/>
          <a:ext cx="36591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7" name="Equation" r:id="rId3" imgW="1764534" imgH="444307" progId="Equation.DSMT4">
                  <p:embed/>
                </p:oleObj>
              </mc:Choice>
              <mc:Fallback>
                <p:oleObj name="Equation" r:id="rId3" imgW="1764534" imgH="44430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1550" y="176214"/>
                        <a:ext cx="36591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524001" y="310035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342672"/>
              </p:ext>
            </p:extLst>
          </p:nvPr>
        </p:nvGraphicFramePr>
        <p:xfrm>
          <a:off x="2133601" y="1180307"/>
          <a:ext cx="24574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8" name="Equation" r:id="rId6" imgW="1028254" imgH="241195" progId="Equation.DSMT4">
                  <p:embed/>
                </p:oleObj>
              </mc:Choice>
              <mc:Fallback>
                <p:oleObj name="Equation" r:id="rId6" imgW="1028254" imgH="24119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1" y="1180307"/>
                        <a:ext cx="245745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524001" y="31479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3" name="Rectangle 8"/>
          <p:cNvSpPr>
            <a:spLocks noChangeArrowheads="1"/>
          </p:cNvSpPr>
          <p:nvPr/>
        </p:nvSpPr>
        <p:spPr bwMode="auto">
          <a:xfrm>
            <a:off x="1524001" y="31098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4497389" y="2097088"/>
          <a:ext cx="29098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39" name="Equation" r:id="rId8" imgW="1206500" imgH="241300" progId="Equation.DSMT4">
                  <p:embed/>
                </p:oleObj>
              </mc:Choice>
              <mc:Fallback>
                <p:oleObj name="Equation" r:id="rId8" imgW="1206500" imgH="241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9" y="2097088"/>
                        <a:ext cx="2909887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Rectangle 10"/>
          <p:cNvSpPr>
            <a:spLocks noChangeArrowheads="1"/>
          </p:cNvSpPr>
          <p:nvPr/>
        </p:nvSpPr>
        <p:spPr bwMode="auto">
          <a:xfrm>
            <a:off x="1524001" y="31479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6" name="Rectangle 12"/>
          <p:cNvSpPr>
            <a:spLocks noChangeArrowheads="1"/>
          </p:cNvSpPr>
          <p:nvPr/>
        </p:nvSpPr>
        <p:spPr bwMode="auto">
          <a:xfrm>
            <a:off x="1524001" y="30193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7" name="Rectangle 14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8" name="Rectangle 16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379789" y="3427414"/>
            <a:ext cx="4851400" cy="1025525"/>
            <a:chOff x="1169" y="2023"/>
            <a:chExt cx="3106" cy="646"/>
          </a:xfrm>
        </p:grpSpPr>
        <p:graphicFrame>
          <p:nvGraphicFramePr>
            <p:cNvPr id="39970" name="Object 13"/>
            <p:cNvGraphicFramePr>
              <a:graphicFrameLocks noChangeAspect="1"/>
            </p:cNvGraphicFramePr>
            <p:nvPr/>
          </p:nvGraphicFramePr>
          <p:xfrm>
            <a:off x="1630" y="2023"/>
            <a:ext cx="2115" cy="6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0" name="Equation" r:id="rId10" imgW="1574800" imgH="431800" progId="Equation.DSMT4">
                    <p:embed/>
                  </p:oleObj>
                </mc:Choice>
                <mc:Fallback>
                  <p:oleObj name="Equation" r:id="rId10" imgW="15748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0" y="2023"/>
                          <a:ext cx="2115" cy="6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1" name="Object 15"/>
            <p:cNvGraphicFramePr>
              <a:graphicFrameLocks noChangeAspect="1"/>
            </p:cNvGraphicFramePr>
            <p:nvPr/>
          </p:nvGraphicFramePr>
          <p:xfrm>
            <a:off x="1169" y="2046"/>
            <a:ext cx="486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1" name="Equation" r:id="rId12" imgW="291847" imgH="406048" progId="Equation.DSMT4">
                    <p:embed/>
                  </p:oleObj>
                </mc:Choice>
                <mc:Fallback>
                  <p:oleObj name="Equation" r:id="rId12" imgW="291847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9" y="2046"/>
                          <a:ext cx="486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72" name="Object 17"/>
            <p:cNvGraphicFramePr>
              <a:graphicFrameLocks noChangeAspect="1"/>
            </p:cNvGraphicFramePr>
            <p:nvPr/>
          </p:nvGraphicFramePr>
          <p:xfrm>
            <a:off x="3776" y="2023"/>
            <a:ext cx="4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042" name="Equation" r:id="rId14" imgW="291847" imgH="406048" progId="Equation.DSMT4">
                    <p:embed/>
                  </p:oleObj>
                </mc:Choice>
                <mc:Fallback>
                  <p:oleObj name="Equation" r:id="rId14" imgW="291847" imgH="40604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6" y="2023"/>
                          <a:ext cx="499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8"/>
          <p:cNvSpPr>
            <a:spLocks noChangeArrowheads="1"/>
          </p:cNvSpPr>
          <p:nvPr/>
        </p:nvSpPr>
        <p:spPr bwMode="auto">
          <a:xfrm>
            <a:off x="1524001" y="3033683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525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46758"/>
              </p:ext>
            </p:extLst>
          </p:nvPr>
        </p:nvGraphicFramePr>
        <p:xfrm>
          <a:off x="4792662" y="4606926"/>
          <a:ext cx="23780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3" name="Equation" r:id="rId16" imgW="939392" imgH="406224" progId="Equation.DSMT4">
                  <p:embed/>
                </p:oleObj>
              </mc:Choice>
              <mc:Fallback>
                <p:oleObj name="Equation" r:id="rId16" imgW="939392" imgH="40622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662" y="4606926"/>
                        <a:ext cx="23780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2" name="Rectangle 20"/>
          <p:cNvSpPr>
            <a:spLocks noChangeArrowheads="1"/>
          </p:cNvSpPr>
          <p:nvPr/>
        </p:nvSpPr>
        <p:spPr bwMode="auto">
          <a:xfrm>
            <a:off x="2424113" y="5445126"/>
            <a:ext cx="2627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即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1.96 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I 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0" lang="en-US" altLang="zh-CN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．</a:t>
            </a:r>
          </a:p>
        </p:txBody>
      </p:sp>
      <p:sp>
        <p:nvSpPr>
          <p:cNvPr id="39953" name="Line 21"/>
          <p:cNvSpPr>
            <a:spLocks noChangeShapeType="1"/>
          </p:cNvSpPr>
          <p:nvPr/>
        </p:nvSpPr>
        <p:spPr bwMode="auto">
          <a:xfrm>
            <a:off x="7716838" y="2349500"/>
            <a:ext cx="25193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4" name="Line 22"/>
          <p:cNvSpPr>
            <a:spLocks noChangeShapeType="1"/>
          </p:cNvSpPr>
          <p:nvPr/>
        </p:nvSpPr>
        <p:spPr bwMode="auto">
          <a:xfrm flipV="1">
            <a:off x="8975725" y="1125538"/>
            <a:ext cx="0" cy="2482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5" name="Object 23"/>
          <p:cNvGraphicFramePr>
            <a:graphicFrameLocks noChangeAspect="1"/>
          </p:cNvGraphicFramePr>
          <p:nvPr/>
        </p:nvGraphicFramePr>
        <p:xfrm>
          <a:off x="10020300" y="2349500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4" name="公式" r:id="rId18" imgW="9682" imgH="28675" progId="Equation.3">
                  <p:embed/>
                </p:oleObj>
              </mc:Choice>
              <mc:Fallback>
                <p:oleObj name="公式" r:id="rId18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20300" y="2349500"/>
                        <a:ext cx="342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6" name="Object 24"/>
          <p:cNvGraphicFramePr>
            <a:graphicFrameLocks noChangeAspect="1"/>
          </p:cNvGraphicFramePr>
          <p:nvPr/>
        </p:nvGraphicFramePr>
        <p:xfrm>
          <a:off x="8580439" y="1160463"/>
          <a:ext cx="3524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5" name="公式" r:id="rId20" imgW="28687" imgH="47671" progId="Equation.3">
                  <p:embed/>
                </p:oleObj>
              </mc:Choice>
              <mc:Fallback>
                <p:oleObj name="公式" r:id="rId20" imgW="28687" imgH="4767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0439" y="1160463"/>
                        <a:ext cx="3524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7" name="Object 25"/>
          <p:cNvGraphicFramePr>
            <a:graphicFrameLocks noChangeAspect="1"/>
          </p:cNvGraphicFramePr>
          <p:nvPr/>
        </p:nvGraphicFramePr>
        <p:xfrm>
          <a:off x="8647113" y="2513013"/>
          <a:ext cx="315912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6" name="公式" r:id="rId22" imgW="9682" imgH="28675" progId="Equation.3">
                  <p:embed/>
                </p:oleObj>
              </mc:Choice>
              <mc:Fallback>
                <p:oleObj name="公式" r:id="rId22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7113" y="2513013"/>
                        <a:ext cx="315912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8" name="Object 26"/>
          <p:cNvGraphicFramePr>
            <a:graphicFrameLocks noChangeAspect="1"/>
          </p:cNvGraphicFramePr>
          <p:nvPr/>
        </p:nvGraphicFramePr>
        <p:xfrm>
          <a:off x="8940801" y="3141664"/>
          <a:ext cx="587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7" name="公式" r:id="rId23" imgW="181087" imgH="66668" progId="Equation.3">
                  <p:embed/>
                </p:oleObj>
              </mc:Choice>
              <mc:Fallback>
                <p:oleObj name="公式" r:id="rId23" imgW="18108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0801" y="3141664"/>
                        <a:ext cx="587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59" name="AutoShape 27"/>
          <p:cNvSpPr>
            <a:spLocks noChangeArrowheads="1"/>
          </p:cNvSpPr>
          <p:nvPr/>
        </p:nvSpPr>
        <p:spPr bwMode="auto">
          <a:xfrm>
            <a:off x="8213726" y="1500189"/>
            <a:ext cx="1490663" cy="1709737"/>
          </a:xfrm>
          <a:prstGeom prst="diamond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9960" name="Object 28"/>
          <p:cNvGraphicFramePr>
            <a:graphicFrameLocks noChangeAspect="1"/>
          </p:cNvGraphicFramePr>
          <p:nvPr/>
        </p:nvGraphicFramePr>
        <p:xfrm>
          <a:off x="9001125" y="1304925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8" name="公式" r:id="rId25" imgW="66697" imgH="66668" progId="Equation.3">
                  <p:embed/>
                </p:oleObj>
              </mc:Choice>
              <mc:Fallback>
                <p:oleObj name="公式" r:id="rId25" imgW="6669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25" y="1304925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1" name="Object 29"/>
          <p:cNvGraphicFramePr>
            <a:graphicFrameLocks noChangeAspect="1"/>
          </p:cNvGraphicFramePr>
          <p:nvPr/>
        </p:nvGraphicFramePr>
        <p:xfrm>
          <a:off x="9696450" y="202406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49" name="公式" r:id="rId27" imgW="66697" imgH="66668" progId="Equation.3">
                  <p:embed/>
                </p:oleObj>
              </mc:Choice>
              <mc:Fallback>
                <p:oleObj name="公式" r:id="rId27" imgW="6669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96450" y="2024063"/>
                        <a:ext cx="3556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2" name="Object 30"/>
          <p:cNvGraphicFramePr>
            <a:graphicFrameLocks noChangeAspect="1"/>
          </p:cNvGraphicFramePr>
          <p:nvPr/>
        </p:nvGraphicFramePr>
        <p:xfrm>
          <a:off x="7643814" y="2024064"/>
          <a:ext cx="587375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0" name="公式" r:id="rId29" imgW="181087" imgH="66668" progId="Equation.3">
                  <p:embed/>
                </p:oleObj>
              </mc:Choice>
              <mc:Fallback>
                <p:oleObj name="公式" r:id="rId29" imgW="181087" imgH="66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4" y="2024064"/>
                        <a:ext cx="587375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3" name="Text Box 31"/>
          <p:cNvSpPr txBox="1">
            <a:spLocks noChangeArrowheads="1"/>
          </p:cNvSpPr>
          <p:nvPr/>
        </p:nvSpPr>
        <p:spPr bwMode="auto">
          <a:xfrm>
            <a:off x="8899525" y="1685926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i="1">
                <a:solidFill>
                  <a:schemeClr val="bg2"/>
                </a:solidFill>
                <a:ea typeface="仿宋_GB2312" pitchFamily="49" charset="-122"/>
              </a:rPr>
              <a:t>D</a:t>
            </a:r>
            <a:endParaRPr lang="en-US" altLang="zh-CN" b="1">
              <a:solidFill>
                <a:schemeClr val="bg2"/>
              </a:solidFill>
              <a:ea typeface="仿宋_GB2312" pitchFamily="49" charset="-122"/>
            </a:endParaRPr>
          </a:p>
        </p:txBody>
      </p:sp>
      <p:sp>
        <p:nvSpPr>
          <p:cNvPr id="39964" name="Line 32"/>
          <p:cNvSpPr>
            <a:spLocks noChangeShapeType="1"/>
          </p:cNvSpPr>
          <p:nvPr/>
        </p:nvSpPr>
        <p:spPr bwMode="auto">
          <a:xfrm>
            <a:off x="8220076" y="2349500"/>
            <a:ext cx="1547813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5" name="Line 33"/>
          <p:cNvSpPr>
            <a:spLocks noChangeShapeType="1"/>
          </p:cNvSpPr>
          <p:nvPr/>
        </p:nvSpPr>
        <p:spPr bwMode="auto">
          <a:xfrm>
            <a:off x="8975725" y="1520826"/>
            <a:ext cx="0" cy="16922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966" name="Object 34"/>
          <p:cNvGraphicFramePr>
            <a:graphicFrameLocks noGrp="1" noChangeAspect="1"/>
          </p:cNvGraphicFramePr>
          <p:nvPr>
            <p:ph idx="4294967295"/>
          </p:nvPr>
        </p:nvGraphicFramePr>
        <p:xfrm>
          <a:off x="8796339" y="2027238"/>
          <a:ext cx="37623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51" name="公式" r:id="rId31" imgW="9682" imgH="28675" progId="Equation.3">
                  <p:embed/>
                </p:oleObj>
              </mc:Choice>
              <mc:Fallback>
                <p:oleObj name="公式" r:id="rId31" imgW="9682" imgH="286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9" y="2027238"/>
                        <a:ext cx="376237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7" name="Rectangle 35"/>
          <p:cNvSpPr>
            <a:spLocks noChangeArrowheads="1"/>
          </p:cNvSpPr>
          <p:nvPr/>
        </p:nvSpPr>
        <p:spPr bwMode="auto">
          <a:xfrm>
            <a:off x="2027239" y="351256"/>
            <a:ext cx="774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估计 </a:t>
            </a:r>
            <a:r>
              <a:rPr lang="zh-CN" altLang="en-US" b="1" i="1" dirty="0">
                <a:solidFill>
                  <a:schemeClr val="tx1"/>
                </a:solidFill>
                <a:ea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                                     的积分值，其中</a:t>
            </a:r>
          </a:p>
        </p:txBody>
      </p:sp>
      <p:sp>
        <p:nvSpPr>
          <p:cNvPr id="95268" name="Rectangle 36"/>
          <p:cNvSpPr>
            <a:spLocks noChangeArrowheads="1"/>
          </p:cNvSpPr>
          <p:nvPr/>
        </p:nvSpPr>
        <p:spPr bwMode="auto">
          <a:xfrm>
            <a:off x="1774826" y="2133601"/>
            <a:ext cx="281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:  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的面积为</a:t>
            </a:r>
          </a:p>
        </p:txBody>
      </p:sp>
      <p:sp>
        <p:nvSpPr>
          <p:cNvPr id="95269" name="Rectangle 37"/>
          <p:cNvSpPr>
            <a:spLocks noChangeArrowheads="1"/>
          </p:cNvSpPr>
          <p:nvPr/>
        </p:nvSpPr>
        <p:spPr bwMode="auto">
          <a:xfrm>
            <a:off x="1774826" y="2843532"/>
            <a:ext cx="3779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又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上由估值不等式有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33362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5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/>
          <p:cNvSpPr txBox="1">
            <a:spLocks noGrp="1"/>
          </p:cNvSpPr>
          <p:nvPr/>
        </p:nvSpPr>
        <p:spPr bwMode="auto">
          <a:xfrm>
            <a:off x="10120314" y="6429375"/>
            <a:ext cx="414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49D469C-6C8D-48D6-89F7-D438AC6E0E93}" type="slidenum"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zh-CN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0963" name="AutoShape 2"/>
          <p:cNvSpPr>
            <a:spLocks noChangeArrowheads="1"/>
          </p:cNvSpPr>
          <p:nvPr/>
        </p:nvSpPr>
        <p:spPr bwMode="auto">
          <a:xfrm>
            <a:off x="2438400" y="382588"/>
            <a:ext cx="3962400" cy="990600"/>
          </a:xfrm>
          <a:prstGeom prst="roundRect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14179" name="Text Box 3"/>
          <p:cNvSpPr txBox="1">
            <a:spLocks noChangeArrowheads="1"/>
          </p:cNvSpPr>
          <p:nvPr/>
        </p:nvSpPr>
        <p:spPr bwMode="auto">
          <a:xfrm>
            <a:off x="3548063" y="1357313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利用</a:t>
            </a:r>
            <a:r>
              <a:rPr lang="zh-CN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积分中值定理,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1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309936"/>
              </p:ext>
            </p:extLst>
          </p:nvPr>
        </p:nvGraphicFramePr>
        <p:xfrm>
          <a:off x="5841423" y="4901840"/>
          <a:ext cx="2057400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4" name="公式" r:id="rId4" imgW="863225" imgH="291973" progId="Equation.3">
                  <p:embed/>
                </p:oleObj>
              </mc:Choice>
              <mc:Fallback>
                <p:oleObj name="公式" r:id="rId4" imgW="863225" imgH="2919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1423" y="4901840"/>
                        <a:ext cx="2057400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81" name="Rectangle 5"/>
          <p:cNvSpPr>
            <a:spLocks noChangeArrowheads="1"/>
          </p:cNvSpPr>
          <p:nvPr/>
        </p:nvSpPr>
        <p:spPr bwMode="auto">
          <a:xfrm>
            <a:off x="2307432" y="1349520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1714182" name="Rectangle 6"/>
          <p:cNvSpPr>
            <a:spLocks noChangeArrowheads="1"/>
          </p:cNvSpPr>
          <p:nvPr/>
        </p:nvSpPr>
        <p:spPr bwMode="auto">
          <a:xfrm>
            <a:off x="6683015" y="1349520"/>
            <a:ext cx="13255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即得: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09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796206"/>
              </p:ext>
            </p:extLst>
          </p:nvPr>
        </p:nvGraphicFramePr>
        <p:xfrm>
          <a:off x="2422525" y="347663"/>
          <a:ext cx="4033838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5" name="Equation" r:id="rId6" imgW="1666718" imgH="352339" progId="Equation.DSMT4">
                  <p:embed/>
                </p:oleObj>
              </mc:Choice>
              <mc:Fallback>
                <p:oleObj name="Equation" r:id="rId6" imgW="1666718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2525" y="347663"/>
                        <a:ext cx="4033838" cy="1065212"/>
                      </a:xfrm>
                      <a:prstGeom prst="rect">
                        <a:avLst/>
                      </a:prstGeom>
                      <a:solidFill>
                        <a:srgbClr val="0066FF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166501"/>
              </p:ext>
            </p:extLst>
          </p:nvPr>
        </p:nvGraphicFramePr>
        <p:xfrm>
          <a:off x="3648075" y="1827945"/>
          <a:ext cx="3034794" cy="112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6" name="Equation" r:id="rId8" imgW="1282680" imgH="419040" progId="Equation.DSMT4">
                  <p:embed/>
                </p:oleObj>
              </mc:Choice>
              <mc:Fallback>
                <p:oleObj name="Equation" r:id="rId8" imgW="12826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1827945"/>
                        <a:ext cx="3034794" cy="1127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5" name="Object 9"/>
          <p:cNvGraphicFramePr>
            <a:graphicFrameLocks noChangeAspect="1"/>
          </p:cNvGraphicFramePr>
          <p:nvPr/>
        </p:nvGraphicFramePr>
        <p:xfrm>
          <a:off x="5362575" y="2941638"/>
          <a:ext cx="18811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7" name="公式" r:id="rId10" imgW="825500" imgH="228600" progId="Equation.3">
                  <p:embed/>
                </p:oleObj>
              </mc:Choice>
              <mc:Fallback>
                <p:oleObj name="公式" r:id="rId10" imgW="825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2575" y="2941638"/>
                        <a:ext cx="18811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6" name="Object 10"/>
          <p:cNvGraphicFramePr>
            <a:graphicFrameLocks noChangeAspect="1"/>
          </p:cNvGraphicFramePr>
          <p:nvPr/>
        </p:nvGraphicFramePr>
        <p:xfrm>
          <a:off x="3406775" y="3006725"/>
          <a:ext cx="8763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8" name="公式" r:id="rId12" imgW="380835" imgH="203112" progId="Equation.3">
                  <p:embed/>
                </p:oleObj>
              </mc:Choice>
              <mc:Fallback>
                <p:oleObj name="公式" r:id="rId12" imgW="380835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3006725"/>
                        <a:ext cx="8763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322785"/>
              </p:ext>
            </p:extLst>
          </p:nvPr>
        </p:nvGraphicFramePr>
        <p:xfrm>
          <a:off x="2361840" y="4722453"/>
          <a:ext cx="3506787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79" name="Equation" r:id="rId14" imgW="3505200" imgH="1054100" progId="Equation.3">
                  <p:embed/>
                </p:oleObj>
              </mc:Choice>
              <mc:Fallback>
                <p:oleObj name="Equation" r:id="rId14" imgW="3505200" imgH="1054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1840" y="4722453"/>
                        <a:ext cx="3506787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254812"/>
              </p:ext>
            </p:extLst>
          </p:nvPr>
        </p:nvGraphicFramePr>
        <p:xfrm>
          <a:off x="7898823" y="4985626"/>
          <a:ext cx="13731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0" name="Equation" r:id="rId16" imgW="1371600" imgH="393700" progId="Equation.3">
                  <p:embed/>
                </p:oleObj>
              </mc:Choice>
              <mc:Fallback>
                <p:oleObj name="Equation" r:id="rId16" imgW="1371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8823" y="4985626"/>
                        <a:ext cx="13731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206873"/>
              </p:ext>
            </p:extLst>
          </p:nvPr>
        </p:nvGraphicFramePr>
        <p:xfrm>
          <a:off x="2357439" y="3614738"/>
          <a:ext cx="1811336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1" name="Equation" r:id="rId18" imgW="1701800" imgH="431800" progId="Equation.3">
                  <p:embed/>
                </p:oleObj>
              </mc:Choice>
              <mc:Fallback>
                <p:oleObj name="Equation" r:id="rId18" imgW="17018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9" y="3614738"/>
                        <a:ext cx="1811336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41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1587312"/>
              </p:ext>
            </p:extLst>
          </p:nvPr>
        </p:nvGraphicFramePr>
        <p:xfrm>
          <a:off x="4232275" y="3612356"/>
          <a:ext cx="15875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2" name="Equation" r:id="rId20" imgW="1562100" imgH="431800" progId="Equation.3">
                  <p:embed/>
                </p:oleObj>
              </mc:Choice>
              <mc:Fallback>
                <p:oleObj name="Equation" r:id="rId20" imgW="1562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275" y="3612356"/>
                        <a:ext cx="15875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1" name="Rectangle 15"/>
          <p:cNvSpPr>
            <a:spLocks noChangeArrowheads="1"/>
          </p:cNvSpPr>
          <p:nvPr/>
        </p:nvSpPr>
        <p:spPr bwMode="auto">
          <a:xfrm>
            <a:off x="2950369" y="416784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由函数的连续性知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171419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386713"/>
              </p:ext>
            </p:extLst>
          </p:nvPr>
        </p:nvGraphicFramePr>
        <p:xfrm>
          <a:off x="6682869" y="1947152"/>
          <a:ext cx="190680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3" name="Equation" r:id="rId22" imgW="1533682" imgH="352339" progId="Equation.3">
                  <p:embed/>
                </p:oleObj>
              </mc:Choice>
              <mc:Fallback>
                <p:oleObj name="Equation" r:id="rId22" imgW="1533682" imgH="3523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2869" y="1947152"/>
                        <a:ext cx="190680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3" name="Rectangle 17"/>
          <p:cNvSpPr>
            <a:spLocks noChangeArrowheads="1"/>
          </p:cNvSpPr>
          <p:nvPr/>
        </p:nvSpPr>
        <p:spPr bwMode="auto">
          <a:xfrm>
            <a:off x="8724900" y="29289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显然,</a:t>
            </a:r>
            <a:endParaRPr lang="en-US" altLang="zh-CN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19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221051"/>
              </p:ext>
            </p:extLst>
          </p:nvPr>
        </p:nvGraphicFramePr>
        <p:xfrm>
          <a:off x="5868627" y="3648075"/>
          <a:ext cx="8143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4" name="Equation" r:id="rId24" imgW="799753" imgH="393529" progId="Equation.3">
                  <p:embed/>
                </p:oleObj>
              </mc:Choice>
              <mc:Fallback>
                <p:oleObj name="Equation" r:id="rId24" imgW="799753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627" y="3648075"/>
                        <a:ext cx="81438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4195" name="Rectangle 19"/>
          <p:cNvSpPr>
            <a:spLocks noChangeArrowheads="1"/>
          </p:cNvSpPr>
          <p:nvPr/>
        </p:nvSpPr>
        <p:spPr bwMode="auto">
          <a:xfrm>
            <a:off x="2238375" y="29448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其中点</a:t>
            </a:r>
          </a:p>
        </p:txBody>
      </p:sp>
      <p:sp>
        <p:nvSpPr>
          <p:cNvPr id="1714196" name="Rectangle 20"/>
          <p:cNvSpPr>
            <a:spLocks noChangeArrowheads="1"/>
          </p:cNvSpPr>
          <p:nvPr/>
        </p:nvSpPr>
        <p:spPr bwMode="auto">
          <a:xfrm>
            <a:off x="4168775" y="2944813"/>
            <a:ext cx="165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是</a:t>
            </a: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圆域</a:t>
            </a:r>
            <a:endParaRPr lang="zh-CN" altLang="en-US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14197" name="Rectangle 21"/>
          <p:cNvSpPr>
            <a:spLocks noChangeArrowheads="1"/>
          </p:cNvSpPr>
          <p:nvPr/>
        </p:nvSpPr>
        <p:spPr bwMode="auto">
          <a:xfrm>
            <a:off x="7115175" y="2928938"/>
            <a:ext cx="185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 b="1">
                <a:solidFill>
                  <a:schemeClr val="tx1"/>
                </a:solidFill>
                <a:ea typeface="宋体" panose="02010600030101010101" pitchFamily="2" charset="-122"/>
              </a:rPr>
              <a:t>内的一点.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1714203" name="Object 27"/>
          <p:cNvGraphicFramePr>
            <a:graphicFrameLocks noChangeAspect="1"/>
          </p:cNvGraphicFramePr>
          <p:nvPr/>
        </p:nvGraphicFramePr>
        <p:xfrm>
          <a:off x="6743700" y="534989"/>
          <a:ext cx="3208338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85" name="公式" r:id="rId26" imgW="3419497" imgH="695358" progId="Equation.3">
                  <p:embed/>
                </p:oleObj>
              </mc:Choice>
              <mc:Fallback>
                <p:oleObj name="公式" r:id="rId26" imgW="3419497" imgH="69535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534989"/>
                        <a:ext cx="3208338" cy="73977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131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14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14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1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1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14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14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14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14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14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14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14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1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14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1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1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14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14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14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71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4179" grpId="0" autoUpdateAnimBg="0"/>
      <p:bldP spid="1714181" grpId="0" autoUpdateAnimBg="0"/>
      <p:bldP spid="1714182" grpId="0" autoUpdateAnimBg="0"/>
      <p:bldP spid="1714191" grpId="0" autoUpdateAnimBg="0"/>
      <p:bldP spid="1714193" grpId="0" autoUpdateAnimBg="0"/>
      <p:bldP spid="1714195" grpId="0" autoUpdateAnimBg="0"/>
      <p:bldP spid="1714196" grpId="0" autoUpdateAnimBg="0"/>
      <p:bldP spid="1714197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对象 3"/>
          <p:cNvGraphicFramePr>
            <a:graphicFrameLocks noChangeAspect="1"/>
          </p:cNvGraphicFramePr>
          <p:nvPr/>
        </p:nvGraphicFramePr>
        <p:xfrm>
          <a:off x="2757488" y="422275"/>
          <a:ext cx="3751262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6" name="Equation" r:id="rId4" imgW="1701800" imgH="228600" progId="Equation.DSMT4">
                  <p:embed/>
                </p:oleObj>
              </mc:Choice>
              <mc:Fallback>
                <p:oleObj name="Equation" r:id="rId4" imgW="1701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422275"/>
                        <a:ext cx="3751262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文本框 4"/>
          <p:cNvSpPr txBox="1">
            <a:spLocks noChangeArrowheads="1"/>
          </p:cNvSpPr>
          <p:nvPr/>
        </p:nvSpPr>
        <p:spPr bwMode="auto">
          <a:xfrm>
            <a:off x="6761163" y="392114"/>
            <a:ext cx="1262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求积分</a:t>
            </a:r>
          </a:p>
        </p:txBody>
      </p:sp>
      <p:graphicFrame>
        <p:nvGraphicFramePr>
          <p:cNvPr id="41988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58404"/>
              </p:ext>
            </p:extLst>
          </p:nvPr>
        </p:nvGraphicFramePr>
        <p:xfrm>
          <a:off x="2443957" y="859587"/>
          <a:ext cx="356235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7" name="Equation" r:id="rId7" imgW="1549400" imgH="457200" progId="Equation.DSMT4">
                  <p:embed/>
                </p:oleObj>
              </mc:Choice>
              <mc:Fallback>
                <p:oleObj name="Equation" r:id="rId7" imgW="1549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957" y="859587"/>
                        <a:ext cx="356235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文本框 6"/>
          <p:cNvSpPr txBox="1">
            <a:spLocks noChangeArrowheads="1"/>
          </p:cNvSpPr>
          <p:nvPr/>
        </p:nvSpPr>
        <p:spPr bwMode="auto">
          <a:xfrm>
            <a:off x="1863726" y="18494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39942" name="文本框 7"/>
          <p:cNvSpPr txBox="1">
            <a:spLocks noChangeArrowheads="1"/>
          </p:cNvSpPr>
          <p:nvPr/>
        </p:nvSpPr>
        <p:spPr bwMode="auto">
          <a:xfrm>
            <a:off x="2551113" y="1874839"/>
            <a:ext cx="3560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关于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x, 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轴都对称，</a:t>
            </a:r>
          </a:p>
        </p:txBody>
      </p:sp>
      <p:sp>
        <p:nvSpPr>
          <p:cNvPr id="39943" name="文本框 8"/>
          <p:cNvSpPr txBox="1">
            <a:spLocks noChangeArrowheads="1"/>
          </p:cNvSpPr>
          <p:nvPr/>
        </p:nvSpPr>
        <p:spPr bwMode="auto">
          <a:xfrm>
            <a:off x="5877719" y="1845110"/>
            <a:ext cx="1262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ea typeface="宋体" panose="02010600030101010101" pitchFamily="2" charset="-122"/>
              </a:rPr>
              <a:t>而函数</a:t>
            </a:r>
          </a:p>
        </p:txBody>
      </p:sp>
      <p:graphicFrame>
        <p:nvGraphicFramePr>
          <p:cNvPr id="39944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4288836"/>
              </p:ext>
            </p:extLst>
          </p:nvPr>
        </p:nvGraphicFramePr>
        <p:xfrm>
          <a:off x="2157414" y="2276870"/>
          <a:ext cx="8038924" cy="1198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8" name="Equation" r:id="rId9" imgW="3073400" imgH="457200" progId="Equation.DSMT4">
                  <p:embed/>
                </p:oleObj>
              </mc:Choice>
              <mc:Fallback>
                <p:oleObj name="Equation" r:id="rId9" imgW="3073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4" y="2276870"/>
                        <a:ext cx="8038924" cy="1198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5" name="文本框 10"/>
          <p:cNvSpPr txBox="1">
            <a:spLocks noChangeArrowheads="1"/>
          </p:cNvSpPr>
          <p:nvPr/>
        </p:nvSpPr>
        <p:spPr bwMode="auto">
          <a:xfrm>
            <a:off x="1802682" y="3489549"/>
            <a:ext cx="43091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分别是关于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x, y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的奇函数，</a:t>
            </a:r>
          </a:p>
        </p:txBody>
      </p:sp>
      <p:sp>
        <p:nvSpPr>
          <p:cNvPr id="39946" name="文本框 11"/>
          <p:cNvSpPr txBox="1">
            <a:spLocks noChangeArrowheads="1"/>
          </p:cNvSpPr>
          <p:nvPr/>
        </p:nvSpPr>
        <p:spPr bwMode="auto">
          <a:xfrm>
            <a:off x="5877719" y="3504992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故</a:t>
            </a:r>
          </a:p>
        </p:txBody>
      </p:sp>
      <p:graphicFrame>
        <p:nvGraphicFramePr>
          <p:cNvPr id="39947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660577"/>
              </p:ext>
            </p:extLst>
          </p:nvPr>
        </p:nvGraphicFramePr>
        <p:xfrm>
          <a:off x="1973263" y="4024697"/>
          <a:ext cx="47164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9" name="Equation" r:id="rId11" imgW="1701720" imgH="380880" progId="Equation.DSMT4">
                  <p:embed/>
                </p:oleObj>
              </mc:Choice>
              <mc:Fallback>
                <p:oleObj name="Equation" r:id="rId11" imgW="170172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3" y="4024697"/>
                        <a:ext cx="47164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文本框 13"/>
          <p:cNvSpPr txBox="1">
            <a:spLocks noChangeArrowheads="1"/>
          </p:cNvSpPr>
          <p:nvPr/>
        </p:nvSpPr>
        <p:spPr bwMode="auto">
          <a:xfrm>
            <a:off x="1885951" y="422275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6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6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771635"/>
              </p:ext>
            </p:extLst>
          </p:nvPr>
        </p:nvGraphicFramePr>
        <p:xfrm>
          <a:off x="2218532" y="4836809"/>
          <a:ext cx="5173662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0" name="Equation" r:id="rId13" imgW="1866600" imgH="380880" progId="Equation.DSMT4">
                  <p:embed/>
                </p:oleObj>
              </mc:Choice>
              <mc:Fallback>
                <p:oleObj name="Equation" r:id="rId13" imgW="186660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4836809"/>
                        <a:ext cx="5173662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282854"/>
              </p:ext>
            </p:extLst>
          </p:nvPr>
        </p:nvGraphicFramePr>
        <p:xfrm>
          <a:off x="2218532" y="5708939"/>
          <a:ext cx="2006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1" name="Equation" r:id="rId15" imgW="723600" imgH="177480" progId="Equation.DSMT4">
                  <p:embed/>
                </p:oleObj>
              </mc:Choice>
              <mc:Fallback>
                <p:oleObj name="Equation" r:id="rId15" imgW="7236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8532" y="5708939"/>
                        <a:ext cx="2006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828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1" grpId="0"/>
      <p:bldP spid="39942" grpId="0"/>
      <p:bldP spid="39943" grpId="0"/>
      <p:bldP spid="39945" grpId="0"/>
      <p:bldP spid="399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133599" y="4495801"/>
            <a:ext cx="63435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解法</a:t>
            </a:r>
            <a:r>
              <a:rPr lang="en-US" altLang="zh-CN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类似定积分解决问题的思想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063750" y="404813"/>
            <a:ext cx="3671888" cy="406400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1.2.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二重积分的概念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76400" y="975498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曲顶柱体的体积</a:t>
            </a:r>
            <a:r>
              <a:rPr lang="zh-CN" altLang="en-US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810276" y="1538266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给定曲顶柱体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</p:txBody>
      </p:sp>
      <p:graphicFrame>
        <p:nvGraphicFramePr>
          <p:cNvPr id="788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244178"/>
              </p:ext>
            </p:extLst>
          </p:nvPr>
        </p:nvGraphicFramePr>
        <p:xfrm>
          <a:off x="4290220" y="2778707"/>
          <a:ext cx="24257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2" name="Equation" r:id="rId5" imgW="904718" imgH="123659" progId="Equation.DSMT4">
                  <p:embed/>
                </p:oleObj>
              </mc:Choice>
              <mc:Fallback>
                <p:oleObj name="Equation" r:id="rId5" imgW="904718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0220" y="2778707"/>
                        <a:ext cx="24257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1990726" y="2209802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底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 err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面上的闭区域 </a:t>
            </a:r>
            <a:r>
              <a:rPr lang="en-US" altLang="zh-CN" b="1" i="1" dirty="0">
                <a:solidFill>
                  <a:schemeClr val="tx2"/>
                </a:solidFill>
                <a:ea typeface="楷体_GB2312" pitchFamily="49" charset="-122"/>
              </a:rPr>
              <a:t>D</a:t>
            </a:r>
            <a:endParaRPr lang="en-US" altLang="zh-CN" b="1" dirty="0">
              <a:solidFill>
                <a:schemeClr val="tx1"/>
              </a:solidFill>
              <a:ea typeface="楷体_GB2312" pitchFamily="49" charset="-122"/>
            </a:endParaRP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1990726" y="2783952"/>
            <a:ext cx="2514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顶</a:t>
            </a:r>
            <a:r>
              <a:rPr lang="en-US" altLang="zh-CN" b="1" dirty="0">
                <a:solidFill>
                  <a:schemeClr val="tx2"/>
                </a:solidFill>
                <a:ea typeface="楷体_GB2312" pitchFamily="49" charset="-122"/>
              </a:rPr>
              <a:t>:</a:t>
            </a:r>
            <a:r>
              <a:rPr lang="en-US" altLang="zh-CN" dirty="0">
                <a:solidFill>
                  <a:schemeClr val="tx1"/>
                </a:solidFill>
                <a:ea typeface="楷体_GB2312" pitchFamily="49" charset="-122"/>
              </a:rPr>
              <a:t>   </a:t>
            </a:r>
            <a:r>
              <a:rPr lang="zh-CN" altLang="en-US" b="1" dirty="0">
                <a:solidFill>
                  <a:schemeClr val="tx1"/>
                </a:solidFill>
                <a:latin typeface="+mn-ea"/>
                <a:ea typeface="+mn-ea"/>
              </a:rPr>
              <a:t>连续曲面</a:t>
            </a:r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1990726" y="3352374"/>
            <a:ext cx="87562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侧面</a:t>
            </a:r>
            <a:r>
              <a:rPr lang="zh-CN" altLang="en-US" b="1" dirty="0">
                <a:solidFill>
                  <a:schemeClr val="tx2"/>
                </a:solidFill>
                <a:ea typeface="楷体_GB2312" pitchFamily="49" charset="-122"/>
              </a:rPr>
              <a:t>：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的边界为准线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母线平行于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z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轴的柱面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2133600" y="3886201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求其体积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2444751" y="5119689"/>
            <a:ext cx="5238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“分割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近似求和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取极限”  </a:t>
            </a:r>
          </a:p>
        </p:txBody>
      </p: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8005764" y="2559050"/>
            <a:ext cx="1519237" cy="355600"/>
            <a:chOff x="476" y="2387"/>
            <a:chExt cx="952" cy="272"/>
          </a:xfrm>
        </p:grpSpPr>
        <p:sp>
          <p:nvSpPr>
            <p:cNvPr id="9246" name="Arc 13"/>
            <p:cNvSpPr>
              <a:spLocks/>
            </p:cNvSpPr>
            <p:nvPr/>
          </p:nvSpPr>
          <p:spPr bwMode="auto">
            <a:xfrm>
              <a:off x="476" y="2387"/>
              <a:ext cx="952" cy="136"/>
            </a:xfrm>
            <a:custGeom>
              <a:avLst/>
              <a:gdLst>
                <a:gd name="T0" fmla="*/ 0 w 43178"/>
                <a:gd name="T1" fmla="*/ 0 h 21600"/>
                <a:gd name="T2" fmla="*/ 0 w 43178"/>
                <a:gd name="T3" fmla="*/ 0 h 21600"/>
                <a:gd name="T4" fmla="*/ 0 w 4317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78"/>
                <a:gd name="T10" fmla="*/ 0 h 21600"/>
                <a:gd name="T11" fmla="*/ 43178 w 431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8" h="21600" fill="none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</a:path>
                <a:path w="43178" h="21600" stroke="0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  <a:lnTo>
                    <a:pt x="21578" y="21600"/>
                  </a:lnTo>
                  <a:lnTo>
                    <a:pt x="-1" y="2063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prstDash val="sysDot"/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247" name="Arc 14"/>
            <p:cNvSpPr>
              <a:spLocks/>
            </p:cNvSpPr>
            <p:nvPr/>
          </p:nvSpPr>
          <p:spPr bwMode="auto">
            <a:xfrm rot="10800000">
              <a:off x="476" y="2523"/>
              <a:ext cx="952" cy="136"/>
            </a:xfrm>
            <a:custGeom>
              <a:avLst/>
              <a:gdLst>
                <a:gd name="T0" fmla="*/ 0 w 43178"/>
                <a:gd name="T1" fmla="*/ 0 h 21600"/>
                <a:gd name="T2" fmla="*/ 0 w 43178"/>
                <a:gd name="T3" fmla="*/ 0 h 21600"/>
                <a:gd name="T4" fmla="*/ 0 w 43178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78"/>
                <a:gd name="T10" fmla="*/ 0 h 21600"/>
                <a:gd name="T11" fmla="*/ 43178 w 43178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78" h="21600" fill="none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</a:path>
                <a:path w="43178" h="21600" stroke="0" extrusionOk="0">
                  <a:moveTo>
                    <a:pt x="-1" y="20633"/>
                  </a:moveTo>
                  <a:cubicBezTo>
                    <a:pt x="516" y="9091"/>
                    <a:pt x="10024" y="-1"/>
                    <a:pt x="21578" y="0"/>
                  </a:cubicBezTo>
                  <a:cubicBezTo>
                    <a:pt x="33507" y="0"/>
                    <a:pt x="43178" y="9670"/>
                    <a:pt x="43178" y="21600"/>
                  </a:cubicBezTo>
                  <a:lnTo>
                    <a:pt x="21578" y="21600"/>
                  </a:lnTo>
                  <a:lnTo>
                    <a:pt x="-1" y="20633"/>
                  </a:lnTo>
                  <a:close/>
                </a:path>
              </a:pathLst>
            </a:custGeom>
            <a:solidFill>
              <a:schemeClr val="accent1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9229" name="Line 15"/>
          <p:cNvSpPr>
            <a:spLocks noChangeShapeType="1"/>
          </p:cNvSpPr>
          <p:nvPr/>
        </p:nvSpPr>
        <p:spPr bwMode="auto">
          <a:xfrm>
            <a:off x="8281988" y="2273300"/>
            <a:ext cx="1243012" cy="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Freeform 16"/>
          <p:cNvSpPr>
            <a:spLocks/>
          </p:cNvSpPr>
          <p:nvPr/>
        </p:nvSpPr>
        <p:spPr bwMode="auto">
          <a:xfrm>
            <a:off x="8035925" y="1295401"/>
            <a:ext cx="1511300" cy="404813"/>
          </a:xfrm>
          <a:custGeom>
            <a:avLst/>
            <a:gdLst>
              <a:gd name="T0" fmla="*/ 2147483646 w 1650"/>
              <a:gd name="T1" fmla="*/ 0 h 675"/>
              <a:gd name="T2" fmla="*/ 2147483646 w 1650"/>
              <a:gd name="T3" fmla="*/ 2147483646 h 675"/>
              <a:gd name="T4" fmla="*/ 2147483646 w 1650"/>
              <a:gd name="T5" fmla="*/ 2147483646 h 675"/>
              <a:gd name="T6" fmla="*/ 2147483646 w 1650"/>
              <a:gd name="T7" fmla="*/ 2147483646 h 675"/>
              <a:gd name="T8" fmla="*/ 2147483646 w 1650"/>
              <a:gd name="T9" fmla="*/ 2147483646 h 675"/>
              <a:gd name="T10" fmla="*/ 2147483646 w 1650"/>
              <a:gd name="T11" fmla="*/ 2147483646 h 675"/>
              <a:gd name="T12" fmla="*/ 2147483646 w 1650"/>
              <a:gd name="T13" fmla="*/ 2147483646 h 675"/>
              <a:gd name="T14" fmla="*/ 2147483646 w 1650"/>
              <a:gd name="T15" fmla="*/ 2147483646 h 675"/>
              <a:gd name="T16" fmla="*/ 2147483646 w 1650"/>
              <a:gd name="T17" fmla="*/ 2147483646 h 675"/>
              <a:gd name="T18" fmla="*/ 0 w 1650"/>
              <a:gd name="T19" fmla="*/ 2147483646 h 67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50"/>
              <a:gd name="T31" fmla="*/ 0 h 675"/>
              <a:gd name="T32" fmla="*/ 1650 w 1650"/>
              <a:gd name="T33" fmla="*/ 675 h 67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50" h="675">
                <a:moveTo>
                  <a:pt x="1650" y="0"/>
                </a:moveTo>
                <a:cubicBezTo>
                  <a:pt x="1628" y="65"/>
                  <a:pt x="1589" y="142"/>
                  <a:pt x="1545" y="195"/>
                </a:cubicBezTo>
                <a:cubicBezTo>
                  <a:pt x="1531" y="211"/>
                  <a:pt x="1513" y="223"/>
                  <a:pt x="1500" y="240"/>
                </a:cubicBezTo>
                <a:cubicBezTo>
                  <a:pt x="1392" y="378"/>
                  <a:pt x="1498" y="292"/>
                  <a:pt x="1350" y="390"/>
                </a:cubicBezTo>
                <a:cubicBezTo>
                  <a:pt x="1271" y="443"/>
                  <a:pt x="1272" y="484"/>
                  <a:pt x="1170" y="510"/>
                </a:cubicBezTo>
                <a:cubicBezTo>
                  <a:pt x="1042" y="606"/>
                  <a:pt x="1176" y="517"/>
                  <a:pt x="1050" y="570"/>
                </a:cubicBezTo>
                <a:cubicBezTo>
                  <a:pt x="1009" y="587"/>
                  <a:pt x="970" y="610"/>
                  <a:pt x="930" y="630"/>
                </a:cubicBezTo>
                <a:cubicBezTo>
                  <a:pt x="905" y="642"/>
                  <a:pt x="585" y="670"/>
                  <a:pt x="525" y="675"/>
                </a:cubicBezTo>
                <a:cubicBezTo>
                  <a:pt x="361" y="665"/>
                  <a:pt x="207" y="640"/>
                  <a:pt x="45" y="660"/>
                </a:cubicBezTo>
                <a:cubicBezTo>
                  <a:pt x="30" y="655"/>
                  <a:pt x="0" y="645"/>
                  <a:pt x="0" y="645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1" name="Freeform 17"/>
          <p:cNvSpPr>
            <a:spLocks/>
          </p:cNvSpPr>
          <p:nvPr/>
        </p:nvSpPr>
        <p:spPr bwMode="auto">
          <a:xfrm>
            <a:off x="9520238" y="1281113"/>
            <a:ext cx="4762" cy="1477962"/>
          </a:xfrm>
          <a:custGeom>
            <a:avLst/>
            <a:gdLst>
              <a:gd name="T0" fmla="*/ 2147483646 w 4"/>
              <a:gd name="T1" fmla="*/ 0 h 1219"/>
              <a:gd name="T2" fmla="*/ 0 w 4"/>
              <a:gd name="T3" fmla="*/ 2147483646 h 1219"/>
              <a:gd name="T4" fmla="*/ 0 60000 65536"/>
              <a:gd name="T5" fmla="*/ 0 60000 65536"/>
              <a:gd name="T6" fmla="*/ 0 w 4"/>
              <a:gd name="T7" fmla="*/ 0 h 1219"/>
              <a:gd name="T8" fmla="*/ 4 w 4"/>
              <a:gd name="T9" fmla="*/ 1219 h 1219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1219">
                <a:moveTo>
                  <a:pt x="4" y="0"/>
                </a:moveTo>
                <a:lnTo>
                  <a:pt x="0" y="1219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Freeform 18"/>
          <p:cNvSpPr>
            <a:spLocks/>
          </p:cNvSpPr>
          <p:nvPr/>
        </p:nvSpPr>
        <p:spPr bwMode="auto">
          <a:xfrm>
            <a:off x="8291513" y="1160464"/>
            <a:ext cx="6350" cy="1095375"/>
          </a:xfrm>
          <a:custGeom>
            <a:avLst/>
            <a:gdLst>
              <a:gd name="T0" fmla="*/ 0 w 4"/>
              <a:gd name="T1" fmla="*/ 2147483646 h 904"/>
              <a:gd name="T2" fmla="*/ 2147483646 w 4"/>
              <a:gd name="T3" fmla="*/ 0 h 904"/>
              <a:gd name="T4" fmla="*/ 0 60000 65536"/>
              <a:gd name="T5" fmla="*/ 0 60000 65536"/>
              <a:gd name="T6" fmla="*/ 0 w 4"/>
              <a:gd name="T7" fmla="*/ 0 h 904"/>
              <a:gd name="T8" fmla="*/ 4 w 4"/>
              <a:gd name="T9" fmla="*/ 904 h 90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" h="904">
                <a:moveTo>
                  <a:pt x="0" y="904"/>
                </a:moveTo>
                <a:lnTo>
                  <a:pt x="4" y="0"/>
                </a:lnTo>
              </a:path>
            </a:pathLst>
          </a:cu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Freeform 19"/>
          <p:cNvSpPr>
            <a:spLocks/>
          </p:cNvSpPr>
          <p:nvPr/>
        </p:nvSpPr>
        <p:spPr bwMode="auto">
          <a:xfrm>
            <a:off x="8035925" y="1270000"/>
            <a:ext cx="1504950" cy="450850"/>
          </a:xfrm>
          <a:custGeom>
            <a:avLst/>
            <a:gdLst>
              <a:gd name="T0" fmla="*/ 2147483646 w 1630"/>
              <a:gd name="T1" fmla="*/ 2147483646 h 745"/>
              <a:gd name="T2" fmla="*/ 2147483646 w 1630"/>
              <a:gd name="T3" fmla="*/ 2147483646 h 745"/>
              <a:gd name="T4" fmla="*/ 2147483646 w 1630"/>
              <a:gd name="T5" fmla="*/ 2147483646 h 745"/>
              <a:gd name="T6" fmla="*/ 2147483646 w 1630"/>
              <a:gd name="T7" fmla="*/ 2147483646 h 745"/>
              <a:gd name="T8" fmla="*/ 2147483646 w 1630"/>
              <a:gd name="T9" fmla="*/ 2147483646 h 745"/>
              <a:gd name="T10" fmla="*/ 2147483646 w 1630"/>
              <a:gd name="T11" fmla="*/ 2147483646 h 745"/>
              <a:gd name="T12" fmla="*/ 2147483646 w 1630"/>
              <a:gd name="T13" fmla="*/ 2147483646 h 745"/>
              <a:gd name="T14" fmla="*/ 2147483646 w 1630"/>
              <a:gd name="T15" fmla="*/ 2147483646 h 745"/>
              <a:gd name="T16" fmla="*/ 2147483646 w 1630"/>
              <a:gd name="T17" fmla="*/ 2147483646 h 745"/>
              <a:gd name="T18" fmla="*/ 2147483646 w 1630"/>
              <a:gd name="T19" fmla="*/ 2147483646 h 745"/>
              <a:gd name="T20" fmla="*/ 2147483646 w 1630"/>
              <a:gd name="T21" fmla="*/ 2147483646 h 745"/>
              <a:gd name="T22" fmla="*/ 2147483646 w 1630"/>
              <a:gd name="T23" fmla="*/ 0 h 745"/>
              <a:gd name="T24" fmla="*/ 2147483646 w 1630"/>
              <a:gd name="T25" fmla="*/ 2147483646 h 745"/>
              <a:gd name="T26" fmla="*/ 2147483646 w 1630"/>
              <a:gd name="T27" fmla="*/ 2147483646 h 74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30"/>
              <a:gd name="T43" fmla="*/ 0 h 745"/>
              <a:gd name="T44" fmla="*/ 1630 w 1630"/>
              <a:gd name="T45" fmla="*/ 745 h 745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30" h="745">
                <a:moveTo>
                  <a:pt x="25" y="720"/>
                </a:moveTo>
                <a:cubicBezTo>
                  <a:pt x="145" y="640"/>
                  <a:pt x="0" y="745"/>
                  <a:pt x="100" y="645"/>
                </a:cubicBezTo>
                <a:cubicBezTo>
                  <a:pt x="158" y="587"/>
                  <a:pt x="247" y="527"/>
                  <a:pt x="310" y="480"/>
                </a:cubicBezTo>
                <a:cubicBezTo>
                  <a:pt x="330" y="465"/>
                  <a:pt x="356" y="456"/>
                  <a:pt x="370" y="435"/>
                </a:cubicBezTo>
                <a:cubicBezTo>
                  <a:pt x="409" y="377"/>
                  <a:pt x="445" y="360"/>
                  <a:pt x="505" y="330"/>
                </a:cubicBezTo>
                <a:cubicBezTo>
                  <a:pt x="562" y="301"/>
                  <a:pt x="595" y="243"/>
                  <a:pt x="670" y="240"/>
                </a:cubicBezTo>
                <a:cubicBezTo>
                  <a:pt x="780" y="235"/>
                  <a:pt x="890" y="230"/>
                  <a:pt x="1000" y="225"/>
                </a:cubicBezTo>
                <a:cubicBezTo>
                  <a:pt x="1035" y="213"/>
                  <a:pt x="1072" y="209"/>
                  <a:pt x="1105" y="195"/>
                </a:cubicBezTo>
                <a:cubicBezTo>
                  <a:pt x="1122" y="188"/>
                  <a:pt x="1133" y="172"/>
                  <a:pt x="1150" y="165"/>
                </a:cubicBezTo>
                <a:cubicBezTo>
                  <a:pt x="1286" y="107"/>
                  <a:pt x="1120" y="230"/>
                  <a:pt x="1330" y="90"/>
                </a:cubicBezTo>
                <a:cubicBezTo>
                  <a:pt x="1360" y="70"/>
                  <a:pt x="1384" y="36"/>
                  <a:pt x="1420" y="30"/>
                </a:cubicBezTo>
                <a:cubicBezTo>
                  <a:pt x="1526" y="12"/>
                  <a:pt x="1481" y="25"/>
                  <a:pt x="1555" y="0"/>
                </a:cubicBezTo>
                <a:cubicBezTo>
                  <a:pt x="1570" y="5"/>
                  <a:pt x="1589" y="4"/>
                  <a:pt x="1600" y="15"/>
                </a:cubicBezTo>
                <a:cubicBezTo>
                  <a:pt x="1616" y="31"/>
                  <a:pt x="1630" y="75"/>
                  <a:pt x="1630" y="75"/>
                </a:cubicBezTo>
              </a:path>
            </a:pathLst>
          </a:custGeom>
          <a:noFill/>
          <a:ln w="19050" cap="flat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4" name="Object 20"/>
          <p:cNvGraphicFramePr>
            <a:graphicFrameLocks noChangeAspect="1"/>
          </p:cNvGraphicFramePr>
          <p:nvPr/>
        </p:nvGraphicFramePr>
        <p:xfrm>
          <a:off x="8696326" y="2559050"/>
          <a:ext cx="301625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3" name="公式" r:id="rId7" imgW="164885" imgH="164885" progId="Equation.3">
                  <p:embed/>
                </p:oleObj>
              </mc:Choice>
              <mc:Fallback>
                <p:oleObj name="公式" r:id="rId7" imgW="164885" imgH="1648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6326" y="2559050"/>
                        <a:ext cx="301625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21"/>
          <p:cNvGraphicFramePr>
            <a:graphicFrameLocks noChangeAspect="1"/>
          </p:cNvGraphicFramePr>
          <p:nvPr/>
        </p:nvGraphicFramePr>
        <p:xfrm>
          <a:off x="8796338" y="762000"/>
          <a:ext cx="153035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9" imgW="748975" imgH="203112" progId="Equation.DSMT4">
                  <p:embed/>
                </p:oleObj>
              </mc:Choice>
              <mc:Fallback>
                <p:oleObj name="Equation" r:id="rId9" imgW="748975" imgH="2031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6338" y="762000"/>
                        <a:ext cx="153035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6" name="Freeform 22"/>
          <p:cNvSpPr>
            <a:spLocks/>
          </p:cNvSpPr>
          <p:nvPr/>
        </p:nvSpPr>
        <p:spPr bwMode="auto">
          <a:xfrm>
            <a:off x="8005763" y="1660526"/>
            <a:ext cx="23812" cy="1076325"/>
          </a:xfrm>
          <a:custGeom>
            <a:avLst/>
            <a:gdLst>
              <a:gd name="T0" fmla="*/ 2147483646 w 18"/>
              <a:gd name="T1" fmla="*/ 0 h 888"/>
              <a:gd name="T2" fmla="*/ 0 w 18"/>
              <a:gd name="T3" fmla="*/ 2147483646 h 888"/>
              <a:gd name="T4" fmla="*/ 0 60000 65536"/>
              <a:gd name="T5" fmla="*/ 0 60000 65536"/>
              <a:gd name="T6" fmla="*/ 0 w 18"/>
              <a:gd name="T7" fmla="*/ 0 h 888"/>
              <a:gd name="T8" fmla="*/ 18 w 18"/>
              <a:gd name="T9" fmla="*/ 888 h 88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8" h="888">
                <a:moveTo>
                  <a:pt x="18" y="0"/>
                </a:moveTo>
                <a:lnTo>
                  <a:pt x="0" y="888"/>
                </a:lnTo>
              </a:path>
            </a:pathLst>
          </a:custGeom>
          <a:noFill/>
          <a:ln w="158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7" name="Freeform 23"/>
          <p:cNvSpPr>
            <a:spLocks/>
          </p:cNvSpPr>
          <p:nvPr/>
        </p:nvSpPr>
        <p:spPr bwMode="auto">
          <a:xfrm>
            <a:off x="9512301" y="2263775"/>
            <a:ext cx="517525" cy="7938"/>
          </a:xfrm>
          <a:custGeom>
            <a:avLst/>
            <a:gdLst>
              <a:gd name="T0" fmla="*/ 0 w 393"/>
              <a:gd name="T1" fmla="*/ 2147483646 h 6"/>
              <a:gd name="T2" fmla="*/ 2147483646 w 393"/>
              <a:gd name="T3" fmla="*/ 0 h 6"/>
              <a:gd name="T4" fmla="*/ 0 60000 65536"/>
              <a:gd name="T5" fmla="*/ 0 60000 65536"/>
              <a:gd name="T6" fmla="*/ 0 w 393"/>
              <a:gd name="T7" fmla="*/ 0 h 6"/>
              <a:gd name="T8" fmla="*/ 393 w 393"/>
              <a:gd name="T9" fmla="*/ 6 h 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3" h="6">
                <a:moveTo>
                  <a:pt x="0" y="6"/>
                </a:moveTo>
                <a:lnTo>
                  <a:pt x="393" y="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8" name="Freeform 24"/>
          <p:cNvSpPr>
            <a:spLocks/>
          </p:cNvSpPr>
          <p:nvPr/>
        </p:nvSpPr>
        <p:spPr bwMode="auto">
          <a:xfrm>
            <a:off x="7620000" y="2590801"/>
            <a:ext cx="381000" cy="403225"/>
          </a:xfrm>
          <a:custGeom>
            <a:avLst/>
            <a:gdLst>
              <a:gd name="T0" fmla="*/ 2147483646 w 198"/>
              <a:gd name="T1" fmla="*/ 0 h 207"/>
              <a:gd name="T2" fmla="*/ 0 w 198"/>
              <a:gd name="T3" fmla="*/ 2147483646 h 207"/>
              <a:gd name="T4" fmla="*/ 0 60000 65536"/>
              <a:gd name="T5" fmla="*/ 0 60000 65536"/>
              <a:gd name="T6" fmla="*/ 0 w 198"/>
              <a:gd name="T7" fmla="*/ 0 h 207"/>
              <a:gd name="T8" fmla="*/ 198 w 198"/>
              <a:gd name="T9" fmla="*/ 207 h 20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98" h="207">
                <a:moveTo>
                  <a:pt x="198" y="0"/>
                </a:moveTo>
                <a:lnTo>
                  <a:pt x="0" y="207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9" name="Freeform 25"/>
          <p:cNvSpPr>
            <a:spLocks/>
          </p:cNvSpPr>
          <p:nvPr/>
        </p:nvSpPr>
        <p:spPr bwMode="auto">
          <a:xfrm>
            <a:off x="8035925" y="1084263"/>
            <a:ext cx="1481138" cy="576262"/>
          </a:xfrm>
          <a:custGeom>
            <a:avLst/>
            <a:gdLst>
              <a:gd name="T0" fmla="*/ 2147483646 w 1635"/>
              <a:gd name="T1" fmla="*/ 2147483646 h 959"/>
              <a:gd name="T2" fmla="*/ 2147483646 w 1635"/>
              <a:gd name="T3" fmla="*/ 2147483646 h 959"/>
              <a:gd name="T4" fmla="*/ 2147483646 w 1635"/>
              <a:gd name="T5" fmla="*/ 2147483646 h 959"/>
              <a:gd name="T6" fmla="*/ 2147483646 w 1635"/>
              <a:gd name="T7" fmla="*/ 2147483646 h 959"/>
              <a:gd name="T8" fmla="*/ 2147483646 w 1635"/>
              <a:gd name="T9" fmla="*/ 2147483646 h 959"/>
              <a:gd name="T10" fmla="*/ 2147483646 w 1635"/>
              <a:gd name="T11" fmla="*/ 2147483646 h 959"/>
              <a:gd name="T12" fmla="*/ 2147483646 w 1635"/>
              <a:gd name="T13" fmla="*/ 2147483646 h 959"/>
              <a:gd name="T14" fmla="*/ 2147483646 w 1635"/>
              <a:gd name="T15" fmla="*/ 2147483646 h 959"/>
              <a:gd name="T16" fmla="*/ 2147483646 w 1635"/>
              <a:gd name="T17" fmla="*/ 2147483646 h 959"/>
              <a:gd name="T18" fmla="*/ 2147483646 w 1635"/>
              <a:gd name="T19" fmla="*/ 2147483646 h 959"/>
              <a:gd name="T20" fmla="*/ 2147483646 w 1635"/>
              <a:gd name="T21" fmla="*/ 2147483646 h 959"/>
              <a:gd name="T22" fmla="*/ 2147483646 w 1635"/>
              <a:gd name="T23" fmla="*/ 2147483646 h 959"/>
              <a:gd name="T24" fmla="*/ 2147483646 w 1635"/>
              <a:gd name="T25" fmla="*/ 2147483646 h 959"/>
              <a:gd name="T26" fmla="*/ 0 w 1635"/>
              <a:gd name="T27" fmla="*/ 2147483646 h 959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635"/>
              <a:gd name="T43" fmla="*/ 0 h 959"/>
              <a:gd name="T44" fmla="*/ 1635 w 1635"/>
              <a:gd name="T45" fmla="*/ 959 h 959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635" h="959">
                <a:moveTo>
                  <a:pt x="1635" y="344"/>
                </a:moveTo>
                <a:cubicBezTo>
                  <a:pt x="1612" y="251"/>
                  <a:pt x="1633" y="168"/>
                  <a:pt x="1530" y="134"/>
                </a:cubicBezTo>
                <a:cubicBezTo>
                  <a:pt x="1477" y="55"/>
                  <a:pt x="1530" y="113"/>
                  <a:pt x="1440" y="74"/>
                </a:cubicBezTo>
                <a:cubicBezTo>
                  <a:pt x="1423" y="67"/>
                  <a:pt x="1411" y="52"/>
                  <a:pt x="1395" y="44"/>
                </a:cubicBezTo>
                <a:cubicBezTo>
                  <a:pt x="1373" y="33"/>
                  <a:pt x="1309" y="19"/>
                  <a:pt x="1290" y="14"/>
                </a:cubicBezTo>
                <a:cubicBezTo>
                  <a:pt x="889" y="31"/>
                  <a:pt x="1047" y="0"/>
                  <a:pt x="810" y="59"/>
                </a:cubicBezTo>
                <a:cubicBezTo>
                  <a:pt x="743" y="76"/>
                  <a:pt x="665" y="135"/>
                  <a:pt x="600" y="164"/>
                </a:cubicBezTo>
                <a:cubicBezTo>
                  <a:pt x="571" y="177"/>
                  <a:pt x="510" y="194"/>
                  <a:pt x="510" y="194"/>
                </a:cubicBezTo>
                <a:cubicBezTo>
                  <a:pt x="384" y="288"/>
                  <a:pt x="521" y="199"/>
                  <a:pt x="375" y="254"/>
                </a:cubicBezTo>
                <a:cubicBezTo>
                  <a:pt x="337" y="268"/>
                  <a:pt x="306" y="296"/>
                  <a:pt x="270" y="314"/>
                </a:cubicBezTo>
                <a:cubicBezTo>
                  <a:pt x="221" y="388"/>
                  <a:pt x="189" y="468"/>
                  <a:pt x="135" y="539"/>
                </a:cubicBezTo>
                <a:cubicBezTo>
                  <a:pt x="96" y="693"/>
                  <a:pt x="149" y="502"/>
                  <a:pt x="90" y="659"/>
                </a:cubicBezTo>
                <a:cubicBezTo>
                  <a:pt x="83" y="678"/>
                  <a:pt x="83" y="700"/>
                  <a:pt x="75" y="719"/>
                </a:cubicBezTo>
                <a:cubicBezTo>
                  <a:pt x="24" y="840"/>
                  <a:pt x="0" y="834"/>
                  <a:pt x="0" y="959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40" name="Object 26"/>
          <p:cNvGraphicFramePr>
            <a:graphicFrameLocks noChangeAspect="1"/>
          </p:cNvGraphicFramePr>
          <p:nvPr/>
        </p:nvGraphicFramePr>
        <p:xfrm>
          <a:off x="7391401" y="2667001"/>
          <a:ext cx="276225" cy="25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公式" r:id="rId11" imgW="126835" imgH="139518" progId="Equation.3">
                  <p:embed/>
                </p:oleObj>
              </mc:Choice>
              <mc:Fallback>
                <p:oleObj name="公式" r:id="rId11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1" y="2667001"/>
                        <a:ext cx="276225" cy="25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1" name="Object 27"/>
          <p:cNvGraphicFramePr>
            <a:graphicFrameLocks noChangeAspect="1"/>
          </p:cNvGraphicFramePr>
          <p:nvPr/>
        </p:nvGraphicFramePr>
        <p:xfrm>
          <a:off x="7977188" y="762000"/>
          <a:ext cx="304800" cy="25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公式" r:id="rId13" imgW="126725" imgH="126725" progId="Equation.3">
                  <p:embed/>
                </p:oleObj>
              </mc:Choice>
              <mc:Fallback>
                <p:oleObj name="公式" r:id="rId13" imgW="126725" imgH="1267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188" y="762000"/>
                        <a:ext cx="304800" cy="25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2" name="Object 28"/>
          <p:cNvGraphicFramePr>
            <a:graphicFrameLocks noChangeAspect="1"/>
          </p:cNvGraphicFramePr>
          <p:nvPr/>
        </p:nvGraphicFramePr>
        <p:xfrm>
          <a:off x="9937751" y="1895475"/>
          <a:ext cx="33496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公式" r:id="rId15" imgW="139579" imgH="164957" progId="Equation.3">
                  <p:embed/>
                </p:oleObj>
              </mc:Choice>
              <mc:Fallback>
                <p:oleObj name="公式" r:id="rId15" imgW="13957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1" y="1895475"/>
                        <a:ext cx="33496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3" name="Line 29"/>
          <p:cNvSpPr>
            <a:spLocks noChangeShapeType="1"/>
          </p:cNvSpPr>
          <p:nvPr/>
        </p:nvSpPr>
        <p:spPr bwMode="auto">
          <a:xfrm flipH="1">
            <a:off x="8001001" y="2286000"/>
            <a:ext cx="276225" cy="304800"/>
          </a:xfrm>
          <a:prstGeom prst="line">
            <a:avLst/>
          </a:prstGeom>
          <a:noFill/>
          <a:ln w="19050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4" name="Line 30"/>
          <p:cNvSpPr>
            <a:spLocks noChangeShapeType="1"/>
          </p:cNvSpPr>
          <p:nvPr/>
        </p:nvSpPr>
        <p:spPr bwMode="auto">
          <a:xfrm flipV="1">
            <a:off x="8305800" y="685801"/>
            <a:ext cx="0" cy="3175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45" name="Line 31"/>
          <p:cNvSpPr>
            <a:spLocks noChangeShapeType="1"/>
          </p:cNvSpPr>
          <p:nvPr/>
        </p:nvSpPr>
        <p:spPr bwMode="auto">
          <a:xfrm flipV="1">
            <a:off x="8291513" y="800100"/>
            <a:ext cx="0" cy="3810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stealth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3132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autoUpdateAnimBg="0"/>
      <p:bldP spid="78852" grpId="0" autoUpdateAnimBg="0"/>
      <p:bldP spid="78853" grpId="0" autoUpdateAnimBg="0"/>
      <p:bldP spid="78855" grpId="0" autoUpdateAnimBg="0"/>
      <p:bldP spid="78856" grpId="0" autoUpdateAnimBg="0"/>
      <p:bldP spid="78857" grpId="0" autoUpdateAnimBg="0"/>
      <p:bldP spid="78858" grpId="0" autoUpdateAnimBg="0"/>
      <p:bldP spid="78859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458133"/>
              </p:ext>
            </p:extLst>
          </p:nvPr>
        </p:nvGraphicFramePr>
        <p:xfrm>
          <a:off x="2595564" y="423575"/>
          <a:ext cx="55118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3" name="Equation" r:id="rId3" imgW="2323092" imgH="215806" progId="Equation.DSMT4">
                  <p:embed/>
                </p:oleObj>
              </mc:Choice>
              <mc:Fallback>
                <p:oleObj name="Equation" r:id="rId3" imgW="23230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4" y="423575"/>
                        <a:ext cx="55118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1" name="文本框 4"/>
          <p:cNvSpPr txBox="1">
            <a:spLocks noChangeArrowheads="1"/>
          </p:cNvSpPr>
          <p:nvPr/>
        </p:nvSpPr>
        <p:spPr bwMode="auto">
          <a:xfrm>
            <a:off x="8107364" y="422275"/>
            <a:ext cx="1262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求积分</a:t>
            </a:r>
          </a:p>
        </p:txBody>
      </p:sp>
      <p:graphicFrame>
        <p:nvGraphicFramePr>
          <p:cNvPr id="43012" name="对象 5"/>
          <p:cNvGraphicFramePr>
            <a:graphicFrameLocks noChangeAspect="1"/>
          </p:cNvGraphicFramePr>
          <p:nvPr/>
        </p:nvGraphicFramePr>
        <p:xfrm>
          <a:off x="2573339" y="814389"/>
          <a:ext cx="3330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4" name="Equation" r:id="rId6" imgW="1447800" imgH="457200" progId="Equation.DSMT4">
                  <p:embed/>
                </p:oleObj>
              </mc:Choice>
              <mc:Fallback>
                <p:oleObj name="Equation" r:id="rId6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9" y="814389"/>
                        <a:ext cx="33305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文本框 6"/>
          <p:cNvSpPr txBox="1">
            <a:spLocks noChangeArrowheads="1"/>
          </p:cNvSpPr>
          <p:nvPr/>
        </p:nvSpPr>
        <p:spPr bwMode="auto">
          <a:xfrm>
            <a:off x="1863726" y="1849439"/>
            <a:ext cx="542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40966" name="文本框 7"/>
          <p:cNvSpPr txBox="1">
            <a:spLocks noChangeArrowheads="1"/>
          </p:cNvSpPr>
          <p:nvPr/>
        </p:nvSpPr>
        <p:spPr bwMode="auto">
          <a:xfrm>
            <a:off x="2551113" y="1874839"/>
            <a:ext cx="35607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关于直线 </a:t>
            </a:r>
            <a:r>
              <a:rPr lang="en-US" altLang="zh-CN" b="1" i="1" dirty="0">
                <a:solidFill>
                  <a:schemeClr val="tx1"/>
                </a:solidFill>
                <a:ea typeface="宋体" panose="02010600030101010101" pitchFamily="2" charset="-122"/>
              </a:rPr>
              <a:t>x=y </a:t>
            </a: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对称，</a:t>
            </a:r>
          </a:p>
        </p:txBody>
      </p:sp>
      <p:sp>
        <p:nvSpPr>
          <p:cNvPr id="40967" name="文本框 8"/>
          <p:cNvSpPr txBox="1">
            <a:spLocks noChangeArrowheads="1"/>
          </p:cNvSpPr>
          <p:nvPr/>
        </p:nvSpPr>
        <p:spPr bwMode="auto">
          <a:xfrm>
            <a:off x="5953918" y="1849439"/>
            <a:ext cx="1262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而函数</a:t>
            </a:r>
          </a:p>
        </p:txBody>
      </p:sp>
      <p:sp>
        <p:nvSpPr>
          <p:cNvPr id="43016" name="文本框 13"/>
          <p:cNvSpPr txBox="1">
            <a:spLocks noChangeArrowheads="1"/>
          </p:cNvSpPr>
          <p:nvPr/>
        </p:nvSpPr>
        <p:spPr bwMode="auto">
          <a:xfrm>
            <a:off x="1885951" y="422275"/>
            <a:ext cx="5429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5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5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例</a:t>
            </a:r>
          </a:p>
        </p:txBody>
      </p:sp>
      <p:graphicFrame>
        <p:nvGraphicFramePr>
          <p:cNvPr id="40969" name="对象 14"/>
          <p:cNvGraphicFramePr>
            <a:graphicFrameLocks noChangeAspect="1"/>
          </p:cNvGraphicFramePr>
          <p:nvPr/>
        </p:nvGraphicFramePr>
        <p:xfrm>
          <a:off x="2408239" y="2366964"/>
          <a:ext cx="33305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5" name="Equation" r:id="rId8" imgW="1447800" imgH="457200" progId="Equation.DSMT4">
                  <p:embed/>
                </p:oleObj>
              </mc:Choice>
              <mc:Fallback>
                <p:oleObj name="Equation" r:id="rId8" imgW="14478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9" y="2366964"/>
                        <a:ext cx="33305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0" name="对象 15"/>
          <p:cNvGraphicFramePr>
            <a:graphicFrameLocks noChangeAspect="1"/>
          </p:cNvGraphicFramePr>
          <p:nvPr/>
        </p:nvGraphicFramePr>
        <p:xfrm>
          <a:off x="2697163" y="3248026"/>
          <a:ext cx="3065462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6" name="Equation" r:id="rId10" imgW="1333500" imgH="457200" progId="Equation.DSMT4">
                  <p:embed/>
                </p:oleObj>
              </mc:Choice>
              <mc:Fallback>
                <p:oleObj name="Equation" r:id="rId10" imgW="13335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3248026"/>
                        <a:ext cx="3065462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1" name="对象 16"/>
          <p:cNvGraphicFramePr>
            <a:graphicFrameLocks noChangeAspect="1"/>
          </p:cNvGraphicFramePr>
          <p:nvPr/>
        </p:nvGraphicFramePr>
        <p:xfrm>
          <a:off x="2670175" y="4162425"/>
          <a:ext cx="6629400" cy="113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7" name="Equation" r:id="rId12" imgW="2882900" imgH="495300" progId="Equation.DSMT4">
                  <p:embed/>
                </p:oleObj>
              </mc:Choice>
              <mc:Fallback>
                <p:oleObj name="Equation" r:id="rId12" imgW="2882900" imgH="495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162425"/>
                        <a:ext cx="6629400" cy="1138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2" name="对象 17"/>
          <p:cNvGraphicFramePr>
            <a:graphicFrameLocks noChangeAspect="1"/>
          </p:cNvGraphicFramePr>
          <p:nvPr/>
        </p:nvGraphicFramePr>
        <p:xfrm>
          <a:off x="2697163" y="5235576"/>
          <a:ext cx="502285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8" name="Equation" r:id="rId14" imgW="2184400" imgH="457200" progId="Equation.DSMT4">
                  <p:embed/>
                </p:oleObj>
              </mc:Choice>
              <mc:Fallback>
                <p:oleObj name="Equation" r:id="rId14" imgW="2184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5235576"/>
                        <a:ext cx="502285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3" name="对象 1"/>
          <p:cNvGraphicFramePr>
            <a:graphicFrameLocks noChangeAspect="1"/>
          </p:cNvGraphicFramePr>
          <p:nvPr/>
        </p:nvGraphicFramePr>
        <p:xfrm>
          <a:off x="7747001" y="5322888"/>
          <a:ext cx="5762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69" name="Equation" r:id="rId16" imgW="266469" imgH="406048" progId="Equation.DSMT4">
                  <p:embed/>
                </p:oleObj>
              </mc:Choice>
              <mc:Fallback>
                <p:oleObj name="Equation" r:id="rId16" imgW="266469" imgH="40604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1" y="5322888"/>
                        <a:ext cx="5762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D2C11-55A4-4737-A898-0EEFB622856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80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/>
      <p:bldP spid="40966" grpId="0"/>
      <p:bldP spid="4096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2E0C3D-84E1-4007-8C4A-677B8FB93EB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圆角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696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headEnd/>
            <a:tailEnd/>
          </a:ln>
        </p:spPr>
        <p:txBody>
          <a:bodyPr anchor="ctr" anchorCtr="1"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44036" name="矩形 10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524000" y="5849939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aphicFrame>
        <p:nvGraphicFramePr>
          <p:cNvPr id="44037" name="对象 3"/>
          <p:cNvGraphicFramePr>
            <a:graphicFrameLocks noChangeAspect="1"/>
          </p:cNvGraphicFramePr>
          <p:nvPr/>
        </p:nvGraphicFramePr>
        <p:xfrm>
          <a:off x="2741613" y="1309688"/>
          <a:ext cx="551180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0" name="Equation" r:id="rId21" imgW="2323092" imgH="215806" progId="Equation.DSMT4">
                  <p:embed/>
                </p:oleObj>
              </mc:Choice>
              <mc:Fallback>
                <p:oleObj name="Equation" r:id="rId21" imgW="2323092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309688"/>
                        <a:ext cx="551180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2336078" y="812801"/>
            <a:ext cx="7315200" cy="2143125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endParaRPr lang="zh-CN" altLang="en-US" sz="28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  <a:p>
            <a:pPr>
              <a:defRPr/>
            </a:pPr>
            <a:r>
              <a:rPr lang="zh-CN" altLang="en-US" sz="28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则</a:t>
            </a:r>
            <a:r>
              <a:rPr lang="zh-CN" altLang="en-US" sz="28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                      </a:t>
            </a:r>
            <a:r>
              <a:rPr lang="en-US" altLang="zh-CN" sz="2800" dirty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[</a:t>
            </a:r>
            <a:r>
              <a:rPr lang="zh-CN" altLang="en-US" sz="2800" b="1" dirty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填空</a:t>
            </a:r>
            <a:r>
              <a:rPr lang="en-US" altLang="zh-CN" sz="2800" b="1" dirty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1</a:t>
            </a:r>
            <a:r>
              <a:rPr lang="en-US" altLang="zh-CN" sz="2800" dirty="0">
                <a:solidFill>
                  <a:srgbClr val="639EF4"/>
                </a:solidFill>
                <a:latin typeface="+mn-ea"/>
                <a:sym typeface="Microsoft Yahei" panose="020B0503020204020204" pitchFamily="34" charset="-122"/>
              </a:rPr>
              <a:t>]</a:t>
            </a:r>
            <a:r>
              <a:rPr lang="en-US" altLang="zh-CN" sz="2800" dirty="0">
                <a:solidFill>
                  <a:srgbClr val="000000"/>
                </a:solidFill>
                <a:latin typeface="+mn-ea"/>
                <a:sym typeface="Microsoft Yahei" panose="020B0503020204020204" pitchFamily="34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44039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076129"/>
              </p:ext>
            </p:extLst>
          </p:nvPr>
        </p:nvGraphicFramePr>
        <p:xfrm>
          <a:off x="3605214" y="1975644"/>
          <a:ext cx="3417887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61" name="Equation" r:id="rId23" imgW="1485900" imgH="457200" progId="Equation.DSMT4">
                  <p:embed/>
                </p:oleObj>
              </mc:Choice>
              <mc:Fallback>
                <p:oleObj name="Equation" r:id="rId23" imgW="1485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4" y="1975644"/>
                        <a:ext cx="3417887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0" name="矩形 18" hidden="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73000" y="0"/>
            <a:ext cx="3840163" cy="6858000"/>
          </a:xfrm>
          <a:prstGeom prst="rect">
            <a:avLst/>
          </a:prstGeom>
          <a:solidFill>
            <a:srgbClr val="FFFFFF"/>
          </a:solidFill>
          <a:ln w="12700" algn="ctr">
            <a:solidFill>
              <a:srgbClr val="9B9B9B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44041" name="文本框 23" hidden="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661900" y="6526213"/>
            <a:ext cx="3662363" cy="461962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44042" name="文本框 24" hidden="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827000" y="1270000"/>
            <a:ext cx="3332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0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20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0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44043" name="组合 22" hidden="1"/>
          <p:cNvGrpSpPr>
            <a:grpSpLocks/>
          </p:cNvGrpSpPr>
          <p:nvPr>
            <p:custDataLst>
              <p:tags r:id="rId9"/>
            </p:custDataLst>
          </p:nvPr>
        </p:nvGrpSpPr>
        <p:grpSpPr bwMode="auto">
          <a:xfrm>
            <a:off x="12585700" y="0"/>
            <a:ext cx="3814763" cy="647700"/>
            <a:chOff x="9550400" y="-107570"/>
            <a:chExt cx="3815080" cy="647700"/>
          </a:xfrm>
        </p:grpSpPr>
        <p:sp>
          <p:nvSpPr>
            <p:cNvPr id="44050" name="RemarkBack" hidden="1"/>
            <p:cNvSpPr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9550400" y="-94870"/>
              <a:ext cx="381508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1" name="RemarkBlock" hidden="1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9550400" y="-9487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52" name="RemarkTitleText" hidden="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9791700" y="-10757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44044" name="组合 9"/>
          <p:cNvGrpSpPr>
            <a:grpSpLocks/>
          </p:cNvGrpSpPr>
          <p:nvPr>
            <p:custDataLst>
              <p:tags r:id="rId10"/>
            </p:custDataLst>
          </p:nvPr>
        </p:nvGrpSpPr>
        <p:grpSpPr bwMode="auto">
          <a:xfrm>
            <a:off x="0" y="0"/>
            <a:ext cx="9144000" cy="635000"/>
            <a:chOff x="-1524000" y="0"/>
            <a:chExt cx="9144000" cy="635000"/>
          </a:xfrm>
        </p:grpSpPr>
        <p:sp>
          <p:nvSpPr>
            <p:cNvPr id="44046" name="TitleBackground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-152400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7" name="ColorBlock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-152400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4048" name="TypeText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-1270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44049" name="TipText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1905" y="109220"/>
              <a:ext cx="2286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anchor="ctr" anchorCtr="0">
              <a:noAutofit/>
            </a:bodyPr>
            <a:lstStyle>
              <a:lvl1pPr>
                <a:spcBef>
                  <a:spcPct val="20000"/>
                </a:spcBef>
                <a:buBlip>
                  <a:blip r:embed="rId20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20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0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4045" name="图片 2"/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2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76522925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A1F902-55EB-4E64-A54F-50B38BFE208C}" type="slidenum">
              <a:rPr lang="en-US" altLang="zh-CN" sz="1200">
                <a:solidFill>
                  <a:schemeClr val="accent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zh-CN" sz="120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文本框 4"/>
          <p:cNvSpPr txBox="1">
            <a:spLocks noChangeArrowheads="1"/>
          </p:cNvSpPr>
          <p:nvPr/>
        </p:nvSpPr>
        <p:spPr bwMode="auto">
          <a:xfrm>
            <a:off x="1974851" y="2312989"/>
            <a:ext cx="12668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宋体" panose="02010600030101010101" pitchFamily="2" charset="-122"/>
              </a:rPr>
              <a:t>推广：</a:t>
            </a:r>
          </a:p>
        </p:txBody>
      </p:sp>
      <p:graphicFrame>
        <p:nvGraphicFramePr>
          <p:cNvPr id="45060" name="对象 5"/>
          <p:cNvGraphicFramePr>
            <a:graphicFrameLocks noChangeAspect="1"/>
          </p:cNvGraphicFramePr>
          <p:nvPr/>
        </p:nvGraphicFramePr>
        <p:xfrm>
          <a:off x="3000375" y="2312989"/>
          <a:ext cx="42481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6" name="Equation" r:id="rId4" imgW="1651000" imgH="215900" progId="Equation.DSMT4">
                  <p:embed/>
                </p:oleObj>
              </mc:Choice>
              <mc:Fallback>
                <p:oleObj name="Equation" r:id="rId4" imgW="1651000" imgH="215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312989"/>
                        <a:ext cx="42481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对象 6"/>
          <p:cNvGraphicFramePr>
            <a:graphicFrameLocks noChangeAspect="1"/>
          </p:cNvGraphicFramePr>
          <p:nvPr/>
        </p:nvGraphicFramePr>
        <p:xfrm>
          <a:off x="7319963" y="2312989"/>
          <a:ext cx="2305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7" name="Equation" r:id="rId6" imgW="926698" imgH="215806" progId="Equation.DSMT4">
                  <p:embed/>
                </p:oleObj>
              </mc:Choice>
              <mc:Fallback>
                <p:oleObj name="Equation" r:id="rId6" imgW="926698" imgH="21580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9963" y="2312989"/>
                        <a:ext cx="23050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2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2074678"/>
              </p:ext>
            </p:extLst>
          </p:nvPr>
        </p:nvGraphicFramePr>
        <p:xfrm>
          <a:off x="2086111" y="3097213"/>
          <a:ext cx="247967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8" name="Equation" r:id="rId8" imgW="1054080" imgH="215640" progId="Equation.DSMT4">
                  <p:embed/>
                </p:oleObj>
              </mc:Choice>
              <mc:Fallback>
                <p:oleObj name="Equation" r:id="rId8" imgW="1054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6111" y="3097213"/>
                        <a:ext cx="247967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8"/>
          <p:cNvGraphicFramePr>
            <a:graphicFrameLocks noChangeAspect="1"/>
          </p:cNvGraphicFramePr>
          <p:nvPr/>
        </p:nvGraphicFramePr>
        <p:xfrm>
          <a:off x="3668713" y="3743326"/>
          <a:ext cx="331311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9" name="Equation" r:id="rId10" imgW="1574800" imgH="444500" progId="Equation.DSMT4">
                  <p:embed/>
                </p:oleObj>
              </mc:Choice>
              <mc:Fallback>
                <p:oleObj name="Equation" r:id="rId10" imgW="15748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8713" y="3743326"/>
                        <a:ext cx="3313112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文本框 9"/>
          <p:cNvSpPr txBox="1">
            <a:spLocks noChangeArrowheads="1"/>
          </p:cNvSpPr>
          <p:nvPr/>
        </p:nvSpPr>
        <p:spPr bwMode="auto">
          <a:xfrm>
            <a:off x="4578350" y="3089276"/>
            <a:ext cx="546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则</a:t>
            </a:r>
          </a:p>
        </p:txBody>
      </p:sp>
    </p:spTree>
    <p:extLst>
      <p:ext uri="{BB962C8B-B14F-4D97-AF65-F5344CB8AC3E}">
        <p14:creationId xmlns:p14="http://schemas.microsoft.com/office/powerpoint/2010/main" val="9935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828800" y="4714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1)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分割”</a:t>
            </a:r>
          </a:p>
        </p:txBody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2209800" y="928688"/>
            <a:ext cx="495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曲线网分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个区域</a:t>
            </a:r>
          </a:p>
        </p:txBody>
      </p:sp>
      <p:graphicFrame>
        <p:nvGraphicFramePr>
          <p:cNvPr id="80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500511"/>
              </p:ext>
            </p:extLst>
          </p:nvPr>
        </p:nvGraphicFramePr>
        <p:xfrm>
          <a:off x="3496468" y="1424067"/>
          <a:ext cx="2379663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6" name="Equation" r:id="rId4" imgW="895395" imgH="219002" progId="Equation.DSMT4">
                  <p:embed/>
                </p:oleObj>
              </mc:Choice>
              <mc:Fallback>
                <p:oleObj name="Equation" r:id="rId4" imgW="895395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6468" y="1424067"/>
                        <a:ext cx="2379663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2133600" y="1981201"/>
            <a:ext cx="571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以它们为底把曲顶柱体分为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1828800" y="3062288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</a:rPr>
              <a:t>2)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近似求和”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2057400" y="35956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在每个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583239" y="3613151"/>
          <a:ext cx="12207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7" name="Equation" r:id="rId6" imgW="447518" imgH="152334" progId="Equation.DSMT4">
                  <p:embed/>
                </p:oleObj>
              </mc:Choice>
              <mc:Fallback>
                <p:oleObj name="Equation" r:id="rId6" imgW="447518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239" y="3613151"/>
                        <a:ext cx="12207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284859"/>
              </p:ext>
            </p:extLst>
          </p:nvPr>
        </p:nvGraphicFramePr>
        <p:xfrm>
          <a:off x="2803524" y="4843463"/>
          <a:ext cx="203993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" name="Equation" r:id="rId8" imgW="657292" imgH="352339" progId="Equation.DSMT4">
                  <p:embed/>
                </p:oleObj>
              </mc:Choice>
              <mc:Fallback>
                <p:oleObj name="Equation" r:id="rId8" imgW="6572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4" y="4843463"/>
                        <a:ext cx="203993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937455"/>
              </p:ext>
            </p:extLst>
          </p:nvPr>
        </p:nvGraphicFramePr>
        <p:xfrm>
          <a:off x="4810125" y="4891088"/>
          <a:ext cx="3038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9" name="Equation" r:id="rId10" imgW="1114492" imgH="352339" progId="Equation.DSMT4">
                  <p:embed/>
                </p:oleObj>
              </mc:Choice>
              <mc:Fallback>
                <p:oleObj name="Equation" r:id="rId10" imgW="11144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4891088"/>
                        <a:ext cx="30384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97641"/>
              </p:ext>
            </p:extLst>
          </p:nvPr>
        </p:nvGraphicFramePr>
        <p:xfrm>
          <a:off x="3162300" y="4283075"/>
          <a:ext cx="5592338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" name="Equation" r:id="rId12" imgW="2200297" imgH="152334" progId="Equation.DSMT4">
                  <p:embed/>
                </p:oleObj>
              </mc:Choice>
              <mc:Fallback>
                <p:oleObj name="Equation" r:id="rId12" imgW="2200297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4283075"/>
                        <a:ext cx="5592338" cy="57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9698038" y="3590926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662363" y="359568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任取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一点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2133600" y="2528888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小曲顶柱体</a:t>
            </a:r>
          </a:p>
        </p:txBody>
      </p:sp>
      <p:grpSp>
        <p:nvGrpSpPr>
          <p:cNvPr id="2" name="Group 16"/>
          <p:cNvGrpSpPr>
            <a:grpSpLocks noChangeAspect="1"/>
          </p:cNvGrpSpPr>
          <p:nvPr/>
        </p:nvGrpSpPr>
        <p:grpSpPr bwMode="auto">
          <a:xfrm>
            <a:off x="8372475" y="800100"/>
            <a:ext cx="2667000" cy="2362200"/>
            <a:chOff x="2929" y="6830"/>
            <a:chExt cx="2636" cy="3012"/>
          </a:xfrm>
        </p:grpSpPr>
        <p:sp>
          <p:nvSpPr>
            <p:cNvPr id="11282" name="AutoShape 17"/>
            <p:cNvSpPr>
              <a:spLocks noChangeAspect="1" noChangeArrowheads="1"/>
            </p:cNvSpPr>
            <p:nvPr/>
          </p:nvSpPr>
          <p:spPr bwMode="auto">
            <a:xfrm>
              <a:off x="2929" y="6830"/>
              <a:ext cx="2636" cy="3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3"/>
                </a:buBlip>
                <a:defRPr kumimoji="1" sz="28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Blip>
                  <a:blip r:embed="rId3"/>
                </a:buBlip>
                <a:defRPr kumimoji="1" sz="24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3"/>
                </a:buBlip>
                <a:defRPr kumimoji="1" sz="2000">
                  <a:solidFill>
                    <a:srgbClr val="000099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11283" name="Group 18"/>
            <p:cNvGrpSpPr>
              <a:grpSpLocks/>
            </p:cNvGrpSpPr>
            <p:nvPr/>
          </p:nvGrpSpPr>
          <p:grpSpPr bwMode="auto">
            <a:xfrm>
              <a:off x="2929" y="6830"/>
              <a:ext cx="2636" cy="2796"/>
              <a:chOff x="2929" y="6830"/>
              <a:chExt cx="2636" cy="2796"/>
            </a:xfrm>
          </p:grpSpPr>
          <p:graphicFrame>
            <p:nvGraphicFramePr>
              <p:cNvPr id="11284" name="Object 19"/>
              <p:cNvGraphicFramePr>
                <a:graphicFrameLocks noChangeAspect="1"/>
              </p:cNvGraphicFramePr>
              <p:nvPr/>
            </p:nvGraphicFramePr>
            <p:xfrm>
              <a:off x="4306" y="6909"/>
              <a:ext cx="1259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" name="公式" r:id="rId14" imgW="710891" imgH="203112" progId="Equation.3">
                      <p:embed/>
                    </p:oleObj>
                  </mc:Choice>
                  <mc:Fallback>
                    <p:oleObj name="公式" r:id="rId14" imgW="710891" imgH="20311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06" y="6909"/>
                            <a:ext cx="1259" cy="3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5" name="Line 20"/>
              <p:cNvSpPr>
                <a:spLocks noChangeShapeType="1"/>
              </p:cNvSpPr>
              <p:nvPr/>
            </p:nvSpPr>
            <p:spPr bwMode="auto">
              <a:xfrm>
                <a:off x="3480" y="7885"/>
                <a:ext cx="0" cy="135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6" name="Line 21"/>
              <p:cNvSpPr>
                <a:spLocks noChangeShapeType="1"/>
              </p:cNvSpPr>
              <p:nvPr/>
            </p:nvSpPr>
            <p:spPr bwMode="auto">
              <a:xfrm flipH="1">
                <a:off x="4883" y="7426"/>
                <a:ext cx="0" cy="176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7" name="Line 22"/>
              <p:cNvSpPr>
                <a:spLocks noChangeShapeType="1"/>
              </p:cNvSpPr>
              <p:nvPr/>
            </p:nvSpPr>
            <p:spPr bwMode="auto">
              <a:xfrm>
                <a:off x="3710" y="8599"/>
                <a:ext cx="1181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8" name="Line 23"/>
              <p:cNvSpPr>
                <a:spLocks noChangeShapeType="1"/>
              </p:cNvSpPr>
              <p:nvPr/>
            </p:nvSpPr>
            <p:spPr bwMode="auto">
              <a:xfrm>
                <a:off x="4891" y="8599"/>
                <a:ext cx="67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89" name="Line 24"/>
              <p:cNvSpPr>
                <a:spLocks noChangeShapeType="1"/>
              </p:cNvSpPr>
              <p:nvPr/>
            </p:nvSpPr>
            <p:spPr bwMode="auto">
              <a:xfrm flipH="1">
                <a:off x="3372" y="8599"/>
                <a:ext cx="338" cy="32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0" name="Line 25"/>
              <p:cNvSpPr>
                <a:spLocks noChangeShapeType="1"/>
              </p:cNvSpPr>
              <p:nvPr/>
            </p:nvSpPr>
            <p:spPr bwMode="auto">
              <a:xfrm flipH="1">
                <a:off x="3032" y="8843"/>
                <a:ext cx="438" cy="40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1" name="Line 26"/>
              <p:cNvSpPr>
                <a:spLocks noChangeShapeType="1"/>
              </p:cNvSpPr>
              <p:nvPr/>
            </p:nvSpPr>
            <p:spPr bwMode="auto">
              <a:xfrm flipV="1">
                <a:off x="3710" y="7305"/>
                <a:ext cx="0" cy="129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27"/>
              <p:cNvSpPr>
                <a:spLocks/>
              </p:cNvSpPr>
              <p:nvPr/>
            </p:nvSpPr>
            <p:spPr bwMode="auto">
              <a:xfrm>
                <a:off x="3480" y="7440"/>
                <a:ext cx="1424" cy="468"/>
              </a:xfrm>
              <a:custGeom>
                <a:avLst/>
                <a:gdLst>
                  <a:gd name="T0" fmla="*/ 243 w 1650"/>
                  <a:gd name="T1" fmla="*/ 0 h 675"/>
                  <a:gd name="T2" fmla="*/ 228 w 1650"/>
                  <a:gd name="T3" fmla="*/ 1 h 675"/>
                  <a:gd name="T4" fmla="*/ 222 w 1650"/>
                  <a:gd name="T5" fmla="*/ 2 h 675"/>
                  <a:gd name="T6" fmla="*/ 199 w 1650"/>
                  <a:gd name="T7" fmla="*/ 3 h 675"/>
                  <a:gd name="T8" fmla="*/ 173 w 1650"/>
                  <a:gd name="T9" fmla="*/ 4 h 675"/>
                  <a:gd name="T10" fmla="*/ 155 w 1650"/>
                  <a:gd name="T11" fmla="*/ 5 h 675"/>
                  <a:gd name="T12" fmla="*/ 137 w 1650"/>
                  <a:gd name="T13" fmla="*/ 6 h 675"/>
                  <a:gd name="T14" fmla="*/ 78 w 1650"/>
                  <a:gd name="T15" fmla="*/ 6 h 675"/>
                  <a:gd name="T16" fmla="*/ 7 w 1650"/>
                  <a:gd name="T17" fmla="*/ 6 h 675"/>
                  <a:gd name="T18" fmla="*/ 0 w 1650"/>
                  <a:gd name="T19" fmla="*/ 6 h 675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650"/>
                  <a:gd name="T31" fmla="*/ 0 h 675"/>
                  <a:gd name="T32" fmla="*/ 1650 w 1650"/>
                  <a:gd name="T33" fmla="*/ 675 h 675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650" h="675">
                    <a:moveTo>
                      <a:pt x="1650" y="0"/>
                    </a:moveTo>
                    <a:cubicBezTo>
                      <a:pt x="1628" y="65"/>
                      <a:pt x="1589" y="142"/>
                      <a:pt x="1545" y="195"/>
                    </a:cubicBezTo>
                    <a:cubicBezTo>
                      <a:pt x="1531" y="211"/>
                      <a:pt x="1513" y="223"/>
                      <a:pt x="1500" y="240"/>
                    </a:cubicBezTo>
                    <a:cubicBezTo>
                      <a:pt x="1392" y="378"/>
                      <a:pt x="1498" y="292"/>
                      <a:pt x="1350" y="390"/>
                    </a:cubicBezTo>
                    <a:cubicBezTo>
                      <a:pt x="1271" y="443"/>
                      <a:pt x="1272" y="484"/>
                      <a:pt x="1170" y="510"/>
                    </a:cubicBezTo>
                    <a:cubicBezTo>
                      <a:pt x="1042" y="606"/>
                      <a:pt x="1176" y="517"/>
                      <a:pt x="1050" y="570"/>
                    </a:cubicBezTo>
                    <a:cubicBezTo>
                      <a:pt x="1009" y="587"/>
                      <a:pt x="970" y="610"/>
                      <a:pt x="930" y="630"/>
                    </a:cubicBezTo>
                    <a:cubicBezTo>
                      <a:pt x="905" y="642"/>
                      <a:pt x="585" y="670"/>
                      <a:pt x="525" y="675"/>
                    </a:cubicBezTo>
                    <a:cubicBezTo>
                      <a:pt x="361" y="665"/>
                      <a:pt x="207" y="640"/>
                      <a:pt x="45" y="660"/>
                    </a:cubicBezTo>
                    <a:cubicBezTo>
                      <a:pt x="30" y="655"/>
                      <a:pt x="0" y="645"/>
                      <a:pt x="0" y="645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Freeform 28"/>
              <p:cNvSpPr>
                <a:spLocks/>
              </p:cNvSpPr>
              <p:nvPr/>
            </p:nvSpPr>
            <p:spPr bwMode="auto">
              <a:xfrm>
                <a:off x="3480" y="7413"/>
                <a:ext cx="1420" cy="519"/>
              </a:xfrm>
              <a:custGeom>
                <a:avLst/>
                <a:gdLst>
                  <a:gd name="T0" fmla="*/ 4 w 1630"/>
                  <a:gd name="T1" fmla="*/ 7 h 745"/>
                  <a:gd name="T2" fmla="*/ 17 w 1630"/>
                  <a:gd name="T3" fmla="*/ 6 h 745"/>
                  <a:gd name="T4" fmla="*/ 51 w 1630"/>
                  <a:gd name="T5" fmla="*/ 4 h 745"/>
                  <a:gd name="T6" fmla="*/ 62 w 1630"/>
                  <a:gd name="T7" fmla="*/ 4 h 745"/>
                  <a:gd name="T8" fmla="*/ 85 w 1630"/>
                  <a:gd name="T9" fmla="*/ 3 h 745"/>
                  <a:gd name="T10" fmla="*/ 111 w 1630"/>
                  <a:gd name="T11" fmla="*/ 2 h 745"/>
                  <a:gd name="T12" fmla="*/ 167 w 1630"/>
                  <a:gd name="T13" fmla="*/ 2 h 745"/>
                  <a:gd name="T14" fmla="*/ 185 w 1630"/>
                  <a:gd name="T15" fmla="*/ 1 h 745"/>
                  <a:gd name="T16" fmla="*/ 192 w 1630"/>
                  <a:gd name="T17" fmla="*/ 1 h 745"/>
                  <a:gd name="T18" fmla="*/ 221 w 1630"/>
                  <a:gd name="T19" fmla="*/ 1 h 745"/>
                  <a:gd name="T20" fmla="*/ 236 w 1630"/>
                  <a:gd name="T21" fmla="*/ 1 h 745"/>
                  <a:gd name="T22" fmla="*/ 259 w 1630"/>
                  <a:gd name="T23" fmla="*/ 0 h 745"/>
                  <a:gd name="T24" fmla="*/ 267 w 1630"/>
                  <a:gd name="T25" fmla="*/ 1 h 745"/>
                  <a:gd name="T26" fmla="*/ 271 w 1630"/>
                  <a:gd name="T27" fmla="*/ 1 h 74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30"/>
                  <a:gd name="T43" fmla="*/ 0 h 745"/>
                  <a:gd name="T44" fmla="*/ 1630 w 1630"/>
                  <a:gd name="T45" fmla="*/ 745 h 74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30" h="745">
                    <a:moveTo>
                      <a:pt x="25" y="720"/>
                    </a:moveTo>
                    <a:cubicBezTo>
                      <a:pt x="145" y="640"/>
                      <a:pt x="0" y="745"/>
                      <a:pt x="100" y="645"/>
                    </a:cubicBezTo>
                    <a:cubicBezTo>
                      <a:pt x="158" y="587"/>
                      <a:pt x="247" y="527"/>
                      <a:pt x="310" y="480"/>
                    </a:cubicBezTo>
                    <a:cubicBezTo>
                      <a:pt x="330" y="465"/>
                      <a:pt x="356" y="456"/>
                      <a:pt x="370" y="435"/>
                    </a:cubicBezTo>
                    <a:cubicBezTo>
                      <a:pt x="409" y="377"/>
                      <a:pt x="445" y="360"/>
                      <a:pt x="505" y="330"/>
                    </a:cubicBezTo>
                    <a:cubicBezTo>
                      <a:pt x="562" y="301"/>
                      <a:pt x="595" y="243"/>
                      <a:pt x="670" y="240"/>
                    </a:cubicBezTo>
                    <a:cubicBezTo>
                      <a:pt x="780" y="235"/>
                      <a:pt x="890" y="230"/>
                      <a:pt x="1000" y="225"/>
                    </a:cubicBezTo>
                    <a:cubicBezTo>
                      <a:pt x="1035" y="213"/>
                      <a:pt x="1072" y="209"/>
                      <a:pt x="1105" y="195"/>
                    </a:cubicBezTo>
                    <a:cubicBezTo>
                      <a:pt x="1122" y="188"/>
                      <a:pt x="1133" y="172"/>
                      <a:pt x="1150" y="165"/>
                    </a:cubicBezTo>
                    <a:cubicBezTo>
                      <a:pt x="1286" y="107"/>
                      <a:pt x="1120" y="230"/>
                      <a:pt x="1330" y="90"/>
                    </a:cubicBezTo>
                    <a:cubicBezTo>
                      <a:pt x="1360" y="70"/>
                      <a:pt x="1384" y="36"/>
                      <a:pt x="1420" y="30"/>
                    </a:cubicBezTo>
                    <a:cubicBezTo>
                      <a:pt x="1526" y="12"/>
                      <a:pt x="1481" y="25"/>
                      <a:pt x="1555" y="0"/>
                    </a:cubicBezTo>
                    <a:cubicBezTo>
                      <a:pt x="1570" y="5"/>
                      <a:pt x="1589" y="4"/>
                      <a:pt x="1600" y="15"/>
                    </a:cubicBezTo>
                    <a:cubicBezTo>
                      <a:pt x="1616" y="31"/>
                      <a:pt x="1630" y="75"/>
                      <a:pt x="1630" y="75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Freeform 29"/>
              <p:cNvSpPr>
                <a:spLocks/>
              </p:cNvSpPr>
              <p:nvPr/>
            </p:nvSpPr>
            <p:spPr bwMode="auto">
              <a:xfrm>
                <a:off x="3480" y="7200"/>
                <a:ext cx="1398" cy="662"/>
              </a:xfrm>
              <a:custGeom>
                <a:avLst/>
                <a:gdLst>
                  <a:gd name="T0" fmla="*/ 214 w 1635"/>
                  <a:gd name="T1" fmla="*/ 3 h 959"/>
                  <a:gd name="T2" fmla="*/ 200 w 1635"/>
                  <a:gd name="T3" fmla="*/ 1 h 959"/>
                  <a:gd name="T4" fmla="*/ 188 w 1635"/>
                  <a:gd name="T5" fmla="*/ 1 h 959"/>
                  <a:gd name="T6" fmla="*/ 183 w 1635"/>
                  <a:gd name="T7" fmla="*/ 1 h 959"/>
                  <a:gd name="T8" fmla="*/ 169 w 1635"/>
                  <a:gd name="T9" fmla="*/ 1 h 959"/>
                  <a:gd name="T10" fmla="*/ 106 w 1635"/>
                  <a:gd name="T11" fmla="*/ 1 h 959"/>
                  <a:gd name="T12" fmla="*/ 78 w 1635"/>
                  <a:gd name="T13" fmla="*/ 1 h 959"/>
                  <a:gd name="T14" fmla="*/ 67 w 1635"/>
                  <a:gd name="T15" fmla="*/ 1 h 959"/>
                  <a:gd name="T16" fmla="*/ 49 w 1635"/>
                  <a:gd name="T17" fmla="*/ 2 h 959"/>
                  <a:gd name="T18" fmla="*/ 36 w 1635"/>
                  <a:gd name="T19" fmla="*/ 3 h 959"/>
                  <a:gd name="T20" fmla="*/ 17 w 1635"/>
                  <a:gd name="T21" fmla="*/ 4 h 959"/>
                  <a:gd name="T22" fmla="*/ 12 w 1635"/>
                  <a:gd name="T23" fmla="*/ 6 h 959"/>
                  <a:gd name="T24" fmla="*/ 9 w 1635"/>
                  <a:gd name="T25" fmla="*/ 6 h 959"/>
                  <a:gd name="T26" fmla="*/ 0 w 1635"/>
                  <a:gd name="T27" fmla="*/ 8 h 95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635"/>
                  <a:gd name="T43" fmla="*/ 0 h 959"/>
                  <a:gd name="T44" fmla="*/ 1635 w 1635"/>
                  <a:gd name="T45" fmla="*/ 959 h 959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635" h="959">
                    <a:moveTo>
                      <a:pt x="1635" y="344"/>
                    </a:moveTo>
                    <a:cubicBezTo>
                      <a:pt x="1612" y="251"/>
                      <a:pt x="1633" y="168"/>
                      <a:pt x="1530" y="134"/>
                    </a:cubicBezTo>
                    <a:cubicBezTo>
                      <a:pt x="1477" y="55"/>
                      <a:pt x="1530" y="113"/>
                      <a:pt x="1440" y="74"/>
                    </a:cubicBezTo>
                    <a:cubicBezTo>
                      <a:pt x="1423" y="67"/>
                      <a:pt x="1411" y="52"/>
                      <a:pt x="1395" y="44"/>
                    </a:cubicBezTo>
                    <a:cubicBezTo>
                      <a:pt x="1373" y="33"/>
                      <a:pt x="1309" y="19"/>
                      <a:pt x="1290" y="14"/>
                    </a:cubicBezTo>
                    <a:cubicBezTo>
                      <a:pt x="889" y="31"/>
                      <a:pt x="1047" y="0"/>
                      <a:pt x="810" y="59"/>
                    </a:cubicBezTo>
                    <a:cubicBezTo>
                      <a:pt x="743" y="76"/>
                      <a:pt x="665" y="135"/>
                      <a:pt x="600" y="164"/>
                    </a:cubicBezTo>
                    <a:cubicBezTo>
                      <a:pt x="571" y="177"/>
                      <a:pt x="510" y="194"/>
                      <a:pt x="510" y="194"/>
                    </a:cubicBezTo>
                    <a:cubicBezTo>
                      <a:pt x="384" y="288"/>
                      <a:pt x="521" y="199"/>
                      <a:pt x="375" y="254"/>
                    </a:cubicBezTo>
                    <a:cubicBezTo>
                      <a:pt x="337" y="268"/>
                      <a:pt x="306" y="296"/>
                      <a:pt x="270" y="314"/>
                    </a:cubicBezTo>
                    <a:cubicBezTo>
                      <a:pt x="221" y="388"/>
                      <a:pt x="189" y="468"/>
                      <a:pt x="135" y="539"/>
                    </a:cubicBezTo>
                    <a:cubicBezTo>
                      <a:pt x="96" y="693"/>
                      <a:pt x="149" y="502"/>
                      <a:pt x="90" y="659"/>
                    </a:cubicBezTo>
                    <a:cubicBezTo>
                      <a:pt x="83" y="678"/>
                      <a:pt x="83" y="700"/>
                      <a:pt x="75" y="719"/>
                    </a:cubicBezTo>
                    <a:cubicBezTo>
                      <a:pt x="24" y="840"/>
                      <a:pt x="0" y="834"/>
                      <a:pt x="0" y="959"/>
                    </a:cubicBez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Line 30"/>
              <p:cNvSpPr>
                <a:spLocks noChangeShapeType="1"/>
              </p:cNvSpPr>
              <p:nvPr/>
            </p:nvSpPr>
            <p:spPr bwMode="auto">
              <a:xfrm flipV="1">
                <a:off x="3710" y="6983"/>
                <a:ext cx="0" cy="322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 type="stealth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96" name="Object 31"/>
              <p:cNvGraphicFramePr>
                <a:graphicFrameLocks noChangeAspect="1"/>
              </p:cNvGraphicFramePr>
              <p:nvPr/>
            </p:nvGraphicFramePr>
            <p:xfrm>
              <a:off x="2929" y="8817"/>
              <a:ext cx="196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2" name="公式" r:id="rId16" imgW="126835" imgH="139518" progId="Equation.3">
                      <p:embed/>
                    </p:oleObj>
                  </mc:Choice>
                  <mc:Fallback>
                    <p:oleObj name="公式" r:id="rId16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9" y="8817"/>
                            <a:ext cx="196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7" name="Object 32"/>
              <p:cNvGraphicFramePr>
                <a:graphicFrameLocks noChangeAspect="1"/>
              </p:cNvGraphicFramePr>
              <p:nvPr/>
            </p:nvGraphicFramePr>
            <p:xfrm>
              <a:off x="3424" y="6830"/>
              <a:ext cx="27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3" name="公式" r:id="rId18" imgW="126725" imgH="126725" progId="Equation.3">
                      <p:embed/>
                    </p:oleObj>
                  </mc:Choice>
                  <mc:Fallback>
                    <p:oleObj name="公式" r:id="rId18" imgW="126725" imgH="12672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6830"/>
                            <a:ext cx="271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8" name="Object 33"/>
              <p:cNvGraphicFramePr>
                <a:graphicFrameLocks noChangeAspect="1"/>
              </p:cNvGraphicFramePr>
              <p:nvPr/>
            </p:nvGraphicFramePr>
            <p:xfrm>
              <a:off x="5252" y="8234"/>
              <a:ext cx="286" cy="3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4" name="公式" r:id="rId20" imgW="139579" imgH="164957" progId="Equation.3">
                      <p:embed/>
                    </p:oleObj>
                  </mc:Choice>
                  <mc:Fallback>
                    <p:oleObj name="公式" r:id="rId20" imgW="139579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2" y="8234"/>
                            <a:ext cx="286" cy="3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9" name="Object 34"/>
              <p:cNvGraphicFramePr>
                <a:graphicFrameLocks noChangeAspect="1"/>
              </p:cNvGraphicFramePr>
              <p:nvPr/>
            </p:nvGraphicFramePr>
            <p:xfrm>
              <a:off x="3641" y="8629"/>
              <a:ext cx="333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5" name="公式" r:id="rId22" imgW="126835" imgH="139518" progId="Equation.3">
                      <p:embed/>
                    </p:oleObj>
                  </mc:Choice>
                  <mc:Fallback>
                    <p:oleObj name="公式" r:id="rId22" imgW="126835" imgH="139518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1" y="8629"/>
                            <a:ext cx="333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0" name="Line 35"/>
              <p:cNvSpPr>
                <a:spLocks noChangeShapeType="1"/>
              </p:cNvSpPr>
              <p:nvPr/>
            </p:nvSpPr>
            <p:spPr bwMode="auto">
              <a:xfrm>
                <a:off x="3710" y="7117"/>
                <a:ext cx="0" cy="282"/>
              </a:xfrm>
              <a:prstGeom prst="line">
                <a:avLst/>
              </a:prstGeom>
              <a:noFill/>
              <a:ln w="19050" cap="sq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01" name="Object 36"/>
              <p:cNvGraphicFramePr>
                <a:graphicFrameLocks noChangeAspect="1"/>
              </p:cNvGraphicFramePr>
              <p:nvPr/>
            </p:nvGraphicFramePr>
            <p:xfrm>
              <a:off x="3726" y="9000"/>
              <a:ext cx="303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6" name="公式" r:id="rId24" imgW="164885" imgH="164885" progId="Equation.3">
                      <p:embed/>
                    </p:oleObj>
                  </mc:Choice>
                  <mc:Fallback>
                    <p:oleObj name="公式" r:id="rId24" imgW="164885" imgH="16488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6" y="9000"/>
                            <a:ext cx="303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302" name="Group 37"/>
              <p:cNvGrpSpPr>
                <a:grpSpLocks/>
              </p:cNvGrpSpPr>
              <p:nvPr/>
            </p:nvGrpSpPr>
            <p:grpSpPr bwMode="auto">
              <a:xfrm>
                <a:off x="3489" y="9010"/>
                <a:ext cx="1394" cy="410"/>
                <a:chOff x="476" y="2387"/>
                <a:chExt cx="952" cy="272"/>
              </a:xfrm>
            </p:grpSpPr>
            <p:sp>
              <p:nvSpPr>
                <p:cNvPr id="11312" name="Arc 38"/>
                <p:cNvSpPr>
                  <a:spLocks/>
                </p:cNvSpPr>
                <p:nvPr/>
              </p:nvSpPr>
              <p:spPr bwMode="auto">
                <a:xfrm>
                  <a:off x="476" y="2387"/>
                  <a:ext cx="952" cy="136"/>
                </a:xfrm>
                <a:custGeom>
                  <a:avLst/>
                  <a:gdLst>
                    <a:gd name="T0" fmla="*/ 0 w 43178"/>
                    <a:gd name="T1" fmla="*/ 0 h 21600"/>
                    <a:gd name="T2" fmla="*/ 0 w 43178"/>
                    <a:gd name="T3" fmla="*/ 0 h 21600"/>
                    <a:gd name="T4" fmla="*/ 0 w 431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78"/>
                    <a:gd name="T10" fmla="*/ 0 h 21600"/>
                    <a:gd name="T11" fmla="*/ 43178 w 431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8" h="21600" fill="none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</a:path>
                    <a:path w="43178" h="21600" stroke="0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  <a:lnTo>
                        <a:pt x="21578" y="21600"/>
                      </a:lnTo>
                      <a:lnTo>
                        <a:pt x="-1" y="2063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  <p:sp>
              <p:nvSpPr>
                <p:cNvPr id="11313" name="Arc 39"/>
                <p:cNvSpPr>
                  <a:spLocks/>
                </p:cNvSpPr>
                <p:nvPr/>
              </p:nvSpPr>
              <p:spPr bwMode="auto">
                <a:xfrm rot="10800000">
                  <a:off x="476" y="2523"/>
                  <a:ext cx="952" cy="136"/>
                </a:xfrm>
                <a:custGeom>
                  <a:avLst/>
                  <a:gdLst>
                    <a:gd name="T0" fmla="*/ 0 w 43178"/>
                    <a:gd name="T1" fmla="*/ 0 h 21600"/>
                    <a:gd name="T2" fmla="*/ 0 w 43178"/>
                    <a:gd name="T3" fmla="*/ 0 h 21600"/>
                    <a:gd name="T4" fmla="*/ 0 w 43178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78"/>
                    <a:gd name="T10" fmla="*/ 0 h 21600"/>
                    <a:gd name="T11" fmla="*/ 43178 w 43178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78" h="21600" fill="none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</a:path>
                    <a:path w="43178" h="21600" stroke="0" extrusionOk="0">
                      <a:moveTo>
                        <a:pt x="-1" y="20633"/>
                      </a:moveTo>
                      <a:cubicBezTo>
                        <a:pt x="516" y="9091"/>
                        <a:pt x="10024" y="-1"/>
                        <a:pt x="21578" y="0"/>
                      </a:cubicBezTo>
                      <a:cubicBezTo>
                        <a:pt x="33507" y="0"/>
                        <a:pt x="43178" y="9670"/>
                        <a:pt x="43178" y="21600"/>
                      </a:cubicBezTo>
                      <a:lnTo>
                        <a:pt x="21578" y="21600"/>
                      </a:lnTo>
                      <a:lnTo>
                        <a:pt x="-1" y="20633"/>
                      </a:lnTo>
                      <a:close/>
                    </a:path>
                  </a:pathLst>
                </a:cu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03" name="AutoShape 40"/>
              <p:cNvSpPr>
                <a:spLocks noChangeArrowheads="1"/>
              </p:cNvSpPr>
              <p:nvPr/>
            </p:nvSpPr>
            <p:spPr bwMode="auto">
              <a:xfrm>
                <a:off x="4270" y="7297"/>
                <a:ext cx="317" cy="1963"/>
              </a:xfrm>
              <a:prstGeom prst="cube">
                <a:avLst>
                  <a:gd name="adj" fmla="val 32097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1304" name="Object 41"/>
              <p:cNvGraphicFramePr>
                <a:graphicFrameLocks noChangeAspect="1"/>
              </p:cNvGraphicFramePr>
              <p:nvPr/>
            </p:nvGraphicFramePr>
            <p:xfrm>
              <a:off x="5110" y="9237"/>
              <a:ext cx="325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7" name="Equation" r:id="rId26" imgW="190500" imgH="228600" progId="Equation.DSMT4">
                      <p:embed/>
                    </p:oleObj>
                  </mc:Choice>
                  <mc:Fallback>
                    <p:oleObj name="Equation" r:id="rId26" imgW="1905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0" y="9237"/>
                            <a:ext cx="325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5" name="Line 42"/>
              <p:cNvSpPr>
                <a:spLocks noChangeShapeType="1"/>
              </p:cNvSpPr>
              <p:nvPr/>
            </p:nvSpPr>
            <p:spPr bwMode="auto">
              <a:xfrm flipH="1" flipV="1">
                <a:off x="4438" y="9267"/>
                <a:ext cx="668" cy="176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06" name="Object 43"/>
              <p:cNvGraphicFramePr>
                <a:graphicFrameLocks noChangeAspect="1"/>
              </p:cNvGraphicFramePr>
              <p:nvPr/>
            </p:nvGraphicFramePr>
            <p:xfrm>
              <a:off x="4356" y="9128"/>
              <a:ext cx="148" cy="1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8" name="公式" r:id="rId28" imgW="114102" imgH="114102" progId="Equation.3">
                      <p:embed/>
                    </p:oleObj>
                  </mc:Choice>
                  <mc:Fallback>
                    <p:oleObj name="公式" r:id="rId28" imgW="114102" imgH="11410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6" y="9128"/>
                            <a:ext cx="148" cy="1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307" name="Line 44"/>
              <p:cNvSpPr>
                <a:spLocks noChangeShapeType="1"/>
              </p:cNvSpPr>
              <p:nvPr/>
            </p:nvSpPr>
            <p:spPr bwMode="auto">
              <a:xfrm flipH="1">
                <a:off x="4438" y="8983"/>
                <a:ext cx="707" cy="144"/>
              </a:xfrm>
              <a:prstGeom prst="line">
                <a:avLst/>
              </a:prstGeom>
              <a:noFill/>
              <a:ln w="6350" cap="sq">
                <a:solidFill>
                  <a:srgbClr val="00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08" name="AutoShape 45"/>
              <p:cNvSpPr>
                <a:spLocks noChangeArrowheads="1"/>
              </p:cNvSpPr>
              <p:nvPr/>
            </p:nvSpPr>
            <p:spPr bwMode="auto">
              <a:xfrm>
                <a:off x="4270" y="9171"/>
                <a:ext cx="298" cy="82"/>
              </a:xfrm>
              <a:prstGeom prst="parallelogram">
                <a:avLst>
                  <a:gd name="adj" fmla="val 90854"/>
                </a:avLst>
              </a:prstGeom>
              <a:noFill/>
              <a:ln w="6350" algn="ctr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spcBef>
                    <a:spcPct val="20000"/>
                  </a:spcBef>
                  <a:buBlip>
                    <a:blip r:embed="rId3"/>
                  </a:buBlip>
                  <a:defRPr kumimoji="1" sz="28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Blip>
                    <a:blip r:embed="rId3"/>
                  </a:buBlip>
                  <a:defRPr kumimoji="1" sz="24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Blip>
                    <a:blip r:embed="rId3"/>
                  </a:buBlip>
                  <a:defRPr kumimoji="1" sz="2000">
                    <a:solidFill>
                      <a:srgbClr val="000099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09" name="Line 46"/>
              <p:cNvSpPr>
                <a:spLocks noChangeShapeType="1"/>
              </p:cNvSpPr>
              <p:nvPr/>
            </p:nvSpPr>
            <p:spPr bwMode="auto">
              <a:xfrm flipV="1">
                <a:off x="4418" y="7351"/>
                <a:ext cx="0" cy="18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310" name="Line 47"/>
              <p:cNvSpPr>
                <a:spLocks noChangeShapeType="1"/>
              </p:cNvSpPr>
              <p:nvPr/>
            </p:nvSpPr>
            <p:spPr bwMode="auto">
              <a:xfrm flipV="1">
                <a:off x="4369" y="7297"/>
                <a:ext cx="0" cy="187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graphicFrame>
            <p:nvGraphicFramePr>
              <p:cNvPr id="11311" name="Object 48"/>
              <p:cNvGraphicFramePr>
                <a:graphicFrameLocks noChangeAspect="1"/>
              </p:cNvGraphicFramePr>
              <p:nvPr/>
            </p:nvGraphicFramePr>
            <p:xfrm>
              <a:off x="4781" y="8617"/>
              <a:ext cx="765" cy="4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9" name="公式" r:id="rId30" imgW="431613" imgH="228501" progId="Equation.3">
                      <p:embed/>
                    </p:oleObj>
                  </mc:Choice>
                  <mc:Fallback>
                    <p:oleObj name="公式" r:id="rId30" imgW="431613" imgH="22850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1" y="8617"/>
                            <a:ext cx="765" cy="43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0945" name="Object 49"/>
          <p:cNvGraphicFramePr>
            <a:graphicFrameLocks noGrp="1" noChangeAspect="1"/>
          </p:cNvGraphicFramePr>
          <p:nvPr>
            <p:ph idx="4294967295"/>
          </p:nvPr>
        </p:nvGraphicFramePr>
        <p:xfrm>
          <a:off x="3219451" y="3616325"/>
          <a:ext cx="4556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0" name="Equation" r:id="rId32" imgW="190500" imgH="228600" progId="Equation.DSMT4">
                  <p:embed/>
                </p:oleObj>
              </mc:Choice>
              <mc:Fallback>
                <p:oleObj name="Equation" r:id="rId32" imgW="1905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1" y="3616325"/>
                        <a:ext cx="4556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对象 2"/>
          <p:cNvGraphicFramePr>
            <a:graphicFrameLocks noChangeAspect="1"/>
          </p:cNvGraphicFramePr>
          <p:nvPr/>
        </p:nvGraphicFramePr>
        <p:xfrm>
          <a:off x="6896100" y="3635376"/>
          <a:ext cx="29527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1" name="Equation" r:id="rId34" imgW="1231366" imgH="228501" progId="Equation.DSMT4">
                  <p:embed/>
                </p:oleObj>
              </mc:Choice>
              <mc:Fallback>
                <p:oleObj name="Equation" r:id="rId34" imgW="1231366" imgH="2285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6100" y="3635376"/>
                        <a:ext cx="29527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2185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80901" grpId="0" autoUpdateAnimBg="0"/>
      <p:bldP spid="80902" grpId="0" autoUpdateAnimBg="0"/>
      <p:bldP spid="80903" grpId="0" autoUpdateAnimBg="0"/>
      <p:bldP spid="80909" grpId="0" autoUpdateAnimBg="0"/>
      <p:bldP spid="80910" grpId="0" autoUpdateAnimBg="0"/>
      <p:bldP spid="8091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872343" y="457199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FF"/>
                </a:solidFill>
                <a:ea typeface="楷体_GB2312" pitchFamily="49" charset="-122"/>
                <a:cs typeface="Times New Roman" panose="02020603050405020304" pitchFamily="18" charset="0"/>
              </a:rPr>
              <a:t>3)</a:t>
            </a: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取极限”</a:t>
            </a:r>
          </a:p>
        </p:txBody>
      </p:sp>
      <p:graphicFrame>
        <p:nvGraphicFramePr>
          <p:cNvPr id="819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597771"/>
              </p:ext>
            </p:extLst>
          </p:nvPr>
        </p:nvGraphicFramePr>
        <p:xfrm>
          <a:off x="2289175" y="1131888"/>
          <a:ext cx="316028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Equation" r:id="rId4" imgW="1219200" imgH="219002" progId="Equation.DSMT4">
                  <p:embed/>
                </p:oleObj>
              </mc:Choice>
              <mc:Fallback>
                <p:oleObj name="Equation" r:id="rId4" imgW="121920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1131888"/>
                        <a:ext cx="316028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1697342"/>
              </p:ext>
            </p:extLst>
          </p:nvPr>
        </p:nvGraphicFramePr>
        <p:xfrm>
          <a:off x="3536951" y="1844676"/>
          <a:ext cx="5302249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Equation" r:id="rId6" imgW="2123918" imgH="266673" progId="Equation.DSMT4">
                  <p:embed/>
                </p:oleObj>
              </mc:Choice>
              <mc:Fallback>
                <p:oleObj name="Equation" r:id="rId6" imgW="2123918" imgH="26667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1" y="1844676"/>
                        <a:ext cx="5302249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316163" y="281622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2822575" y="2816226"/>
          <a:ext cx="28702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Equation" r:id="rId8" imgW="1257210" imgH="285670" progId="Equation.DSMT4">
                  <p:embed/>
                </p:oleObj>
              </mc:Choice>
              <mc:Fallback>
                <p:oleObj name="Equation" r:id="rId8" imgW="1257210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575" y="2816226"/>
                        <a:ext cx="28702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32759"/>
              </p:ext>
            </p:extLst>
          </p:nvPr>
        </p:nvGraphicFramePr>
        <p:xfrm>
          <a:off x="4257676" y="3675063"/>
          <a:ext cx="4175124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10" imgW="1590697" imgH="352339" progId="Equation.DSMT4">
                  <p:embed/>
                </p:oleObj>
              </mc:Choice>
              <mc:Fallback>
                <p:oleObj name="Equation" r:id="rId10" imgW="1590697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7676" y="3675063"/>
                        <a:ext cx="4175124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0731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49597" y="461963"/>
            <a:ext cx="3348036" cy="557214"/>
          </a:xfrm>
        </p:spPr>
        <p:txBody>
          <a:bodyPr/>
          <a:lstStyle/>
          <a:p>
            <a:pPr algn="l"/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平面薄片的质量 </a:t>
            </a: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208213" y="1233488"/>
            <a:ext cx="7278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有一个平面薄片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xoy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平面上占有区域</a:t>
            </a:r>
            <a:r>
              <a:rPr lang="zh-CN" altLang="en-US" b="1" i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,</a:t>
            </a: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2668589" y="1933575"/>
          <a:ext cx="17668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Equation" r:id="rId4" imgW="762000" imgH="123659" progId="Equation.DSMT4">
                  <p:embed/>
                </p:oleObj>
              </mc:Choice>
              <mc:Fallback>
                <p:oleObj name="Equation" r:id="rId4" imgW="762000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9" y="1933575"/>
                        <a:ext cx="17668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4475164" y="1881188"/>
            <a:ext cx="380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计算该薄片的质量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M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 .</a:t>
            </a:r>
          </a:p>
        </p:txBody>
      </p:sp>
      <p:sp>
        <p:nvSpPr>
          <p:cNvPr id="82950" name="Text Box 6"/>
          <p:cNvSpPr txBox="1">
            <a:spLocks noChangeArrowheads="1"/>
          </p:cNvSpPr>
          <p:nvPr/>
        </p:nvSpPr>
        <p:spPr bwMode="auto">
          <a:xfrm>
            <a:off x="1793293" y="1932784"/>
            <a:ext cx="1066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2187576" y="2505076"/>
          <a:ext cx="31924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Equation" r:id="rId6" imgW="1342913" imgH="143014" progId="Equation.DSMT4">
                  <p:embed/>
                </p:oleObj>
              </mc:Choice>
              <mc:Fallback>
                <p:oleObj name="Equation" r:id="rId6" imgW="1342913" imgH="1430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6" y="2505076"/>
                        <a:ext cx="31924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2" name="Text Box 8"/>
          <p:cNvSpPr txBox="1">
            <a:spLocks noChangeArrowheads="1"/>
          </p:cNvSpPr>
          <p:nvPr/>
        </p:nvSpPr>
        <p:spPr bwMode="auto">
          <a:xfrm>
            <a:off x="5556250" y="2457451"/>
            <a:ext cx="28019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的面积为</a:t>
            </a:r>
            <a:r>
              <a:rPr lang="zh-CN" altLang="en-US" b="1" i="1">
                <a:solidFill>
                  <a:schemeClr val="tx2"/>
                </a:solidFill>
                <a:ea typeface="楷体_GB2312" pitchFamily="49" charset="-122"/>
                <a:sym typeface="Symbol" panose="05050102010706020507" pitchFamily="18" charset="2"/>
              </a:rPr>
              <a:t>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53" name="Text Box 9"/>
          <p:cNvSpPr txBox="1">
            <a:spLocks noChangeArrowheads="1"/>
          </p:cNvSpPr>
          <p:nvPr/>
        </p:nvSpPr>
        <p:spPr bwMode="auto">
          <a:xfrm>
            <a:off x="8220075" y="245745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</a:t>
            </a:r>
          </a:p>
        </p:txBody>
      </p:sp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6883181"/>
              </p:ext>
            </p:extLst>
          </p:nvPr>
        </p:nvGraphicFramePr>
        <p:xfrm>
          <a:off x="8720138" y="2516699"/>
          <a:ext cx="1184130" cy="478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Equation" r:id="rId8" imgW="660240" imgH="203040" progId="Equation.DSMT4">
                  <p:embed/>
                </p:oleObj>
              </mc:Choice>
              <mc:Fallback>
                <p:oleObj name="Equation" r:id="rId8" imgW="660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0138" y="2516699"/>
                        <a:ext cx="1184130" cy="478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2171700" y="3124200"/>
            <a:ext cx="5453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2636839" y="3187700"/>
          <a:ext cx="11461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Equation" r:id="rId10" imgW="447518" imgH="123659" progId="Equation.DSMT4">
                  <p:embed/>
                </p:oleObj>
              </mc:Choice>
              <mc:Fallback>
                <p:oleObj name="Equation" r:id="rId10" imgW="447518" imgH="12365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6839" y="3187700"/>
                        <a:ext cx="11461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3721100" y="3138488"/>
            <a:ext cx="144623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非常数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82958" name="Text Box 14"/>
          <p:cNvSpPr txBox="1">
            <a:spLocks noChangeArrowheads="1"/>
          </p:cNvSpPr>
          <p:nvPr/>
        </p:nvSpPr>
        <p:spPr bwMode="auto">
          <a:xfrm>
            <a:off x="5308733" y="3137228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仍可用</a:t>
            </a:r>
          </a:p>
        </p:txBody>
      </p:sp>
      <p:sp>
        <p:nvSpPr>
          <p:cNvPr id="82959" name="Text Box 15"/>
          <p:cNvSpPr txBox="1">
            <a:spLocks noChangeArrowheads="1"/>
          </p:cNvSpPr>
          <p:nvPr/>
        </p:nvSpPr>
        <p:spPr bwMode="auto">
          <a:xfrm>
            <a:off x="9503925" y="1228016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其面密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82960" name="Text Box 16"/>
          <p:cNvSpPr txBox="1">
            <a:spLocks noChangeArrowheads="1"/>
          </p:cNvSpPr>
          <p:nvPr/>
        </p:nvSpPr>
        <p:spPr bwMode="auto">
          <a:xfrm>
            <a:off x="2590801" y="3733801"/>
            <a:ext cx="52389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“分割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近似求和</a:t>
            </a:r>
            <a:r>
              <a:rPr lang="en-US" altLang="zh-CN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取极限”  </a:t>
            </a:r>
          </a:p>
        </p:txBody>
      </p:sp>
      <p:sp>
        <p:nvSpPr>
          <p:cNvPr id="82961" name="Text Box 17"/>
          <p:cNvSpPr txBox="1">
            <a:spLocks noChangeArrowheads="1"/>
          </p:cNvSpPr>
          <p:nvPr/>
        </p:nvSpPr>
        <p:spPr bwMode="auto">
          <a:xfrm>
            <a:off x="1828801" y="4191000"/>
            <a:ext cx="10871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2962" name="Text Box 18"/>
          <p:cNvSpPr txBox="1">
            <a:spLocks noChangeArrowheads="1"/>
          </p:cNvSpPr>
          <p:nvPr/>
        </p:nvSpPr>
        <p:spPr bwMode="auto">
          <a:xfrm>
            <a:off x="1882776" y="4724401"/>
            <a:ext cx="2384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1)</a:t>
            </a:r>
            <a:r>
              <a:rPr lang="en-US" altLang="zh-CN" b="1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分割”</a:t>
            </a:r>
          </a:p>
        </p:txBody>
      </p:sp>
      <p:sp>
        <p:nvSpPr>
          <p:cNvPr id="82963" name="Text Box 19"/>
          <p:cNvSpPr txBox="1">
            <a:spLocks noChangeArrowheads="1"/>
          </p:cNvSpPr>
          <p:nvPr/>
        </p:nvSpPr>
        <p:spPr bwMode="auto">
          <a:xfrm>
            <a:off x="2209800" y="5257801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曲线网分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D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n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个小区域</a:t>
            </a:r>
          </a:p>
        </p:txBody>
      </p:sp>
      <p:graphicFrame>
        <p:nvGraphicFramePr>
          <p:cNvPr id="82964" name="Object 20"/>
          <p:cNvGraphicFramePr>
            <a:graphicFrameLocks noChangeAspect="1"/>
          </p:cNvGraphicFramePr>
          <p:nvPr/>
        </p:nvGraphicFramePr>
        <p:xfrm>
          <a:off x="7370764" y="5311776"/>
          <a:ext cx="21161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Equation" r:id="rId12" imgW="1028790" imgH="219002" progId="Equation.DSMT4">
                  <p:embed/>
                </p:oleObj>
              </mc:Choice>
              <mc:Fallback>
                <p:oleObj name="Equation" r:id="rId12" imgW="1028790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0764" y="5311776"/>
                        <a:ext cx="21161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5" name="Text Box 21"/>
          <p:cNvSpPr txBox="1">
            <a:spLocks noChangeArrowheads="1"/>
          </p:cNvSpPr>
          <p:nvPr/>
        </p:nvSpPr>
        <p:spPr bwMode="auto">
          <a:xfrm>
            <a:off x="2209801" y="5805488"/>
            <a:ext cx="43656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相应把薄片也分为小区域 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7608889" y="4616451"/>
            <a:ext cx="466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kumimoji="0" lang="zh-CN" altLang="en-US" sz="1800" b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3335" name="Group 23"/>
          <p:cNvGrpSpPr>
            <a:grpSpLocks/>
          </p:cNvGrpSpPr>
          <p:nvPr/>
        </p:nvGrpSpPr>
        <p:grpSpPr bwMode="auto">
          <a:xfrm>
            <a:off x="8040688" y="3176588"/>
            <a:ext cx="2374900" cy="2146300"/>
            <a:chOff x="4072" y="1776"/>
            <a:chExt cx="1496" cy="1352"/>
          </a:xfrm>
        </p:grpSpPr>
        <p:grpSp>
          <p:nvGrpSpPr>
            <p:cNvPr id="13336" name="Group 24"/>
            <p:cNvGrpSpPr>
              <a:grpSpLocks/>
            </p:cNvGrpSpPr>
            <p:nvPr/>
          </p:nvGrpSpPr>
          <p:grpSpPr bwMode="auto">
            <a:xfrm>
              <a:off x="4422" y="1820"/>
              <a:ext cx="929" cy="1008"/>
              <a:chOff x="4434" y="1824"/>
              <a:chExt cx="929" cy="1008"/>
            </a:xfrm>
          </p:grpSpPr>
          <p:sp>
            <p:nvSpPr>
              <p:cNvPr id="13345" name="Freeform 25"/>
              <p:cNvSpPr>
                <a:spLocks/>
              </p:cNvSpPr>
              <p:nvPr/>
            </p:nvSpPr>
            <p:spPr bwMode="auto">
              <a:xfrm>
                <a:off x="4556" y="2592"/>
                <a:ext cx="703" cy="144"/>
              </a:xfrm>
              <a:custGeom>
                <a:avLst/>
                <a:gdLst>
                  <a:gd name="T0" fmla="*/ 0 w 864"/>
                  <a:gd name="T1" fmla="*/ 2 h 192"/>
                  <a:gd name="T2" fmla="*/ 20 w 864"/>
                  <a:gd name="T3" fmla="*/ 0 h 192"/>
                  <a:gd name="T4" fmla="*/ 43 w 864"/>
                  <a:gd name="T5" fmla="*/ 2 h 192"/>
                  <a:gd name="T6" fmla="*/ 59 w 864"/>
                  <a:gd name="T7" fmla="*/ 5 h 19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864"/>
                  <a:gd name="T13" fmla="*/ 0 h 192"/>
                  <a:gd name="T14" fmla="*/ 864 w 864"/>
                  <a:gd name="T15" fmla="*/ 192 h 19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864" h="192">
                    <a:moveTo>
                      <a:pt x="0" y="48"/>
                    </a:moveTo>
                    <a:cubicBezTo>
                      <a:pt x="92" y="24"/>
                      <a:pt x="184" y="0"/>
                      <a:pt x="288" y="0"/>
                    </a:cubicBezTo>
                    <a:cubicBezTo>
                      <a:pt x="392" y="0"/>
                      <a:pt x="528" y="16"/>
                      <a:pt x="624" y="48"/>
                    </a:cubicBezTo>
                    <a:cubicBezTo>
                      <a:pt x="720" y="80"/>
                      <a:pt x="792" y="136"/>
                      <a:pt x="864" y="192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3346" name="Group 26"/>
              <p:cNvGrpSpPr>
                <a:grpSpLocks/>
              </p:cNvGrpSpPr>
              <p:nvPr/>
            </p:nvGrpSpPr>
            <p:grpSpPr bwMode="auto">
              <a:xfrm>
                <a:off x="4434" y="1824"/>
                <a:ext cx="929" cy="1008"/>
                <a:chOff x="4434" y="1824"/>
                <a:chExt cx="929" cy="1008"/>
              </a:xfrm>
            </p:grpSpPr>
            <p:sp>
              <p:nvSpPr>
                <p:cNvPr id="13347" name="Freeform 27"/>
                <p:cNvSpPr>
                  <a:spLocks/>
                </p:cNvSpPr>
                <p:nvPr/>
              </p:nvSpPr>
              <p:spPr bwMode="auto">
                <a:xfrm>
                  <a:off x="4464" y="2016"/>
                  <a:ext cx="83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197 w 864"/>
                    <a:gd name="T3" fmla="*/ 0 h 192"/>
                    <a:gd name="T4" fmla="*/ 425 w 864"/>
                    <a:gd name="T5" fmla="*/ 48 h 192"/>
                    <a:gd name="T6" fmla="*/ 589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8" name="Freeform 28"/>
                <p:cNvSpPr>
                  <a:spLocks/>
                </p:cNvSpPr>
                <p:nvPr/>
              </p:nvSpPr>
              <p:spPr bwMode="auto">
                <a:xfrm>
                  <a:off x="4434" y="2160"/>
                  <a:ext cx="929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740 w 864"/>
                    <a:gd name="T3" fmla="*/ 0 h 192"/>
                    <a:gd name="T4" fmla="*/ 1600 w 864"/>
                    <a:gd name="T5" fmla="*/ 48 h 192"/>
                    <a:gd name="T6" fmla="*/ 2217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49" name="Freeform 29"/>
                <p:cNvSpPr>
                  <a:spLocks/>
                </p:cNvSpPr>
                <p:nvPr/>
              </p:nvSpPr>
              <p:spPr bwMode="auto">
                <a:xfrm>
                  <a:off x="4464" y="2304"/>
                  <a:ext cx="875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340 w 864"/>
                    <a:gd name="T3" fmla="*/ 0 h 192"/>
                    <a:gd name="T4" fmla="*/ 735 w 864"/>
                    <a:gd name="T5" fmla="*/ 48 h 192"/>
                    <a:gd name="T6" fmla="*/ 1018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0" name="Freeform 30"/>
                <p:cNvSpPr>
                  <a:spLocks/>
                </p:cNvSpPr>
                <p:nvPr/>
              </p:nvSpPr>
              <p:spPr bwMode="auto">
                <a:xfrm>
                  <a:off x="4512" y="2448"/>
                  <a:ext cx="812" cy="192"/>
                </a:xfrm>
                <a:custGeom>
                  <a:avLst/>
                  <a:gdLst>
                    <a:gd name="T0" fmla="*/ 0 w 864"/>
                    <a:gd name="T1" fmla="*/ 48 h 192"/>
                    <a:gd name="T2" fmla="*/ 129 w 864"/>
                    <a:gd name="T3" fmla="*/ 0 h 192"/>
                    <a:gd name="T4" fmla="*/ 279 w 864"/>
                    <a:gd name="T5" fmla="*/ 48 h 192"/>
                    <a:gd name="T6" fmla="*/ 384 w 864"/>
                    <a:gd name="T7" fmla="*/ 192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1" name="Freeform 31"/>
                <p:cNvSpPr>
                  <a:spLocks/>
                </p:cNvSpPr>
                <p:nvPr/>
              </p:nvSpPr>
              <p:spPr bwMode="auto">
                <a:xfrm>
                  <a:off x="4512" y="1920"/>
                  <a:ext cx="657" cy="113"/>
                </a:xfrm>
                <a:custGeom>
                  <a:avLst/>
                  <a:gdLst>
                    <a:gd name="T0" fmla="*/ 0 w 864"/>
                    <a:gd name="T1" fmla="*/ 1 h 192"/>
                    <a:gd name="T2" fmla="*/ 8 w 864"/>
                    <a:gd name="T3" fmla="*/ 0 h 192"/>
                    <a:gd name="T4" fmla="*/ 17 w 864"/>
                    <a:gd name="T5" fmla="*/ 1 h 192"/>
                    <a:gd name="T6" fmla="*/ 25 w 864"/>
                    <a:gd name="T7" fmla="*/ 1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2" name="Freeform 32"/>
                <p:cNvSpPr>
                  <a:spLocks/>
                </p:cNvSpPr>
                <p:nvPr/>
              </p:nvSpPr>
              <p:spPr bwMode="auto">
                <a:xfrm>
                  <a:off x="4704" y="2719"/>
                  <a:ext cx="432" cy="65"/>
                </a:xfrm>
                <a:custGeom>
                  <a:avLst/>
                  <a:gdLst>
                    <a:gd name="T0" fmla="*/ 0 w 864"/>
                    <a:gd name="T1" fmla="*/ 0 h 192"/>
                    <a:gd name="T2" fmla="*/ 1 w 864"/>
                    <a:gd name="T3" fmla="*/ 0 h 192"/>
                    <a:gd name="T4" fmla="*/ 1 w 864"/>
                    <a:gd name="T5" fmla="*/ 0 h 192"/>
                    <a:gd name="T6" fmla="*/ 1 w 864"/>
                    <a:gd name="T7" fmla="*/ 0 h 19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864"/>
                    <a:gd name="T13" fmla="*/ 0 h 192"/>
                    <a:gd name="T14" fmla="*/ 864 w 864"/>
                    <a:gd name="T15" fmla="*/ 192 h 19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864" h="192">
                      <a:moveTo>
                        <a:pt x="0" y="48"/>
                      </a:moveTo>
                      <a:cubicBezTo>
                        <a:pt x="92" y="24"/>
                        <a:pt x="184" y="0"/>
                        <a:pt x="288" y="0"/>
                      </a:cubicBezTo>
                      <a:cubicBezTo>
                        <a:pt x="392" y="0"/>
                        <a:pt x="528" y="16"/>
                        <a:pt x="624" y="48"/>
                      </a:cubicBezTo>
                      <a:cubicBezTo>
                        <a:pt x="720" y="80"/>
                        <a:pt x="792" y="136"/>
                        <a:pt x="864" y="19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3" name="Freeform 33"/>
                <p:cNvSpPr>
                  <a:spLocks/>
                </p:cNvSpPr>
                <p:nvPr/>
              </p:nvSpPr>
              <p:spPr bwMode="auto">
                <a:xfrm>
                  <a:off x="4944" y="1872"/>
                  <a:ext cx="168" cy="960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84 h 960"/>
                    <a:gd name="T4" fmla="*/ 144 w 168"/>
                    <a:gd name="T5" fmla="*/ 720 h 960"/>
                    <a:gd name="T6" fmla="*/ 48 w 168"/>
                    <a:gd name="T7" fmla="*/ 96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4" name="Freeform 34"/>
                <p:cNvSpPr>
                  <a:spLocks/>
                </p:cNvSpPr>
                <p:nvPr/>
              </p:nvSpPr>
              <p:spPr bwMode="auto">
                <a:xfrm>
                  <a:off x="5088" y="1967"/>
                  <a:ext cx="152" cy="839"/>
                </a:xfrm>
                <a:custGeom>
                  <a:avLst/>
                  <a:gdLst>
                    <a:gd name="T0" fmla="*/ 0 w 168"/>
                    <a:gd name="T1" fmla="*/ 0 h 960"/>
                    <a:gd name="T2" fmla="*/ 39 w 168"/>
                    <a:gd name="T3" fmla="*/ 66 h 960"/>
                    <a:gd name="T4" fmla="*/ 39 w 168"/>
                    <a:gd name="T5" fmla="*/ 125 h 960"/>
                    <a:gd name="T6" fmla="*/ 13 w 168"/>
                    <a:gd name="T7" fmla="*/ 167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5" name="Freeform 35"/>
                <p:cNvSpPr>
                  <a:spLocks/>
                </p:cNvSpPr>
                <p:nvPr/>
              </p:nvSpPr>
              <p:spPr bwMode="auto">
                <a:xfrm>
                  <a:off x="4800" y="1824"/>
                  <a:ext cx="168" cy="982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516 h 960"/>
                    <a:gd name="T4" fmla="*/ 144 w 168"/>
                    <a:gd name="T5" fmla="*/ 967 h 960"/>
                    <a:gd name="T6" fmla="*/ 48 w 168"/>
                    <a:gd name="T7" fmla="*/ 1290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6" name="Freeform 36"/>
                <p:cNvSpPr>
                  <a:spLocks/>
                </p:cNvSpPr>
                <p:nvPr/>
              </p:nvSpPr>
              <p:spPr bwMode="auto">
                <a:xfrm>
                  <a:off x="4656" y="1836"/>
                  <a:ext cx="168" cy="943"/>
                </a:xfrm>
                <a:custGeom>
                  <a:avLst/>
                  <a:gdLst>
                    <a:gd name="T0" fmla="*/ 0 w 168"/>
                    <a:gd name="T1" fmla="*/ 0 h 960"/>
                    <a:gd name="T2" fmla="*/ 144 w 168"/>
                    <a:gd name="T3" fmla="*/ 304 h 960"/>
                    <a:gd name="T4" fmla="*/ 144 w 168"/>
                    <a:gd name="T5" fmla="*/ 571 h 960"/>
                    <a:gd name="T6" fmla="*/ 48 w 168"/>
                    <a:gd name="T7" fmla="*/ 761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7" name="Freeform 37"/>
                <p:cNvSpPr>
                  <a:spLocks/>
                </p:cNvSpPr>
                <p:nvPr/>
              </p:nvSpPr>
              <p:spPr bwMode="auto">
                <a:xfrm>
                  <a:off x="4560" y="1874"/>
                  <a:ext cx="134" cy="780"/>
                </a:xfrm>
                <a:custGeom>
                  <a:avLst/>
                  <a:gdLst>
                    <a:gd name="T0" fmla="*/ 0 w 168"/>
                    <a:gd name="T1" fmla="*/ 0 h 960"/>
                    <a:gd name="T2" fmla="*/ 8 w 168"/>
                    <a:gd name="T3" fmla="*/ 26 h 960"/>
                    <a:gd name="T4" fmla="*/ 8 w 168"/>
                    <a:gd name="T5" fmla="*/ 48 h 960"/>
                    <a:gd name="T6" fmla="*/ 2 w 168"/>
                    <a:gd name="T7" fmla="*/ 65 h 9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8"/>
                    <a:gd name="T13" fmla="*/ 0 h 960"/>
                    <a:gd name="T14" fmla="*/ 168 w 168"/>
                    <a:gd name="T15" fmla="*/ 960 h 9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8" h="960">
                      <a:moveTo>
                        <a:pt x="0" y="0"/>
                      </a:moveTo>
                      <a:cubicBezTo>
                        <a:pt x="60" y="132"/>
                        <a:pt x="120" y="264"/>
                        <a:pt x="144" y="384"/>
                      </a:cubicBezTo>
                      <a:cubicBezTo>
                        <a:pt x="168" y="504"/>
                        <a:pt x="160" y="624"/>
                        <a:pt x="144" y="720"/>
                      </a:cubicBezTo>
                      <a:cubicBezTo>
                        <a:pt x="128" y="816"/>
                        <a:pt x="88" y="888"/>
                        <a:pt x="48" y="96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3358" name="Freeform 38"/>
                <p:cNvSpPr>
                  <a:spLocks/>
                </p:cNvSpPr>
                <p:nvPr/>
              </p:nvSpPr>
              <p:spPr bwMode="auto">
                <a:xfrm>
                  <a:off x="4512" y="1960"/>
                  <a:ext cx="48" cy="535"/>
                </a:xfrm>
                <a:custGeom>
                  <a:avLst/>
                  <a:gdLst>
                    <a:gd name="T0" fmla="*/ 0 w 48"/>
                    <a:gd name="T1" fmla="*/ 0 h 528"/>
                    <a:gd name="T2" fmla="*/ 48 w 48"/>
                    <a:gd name="T3" fmla="*/ 340 h 528"/>
                    <a:gd name="T4" fmla="*/ 0 w 48"/>
                    <a:gd name="T5" fmla="*/ 626 h 528"/>
                    <a:gd name="T6" fmla="*/ 0 60000 65536"/>
                    <a:gd name="T7" fmla="*/ 0 60000 65536"/>
                    <a:gd name="T8" fmla="*/ 0 60000 65536"/>
                    <a:gd name="T9" fmla="*/ 0 w 48"/>
                    <a:gd name="T10" fmla="*/ 0 h 528"/>
                    <a:gd name="T11" fmla="*/ 48 w 48"/>
                    <a:gd name="T12" fmla="*/ 528 h 5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" h="528">
                      <a:moveTo>
                        <a:pt x="0" y="0"/>
                      </a:moveTo>
                      <a:cubicBezTo>
                        <a:pt x="24" y="100"/>
                        <a:pt x="48" y="200"/>
                        <a:pt x="48" y="288"/>
                      </a:cubicBezTo>
                      <a:cubicBezTo>
                        <a:pt x="48" y="376"/>
                        <a:pt x="24" y="452"/>
                        <a:pt x="0" y="528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3337" name="Object 3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3816879"/>
                </p:ext>
              </p:extLst>
            </p:nvPr>
          </p:nvGraphicFramePr>
          <p:xfrm>
            <a:off x="4734" y="1991"/>
            <a:ext cx="249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6" name="Equation" r:id="rId14" imgW="164880" imgH="164880" progId="Equation.DSMT4">
                    <p:embed/>
                  </p:oleObj>
                </mc:Choice>
                <mc:Fallback>
                  <p:oleObj name="Equation" r:id="rId14" imgW="1648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4" y="1991"/>
                          <a:ext cx="249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38" name="Group 40"/>
            <p:cNvGrpSpPr>
              <a:grpSpLocks/>
            </p:cNvGrpSpPr>
            <p:nvPr/>
          </p:nvGrpSpPr>
          <p:grpSpPr bwMode="auto">
            <a:xfrm>
              <a:off x="4072" y="1776"/>
              <a:ext cx="1496" cy="1352"/>
              <a:chOff x="4072" y="1776"/>
              <a:chExt cx="1496" cy="1352"/>
            </a:xfrm>
          </p:grpSpPr>
          <p:sp>
            <p:nvSpPr>
              <p:cNvPr id="13340" name="Line 41"/>
              <p:cNvSpPr>
                <a:spLocks noChangeShapeType="1"/>
              </p:cNvSpPr>
              <p:nvPr/>
            </p:nvSpPr>
            <p:spPr bwMode="auto">
              <a:xfrm>
                <a:off x="4272" y="2928"/>
                <a:ext cx="124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41" name="Line 42"/>
              <p:cNvSpPr>
                <a:spLocks noChangeShapeType="1"/>
              </p:cNvSpPr>
              <p:nvPr/>
            </p:nvSpPr>
            <p:spPr bwMode="auto">
              <a:xfrm flipV="1">
                <a:off x="4272" y="1776"/>
                <a:ext cx="0" cy="11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342" name="Object 43"/>
              <p:cNvGraphicFramePr>
                <a:graphicFrameLocks noChangeAspect="1"/>
              </p:cNvGraphicFramePr>
              <p:nvPr/>
            </p:nvGraphicFramePr>
            <p:xfrm>
              <a:off x="4072" y="1776"/>
              <a:ext cx="152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7" name="Equation" r:id="rId16" imgW="123713" imgH="200005" progId="Equation.3">
                      <p:embed/>
                    </p:oleObj>
                  </mc:Choice>
                  <mc:Fallback>
                    <p:oleObj name="Equation" r:id="rId16" imgW="123713" imgH="20000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2" y="1776"/>
                            <a:ext cx="152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3" name="Object 44"/>
              <p:cNvGraphicFramePr>
                <a:graphicFrameLocks noChangeAspect="1"/>
              </p:cNvGraphicFramePr>
              <p:nvPr/>
            </p:nvGraphicFramePr>
            <p:xfrm>
              <a:off x="5424" y="2976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348" name="Equation" r:id="rId18" imgW="114390" imgH="123659" progId="Equation.3">
                      <p:embed/>
                    </p:oleObj>
                  </mc:Choice>
                  <mc:Fallback>
                    <p:oleObj name="Equation" r:id="rId18" imgW="114390" imgH="123659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24" y="2976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4" name="Freeform 45"/>
              <p:cNvSpPr>
                <a:spLocks/>
              </p:cNvSpPr>
              <p:nvPr/>
            </p:nvSpPr>
            <p:spPr bwMode="auto">
              <a:xfrm>
                <a:off x="4416" y="1800"/>
                <a:ext cx="960" cy="1032"/>
              </a:xfrm>
              <a:custGeom>
                <a:avLst/>
                <a:gdLst>
                  <a:gd name="T0" fmla="*/ 3 w 1104"/>
                  <a:gd name="T1" fmla="*/ 296 h 1080"/>
                  <a:gd name="T2" fmla="*/ 19 w 1104"/>
                  <a:gd name="T3" fmla="*/ 57 h 1080"/>
                  <a:gd name="T4" fmla="*/ 97 w 1104"/>
                  <a:gd name="T5" fmla="*/ 31 h 1080"/>
                  <a:gd name="T6" fmla="*/ 168 w 1104"/>
                  <a:gd name="T7" fmla="*/ 243 h 1080"/>
                  <a:gd name="T8" fmla="*/ 168 w 1104"/>
                  <a:gd name="T9" fmla="*/ 483 h 1080"/>
                  <a:gd name="T10" fmla="*/ 120 w 1104"/>
                  <a:gd name="T11" fmla="*/ 591 h 1080"/>
                  <a:gd name="T12" fmla="*/ 43 w 1104"/>
                  <a:gd name="T13" fmla="*/ 536 h 1080"/>
                  <a:gd name="T14" fmla="*/ 3 w 1104"/>
                  <a:gd name="T15" fmla="*/ 296 h 10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04"/>
                  <a:gd name="T25" fmla="*/ 0 h 1080"/>
                  <a:gd name="T26" fmla="*/ 1104 w 1104"/>
                  <a:gd name="T27" fmla="*/ 1080 h 10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04" h="1080">
                    <a:moveTo>
                      <a:pt x="24" y="536"/>
                    </a:moveTo>
                    <a:cubicBezTo>
                      <a:pt x="0" y="392"/>
                      <a:pt x="24" y="184"/>
                      <a:pt x="120" y="104"/>
                    </a:cubicBezTo>
                    <a:cubicBezTo>
                      <a:pt x="216" y="24"/>
                      <a:pt x="448" y="0"/>
                      <a:pt x="600" y="56"/>
                    </a:cubicBezTo>
                    <a:cubicBezTo>
                      <a:pt x="752" y="112"/>
                      <a:pt x="960" y="304"/>
                      <a:pt x="1032" y="440"/>
                    </a:cubicBezTo>
                    <a:cubicBezTo>
                      <a:pt x="1104" y="576"/>
                      <a:pt x="1080" y="768"/>
                      <a:pt x="1032" y="872"/>
                    </a:cubicBezTo>
                    <a:cubicBezTo>
                      <a:pt x="984" y="976"/>
                      <a:pt x="872" y="1048"/>
                      <a:pt x="744" y="1064"/>
                    </a:cubicBezTo>
                    <a:cubicBezTo>
                      <a:pt x="616" y="1080"/>
                      <a:pt x="384" y="1064"/>
                      <a:pt x="264" y="968"/>
                    </a:cubicBezTo>
                    <a:cubicBezTo>
                      <a:pt x="144" y="872"/>
                      <a:pt x="48" y="680"/>
                      <a:pt x="24" y="536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3339" name="Object 46"/>
            <p:cNvGraphicFramePr>
              <a:graphicFrameLocks noChangeAspect="1"/>
            </p:cNvGraphicFramePr>
            <p:nvPr/>
          </p:nvGraphicFramePr>
          <p:xfrm>
            <a:off x="4131" y="2825"/>
            <a:ext cx="309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9" name="公式" r:id="rId20" imgW="126835" imgH="139518" progId="Equation.3">
                    <p:embed/>
                  </p:oleObj>
                </mc:Choice>
                <mc:Fallback>
                  <p:oleObj name="公式" r:id="rId20" imgW="126835" imgH="1395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1" y="2825"/>
                          <a:ext cx="309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40665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2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2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2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build="p" autoUpdateAnimBg="0"/>
      <p:bldP spid="82949" grpId="0" autoUpdateAnimBg="0"/>
      <p:bldP spid="82950" grpId="0" autoUpdateAnimBg="0"/>
      <p:bldP spid="82952" grpId="0" autoUpdateAnimBg="0"/>
      <p:bldP spid="82953" grpId="0" autoUpdateAnimBg="0"/>
      <p:bldP spid="82955" grpId="0" build="p" autoUpdateAnimBg="0"/>
      <p:bldP spid="82957" grpId="0" build="p" autoUpdateAnimBg="0" advAuto="0"/>
      <p:bldP spid="82958" grpId="0" build="p" autoUpdateAnimBg="0"/>
      <p:bldP spid="82959" grpId="0" build="p" autoUpdateAnimBg="0"/>
      <p:bldP spid="82960" grpId="0" build="p" autoUpdateAnimBg="0" advAuto="0"/>
      <p:bldP spid="82961" grpId="0" build="p" autoUpdateAnimBg="0" advAuto="0"/>
      <p:bldP spid="82962" grpId="0" autoUpdateAnimBg="0"/>
      <p:bldP spid="82963" grpId="0" autoUpdateAnimBg="0"/>
      <p:bldP spid="8296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905001" y="457201"/>
            <a:ext cx="26066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2)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近似求和”</a:t>
            </a:r>
          </a:p>
        </p:txBody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2279651" y="990601"/>
            <a:ext cx="52927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在每个</a:t>
            </a:r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     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r>
              <a:rPr lang="zh-CN" altLang="en-US" b="1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任取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一点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130542"/>
              </p:ext>
            </p:extLst>
          </p:nvPr>
        </p:nvGraphicFramePr>
        <p:xfrm>
          <a:off x="3385994" y="1015207"/>
          <a:ext cx="56717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8" name="Equation" r:id="rId5" imgW="209416" imgH="219002" progId="Equation.DSMT4">
                  <p:embed/>
                </p:oleObj>
              </mc:Choice>
              <mc:Fallback>
                <p:oleObj name="Equation" r:id="rId5" imgW="2094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5994" y="1015207"/>
                        <a:ext cx="56717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832475" y="977900"/>
          <a:ext cx="12461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9" name="Equation" r:id="rId7" imgW="419190" imgH="152334" progId="Equation.DSMT4">
                  <p:embed/>
                </p:oleObj>
              </mc:Choice>
              <mc:Fallback>
                <p:oleObj name="Equation" r:id="rId7" imgW="419190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2475" y="977900"/>
                        <a:ext cx="12461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4991597"/>
              </p:ext>
            </p:extLst>
          </p:nvPr>
        </p:nvGraphicFramePr>
        <p:xfrm>
          <a:off x="2678545" y="2309814"/>
          <a:ext cx="189028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0" name="Equation" r:id="rId9" imgW="762000" imgH="352339" progId="Equation.DSMT4">
                  <p:embed/>
                </p:oleObj>
              </mc:Choice>
              <mc:Fallback>
                <p:oleObj name="Equation" r:id="rId9" imgW="762000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8545" y="2309814"/>
                        <a:ext cx="189028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410174"/>
              </p:ext>
            </p:extLst>
          </p:nvPr>
        </p:nvGraphicFramePr>
        <p:xfrm>
          <a:off x="4568825" y="2300288"/>
          <a:ext cx="28384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1" name="Equation" r:id="rId11" imgW="1114492" imgH="352339" progId="Equation.DSMT4">
                  <p:embed/>
                </p:oleObj>
              </mc:Choice>
              <mc:Fallback>
                <p:oleObj name="Equation" r:id="rId11" imgW="11144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8825" y="2300288"/>
                        <a:ext cx="28384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14526" y="3513138"/>
            <a:ext cx="2360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3)</a:t>
            </a:r>
            <a:r>
              <a:rPr lang="en-US" altLang="zh-CN" b="1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zh-CN" altLang="en-US" b="1">
                <a:solidFill>
                  <a:srgbClr val="FF0000"/>
                </a:solidFill>
                <a:latin typeface="+mn-ea"/>
                <a:ea typeface="+mn-ea"/>
              </a:rPr>
              <a:t>取极限”</a:t>
            </a:r>
          </a:p>
        </p:txBody>
      </p:sp>
      <p:graphicFrame>
        <p:nvGraphicFramePr>
          <p:cNvPr id="83978" name="Object 10"/>
          <p:cNvGraphicFramePr>
            <a:graphicFrameLocks noChangeAspect="1"/>
          </p:cNvGraphicFramePr>
          <p:nvPr/>
        </p:nvGraphicFramePr>
        <p:xfrm>
          <a:off x="2341564" y="4138613"/>
          <a:ext cx="339407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2" name="Equation" r:id="rId13" imgW="1323908" imgH="285670" progId="Equation.DSMT4">
                  <p:embed/>
                </p:oleObj>
              </mc:Choice>
              <mc:Fallback>
                <p:oleObj name="Equation" r:id="rId13" imgW="1323908" imgH="28567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4" y="4138613"/>
                        <a:ext cx="339407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568370"/>
              </p:ext>
            </p:extLst>
          </p:nvPr>
        </p:nvGraphicFramePr>
        <p:xfrm>
          <a:off x="3143250" y="4822826"/>
          <a:ext cx="3920106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3" name="Equation" r:id="rId15" imgW="1571692" imgH="352339" progId="Equation.DSMT4">
                  <p:embed/>
                </p:oleObj>
              </mc:Choice>
              <mc:Fallback>
                <p:oleObj name="Equation" r:id="rId15" imgW="1571692" imgH="3523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4822826"/>
                        <a:ext cx="3920106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2"/>
          <p:cNvGraphicFramePr>
            <a:graphicFrameLocks noChangeAspect="1"/>
          </p:cNvGraphicFramePr>
          <p:nvPr/>
        </p:nvGraphicFramePr>
        <p:xfrm>
          <a:off x="9418638" y="4325939"/>
          <a:ext cx="31115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4" name="Equation" r:id="rId17" imgW="181087" imgH="219002" progId="Equation.DSMT4">
                  <p:embed/>
                </p:oleObj>
              </mc:Choice>
              <mc:Fallback>
                <p:oleObj name="Equation" r:id="rId17" imgW="181087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8638" y="4325939"/>
                        <a:ext cx="31115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Line 13"/>
          <p:cNvSpPr>
            <a:spLocks noChangeShapeType="1"/>
          </p:cNvSpPr>
          <p:nvPr/>
        </p:nvSpPr>
        <p:spPr bwMode="auto">
          <a:xfrm flipH="1" flipV="1">
            <a:off x="9264651" y="3141664"/>
            <a:ext cx="371475" cy="11699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49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092619"/>
              </p:ext>
            </p:extLst>
          </p:nvPr>
        </p:nvGraphicFramePr>
        <p:xfrm>
          <a:off x="7677728" y="4449764"/>
          <a:ext cx="1126538" cy="555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5" name="Equation" r:id="rId19" imgW="457200" imgH="228600" progId="Equation.DSMT4">
                  <p:embed/>
                </p:oleObj>
              </mc:Choice>
              <mc:Fallback>
                <p:oleObj name="Equation" r:id="rId19" imgW="4572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728" y="4449764"/>
                        <a:ext cx="1126538" cy="555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0" name="Line 15"/>
          <p:cNvSpPr>
            <a:spLocks noChangeShapeType="1"/>
          </p:cNvSpPr>
          <p:nvPr/>
        </p:nvSpPr>
        <p:spPr bwMode="auto">
          <a:xfrm flipV="1">
            <a:off x="8364538" y="3105150"/>
            <a:ext cx="684212" cy="1314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84" name="Object 16"/>
          <p:cNvGraphicFramePr>
            <a:graphicFrameLocks noChangeAspect="1"/>
          </p:cNvGraphicFramePr>
          <p:nvPr/>
        </p:nvGraphicFramePr>
        <p:xfrm>
          <a:off x="2598738" y="1693864"/>
          <a:ext cx="5073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6" name="Equation" r:id="rId21" imgW="2219303" imgH="152334" progId="Equation.DSMT4">
                  <p:embed/>
                </p:oleObj>
              </mc:Choice>
              <mc:Fallback>
                <p:oleObj name="Equation" r:id="rId21" imgW="2219303" imgH="15233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693864"/>
                        <a:ext cx="5073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85" name="Text Box 17"/>
          <p:cNvSpPr txBox="1">
            <a:spLocks noChangeArrowheads="1"/>
          </p:cNvSpPr>
          <p:nvPr/>
        </p:nvSpPr>
        <p:spPr bwMode="auto">
          <a:xfrm>
            <a:off x="7162800" y="1004888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则第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</a:rPr>
              <a:t>i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小块的质量</a:t>
            </a:r>
          </a:p>
        </p:txBody>
      </p:sp>
      <p:sp>
        <p:nvSpPr>
          <p:cNvPr id="14353" name="Line 18"/>
          <p:cNvSpPr>
            <a:spLocks noChangeShapeType="1"/>
          </p:cNvSpPr>
          <p:nvPr/>
        </p:nvSpPr>
        <p:spPr bwMode="auto">
          <a:xfrm>
            <a:off x="8177213" y="4033838"/>
            <a:ext cx="1981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4" name="Line 19"/>
          <p:cNvSpPr>
            <a:spLocks noChangeShapeType="1"/>
          </p:cNvSpPr>
          <p:nvPr/>
        </p:nvSpPr>
        <p:spPr bwMode="auto">
          <a:xfrm flipV="1">
            <a:off x="8177213" y="2205038"/>
            <a:ext cx="0" cy="1828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355" name="Object 20"/>
          <p:cNvGraphicFramePr>
            <a:graphicFrameLocks noChangeAspect="1"/>
          </p:cNvGraphicFramePr>
          <p:nvPr/>
        </p:nvGraphicFramePr>
        <p:xfrm>
          <a:off x="7859713" y="2205038"/>
          <a:ext cx="24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7" name="Equation" r:id="rId23" imgW="123713" imgH="200005" progId="Equation.3">
                  <p:embed/>
                </p:oleObj>
              </mc:Choice>
              <mc:Fallback>
                <p:oleObj name="Equation" r:id="rId23" imgW="123713" imgH="20000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9713" y="2205038"/>
                        <a:ext cx="241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1"/>
          <p:cNvGraphicFramePr>
            <a:graphicFrameLocks noChangeAspect="1"/>
          </p:cNvGraphicFramePr>
          <p:nvPr/>
        </p:nvGraphicFramePr>
        <p:xfrm>
          <a:off x="10006013" y="411003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8" name="Equation" r:id="rId25" imgW="114390" imgH="123659" progId="Equation.3">
                  <p:embed/>
                </p:oleObj>
              </mc:Choice>
              <mc:Fallback>
                <p:oleObj name="Equation" r:id="rId25" imgW="114390" imgH="1236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6013" y="411003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7" name="Freeform 22"/>
          <p:cNvSpPr>
            <a:spLocks/>
          </p:cNvSpPr>
          <p:nvPr/>
        </p:nvSpPr>
        <p:spPr bwMode="auto">
          <a:xfrm>
            <a:off x="8405813" y="2243138"/>
            <a:ext cx="1524000" cy="1638300"/>
          </a:xfrm>
          <a:custGeom>
            <a:avLst/>
            <a:gdLst>
              <a:gd name="T0" fmla="*/ 2147483646 w 1104"/>
              <a:gd name="T1" fmla="*/ 2147483646 h 1080"/>
              <a:gd name="T2" fmla="*/ 2147483646 w 1104"/>
              <a:gd name="T3" fmla="*/ 2147483646 h 1080"/>
              <a:gd name="T4" fmla="*/ 2147483646 w 1104"/>
              <a:gd name="T5" fmla="*/ 2147483646 h 1080"/>
              <a:gd name="T6" fmla="*/ 2147483646 w 1104"/>
              <a:gd name="T7" fmla="*/ 2147483646 h 1080"/>
              <a:gd name="T8" fmla="*/ 2147483646 w 1104"/>
              <a:gd name="T9" fmla="*/ 2147483646 h 1080"/>
              <a:gd name="T10" fmla="*/ 2147483646 w 1104"/>
              <a:gd name="T11" fmla="*/ 2147483646 h 1080"/>
              <a:gd name="T12" fmla="*/ 2147483646 w 1104"/>
              <a:gd name="T13" fmla="*/ 2147483646 h 1080"/>
              <a:gd name="T14" fmla="*/ 2147483646 w 1104"/>
              <a:gd name="T15" fmla="*/ 2147483646 h 10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04"/>
              <a:gd name="T25" fmla="*/ 0 h 1080"/>
              <a:gd name="T26" fmla="*/ 1104 w 1104"/>
              <a:gd name="T27" fmla="*/ 1080 h 108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04" h="1080">
                <a:moveTo>
                  <a:pt x="24" y="536"/>
                </a:moveTo>
                <a:cubicBezTo>
                  <a:pt x="0" y="392"/>
                  <a:pt x="24" y="184"/>
                  <a:pt x="120" y="104"/>
                </a:cubicBezTo>
                <a:cubicBezTo>
                  <a:pt x="216" y="24"/>
                  <a:pt x="448" y="0"/>
                  <a:pt x="600" y="56"/>
                </a:cubicBezTo>
                <a:cubicBezTo>
                  <a:pt x="752" y="112"/>
                  <a:pt x="960" y="304"/>
                  <a:pt x="1032" y="440"/>
                </a:cubicBezTo>
                <a:cubicBezTo>
                  <a:pt x="1104" y="576"/>
                  <a:pt x="1080" y="768"/>
                  <a:pt x="1032" y="872"/>
                </a:cubicBezTo>
                <a:cubicBezTo>
                  <a:pt x="984" y="976"/>
                  <a:pt x="872" y="1048"/>
                  <a:pt x="744" y="1064"/>
                </a:cubicBezTo>
                <a:cubicBezTo>
                  <a:pt x="616" y="1080"/>
                  <a:pt x="384" y="1064"/>
                  <a:pt x="264" y="968"/>
                </a:cubicBezTo>
                <a:cubicBezTo>
                  <a:pt x="144" y="872"/>
                  <a:pt x="48" y="680"/>
                  <a:pt x="24" y="536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8" name="Freeform 23"/>
          <p:cNvSpPr>
            <a:spLocks/>
          </p:cNvSpPr>
          <p:nvPr/>
        </p:nvSpPr>
        <p:spPr bwMode="auto">
          <a:xfrm>
            <a:off x="8628063" y="3500438"/>
            <a:ext cx="1116012" cy="2286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59" name="Freeform 24"/>
          <p:cNvSpPr>
            <a:spLocks/>
          </p:cNvSpPr>
          <p:nvPr/>
        </p:nvSpPr>
        <p:spPr bwMode="auto">
          <a:xfrm>
            <a:off x="8482013" y="2586038"/>
            <a:ext cx="1331912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0" name="Freeform 25"/>
          <p:cNvSpPr>
            <a:spLocks/>
          </p:cNvSpPr>
          <p:nvPr/>
        </p:nvSpPr>
        <p:spPr bwMode="auto">
          <a:xfrm>
            <a:off x="8434389" y="2814638"/>
            <a:ext cx="1474787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1" name="Freeform 26"/>
          <p:cNvSpPr>
            <a:spLocks/>
          </p:cNvSpPr>
          <p:nvPr/>
        </p:nvSpPr>
        <p:spPr bwMode="auto">
          <a:xfrm>
            <a:off x="8482013" y="3043238"/>
            <a:ext cx="1389062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2" name="Freeform 27"/>
          <p:cNvSpPr>
            <a:spLocks/>
          </p:cNvSpPr>
          <p:nvPr/>
        </p:nvSpPr>
        <p:spPr bwMode="auto">
          <a:xfrm>
            <a:off x="8558213" y="3271838"/>
            <a:ext cx="1289050" cy="304800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3" name="Freeform 28"/>
          <p:cNvSpPr>
            <a:spLocks/>
          </p:cNvSpPr>
          <p:nvPr/>
        </p:nvSpPr>
        <p:spPr bwMode="auto">
          <a:xfrm>
            <a:off x="8558214" y="2433639"/>
            <a:ext cx="1042987" cy="179387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4" name="Freeform 29"/>
          <p:cNvSpPr>
            <a:spLocks/>
          </p:cNvSpPr>
          <p:nvPr/>
        </p:nvSpPr>
        <p:spPr bwMode="auto">
          <a:xfrm>
            <a:off x="8863013" y="3702050"/>
            <a:ext cx="685800" cy="103188"/>
          </a:xfrm>
          <a:custGeom>
            <a:avLst/>
            <a:gdLst>
              <a:gd name="T0" fmla="*/ 0 w 864"/>
              <a:gd name="T1" fmla="*/ 2147483646 h 192"/>
              <a:gd name="T2" fmla="*/ 2147483646 w 864"/>
              <a:gd name="T3" fmla="*/ 0 h 192"/>
              <a:gd name="T4" fmla="*/ 2147483646 w 864"/>
              <a:gd name="T5" fmla="*/ 2147483646 h 192"/>
              <a:gd name="T6" fmla="*/ 2147483646 w 864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192"/>
              <a:gd name="T14" fmla="*/ 864 w 864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192">
                <a:moveTo>
                  <a:pt x="0" y="48"/>
                </a:moveTo>
                <a:cubicBezTo>
                  <a:pt x="92" y="24"/>
                  <a:pt x="184" y="0"/>
                  <a:pt x="288" y="0"/>
                </a:cubicBezTo>
                <a:cubicBezTo>
                  <a:pt x="392" y="0"/>
                  <a:pt x="528" y="16"/>
                  <a:pt x="624" y="48"/>
                </a:cubicBezTo>
                <a:cubicBezTo>
                  <a:pt x="720" y="80"/>
                  <a:pt x="792" y="136"/>
                  <a:pt x="864" y="192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5" name="Freeform 30"/>
          <p:cNvSpPr>
            <a:spLocks/>
          </p:cNvSpPr>
          <p:nvPr/>
        </p:nvSpPr>
        <p:spPr bwMode="auto">
          <a:xfrm>
            <a:off x="9244013" y="2357438"/>
            <a:ext cx="266700" cy="1524000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6" name="Freeform 31"/>
          <p:cNvSpPr>
            <a:spLocks/>
          </p:cNvSpPr>
          <p:nvPr/>
        </p:nvSpPr>
        <p:spPr bwMode="auto">
          <a:xfrm>
            <a:off x="9472613" y="2508251"/>
            <a:ext cx="241300" cy="1331913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7" name="Freeform 32"/>
          <p:cNvSpPr>
            <a:spLocks/>
          </p:cNvSpPr>
          <p:nvPr/>
        </p:nvSpPr>
        <p:spPr bwMode="auto">
          <a:xfrm>
            <a:off x="9015413" y="2281239"/>
            <a:ext cx="266700" cy="1558925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8" name="Freeform 33"/>
          <p:cNvSpPr>
            <a:spLocks/>
          </p:cNvSpPr>
          <p:nvPr/>
        </p:nvSpPr>
        <p:spPr bwMode="auto">
          <a:xfrm>
            <a:off x="8786813" y="2300288"/>
            <a:ext cx="266700" cy="1497012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69" name="Freeform 34"/>
          <p:cNvSpPr>
            <a:spLocks/>
          </p:cNvSpPr>
          <p:nvPr/>
        </p:nvSpPr>
        <p:spPr bwMode="auto">
          <a:xfrm>
            <a:off x="8634414" y="2360613"/>
            <a:ext cx="212725" cy="1238250"/>
          </a:xfrm>
          <a:custGeom>
            <a:avLst/>
            <a:gdLst>
              <a:gd name="T0" fmla="*/ 0 w 168"/>
              <a:gd name="T1" fmla="*/ 0 h 960"/>
              <a:gd name="T2" fmla="*/ 2147483646 w 168"/>
              <a:gd name="T3" fmla="*/ 2147483646 h 960"/>
              <a:gd name="T4" fmla="*/ 2147483646 w 168"/>
              <a:gd name="T5" fmla="*/ 2147483646 h 960"/>
              <a:gd name="T6" fmla="*/ 2147483646 w 168"/>
              <a:gd name="T7" fmla="*/ 2147483646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168"/>
              <a:gd name="T13" fmla="*/ 0 h 960"/>
              <a:gd name="T14" fmla="*/ 168 w 1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8" h="960">
                <a:moveTo>
                  <a:pt x="0" y="0"/>
                </a:moveTo>
                <a:cubicBezTo>
                  <a:pt x="60" y="132"/>
                  <a:pt x="120" y="264"/>
                  <a:pt x="144" y="384"/>
                </a:cubicBezTo>
                <a:cubicBezTo>
                  <a:pt x="168" y="504"/>
                  <a:pt x="160" y="624"/>
                  <a:pt x="144" y="720"/>
                </a:cubicBezTo>
                <a:cubicBezTo>
                  <a:pt x="128" y="816"/>
                  <a:pt x="88" y="888"/>
                  <a:pt x="4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70" name="Freeform 35"/>
          <p:cNvSpPr>
            <a:spLocks/>
          </p:cNvSpPr>
          <p:nvPr/>
        </p:nvSpPr>
        <p:spPr bwMode="auto">
          <a:xfrm>
            <a:off x="8558213" y="2497138"/>
            <a:ext cx="76200" cy="849312"/>
          </a:xfrm>
          <a:custGeom>
            <a:avLst/>
            <a:gdLst>
              <a:gd name="T0" fmla="*/ 0 w 48"/>
              <a:gd name="T1" fmla="*/ 0 h 528"/>
              <a:gd name="T2" fmla="*/ 2147483646 w 48"/>
              <a:gd name="T3" fmla="*/ 2147483646 h 528"/>
              <a:gd name="T4" fmla="*/ 0 w 48"/>
              <a:gd name="T5" fmla="*/ 2147483646 h 528"/>
              <a:gd name="T6" fmla="*/ 0 60000 65536"/>
              <a:gd name="T7" fmla="*/ 0 60000 65536"/>
              <a:gd name="T8" fmla="*/ 0 60000 65536"/>
              <a:gd name="T9" fmla="*/ 0 w 48"/>
              <a:gd name="T10" fmla="*/ 0 h 528"/>
              <a:gd name="T11" fmla="*/ 48 w 48"/>
              <a:gd name="T12" fmla="*/ 528 h 5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" h="528">
                <a:moveTo>
                  <a:pt x="0" y="0"/>
                </a:moveTo>
                <a:cubicBezTo>
                  <a:pt x="24" y="100"/>
                  <a:pt x="48" y="200"/>
                  <a:pt x="48" y="288"/>
                </a:cubicBezTo>
                <a:cubicBezTo>
                  <a:pt x="48" y="376"/>
                  <a:pt x="24" y="452"/>
                  <a:pt x="0" y="528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71" name="Object 36"/>
          <p:cNvGraphicFramePr>
            <a:graphicFrameLocks noGrp="1" noChangeAspect="1"/>
          </p:cNvGraphicFramePr>
          <p:nvPr>
            <p:ph idx="4294967295"/>
          </p:nvPr>
        </p:nvGraphicFramePr>
        <p:xfrm>
          <a:off x="7927976" y="3833814"/>
          <a:ext cx="3730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69" name="公式" r:id="rId27" imgW="126835" imgH="139518" progId="Equation.3">
                  <p:embed/>
                </p:oleObj>
              </mc:Choice>
              <mc:Fallback>
                <p:oleObj name="公式" r:id="rId2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7976" y="3833814"/>
                        <a:ext cx="373063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2" name="Picture 3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26" y="2781300"/>
            <a:ext cx="352425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4079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 autoUpdateAnimBg="0" advAuto="0"/>
      <p:bldP spid="83977" grpId="0" autoUpdateAnimBg="0"/>
      <p:bldP spid="8398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2133600" y="457201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两个问题的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共性：</a:t>
            </a:r>
          </a:p>
        </p:txBody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2514600" y="1066801"/>
            <a:ext cx="449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</a:rPr>
              <a:t>(1)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解决问题的步骤相同</a:t>
            </a: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2452495" y="2200930"/>
            <a:ext cx="4143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(2)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所求量的结构式相同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3124200" y="1625322"/>
            <a:ext cx="46955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“分割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近似求和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取极限”</a:t>
            </a: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6213652"/>
              </p:ext>
            </p:extLst>
          </p:nvPr>
        </p:nvGraphicFramePr>
        <p:xfrm>
          <a:off x="3846514" y="3295651"/>
          <a:ext cx="4189122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2" name="Equation" r:id="rId5" imgW="1514318" imgH="343019" progId="Equation.DSMT4">
                  <p:embed/>
                </p:oleObj>
              </mc:Choice>
              <mc:Fallback>
                <p:oleObj name="Equation" r:id="rId5" imgW="1514318" imgH="34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4" y="3295651"/>
                        <a:ext cx="4189122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123897"/>
              </p:ext>
            </p:extLst>
          </p:nvPr>
        </p:nvGraphicFramePr>
        <p:xfrm>
          <a:off x="3698323" y="4893697"/>
          <a:ext cx="3969181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7" imgW="1562010" imgH="343019" progId="Equation.DSMT4">
                  <p:embed/>
                </p:oleObj>
              </mc:Choice>
              <mc:Fallback>
                <p:oleObj name="Equation" r:id="rId7" imgW="1562010" imgH="34301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323" y="4893697"/>
                        <a:ext cx="3969181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124200" y="2779713"/>
            <a:ext cx="271099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曲顶柱体体积</a:t>
            </a:r>
            <a:r>
              <a:rPr lang="en-US" altLang="zh-CN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3124200" y="4426605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平面薄片的质量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26834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60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autoUpdateAnimBg="0" advAuto="0"/>
      <p:bldP spid="86019" grpId="0" autoUpdateAnimBg="0"/>
      <p:bldP spid="86020" grpId="0" autoUpdateAnimBg="0"/>
      <p:bldP spid="86021" grpId="0" build="p" autoUpdateAnimBg="0"/>
      <p:bldP spid="86024" grpId="0" build="p" autoUpdateAnimBg="0"/>
      <p:bldP spid="8602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74825" y="308768"/>
            <a:ext cx="3052907" cy="669926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二重积分的定义</a:t>
            </a: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774825" y="105251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定义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2855913" y="1106488"/>
          <a:ext cx="14462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Equation" r:id="rId4" imgW="552584" imgH="133337" progId="Equation.DSMT4">
                  <p:embed/>
                </p:oleObj>
              </mc:Choice>
              <mc:Fallback>
                <p:oleObj name="Equation" r:id="rId4" imgW="552584" imgH="13333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106488"/>
                        <a:ext cx="14462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811338" y="1628776"/>
            <a:ext cx="525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将区域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任意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分成</a:t>
            </a:r>
            <a:r>
              <a:rPr lang="zh-CN" altLang="en-US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个小区域</a:t>
            </a:r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"/>
              </p:ext>
            </p:extLst>
          </p:nvPr>
        </p:nvGraphicFramePr>
        <p:xfrm>
          <a:off x="6714330" y="1653992"/>
          <a:ext cx="2826834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Equation" r:id="rId6" imgW="1276216" imgH="219002" progId="Equation.DSMT4">
                  <p:embed/>
                </p:oleObj>
              </mc:Choice>
              <mc:Fallback>
                <p:oleObj name="Equation" r:id="rId6" imgW="1276216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330" y="1653992"/>
                        <a:ext cx="2826834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752600" y="21478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一点</a:t>
            </a:r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8689728"/>
              </p:ext>
            </p:extLst>
          </p:nvPr>
        </p:nvGraphicFramePr>
        <p:xfrm>
          <a:off x="2562226" y="2205039"/>
          <a:ext cx="1739899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Equation" r:id="rId8" imgW="838379" imgH="219002" progId="Equation.DSMT4">
                  <p:embed/>
                </p:oleObj>
              </mc:Choice>
              <mc:Fallback>
                <p:oleObj name="Equation" r:id="rId8" imgW="838379" imgH="21900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6" y="2205039"/>
                        <a:ext cx="1739899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Text Box 9"/>
          <p:cNvSpPr txBox="1">
            <a:spLocks noChangeArrowheads="1"/>
          </p:cNvSpPr>
          <p:nvPr/>
        </p:nvSpPr>
        <p:spPr bwMode="auto">
          <a:xfrm>
            <a:off x="1744006" y="2213665"/>
            <a:ext cx="892053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                    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</a:t>
            </a:r>
            <a:r>
              <a:rPr lang="zh-CN" altLang="en-US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                 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中最大直径 </a:t>
            </a:r>
            <a:r>
              <a:rPr lang="zh-CN" altLang="en-US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趋于零时，若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b="1" dirty="0">
              <a:solidFill>
                <a:schemeClr val="tx1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存在，则称此极限为函数在闭区域上的二重积分，也称</a:t>
            </a:r>
          </a:p>
        </p:txBody>
      </p:sp>
      <p:sp>
        <p:nvSpPr>
          <p:cNvPr id="88074" name="Text Box 10"/>
          <p:cNvSpPr txBox="1">
            <a:spLocks noChangeArrowheads="1"/>
          </p:cNvSpPr>
          <p:nvPr/>
        </p:nvSpPr>
        <p:spPr bwMode="auto">
          <a:xfrm>
            <a:off x="3097730" y="4469060"/>
            <a:ext cx="1243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可积</a:t>
            </a:r>
            <a:r>
              <a:rPr lang="zh-CN" altLang="en-US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b="1" dirty="0">
                <a:solidFill>
                  <a:schemeClr val="tx1"/>
                </a:solidFill>
                <a:ea typeface="楷体_GB2312" pitchFamily="49" charset="-122"/>
              </a:rPr>
              <a:t> 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759486"/>
              </p:ext>
            </p:extLst>
          </p:nvPr>
        </p:nvGraphicFramePr>
        <p:xfrm>
          <a:off x="1774824" y="4441611"/>
          <a:ext cx="1322906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4" name="Equation" r:id="rId10" imgW="457200" imgH="114340" progId="Equation.DSMT4">
                  <p:embed/>
                </p:oleObj>
              </mc:Choice>
              <mc:Fallback>
                <p:oleObj name="Equation" r:id="rId10" imgW="457200" imgH="1143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4" y="4441611"/>
                        <a:ext cx="1322906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0593724"/>
              </p:ext>
            </p:extLst>
          </p:nvPr>
        </p:nvGraphicFramePr>
        <p:xfrm>
          <a:off x="5663648" y="4434666"/>
          <a:ext cx="1733840" cy="84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5" name="Equation" r:id="rId12" imgW="901440" imgH="380880" progId="Equation.DSMT4">
                  <p:embed/>
                </p:oleObj>
              </mc:Choice>
              <mc:Fallback>
                <p:oleObj name="Equation" r:id="rId12" imgW="9014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648" y="4434666"/>
                        <a:ext cx="1733840" cy="84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4244253" y="1080019"/>
            <a:ext cx="65860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是定义在有界闭区域 </a:t>
            </a:r>
            <a:r>
              <a:rPr lang="en-US" altLang="zh-CN" b="1" i="1" dirty="0">
                <a:solidFill>
                  <a:schemeClr val="tx1"/>
                </a:solidFill>
                <a:ea typeface="楷体_GB2312" pitchFamily="49" charset="-122"/>
              </a:rPr>
              <a:t>D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上的有界函数 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1524001" y="-20005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4174485"/>
              </p:ext>
            </p:extLst>
          </p:nvPr>
        </p:nvGraphicFramePr>
        <p:xfrm>
          <a:off x="5111751" y="2245571"/>
          <a:ext cx="19685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6" name="Equation" r:id="rId14" imgW="1066800" imgH="228600" progId="Equation.DSMT4">
                  <p:embed/>
                </p:oleObj>
              </mc:Choice>
              <mc:Fallback>
                <p:oleObj name="Equation" r:id="rId14" imgW="10668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1" y="2245571"/>
                        <a:ext cx="19685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1524001" y="3120995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577791"/>
              </p:ext>
            </p:extLst>
          </p:nvPr>
        </p:nvGraphicFramePr>
        <p:xfrm>
          <a:off x="8834920" y="2275733"/>
          <a:ext cx="4254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公式" r:id="rId16" imgW="139579" imgH="177646" progId="Equation.3">
                  <p:embed/>
                </p:oleObj>
              </mc:Choice>
              <mc:Fallback>
                <p:oleObj name="公式" r:id="rId16" imgW="139579" imgH="1776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4920" y="2275733"/>
                        <a:ext cx="4254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1682459" y="3027178"/>
            <a:ext cx="1847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587165"/>
              </p:ext>
            </p:extLst>
          </p:nvPr>
        </p:nvGraphicFramePr>
        <p:xfrm>
          <a:off x="4145637" y="2790826"/>
          <a:ext cx="3168886" cy="103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Equation" r:id="rId18" imgW="1257300" imgH="431800" progId="Equation.DSMT4">
                  <p:embed/>
                </p:oleObj>
              </mc:Choice>
              <mc:Fallback>
                <p:oleObj name="Equation" r:id="rId18" imgW="1257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5637" y="2790826"/>
                        <a:ext cx="3168886" cy="103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9418638" y="1666692"/>
            <a:ext cx="9001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任取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432175" y="5310276"/>
            <a:ext cx="4943474" cy="1031876"/>
            <a:chOff x="1455" y="3168"/>
            <a:chExt cx="3114" cy="650"/>
          </a:xfrm>
        </p:grpSpPr>
        <p:graphicFrame>
          <p:nvGraphicFramePr>
            <p:cNvPr id="18457" name="Object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724879"/>
                </p:ext>
              </p:extLst>
            </p:nvPr>
          </p:nvGraphicFramePr>
          <p:xfrm>
            <a:off x="2740" y="3168"/>
            <a:ext cx="1829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9" name="Equation" r:id="rId20" imgW="1257300" imgH="431800" progId="Equation.DSMT4">
                    <p:embed/>
                  </p:oleObj>
                </mc:Choice>
                <mc:Fallback>
                  <p:oleObj name="Equation" r:id="rId20" imgW="12573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3168"/>
                          <a:ext cx="1829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8" name="Object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387999"/>
                </p:ext>
              </p:extLst>
            </p:nvPr>
          </p:nvGraphicFramePr>
          <p:xfrm>
            <a:off x="1455" y="3262"/>
            <a:ext cx="1222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20" name="Equation" r:id="rId22" imgW="1028520" imgH="380880" progId="Equation.DSMT4">
                    <p:embed/>
                  </p:oleObj>
                </mc:Choice>
                <mc:Fallback>
                  <p:oleObj name="Equation" r:id="rId22" imgW="1028520" imgH="380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grayscl/>
                          <a:biLevel thresh="50000"/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5" y="3262"/>
                          <a:ext cx="1222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88" name="Text Box 24"/>
          <p:cNvSpPr txBox="1">
            <a:spLocks noChangeArrowheads="1"/>
          </p:cNvSpPr>
          <p:nvPr/>
        </p:nvSpPr>
        <p:spPr bwMode="auto">
          <a:xfrm>
            <a:off x="1811338" y="5199945"/>
            <a:ext cx="971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即有</a:t>
            </a:r>
          </a:p>
        </p:txBody>
      </p:sp>
      <p:graphicFrame>
        <p:nvGraphicFramePr>
          <p:cNvPr id="2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107462"/>
              </p:ext>
            </p:extLst>
          </p:nvPr>
        </p:nvGraphicFramePr>
        <p:xfrm>
          <a:off x="7870000" y="4440666"/>
          <a:ext cx="1856421" cy="653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1" name="Equation" r:id="rId24" imgW="977760" imgH="304560" progId="Equation.DSMT4">
                  <p:embed/>
                </p:oleObj>
              </mc:Choice>
              <mc:Fallback>
                <p:oleObj name="Equation" r:id="rId24" imgW="9777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0000" y="4440666"/>
                        <a:ext cx="1856421" cy="653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397488" y="4488295"/>
            <a:ext cx="542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kumimoji="1" sz="28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kumimoji="1" sz="24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99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tx1"/>
                </a:solidFill>
                <a:ea typeface="宋体" panose="02010600030101010101" pitchFamily="2" charset="-122"/>
              </a:rPr>
              <a:t>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7B15C9-1C29-4CB2-9450-F0772569A87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302125" y="4453543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并记作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759392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8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0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80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8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88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 autoUpdateAnimBg="0"/>
      <p:bldP spid="88069" grpId="0" build="p" autoUpdateAnimBg="0"/>
      <p:bldP spid="88071" grpId="0" build="p" autoUpdateAnimBg="0"/>
      <p:bldP spid="88073" grpId="0" build="p" autoUpdateAnimBg="0"/>
      <p:bldP spid="88074" grpId="0" build="p" autoUpdateAnimBg="0" advAuto="0"/>
      <p:bldP spid="88077" grpId="0" build="p" autoUpdateAnimBg="0" advAuto="0"/>
      <p:bldP spid="88084" grpId="0"/>
      <p:bldP spid="88088" grpId="0"/>
      <p:bldP spid="3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HASREMARK" val="False"/>
  <p:tag name="PROBLEMSCORE" val="1.0"/>
  <p:tag name="PROBLEMBLANK" val="[{&quot;num&quot;:1,&quot;caseSensitive&quot;:false,&quot;fuzzyMatch&quot;:false,&quot;Score&quot;:1.0,&quot;answers&quot;:[&quot;(a+b)/2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4123</TotalTime>
  <Words>813</Words>
  <Application>Microsoft Office PowerPoint</Application>
  <PresentationFormat>宽屏</PresentationFormat>
  <Paragraphs>226</Paragraphs>
  <Slides>32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6" baseType="lpstr">
      <vt:lpstr>Microsoft Yahei</vt:lpstr>
      <vt:lpstr>仿宋_GB2312</vt:lpstr>
      <vt:lpstr>黑体</vt:lpstr>
      <vt:lpstr>华文行楷</vt:lpstr>
      <vt:lpstr>楷体_GB2312</vt:lpstr>
      <vt:lpstr>宋体</vt:lpstr>
      <vt:lpstr>Arial</vt:lpstr>
      <vt:lpstr>Calibri</vt:lpstr>
      <vt:lpstr>Calibri Light</vt:lpstr>
      <vt:lpstr>Symbol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1.2.二重积分的概念</vt:lpstr>
      <vt:lpstr>PowerPoint 演示文稿</vt:lpstr>
      <vt:lpstr>PowerPoint 演示文稿</vt:lpstr>
      <vt:lpstr>2. 平面薄片的质量 </vt:lpstr>
      <vt:lpstr>PowerPoint 演示文稿</vt:lpstr>
      <vt:lpstr>PowerPoint 演示文稿</vt:lpstr>
      <vt:lpstr>二重积分的定义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三、二重积分的性质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  比较下列积分的大小:</vt:lpstr>
      <vt:lpstr>        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ZWZ</cp:lastModifiedBy>
  <cp:revision>48</cp:revision>
  <dcterms:created xsi:type="dcterms:W3CDTF">2020-02-20T12:10:51Z</dcterms:created>
  <dcterms:modified xsi:type="dcterms:W3CDTF">2024-03-16T01:16:42Z</dcterms:modified>
</cp:coreProperties>
</file>