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305" r:id="rId15"/>
    <p:sldId id="307" r:id="rId16"/>
    <p:sldId id="310" r:id="rId17"/>
    <p:sldId id="311" r:id="rId18"/>
    <p:sldId id="308" r:id="rId19"/>
    <p:sldId id="309" r:id="rId20"/>
    <p:sldId id="271" r:id="rId21"/>
    <p:sldId id="272" r:id="rId22"/>
    <p:sldId id="273" r:id="rId23"/>
    <p:sldId id="274" r:id="rId24"/>
    <p:sldId id="276" r:id="rId25"/>
    <p:sldId id="302" r:id="rId26"/>
    <p:sldId id="277" r:id="rId27"/>
    <p:sldId id="296" r:id="rId28"/>
    <p:sldId id="298" r:id="rId29"/>
    <p:sldId id="299" r:id="rId30"/>
    <p:sldId id="300" r:id="rId31"/>
    <p:sldId id="303" r:id="rId32"/>
    <p:sldId id="304" r:id="rId33"/>
    <p:sldId id="27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464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3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e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wmf"/><Relationship Id="rId18" Type="http://schemas.openxmlformats.org/officeDocument/2006/relationships/image" Target="../media/image13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29.png"/><Relationship Id="rId17" Type="http://schemas.openxmlformats.org/officeDocument/2006/relationships/image" Target="../media/image134.wmf"/><Relationship Id="rId2" Type="http://schemas.openxmlformats.org/officeDocument/2006/relationships/image" Target="../media/image119.wmf"/><Relationship Id="rId16" Type="http://schemas.openxmlformats.org/officeDocument/2006/relationships/image" Target="../media/image133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5" Type="http://schemas.openxmlformats.org/officeDocument/2006/relationships/image" Target="../media/image132.wmf"/><Relationship Id="rId10" Type="http://schemas.openxmlformats.org/officeDocument/2006/relationships/image" Target="../media/image127.png"/><Relationship Id="rId4" Type="http://schemas.openxmlformats.org/officeDocument/2006/relationships/image" Target="../media/image121.wmf"/><Relationship Id="rId9" Type="http://schemas.openxmlformats.org/officeDocument/2006/relationships/image" Target="../media/image126.wmf"/><Relationship Id="rId14" Type="http://schemas.openxmlformats.org/officeDocument/2006/relationships/image" Target="../media/image131.png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e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10" Type="http://schemas.openxmlformats.org/officeDocument/2006/relationships/image" Target="../media/image163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image" Target="../media/image176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12" Type="http://schemas.openxmlformats.org/officeDocument/2006/relationships/image" Target="../media/image175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4.wmf"/><Relationship Id="rId5" Type="http://schemas.openxmlformats.org/officeDocument/2006/relationships/image" Target="../media/image168.wmf"/><Relationship Id="rId10" Type="http://schemas.openxmlformats.org/officeDocument/2006/relationships/image" Target="../media/image173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image" Target="../media/image213.emf"/><Relationship Id="rId7" Type="http://schemas.openxmlformats.org/officeDocument/2006/relationships/image" Target="../media/image217.wmf"/><Relationship Id="rId12" Type="http://schemas.openxmlformats.org/officeDocument/2006/relationships/image" Target="../media/image222.wmf"/><Relationship Id="rId2" Type="http://schemas.openxmlformats.org/officeDocument/2006/relationships/image" Target="../media/image212.emf"/><Relationship Id="rId1" Type="http://schemas.openxmlformats.org/officeDocument/2006/relationships/image" Target="../media/image211.png"/><Relationship Id="rId6" Type="http://schemas.openxmlformats.org/officeDocument/2006/relationships/image" Target="../media/image216.wmf"/><Relationship Id="rId11" Type="http://schemas.openxmlformats.org/officeDocument/2006/relationships/image" Target="../media/image221.wmf"/><Relationship Id="rId5" Type="http://schemas.openxmlformats.org/officeDocument/2006/relationships/image" Target="../media/image215.wmf"/><Relationship Id="rId10" Type="http://schemas.openxmlformats.org/officeDocument/2006/relationships/image" Target="../media/image220.wmf"/><Relationship Id="rId4" Type="http://schemas.openxmlformats.org/officeDocument/2006/relationships/image" Target="../media/image214.wmf"/><Relationship Id="rId9" Type="http://schemas.openxmlformats.org/officeDocument/2006/relationships/image" Target="../media/image21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13" Type="http://schemas.openxmlformats.org/officeDocument/2006/relationships/image" Target="../media/image235.png"/><Relationship Id="rId3" Type="http://schemas.openxmlformats.org/officeDocument/2006/relationships/image" Target="../media/image225.wmf"/><Relationship Id="rId7" Type="http://schemas.openxmlformats.org/officeDocument/2006/relationships/image" Target="../media/image229.wmf"/><Relationship Id="rId12" Type="http://schemas.openxmlformats.org/officeDocument/2006/relationships/image" Target="../media/image234.png"/><Relationship Id="rId2" Type="http://schemas.openxmlformats.org/officeDocument/2006/relationships/image" Target="../media/image224.wmf"/><Relationship Id="rId16" Type="http://schemas.openxmlformats.org/officeDocument/2006/relationships/image" Target="../media/image238.wmf"/><Relationship Id="rId1" Type="http://schemas.openxmlformats.org/officeDocument/2006/relationships/image" Target="../media/image223.wmf"/><Relationship Id="rId6" Type="http://schemas.openxmlformats.org/officeDocument/2006/relationships/image" Target="../media/image228.wmf"/><Relationship Id="rId11" Type="http://schemas.openxmlformats.org/officeDocument/2006/relationships/image" Target="../media/image233.wmf"/><Relationship Id="rId5" Type="http://schemas.openxmlformats.org/officeDocument/2006/relationships/image" Target="../media/image227.wmf"/><Relationship Id="rId15" Type="http://schemas.openxmlformats.org/officeDocument/2006/relationships/image" Target="../media/image237.wmf"/><Relationship Id="rId10" Type="http://schemas.openxmlformats.org/officeDocument/2006/relationships/image" Target="../media/image232.wmf"/><Relationship Id="rId4" Type="http://schemas.openxmlformats.org/officeDocument/2006/relationships/image" Target="../media/image226.wmf"/><Relationship Id="rId9" Type="http://schemas.openxmlformats.org/officeDocument/2006/relationships/image" Target="../media/image231.wmf"/><Relationship Id="rId14" Type="http://schemas.openxmlformats.org/officeDocument/2006/relationships/image" Target="../media/image23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17" Type="http://schemas.openxmlformats.org/officeDocument/2006/relationships/image" Target="../media/image30.emf"/><Relationship Id="rId2" Type="http://schemas.openxmlformats.org/officeDocument/2006/relationships/image" Target="../media/image15.wmf"/><Relationship Id="rId16" Type="http://schemas.openxmlformats.org/officeDocument/2006/relationships/image" Target="../media/image29.e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28.e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3" Type="http://schemas.openxmlformats.org/officeDocument/2006/relationships/image" Target="../media/image241.wmf"/><Relationship Id="rId7" Type="http://schemas.openxmlformats.org/officeDocument/2006/relationships/image" Target="../media/image245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10" Type="http://schemas.openxmlformats.org/officeDocument/2006/relationships/image" Target="../media/image248.wmf"/><Relationship Id="rId4" Type="http://schemas.openxmlformats.org/officeDocument/2006/relationships/image" Target="../media/image242.wmf"/><Relationship Id="rId9" Type="http://schemas.openxmlformats.org/officeDocument/2006/relationships/image" Target="../media/image24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image" Target="../media/image251.wmf"/><Relationship Id="rId7" Type="http://schemas.openxmlformats.org/officeDocument/2006/relationships/image" Target="../media/image255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Relationship Id="rId9" Type="http://schemas.openxmlformats.org/officeDocument/2006/relationships/image" Target="../media/image25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260.emf"/><Relationship Id="rId7" Type="http://schemas.openxmlformats.org/officeDocument/2006/relationships/image" Target="../media/image263.wmf"/><Relationship Id="rId12" Type="http://schemas.openxmlformats.org/officeDocument/2006/relationships/image" Target="../media/image267.wmf"/><Relationship Id="rId2" Type="http://schemas.openxmlformats.org/officeDocument/2006/relationships/image" Target="../media/image259.emf"/><Relationship Id="rId1" Type="http://schemas.openxmlformats.org/officeDocument/2006/relationships/image" Target="../media/image258.wmf"/><Relationship Id="rId6" Type="http://schemas.openxmlformats.org/officeDocument/2006/relationships/image" Target="../media/image79.wmf"/><Relationship Id="rId11" Type="http://schemas.openxmlformats.org/officeDocument/2006/relationships/image" Target="../media/image266.wmf"/><Relationship Id="rId5" Type="http://schemas.openxmlformats.org/officeDocument/2006/relationships/image" Target="../media/image262.emf"/><Relationship Id="rId10" Type="http://schemas.openxmlformats.org/officeDocument/2006/relationships/image" Target="../media/image265.wmf"/><Relationship Id="rId4" Type="http://schemas.openxmlformats.org/officeDocument/2006/relationships/image" Target="../media/image261.emf"/><Relationship Id="rId9" Type="http://schemas.openxmlformats.org/officeDocument/2006/relationships/image" Target="../media/image26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13" Type="http://schemas.openxmlformats.org/officeDocument/2006/relationships/image" Target="../media/image281.wmf"/><Relationship Id="rId3" Type="http://schemas.openxmlformats.org/officeDocument/2006/relationships/image" Target="../media/image271.wmf"/><Relationship Id="rId7" Type="http://schemas.openxmlformats.org/officeDocument/2006/relationships/image" Target="../media/image275.emf"/><Relationship Id="rId12" Type="http://schemas.openxmlformats.org/officeDocument/2006/relationships/image" Target="../media/image280.wmf"/><Relationship Id="rId2" Type="http://schemas.openxmlformats.org/officeDocument/2006/relationships/image" Target="../media/image270.wmf"/><Relationship Id="rId1" Type="http://schemas.openxmlformats.org/officeDocument/2006/relationships/image" Target="../media/image269.wmf"/><Relationship Id="rId6" Type="http://schemas.openxmlformats.org/officeDocument/2006/relationships/image" Target="../media/image274.wmf"/><Relationship Id="rId11" Type="http://schemas.openxmlformats.org/officeDocument/2006/relationships/image" Target="../media/image279.wmf"/><Relationship Id="rId5" Type="http://schemas.openxmlformats.org/officeDocument/2006/relationships/image" Target="../media/image273.png"/><Relationship Id="rId10" Type="http://schemas.openxmlformats.org/officeDocument/2006/relationships/image" Target="../media/image278.wmf"/><Relationship Id="rId4" Type="http://schemas.openxmlformats.org/officeDocument/2006/relationships/image" Target="../media/image272.wmf"/><Relationship Id="rId9" Type="http://schemas.openxmlformats.org/officeDocument/2006/relationships/image" Target="../media/image27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image" Target="../media/image294.wmf"/><Relationship Id="rId3" Type="http://schemas.openxmlformats.org/officeDocument/2006/relationships/image" Target="../media/image284.wmf"/><Relationship Id="rId7" Type="http://schemas.openxmlformats.org/officeDocument/2006/relationships/image" Target="../media/image288.wmf"/><Relationship Id="rId12" Type="http://schemas.openxmlformats.org/officeDocument/2006/relationships/image" Target="../media/image293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Relationship Id="rId6" Type="http://schemas.openxmlformats.org/officeDocument/2006/relationships/image" Target="../media/image287.wmf"/><Relationship Id="rId11" Type="http://schemas.openxmlformats.org/officeDocument/2006/relationships/image" Target="../media/image292.wmf"/><Relationship Id="rId5" Type="http://schemas.openxmlformats.org/officeDocument/2006/relationships/image" Target="../media/image286.wmf"/><Relationship Id="rId10" Type="http://schemas.openxmlformats.org/officeDocument/2006/relationships/image" Target="../media/image291.wmf"/><Relationship Id="rId4" Type="http://schemas.openxmlformats.org/officeDocument/2006/relationships/image" Target="../media/image285.wmf"/><Relationship Id="rId9" Type="http://schemas.openxmlformats.org/officeDocument/2006/relationships/image" Target="../media/image29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emf"/><Relationship Id="rId2" Type="http://schemas.openxmlformats.org/officeDocument/2006/relationships/image" Target="../media/image296.png"/><Relationship Id="rId1" Type="http://schemas.openxmlformats.org/officeDocument/2006/relationships/image" Target="../media/image295.wmf"/><Relationship Id="rId5" Type="http://schemas.openxmlformats.org/officeDocument/2006/relationships/image" Target="../media/image299.wmf"/><Relationship Id="rId4" Type="http://schemas.openxmlformats.org/officeDocument/2006/relationships/image" Target="../media/image298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image" Target="../media/image302.wmf"/><Relationship Id="rId7" Type="http://schemas.openxmlformats.org/officeDocument/2006/relationships/image" Target="../media/image306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Relationship Id="rId9" Type="http://schemas.openxmlformats.org/officeDocument/2006/relationships/image" Target="../media/image30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3" Type="http://schemas.openxmlformats.org/officeDocument/2006/relationships/image" Target="../media/image311.wmf"/><Relationship Id="rId7" Type="http://schemas.openxmlformats.org/officeDocument/2006/relationships/image" Target="../media/image315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Relationship Id="rId6" Type="http://schemas.openxmlformats.org/officeDocument/2006/relationships/image" Target="../media/image314.wmf"/><Relationship Id="rId5" Type="http://schemas.openxmlformats.org/officeDocument/2006/relationships/image" Target="../media/image313.wmf"/><Relationship Id="rId10" Type="http://schemas.openxmlformats.org/officeDocument/2006/relationships/image" Target="../media/image318.wmf"/><Relationship Id="rId4" Type="http://schemas.openxmlformats.org/officeDocument/2006/relationships/image" Target="../media/image312.wmf"/><Relationship Id="rId9" Type="http://schemas.openxmlformats.org/officeDocument/2006/relationships/image" Target="../media/image31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3" Type="http://schemas.openxmlformats.org/officeDocument/2006/relationships/image" Target="../media/image321.wmf"/><Relationship Id="rId7" Type="http://schemas.openxmlformats.org/officeDocument/2006/relationships/image" Target="../media/image325.wmf"/><Relationship Id="rId2" Type="http://schemas.openxmlformats.org/officeDocument/2006/relationships/image" Target="../media/image320.wmf"/><Relationship Id="rId1" Type="http://schemas.openxmlformats.org/officeDocument/2006/relationships/image" Target="../media/image319.wmf"/><Relationship Id="rId6" Type="http://schemas.openxmlformats.org/officeDocument/2006/relationships/image" Target="../media/image324.wmf"/><Relationship Id="rId5" Type="http://schemas.openxmlformats.org/officeDocument/2006/relationships/image" Target="../media/image323.wmf"/><Relationship Id="rId4" Type="http://schemas.openxmlformats.org/officeDocument/2006/relationships/image" Target="../media/image32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3" Type="http://schemas.openxmlformats.org/officeDocument/2006/relationships/image" Target="../media/image313.wmf"/><Relationship Id="rId7" Type="http://schemas.openxmlformats.org/officeDocument/2006/relationships/image" Target="../media/image331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Relationship Id="rId6" Type="http://schemas.openxmlformats.org/officeDocument/2006/relationships/image" Target="../media/image330.wmf"/><Relationship Id="rId11" Type="http://schemas.openxmlformats.org/officeDocument/2006/relationships/image" Target="../media/image335.wmf"/><Relationship Id="rId5" Type="http://schemas.openxmlformats.org/officeDocument/2006/relationships/image" Target="../media/image329.wmf"/><Relationship Id="rId10" Type="http://schemas.openxmlformats.org/officeDocument/2006/relationships/image" Target="../media/image334.wmf"/><Relationship Id="rId4" Type="http://schemas.openxmlformats.org/officeDocument/2006/relationships/image" Target="../media/image314.wmf"/><Relationship Id="rId9" Type="http://schemas.openxmlformats.org/officeDocument/2006/relationships/image" Target="../media/image33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3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34.emf"/><Relationship Id="rId5" Type="http://schemas.openxmlformats.org/officeDocument/2006/relationships/image" Target="../media/image18.wmf"/><Relationship Id="rId10" Type="http://schemas.openxmlformats.org/officeDocument/2006/relationships/image" Target="../media/image33.emf"/><Relationship Id="rId4" Type="http://schemas.openxmlformats.org/officeDocument/2006/relationships/image" Target="../media/image17.wmf"/><Relationship Id="rId9" Type="http://schemas.openxmlformats.org/officeDocument/2006/relationships/image" Target="../media/image3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3" Type="http://schemas.openxmlformats.org/officeDocument/2006/relationships/image" Target="../media/image313.wmf"/><Relationship Id="rId7" Type="http://schemas.openxmlformats.org/officeDocument/2006/relationships/image" Target="../media/image340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10" Type="http://schemas.openxmlformats.org/officeDocument/2006/relationships/image" Target="../media/image343.wmf"/><Relationship Id="rId4" Type="http://schemas.openxmlformats.org/officeDocument/2006/relationships/image" Target="../media/image314.wmf"/><Relationship Id="rId9" Type="http://schemas.openxmlformats.org/officeDocument/2006/relationships/image" Target="../media/image34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wmf"/><Relationship Id="rId3" Type="http://schemas.openxmlformats.org/officeDocument/2006/relationships/image" Target="../media/image346.wmf"/><Relationship Id="rId7" Type="http://schemas.openxmlformats.org/officeDocument/2006/relationships/image" Target="../media/image350.w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Relationship Id="rId6" Type="http://schemas.openxmlformats.org/officeDocument/2006/relationships/image" Target="../media/image349.wmf"/><Relationship Id="rId5" Type="http://schemas.openxmlformats.org/officeDocument/2006/relationships/image" Target="../media/image348.wmf"/><Relationship Id="rId10" Type="http://schemas.openxmlformats.org/officeDocument/2006/relationships/image" Target="../media/image353.wmf"/><Relationship Id="rId4" Type="http://schemas.openxmlformats.org/officeDocument/2006/relationships/image" Target="../media/image347.wmf"/><Relationship Id="rId9" Type="http://schemas.openxmlformats.org/officeDocument/2006/relationships/image" Target="../media/image35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" Type="http://schemas.openxmlformats.org/officeDocument/2006/relationships/image" Target="../media/image354.wmf"/><Relationship Id="rId4" Type="http://schemas.openxmlformats.org/officeDocument/2006/relationships/image" Target="../media/image35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7.wmf"/><Relationship Id="rId7" Type="http://schemas.openxmlformats.org/officeDocument/2006/relationships/image" Target="../media/image15.wmf"/><Relationship Id="rId12" Type="http://schemas.openxmlformats.org/officeDocument/2006/relationships/image" Target="../media/image44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16.wmf"/><Relationship Id="rId11" Type="http://schemas.openxmlformats.org/officeDocument/2006/relationships/image" Target="../media/image43.wmf"/><Relationship Id="rId5" Type="http://schemas.openxmlformats.org/officeDocument/2006/relationships/image" Target="../media/image39.wmf"/><Relationship Id="rId10" Type="http://schemas.openxmlformats.org/officeDocument/2006/relationships/image" Target="../media/image42.wmf"/><Relationship Id="rId4" Type="http://schemas.openxmlformats.org/officeDocument/2006/relationships/image" Target="../media/image38.png"/><Relationship Id="rId9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15.wmf"/><Relationship Id="rId7" Type="http://schemas.openxmlformats.org/officeDocument/2006/relationships/image" Target="../media/image49.wmf"/><Relationship Id="rId2" Type="http://schemas.openxmlformats.org/officeDocument/2006/relationships/image" Target="../media/image46.wmf"/><Relationship Id="rId1" Type="http://schemas.openxmlformats.org/officeDocument/2006/relationships/image" Target="../media/image45.png"/><Relationship Id="rId6" Type="http://schemas.openxmlformats.org/officeDocument/2006/relationships/image" Target="../media/image48.wmf"/><Relationship Id="rId11" Type="http://schemas.openxmlformats.org/officeDocument/2006/relationships/image" Target="../media/image52.wmf"/><Relationship Id="rId5" Type="http://schemas.openxmlformats.org/officeDocument/2006/relationships/image" Target="../media/image47.wmf"/><Relationship Id="rId10" Type="http://schemas.openxmlformats.org/officeDocument/2006/relationships/image" Target="../media/image51.wmf"/><Relationship Id="rId4" Type="http://schemas.openxmlformats.org/officeDocument/2006/relationships/image" Target="../media/image16.wmf"/><Relationship Id="rId9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4.wmf"/><Relationship Id="rId7" Type="http://schemas.openxmlformats.org/officeDocument/2006/relationships/image" Target="../media/image57.wmf"/><Relationship Id="rId2" Type="http://schemas.openxmlformats.org/officeDocument/2006/relationships/image" Target="../media/image53.wmf"/><Relationship Id="rId1" Type="http://schemas.openxmlformats.org/officeDocument/2006/relationships/image" Target="../media/image42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0.wmf"/><Relationship Id="rId9" Type="http://schemas.openxmlformats.org/officeDocument/2006/relationships/image" Target="../media/image5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7.wmf"/><Relationship Id="rId12" Type="http://schemas.openxmlformats.org/officeDocument/2006/relationships/image" Target="../media/image72.emf"/><Relationship Id="rId2" Type="http://schemas.openxmlformats.org/officeDocument/2006/relationships/image" Target="../media/image62.wmf"/><Relationship Id="rId1" Type="http://schemas.openxmlformats.org/officeDocument/2006/relationships/image" Target="../media/image61.e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emf"/><Relationship Id="rId18" Type="http://schemas.openxmlformats.org/officeDocument/2006/relationships/image" Target="../media/image90.wmf"/><Relationship Id="rId26" Type="http://schemas.openxmlformats.org/officeDocument/2006/relationships/image" Target="../media/image98.emf"/><Relationship Id="rId3" Type="http://schemas.openxmlformats.org/officeDocument/2006/relationships/image" Target="../media/image75.emf"/><Relationship Id="rId21" Type="http://schemas.openxmlformats.org/officeDocument/2006/relationships/image" Target="../media/image93.wmf"/><Relationship Id="rId7" Type="http://schemas.openxmlformats.org/officeDocument/2006/relationships/image" Target="../media/image79.wmf"/><Relationship Id="rId12" Type="http://schemas.openxmlformats.org/officeDocument/2006/relationships/image" Target="../media/image84.emf"/><Relationship Id="rId17" Type="http://schemas.openxmlformats.org/officeDocument/2006/relationships/image" Target="../media/image89.wmf"/><Relationship Id="rId25" Type="http://schemas.openxmlformats.org/officeDocument/2006/relationships/image" Target="../media/image97.emf"/><Relationship Id="rId2" Type="http://schemas.openxmlformats.org/officeDocument/2006/relationships/image" Target="../media/image74.emf"/><Relationship Id="rId16" Type="http://schemas.openxmlformats.org/officeDocument/2006/relationships/image" Target="../media/image88.wmf"/><Relationship Id="rId20" Type="http://schemas.openxmlformats.org/officeDocument/2006/relationships/image" Target="../media/image92.e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11" Type="http://schemas.openxmlformats.org/officeDocument/2006/relationships/image" Target="../media/image83.emf"/><Relationship Id="rId24" Type="http://schemas.openxmlformats.org/officeDocument/2006/relationships/image" Target="../media/image96.wmf"/><Relationship Id="rId5" Type="http://schemas.openxmlformats.org/officeDocument/2006/relationships/image" Target="../media/image77.emf"/><Relationship Id="rId15" Type="http://schemas.openxmlformats.org/officeDocument/2006/relationships/image" Target="../media/image87.wmf"/><Relationship Id="rId23" Type="http://schemas.openxmlformats.org/officeDocument/2006/relationships/image" Target="../media/image95.wmf"/><Relationship Id="rId28" Type="http://schemas.openxmlformats.org/officeDocument/2006/relationships/image" Target="../media/image100.wmf"/><Relationship Id="rId10" Type="http://schemas.openxmlformats.org/officeDocument/2006/relationships/image" Target="../media/image82.emf"/><Relationship Id="rId19" Type="http://schemas.openxmlformats.org/officeDocument/2006/relationships/image" Target="../media/image91.emf"/><Relationship Id="rId4" Type="http://schemas.openxmlformats.org/officeDocument/2006/relationships/image" Target="../media/image76.emf"/><Relationship Id="rId9" Type="http://schemas.openxmlformats.org/officeDocument/2006/relationships/image" Target="../media/image81.wmf"/><Relationship Id="rId14" Type="http://schemas.openxmlformats.org/officeDocument/2006/relationships/image" Target="../media/image86.wmf"/><Relationship Id="rId22" Type="http://schemas.openxmlformats.org/officeDocument/2006/relationships/image" Target="../media/image94.wmf"/><Relationship Id="rId27" Type="http://schemas.openxmlformats.org/officeDocument/2006/relationships/image" Target="../media/image9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47309-7E3A-47A4-91B1-06058BB4C888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DF42D-A96D-4D12-97D6-70F98174E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0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487491-586C-4CE0-B768-7D356C794AA3}" type="slidenum">
              <a:rPr lang="en-US" altLang="zh-CN" sz="1200" smtClean="0"/>
              <a:pPr/>
              <a:t>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7517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DF42D-A96D-4D12-97D6-70F98174ED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4EAF-A8F9-4CC5-9609-DD705A2CB4B0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3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5F5B-07D6-4A67-8954-F498EE4EA4AC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39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31BB-5EBF-4A4E-B349-018506CBD454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7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3364119"/>
      </p:ext>
    </p:extLst>
  </p:cSld>
  <p:clrMapOvr>
    <a:masterClrMapping/>
  </p:clrMapOvr>
  <p:transition spd="med"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57B4-69A6-43D5-BC89-9211A94A1703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903C-BC8E-416C-A2B3-41F4CE907110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2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E36CF-A596-4921-99AE-33A4A94C7B57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7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7237-14AB-49DD-8F60-BA95E4936893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8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339F-9E12-461E-9403-D2C99F4E1A66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0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CB2B-6988-432A-939E-2DFA004B4C76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4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F426-9331-47F0-95A9-3BDBE79ED158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4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2183-D721-4A94-800F-E9A59E1EDC54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8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E5BA9-C9A9-44F1-8D2E-0BFB6ADEB218}" type="datetime1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D3D3-E7A1-42E7-84BA-D984C6BBC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7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7.bin"/><Relationship Id="rId3" Type="http://schemas.openxmlformats.org/officeDocument/2006/relationships/image" Target="../media/image11.png"/><Relationship Id="rId21" Type="http://schemas.openxmlformats.org/officeDocument/2006/relationships/image" Target="../media/image8.wmf"/><Relationship Id="rId7" Type="http://schemas.openxmlformats.org/officeDocument/2006/relationships/image" Target="../media/image2.wmf"/><Relationship Id="rId12" Type="http://schemas.openxmlformats.org/officeDocument/2006/relationships/image" Target="../media/image12.wmf"/><Relationship Id="rId17" Type="http://schemas.openxmlformats.org/officeDocument/2006/relationships/image" Target="../media/image6.wmf"/><Relationship Id="rId25" Type="http://schemas.openxmlformats.org/officeDocument/2006/relationships/image" Target="../media/image1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0.bin"/><Relationship Id="rId5" Type="http://schemas.openxmlformats.org/officeDocument/2006/relationships/image" Target="../media/image1.wmf"/><Relationship Id="rId15" Type="http://schemas.openxmlformats.org/officeDocument/2006/relationships/image" Target="../media/image5.wmf"/><Relationship Id="rId23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17.wmf"/><Relationship Id="rId3" Type="http://schemas.openxmlformats.org/officeDocument/2006/relationships/image" Target="../media/image11.png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16.wmf"/><Relationship Id="rId5" Type="http://schemas.openxmlformats.org/officeDocument/2006/relationships/image" Target="../media/image113.e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22.wmf"/><Relationship Id="rId18" Type="http://schemas.openxmlformats.org/officeDocument/2006/relationships/oleObject" Target="../embeddings/oleObject138.bin"/><Relationship Id="rId26" Type="http://schemas.openxmlformats.org/officeDocument/2006/relationships/oleObject" Target="../embeddings/oleObject142.bin"/><Relationship Id="rId39" Type="http://schemas.openxmlformats.org/officeDocument/2006/relationships/oleObject" Target="../embeddings/oleObject150.bin"/><Relationship Id="rId3" Type="http://schemas.openxmlformats.org/officeDocument/2006/relationships/image" Target="../media/image11.png"/><Relationship Id="rId21" Type="http://schemas.openxmlformats.org/officeDocument/2006/relationships/image" Target="../media/image126.wmf"/><Relationship Id="rId34" Type="http://schemas.openxmlformats.org/officeDocument/2006/relationships/oleObject" Target="../embeddings/oleObject147.bin"/><Relationship Id="rId42" Type="http://schemas.openxmlformats.org/officeDocument/2006/relationships/image" Target="../media/image135.wmf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24.wmf"/><Relationship Id="rId25" Type="http://schemas.openxmlformats.org/officeDocument/2006/relationships/image" Target="../media/image128.wmf"/><Relationship Id="rId33" Type="http://schemas.openxmlformats.org/officeDocument/2006/relationships/oleObject" Target="../embeddings/oleObject146.bin"/><Relationship Id="rId38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9.bin"/><Relationship Id="rId29" Type="http://schemas.openxmlformats.org/officeDocument/2006/relationships/image" Target="../media/image130.wmf"/><Relationship Id="rId41" Type="http://schemas.openxmlformats.org/officeDocument/2006/relationships/oleObject" Target="../embeddings/oleObject15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21.wmf"/><Relationship Id="rId24" Type="http://schemas.openxmlformats.org/officeDocument/2006/relationships/oleObject" Target="../embeddings/oleObject141.bin"/><Relationship Id="rId32" Type="http://schemas.openxmlformats.org/officeDocument/2006/relationships/oleObject" Target="../embeddings/oleObject145.bin"/><Relationship Id="rId37" Type="http://schemas.openxmlformats.org/officeDocument/2006/relationships/oleObject" Target="../embeddings/oleObject149.bin"/><Relationship Id="rId40" Type="http://schemas.openxmlformats.org/officeDocument/2006/relationships/image" Target="../media/image134.wmf"/><Relationship Id="rId5" Type="http://schemas.openxmlformats.org/officeDocument/2006/relationships/image" Target="../media/image118.wmf"/><Relationship Id="rId15" Type="http://schemas.openxmlformats.org/officeDocument/2006/relationships/image" Target="../media/image123.wmf"/><Relationship Id="rId23" Type="http://schemas.openxmlformats.org/officeDocument/2006/relationships/image" Target="../media/image127.png"/><Relationship Id="rId28" Type="http://schemas.openxmlformats.org/officeDocument/2006/relationships/oleObject" Target="../embeddings/oleObject143.bin"/><Relationship Id="rId36" Type="http://schemas.openxmlformats.org/officeDocument/2006/relationships/image" Target="../media/image132.wmf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25.png"/><Relationship Id="rId31" Type="http://schemas.openxmlformats.org/officeDocument/2006/relationships/image" Target="../media/image131.png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20.wmf"/><Relationship Id="rId14" Type="http://schemas.openxmlformats.org/officeDocument/2006/relationships/oleObject" Target="../embeddings/oleObject136.bin"/><Relationship Id="rId22" Type="http://schemas.openxmlformats.org/officeDocument/2006/relationships/oleObject" Target="../embeddings/oleObject140.bin"/><Relationship Id="rId27" Type="http://schemas.openxmlformats.org/officeDocument/2006/relationships/image" Target="../media/image129.png"/><Relationship Id="rId30" Type="http://schemas.openxmlformats.org/officeDocument/2006/relationships/oleObject" Target="../embeddings/oleObject144.bin"/><Relationship Id="rId35" Type="http://schemas.openxmlformats.org/officeDocument/2006/relationships/oleObject" Target="../embeddings/oleObject14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43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20" Type="http://schemas.openxmlformats.org/officeDocument/2006/relationships/image" Target="../media/image14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4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52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emf"/><Relationship Id="rId20" Type="http://schemas.openxmlformats.org/officeDocument/2006/relationships/image" Target="../media/image15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5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60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63.w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1.png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58.wmf"/><Relationship Id="rId22" Type="http://schemas.openxmlformats.org/officeDocument/2006/relationships/image" Target="../media/image16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71.wmf"/><Relationship Id="rId26" Type="http://schemas.openxmlformats.org/officeDocument/2006/relationships/image" Target="../media/image175.wmf"/><Relationship Id="rId3" Type="http://schemas.openxmlformats.org/officeDocument/2006/relationships/oleObject" Target="../embeddings/oleObject180.bin"/><Relationship Id="rId21" Type="http://schemas.openxmlformats.org/officeDocument/2006/relationships/oleObject" Target="../embeddings/oleObject189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87.bin"/><Relationship Id="rId25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0.wmf"/><Relationship Id="rId20" Type="http://schemas.openxmlformats.org/officeDocument/2006/relationships/image" Target="../media/image172.wmf"/><Relationship Id="rId29" Type="http://schemas.openxmlformats.org/officeDocument/2006/relationships/image" Target="../media/image17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84.bin"/><Relationship Id="rId24" Type="http://schemas.openxmlformats.org/officeDocument/2006/relationships/image" Target="../media/image174.wmf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23" Type="http://schemas.openxmlformats.org/officeDocument/2006/relationships/oleObject" Target="../embeddings/oleObject190.bin"/><Relationship Id="rId28" Type="http://schemas.openxmlformats.org/officeDocument/2006/relationships/oleObject" Target="../embeddings/oleObject192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88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69.wmf"/><Relationship Id="rId22" Type="http://schemas.openxmlformats.org/officeDocument/2006/relationships/image" Target="../media/image173.wmf"/><Relationship Id="rId27" Type="http://schemas.openxmlformats.org/officeDocument/2006/relationships/image" Target="../media/image17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image" Target="../media/image179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12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83.wmf"/><Relationship Id="rId11" Type="http://schemas.openxmlformats.org/officeDocument/2006/relationships/image" Target="../media/image178.wmf"/><Relationship Id="rId5" Type="http://schemas.openxmlformats.org/officeDocument/2006/relationships/image" Target="../media/image182.wmf"/><Relationship Id="rId10" Type="http://schemas.openxmlformats.org/officeDocument/2006/relationships/oleObject" Target="../embeddings/oleObject193.bin"/><Relationship Id="rId4" Type="http://schemas.openxmlformats.org/officeDocument/2006/relationships/image" Target="../media/image181.wmf"/><Relationship Id="rId9" Type="http://schemas.openxmlformats.org/officeDocument/2006/relationships/image" Target="../media/image18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3" Type="http://schemas.openxmlformats.org/officeDocument/2006/relationships/image" Target="../media/image11.png"/><Relationship Id="rId7" Type="http://schemas.openxmlformats.org/officeDocument/2006/relationships/image" Target="../media/image1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96.bin"/><Relationship Id="rId5" Type="http://schemas.openxmlformats.org/officeDocument/2006/relationships/image" Target="../media/image187.wmf"/><Relationship Id="rId10" Type="http://schemas.openxmlformats.org/officeDocument/2006/relationships/image" Target="../media/image190.png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8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image" Target="../media/image202.wmf"/><Relationship Id="rId18" Type="http://schemas.openxmlformats.org/officeDocument/2006/relationships/image" Target="../media/image207.wmf"/><Relationship Id="rId3" Type="http://schemas.openxmlformats.org/officeDocument/2006/relationships/image" Target="../media/image192.wmf"/><Relationship Id="rId21" Type="http://schemas.openxmlformats.org/officeDocument/2006/relationships/image" Target="../media/image210.wmf"/><Relationship Id="rId7" Type="http://schemas.openxmlformats.org/officeDocument/2006/relationships/image" Target="../media/image196.wmf"/><Relationship Id="rId12" Type="http://schemas.openxmlformats.org/officeDocument/2006/relationships/image" Target="../media/image201.wmf"/><Relationship Id="rId17" Type="http://schemas.openxmlformats.org/officeDocument/2006/relationships/image" Target="../media/image206.wmf"/><Relationship Id="rId2" Type="http://schemas.openxmlformats.org/officeDocument/2006/relationships/image" Target="../media/image191.wmf"/><Relationship Id="rId16" Type="http://schemas.openxmlformats.org/officeDocument/2006/relationships/image" Target="../media/image205.wmf"/><Relationship Id="rId20" Type="http://schemas.openxmlformats.org/officeDocument/2006/relationships/image" Target="../media/image20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5" Type="http://schemas.openxmlformats.org/officeDocument/2006/relationships/image" Target="../media/image204.wmf"/><Relationship Id="rId10" Type="http://schemas.openxmlformats.org/officeDocument/2006/relationships/image" Target="../media/image199.wmf"/><Relationship Id="rId19" Type="http://schemas.openxmlformats.org/officeDocument/2006/relationships/image" Target="../media/image208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Relationship Id="rId14" Type="http://schemas.openxmlformats.org/officeDocument/2006/relationships/image" Target="../media/image20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13" Type="http://schemas.openxmlformats.org/officeDocument/2006/relationships/image" Target="../media/image215.wmf"/><Relationship Id="rId18" Type="http://schemas.openxmlformats.org/officeDocument/2006/relationships/oleObject" Target="../embeddings/oleObject205.bin"/><Relationship Id="rId26" Type="http://schemas.openxmlformats.org/officeDocument/2006/relationships/oleObject" Target="../embeddings/oleObject209.bin"/><Relationship Id="rId3" Type="http://schemas.openxmlformats.org/officeDocument/2006/relationships/oleObject" Target="../embeddings/oleObject198.bin"/><Relationship Id="rId21" Type="http://schemas.openxmlformats.org/officeDocument/2006/relationships/image" Target="../media/image219.wmf"/><Relationship Id="rId7" Type="http://schemas.openxmlformats.org/officeDocument/2006/relationships/oleObject" Target="../embeddings/oleObject200.bin"/><Relationship Id="rId12" Type="http://schemas.openxmlformats.org/officeDocument/2006/relationships/oleObject" Target="../embeddings/oleObject202.bin"/><Relationship Id="rId17" Type="http://schemas.openxmlformats.org/officeDocument/2006/relationships/image" Target="../media/image217.wmf"/><Relationship Id="rId25" Type="http://schemas.openxmlformats.org/officeDocument/2006/relationships/image" Target="../media/image2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4.bin"/><Relationship Id="rId20" Type="http://schemas.openxmlformats.org/officeDocument/2006/relationships/oleObject" Target="../embeddings/oleObject20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2.emf"/><Relationship Id="rId11" Type="http://schemas.openxmlformats.org/officeDocument/2006/relationships/image" Target="../media/image214.wmf"/><Relationship Id="rId24" Type="http://schemas.openxmlformats.org/officeDocument/2006/relationships/oleObject" Target="../embeddings/oleObject208.bin"/><Relationship Id="rId5" Type="http://schemas.openxmlformats.org/officeDocument/2006/relationships/oleObject" Target="../embeddings/oleObject199.bin"/><Relationship Id="rId15" Type="http://schemas.openxmlformats.org/officeDocument/2006/relationships/image" Target="../media/image216.wmf"/><Relationship Id="rId23" Type="http://schemas.openxmlformats.org/officeDocument/2006/relationships/image" Target="../media/image220.wmf"/><Relationship Id="rId10" Type="http://schemas.openxmlformats.org/officeDocument/2006/relationships/oleObject" Target="../embeddings/oleObject201.bin"/><Relationship Id="rId19" Type="http://schemas.openxmlformats.org/officeDocument/2006/relationships/image" Target="../media/image218.wmf"/><Relationship Id="rId4" Type="http://schemas.openxmlformats.org/officeDocument/2006/relationships/image" Target="../media/image211.png"/><Relationship Id="rId9" Type="http://schemas.openxmlformats.org/officeDocument/2006/relationships/image" Target="../media/image11.png"/><Relationship Id="rId14" Type="http://schemas.openxmlformats.org/officeDocument/2006/relationships/oleObject" Target="../embeddings/oleObject203.bin"/><Relationship Id="rId22" Type="http://schemas.openxmlformats.org/officeDocument/2006/relationships/oleObject" Target="../embeddings/oleObject207.bin"/><Relationship Id="rId27" Type="http://schemas.openxmlformats.org/officeDocument/2006/relationships/image" Target="../media/image22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2.bin"/><Relationship Id="rId3" Type="http://schemas.openxmlformats.org/officeDocument/2006/relationships/oleObject" Target="../embeddings/oleObject11.bin"/><Relationship Id="rId21" Type="http://schemas.openxmlformats.org/officeDocument/2006/relationships/image" Target="../media/image22.wmf"/><Relationship Id="rId34" Type="http://schemas.openxmlformats.org/officeDocument/2006/relationships/oleObject" Target="../embeddings/oleObject26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33" Type="http://schemas.openxmlformats.org/officeDocument/2006/relationships/image" Target="../media/image28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5.bin"/><Relationship Id="rId37" Type="http://schemas.openxmlformats.org/officeDocument/2006/relationships/image" Target="../media/image30.emf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23.bin"/><Relationship Id="rId36" Type="http://schemas.openxmlformats.org/officeDocument/2006/relationships/oleObject" Target="../embeddings/oleObject27.bin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1.wmf"/><Relationship Id="rId31" Type="http://schemas.openxmlformats.org/officeDocument/2006/relationships/image" Target="../media/image27.wmf"/><Relationship Id="rId4" Type="http://schemas.openxmlformats.org/officeDocument/2006/relationships/image" Target="../media/image14.wmf"/><Relationship Id="rId9" Type="http://schemas.openxmlformats.org/officeDocument/2006/relationships/image" Target="../media/image11.png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24.bin"/><Relationship Id="rId35" Type="http://schemas.openxmlformats.org/officeDocument/2006/relationships/image" Target="../media/image29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13" Type="http://schemas.openxmlformats.org/officeDocument/2006/relationships/image" Target="../media/image227.wmf"/><Relationship Id="rId18" Type="http://schemas.openxmlformats.org/officeDocument/2006/relationships/oleObject" Target="../embeddings/oleObject217.bin"/><Relationship Id="rId26" Type="http://schemas.openxmlformats.org/officeDocument/2006/relationships/oleObject" Target="../embeddings/oleObject221.bin"/><Relationship Id="rId3" Type="http://schemas.openxmlformats.org/officeDocument/2006/relationships/image" Target="../media/image11.png"/><Relationship Id="rId21" Type="http://schemas.openxmlformats.org/officeDocument/2006/relationships/image" Target="../media/image231.wmf"/><Relationship Id="rId34" Type="http://schemas.openxmlformats.org/officeDocument/2006/relationships/oleObject" Target="../embeddings/oleObject225.bin"/><Relationship Id="rId7" Type="http://schemas.openxmlformats.org/officeDocument/2006/relationships/image" Target="../media/image224.wmf"/><Relationship Id="rId12" Type="http://schemas.openxmlformats.org/officeDocument/2006/relationships/oleObject" Target="../embeddings/oleObject214.bin"/><Relationship Id="rId17" Type="http://schemas.openxmlformats.org/officeDocument/2006/relationships/image" Target="../media/image229.wmf"/><Relationship Id="rId25" Type="http://schemas.openxmlformats.org/officeDocument/2006/relationships/image" Target="../media/image233.wmf"/><Relationship Id="rId33" Type="http://schemas.openxmlformats.org/officeDocument/2006/relationships/image" Target="../media/image2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6.bin"/><Relationship Id="rId20" Type="http://schemas.openxmlformats.org/officeDocument/2006/relationships/oleObject" Target="../embeddings/oleObject218.bin"/><Relationship Id="rId29" Type="http://schemas.openxmlformats.org/officeDocument/2006/relationships/image" Target="../media/image235.png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226.wmf"/><Relationship Id="rId24" Type="http://schemas.openxmlformats.org/officeDocument/2006/relationships/oleObject" Target="../embeddings/oleObject220.bin"/><Relationship Id="rId32" Type="http://schemas.openxmlformats.org/officeDocument/2006/relationships/oleObject" Target="../embeddings/oleObject224.bin"/><Relationship Id="rId37" Type="http://schemas.openxmlformats.org/officeDocument/2006/relationships/oleObject" Target="../embeddings/oleObject227.bin"/><Relationship Id="rId5" Type="http://schemas.openxmlformats.org/officeDocument/2006/relationships/image" Target="../media/image223.wmf"/><Relationship Id="rId15" Type="http://schemas.openxmlformats.org/officeDocument/2006/relationships/image" Target="../media/image228.wmf"/><Relationship Id="rId23" Type="http://schemas.openxmlformats.org/officeDocument/2006/relationships/image" Target="../media/image232.wmf"/><Relationship Id="rId28" Type="http://schemas.openxmlformats.org/officeDocument/2006/relationships/oleObject" Target="../embeddings/oleObject222.bin"/><Relationship Id="rId36" Type="http://schemas.openxmlformats.org/officeDocument/2006/relationships/image" Target="../media/image238.wmf"/><Relationship Id="rId10" Type="http://schemas.openxmlformats.org/officeDocument/2006/relationships/oleObject" Target="../embeddings/oleObject213.bin"/><Relationship Id="rId19" Type="http://schemas.openxmlformats.org/officeDocument/2006/relationships/image" Target="../media/image230.wmf"/><Relationship Id="rId31" Type="http://schemas.openxmlformats.org/officeDocument/2006/relationships/image" Target="../media/image236.wmf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225.wmf"/><Relationship Id="rId14" Type="http://schemas.openxmlformats.org/officeDocument/2006/relationships/oleObject" Target="../embeddings/oleObject215.bin"/><Relationship Id="rId22" Type="http://schemas.openxmlformats.org/officeDocument/2006/relationships/oleObject" Target="../embeddings/oleObject219.bin"/><Relationship Id="rId27" Type="http://schemas.openxmlformats.org/officeDocument/2006/relationships/image" Target="../media/image234.png"/><Relationship Id="rId30" Type="http://schemas.openxmlformats.org/officeDocument/2006/relationships/oleObject" Target="../embeddings/oleObject223.bin"/><Relationship Id="rId35" Type="http://schemas.openxmlformats.org/officeDocument/2006/relationships/oleObject" Target="../embeddings/oleObject22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image" Target="../media/image243.wmf"/><Relationship Id="rId18" Type="http://schemas.openxmlformats.org/officeDocument/2006/relationships/oleObject" Target="../embeddings/oleObject235.bin"/><Relationship Id="rId3" Type="http://schemas.openxmlformats.org/officeDocument/2006/relationships/image" Target="../media/image11.png"/><Relationship Id="rId21" Type="http://schemas.openxmlformats.org/officeDocument/2006/relationships/image" Target="../media/image247.wmf"/><Relationship Id="rId7" Type="http://schemas.openxmlformats.org/officeDocument/2006/relationships/image" Target="../media/image240.wmf"/><Relationship Id="rId12" Type="http://schemas.openxmlformats.org/officeDocument/2006/relationships/oleObject" Target="../embeddings/oleObject232.bin"/><Relationship Id="rId17" Type="http://schemas.openxmlformats.org/officeDocument/2006/relationships/image" Target="../media/image2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4.bin"/><Relationship Id="rId20" Type="http://schemas.openxmlformats.org/officeDocument/2006/relationships/oleObject" Target="../embeddings/oleObject236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42.wmf"/><Relationship Id="rId5" Type="http://schemas.openxmlformats.org/officeDocument/2006/relationships/image" Target="../media/image239.wmf"/><Relationship Id="rId15" Type="http://schemas.openxmlformats.org/officeDocument/2006/relationships/image" Target="../media/image244.wmf"/><Relationship Id="rId23" Type="http://schemas.openxmlformats.org/officeDocument/2006/relationships/image" Target="../media/image248.wmf"/><Relationship Id="rId10" Type="http://schemas.openxmlformats.org/officeDocument/2006/relationships/oleObject" Target="../embeddings/oleObject231.bin"/><Relationship Id="rId19" Type="http://schemas.openxmlformats.org/officeDocument/2006/relationships/image" Target="../media/image246.wmf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41.wmf"/><Relationship Id="rId14" Type="http://schemas.openxmlformats.org/officeDocument/2006/relationships/oleObject" Target="../embeddings/oleObject233.bin"/><Relationship Id="rId22" Type="http://schemas.openxmlformats.org/officeDocument/2006/relationships/oleObject" Target="../embeddings/oleObject23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13" Type="http://schemas.openxmlformats.org/officeDocument/2006/relationships/image" Target="../media/image253.wmf"/><Relationship Id="rId18" Type="http://schemas.openxmlformats.org/officeDocument/2006/relationships/oleObject" Target="../embeddings/oleObject245.bin"/><Relationship Id="rId3" Type="http://schemas.openxmlformats.org/officeDocument/2006/relationships/image" Target="../media/image11.png"/><Relationship Id="rId21" Type="http://schemas.openxmlformats.org/officeDocument/2006/relationships/image" Target="../media/image257.wmf"/><Relationship Id="rId7" Type="http://schemas.openxmlformats.org/officeDocument/2006/relationships/image" Target="../media/image250.wmf"/><Relationship Id="rId12" Type="http://schemas.openxmlformats.org/officeDocument/2006/relationships/oleObject" Target="../embeddings/oleObject242.bin"/><Relationship Id="rId17" Type="http://schemas.openxmlformats.org/officeDocument/2006/relationships/image" Target="../media/image2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4.bin"/><Relationship Id="rId20" Type="http://schemas.openxmlformats.org/officeDocument/2006/relationships/oleObject" Target="../embeddings/oleObject246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39.bin"/><Relationship Id="rId11" Type="http://schemas.openxmlformats.org/officeDocument/2006/relationships/image" Target="../media/image252.wmf"/><Relationship Id="rId5" Type="http://schemas.openxmlformats.org/officeDocument/2006/relationships/image" Target="../media/image249.wmf"/><Relationship Id="rId15" Type="http://schemas.openxmlformats.org/officeDocument/2006/relationships/image" Target="../media/image254.wmf"/><Relationship Id="rId10" Type="http://schemas.openxmlformats.org/officeDocument/2006/relationships/oleObject" Target="../embeddings/oleObject241.bin"/><Relationship Id="rId19" Type="http://schemas.openxmlformats.org/officeDocument/2006/relationships/image" Target="../media/image256.wmf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251.wmf"/><Relationship Id="rId14" Type="http://schemas.openxmlformats.org/officeDocument/2006/relationships/oleObject" Target="../embeddings/oleObject24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image" Target="../media/image259.emf"/><Relationship Id="rId39" Type="http://schemas.openxmlformats.org/officeDocument/2006/relationships/image" Target="../media/image101.wmf"/><Relationship Id="rId3" Type="http://schemas.openxmlformats.org/officeDocument/2006/relationships/tags" Target="../tags/tag2.xml"/><Relationship Id="rId21" Type="http://schemas.openxmlformats.org/officeDocument/2006/relationships/tags" Target="../tags/tag20.xml"/><Relationship Id="rId34" Type="http://schemas.openxmlformats.org/officeDocument/2006/relationships/oleObject" Target="../embeddings/oleObject252.bin"/><Relationship Id="rId42" Type="http://schemas.openxmlformats.org/officeDocument/2006/relationships/oleObject" Target="../embeddings/oleObject256.bin"/><Relationship Id="rId47" Type="http://schemas.openxmlformats.org/officeDocument/2006/relationships/image" Target="../media/image267.wmf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oleObject" Target="../embeddings/oleObject248.bin"/><Relationship Id="rId33" Type="http://schemas.openxmlformats.org/officeDocument/2006/relationships/image" Target="../media/image11.png"/><Relationship Id="rId38" Type="http://schemas.openxmlformats.org/officeDocument/2006/relationships/oleObject" Target="../embeddings/oleObject254.bin"/><Relationship Id="rId46" Type="http://schemas.openxmlformats.org/officeDocument/2006/relationships/oleObject" Target="../embeddings/oleObject258.bin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tags" Target="../tags/tag19.xml"/><Relationship Id="rId29" Type="http://schemas.openxmlformats.org/officeDocument/2006/relationships/oleObject" Target="../embeddings/oleObject250.bin"/><Relationship Id="rId41" Type="http://schemas.openxmlformats.org/officeDocument/2006/relationships/image" Target="../media/image264.wmf"/><Relationship Id="rId1" Type="http://schemas.openxmlformats.org/officeDocument/2006/relationships/vmlDrawing" Target="../drawings/vmlDrawing22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258.wmf"/><Relationship Id="rId32" Type="http://schemas.openxmlformats.org/officeDocument/2006/relationships/image" Target="../media/image262.emf"/><Relationship Id="rId37" Type="http://schemas.openxmlformats.org/officeDocument/2006/relationships/image" Target="../media/image263.wmf"/><Relationship Id="rId40" Type="http://schemas.openxmlformats.org/officeDocument/2006/relationships/oleObject" Target="../embeddings/oleObject255.bin"/><Relationship Id="rId45" Type="http://schemas.openxmlformats.org/officeDocument/2006/relationships/image" Target="../media/image266.wmf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oleObject" Target="../embeddings/oleObject247.bin"/><Relationship Id="rId28" Type="http://schemas.openxmlformats.org/officeDocument/2006/relationships/image" Target="../media/image260.emf"/><Relationship Id="rId36" Type="http://schemas.openxmlformats.org/officeDocument/2006/relationships/oleObject" Target="../embeddings/oleObject253.bin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31" Type="http://schemas.openxmlformats.org/officeDocument/2006/relationships/oleObject" Target="../embeddings/oleObject251.bin"/><Relationship Id="rId44" Type="http://schemas.openxmlformats.org/officeDocument/2006/relationships/oleObject" Target="../embeddings/oleObject257.bin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slideLayout" Target="../slideLayouts/slideLayout7.xml"/><Relationship Id="rId27" Type="http://schemas.openxmlformats.org/officeDocument/2006/relationships/oleObject" Target="../embeddings/oleObject249.bin"/><Relationship Id="rId30" Type="http://schemas.openxmlformats.org/officeDocument/2006/relationships/image" Target="../media/image261.emf"/><Relationship Id="rId35" Type="http://schemas.openxmlformats.org/officeDocument/2006/relationships/image" Target="../media/image79.wmf"/><Relationship Id="rId43" Type="http://schemas.openxmlformats.org/officeDocument/2006/relationships/image" Target="../media/image265.wmf"/><Relationship Id="rId48" Type="http://schemas.openxmlformats.org/officeDocument/2006/relationships/image" Target="../media/image2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273.png"/><Relationship Id="rId18" Type="http://schemas.openxmlformats.org/officeDocument/2006/relationships/oleObject" Target="../embeddings/oleObject266.bin"/><Relationship Id="rId26" Type="http://schemas.openxmlformats.org/officeDocument/2006/relationships/oleObject" Target="../embeddings/oleObject270.bin"/><Relationship Id="rId3" Type="http://schemas.openxmlformats.org/officeDocument/2006/relationships/image" Target="../media/image11.png"/><Relationship Id="rId21" Type="http://schemas.openxmlformats.org/officeDocument/2006/relationships/image" Target="../media/image277.wmf"/><Relationship Id="rId7" Type="http://schemas.openxmlformats.org/officeDocument/2006/relationships/image" Target="../media/image270.wmf"/><Relationship Id="rId12" Type="http://schemas.openxmlformats.org/officeDocument/2006/relationships/oleObject" Target="../embeddings/oleObject263.bin"/><Relationship Id="rId17" Type="http://schemas.openxmlformats.org/officeDocument/2006/relationships/image" Target="../media/image275.emf"/><Relationship Id="rId25" Type="http://schemas.openxmlformats.org/officeDocument/2006/relationships/image" Target="../media/image27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5.bin"/><Relationship Id="rId20" Type="http://schemas.openxmlformats.org/officeDocument/2006/relationships/oleObject" Target="../embeddings/oleObject267.bin"/><Relationship Id="rId29" Type="http://schemas.openxmlformats.org/officeDocument/2006/relationships/oleObject" Target="../embeddings/oleObject27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60.bin"/><Relationship Id="rId11" Type="http://schemas.openxmlformats.org/officeDocument/2006/relationships/image" Target="../media/image272.wmf"/><Relationship Id="rId24" Type="http://schemas.openxmlformats.org/officeDocument/2006/relationships/oleObject" Target="../embeddings/oleObject269.bin"/><Relationship Id="rId5" Type="http://schemas.openxmlformats.org/officeDocument/2006/relationships/image" Target="../media/image269.wmf"/><Relationship Id="rId15" Type="http://schemas.openxmlformats.org/officeDocument/2006/relationships/image" Target="../media/image274.wmf"/><Relationship Id="rId23" Type="http://schemas.openxmlformats.org/officeDocument/2006/relationships/image" Target="../media/image278.wmf"/><Relationship Id="rId28" Type="http://schemas.openxmlformats.org/officeDocument/2006/relationships/oleObject" Target="../embeddings/oleObject271.bin"/><Relationship Id="rId10" Type="http://schemas.openxmlformats.org/officeDocument/2006/relationships/oleObject" Target="../embeddings/oleObject262.bin"/><Relationship Id="rId19" Type="http://schemas.openxmlformats.org/officeDocument/2006/relationships/image" Target="../media/image276.wmf"/><Relationship Id="rId4" Type="http://schemas.openxmlformats.org/officeDocument/2006/relationships/oleObject" Target="../embeddings/oleObject259.bin"/><Relationship Id="rId9" Type="http://schemas.openxmlformats.org/officeDocument/2006/relationships/image" Target="../media/image271.wmf"/><Relationship Id="rId14" Type="http://schemas.openxmlformats.org/officeDocument/2006/relationships/oleObject" Target="../embeddings/oleObject264.bin"/><Relationship Id="rId22" Type="http://schemas.openxmlformats.org/officeDocument/2006/relationships/oleObject" Target="../embeddings/oleObject268.bin"/><Relationship Id="rId27" Type="http://schemas.openxmlformats.org/officeDocument/2006/relationships/image" Target="../media/image280.wmf"/><Relationship Id="rId30" Type="http://schemas.openxmlformats.org/officeDocument/2006/relationships/image" Target="../media/image28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285.wmf"/><Relationship Id="rId39" Type="http://schemas.openxmlformats.org/officeDocument/2006/relationships/oleObject" Target="../embeddings/oleObject283.bin"/><Relationship Id="rId3" Type="http://schemas.openxmlformats.org/officeDocument/2006/relationships/tags" Target="../tags/tag22.xml"/><Relationship Id="rId21" Type="http://schemas.openxmlformats.org/officeDocument/2006/relationships/oleObject" Target="../embeddings/oleObject274.bin"/><Relationship Id="rId34" Type="http://schemas.openxmlformats.org/officeDocument/2006/relationships/image" Target="../media/image289.wmf"/><Relationship Id="rId42" Type="http://schemas.openxmlformats.org/officeDocument/2006/relationships/image" Target="../media/image293.wmf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oleObject" Target="../embeddings/oleObject276.bin"/><Relationship Id="rId33" Type="http://schemas.openxmlformats.org/officeDocument/2006/relationships/oleObject" Target="../embeddings/oleObject280.bin"/><Relationship Id="rId38" Type="http://schemas.openxmlformats.org/officeDocument/2006/relationships/image" Target="../media/image291.wmf"/><Relationship Id="rId46" Type="http://schemas.openxmlformats.org/officeDocument/2006/relationships/image" Target="../media/image268.png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image" Target="../media/image282.wmf"/><Relationship Id="rId29" Type="http://schemas.openxmlformats.org/officeDocument/2006/relationships/oleObject" Target="../embeddings/oleObject278.bin"/><Relationship Id="rId41" Type="http://schemas.openxmlformats.org/officeDocument/2006/relationships/oleObject" Target="../embeddings/oleObject28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284.wmf"/><Relationship Id="rId32" Type="http://schemas.openxmlformats.org/officeDocument/2006/relationships/image" Target="../media/image288.wmf"/><Relationship Id="rId37" Type="http://schemas.openxmlformats.org/officeDocument/2006/relationships/oleObject" Target="../embeddings/oleObject282.bin"/><Relationship Id="rId40" Type="http://schemas.openxmlformats.org/officeDocument/2006/relationships/image" Target="../media/image292.wmf"/><Relationship Id="rId45" Type="http://schemas.openxmlformats.org/officeDocument/2006/relationships/image" Target="../media/image11.png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oleObject" Target="../embeddings/oleObject275.bin"/><Relationship Id="rId28" Type="http://schemas.openxmlformats.org/officeDocument/2006/relationships/image" Target="../media/image286.wmf"/><Relationship Id="rId36" Type="http://schemas.openxmlformats.org/officeDocument/2006/relationships/image" Target="../media/image290.wmf"/><Relationship Id="rId10" Type="http://schemas.openxmlformats.org/officeDocument/2006/relationships/tags" Target="../tags/tag29.xml"/><Relationship Id="rId19" Type="http://schemas.openxmlformats.org/officeDocument/2006/relationships/oleObject" Target="../embeddings/oleObject273.bin"/><Relationship Id="rId31" Type="http://schemas.openxmlformats.org/officeDocument/2006/relationships/oleObject" Target="../embeddings/oleObject279.bin"/><Relationship Id="rId44" Type="http://schemas.openxmlformats.org/officeDocument/2006/relationships/image" Target="../media/image294.wmf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image" Target="../media/image283.wmf"/><Relationship Id="rId27" Type="http://schemas.openxmlformats.org/officeDocument/2006/relationships/oleObject" Target="../embeddings/oleObject277.bin"/><Relationship Id="rId30" Type="http://schemas.openxmlformats.org/officeDocument/2006/relationships/image" Target="../media/image287.wmf"/><Relationship Id="rId35" Type="http://schemas.openxmlformats.org/officeDocument/2006/relationships/oleObject" Target="../embeddings/oleObject281.bin"/><Relationship Id="rId43" Type="http://schemas.openxmlformats.org/officeDocument/2006/relationships/oleObject" Target="../embeddings/oleObject28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image" Target="../media/image299.wmf"/><Relationship Id="rId3" Type="http://schemas.openxmlformats.org/officeDocument/2006/relationships/image" Target="../media/image11.png"/><Relationship Id="rId7" Type="http://schemas.openxmlformats.org/officeDocument/2006/relationships/image" Target="../media/image296.png"/><Relationship Id="rId12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87.bin"/><Relationship Id="rId11" Type="http://schemas.openxmlformats.org/officeDocument/2006/relationships/image" Target="../media/image298.emf"/><Relationship Id="rId5" Type="http://schemas.openxmlformats.org/officeDocument/2006/relationships/image" Target="../media/image295.wmf"/><Relationship Id="rId10" Type="http://schemas.openxmlformats.org/officeDocument/2006/relationships/oleObject" Target="../embeddings/oleObject289.bin"/><Relationship Id="rId4" Type="http://schemas.openxmlformats.org/officeDocument/2006/relationships/oleObject" Target="../embeddings/oleObject286.bin"/><Relationship Id="rId9" Type="http://schemas.openxmlformats.org/officeDocument/2006/relationships/image" Target="../media/image297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oleObject" Target="../embeddings/oleObject296.bin"/><Relationship Id="rId18" Type="http://schemas.openxmlformats.org/officeDocument/2006/relationships/oleObject" Target="../embeddings/oleObject299.bin"/><Relationship Id="rId3" Type="http://schemas.openxmlformats.org/officeDocument/2006/relationships/oleObject" Target="../embeddings/oleObject291.bin"/><Relationship Id="rId21" Type="http://schemas.openxmlformats.org/officeDocument/2006/relationships/image" Target="../media/image308.wmf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304.wmf"/><Relationship Id="rId17" Type="http://schemas.openxmlformats.org/officeDocument/2006/relationships/image" Target="../media/image30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8.bin"/><Relationship Id="rId20" Type="http://schemas.openxmlformats.org/officeDocument/2006/relationships/oleObject" Target="../embeddings/oleObject300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10" Type="http://schemas.openxmlformats.org/officeDocument/2006/relationships/image" Target="../media/image303.wmf"/><Relationship Id="rId19" Type="http://schemas.openxmlformats.org/officeDocument/2006/relationships/image" Target="../media/image307.wmf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30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316.wmf"/><Relationship Id="rId3" Type="http://schemas.openxmlformats.org/officeDocument/2006/relationships/oleObject" Target="../embeddings/oleObject301.bin"/><Relationship Id="rId21" Type="http://schemas.openxmlformats.org/officeDocument/2006/relationships/oleObject" Target="../embeddings/oleObject310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313.wmf"/><Relationship Id="rId17" Type="http://schemas.openxmlformats.org/officeDocument/2006/relationships/oleObject" Target="../embeddings/oleObject3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5.wmf"/><Relationship Id="rId20" Type="http://schemas.openxmlformats.org/officeDocument/2006/relationships/image" Target="../media/image31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10.wmf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10" Type="http://schemas.openxmlformats.org/officeDocument/2006/relationships/image" Target="../media/image312.wmf"/><Relationship Id="rId19" Type="http://schemas.openxmlformats.org/officeDocument/2006/relationships/oleObject" Target="../embeddings/oleObject309.bin"/><Relationship Id="rId4" Type="http://schemas.openxmlformats.org/officeDocument/2006/relationships/image" Target="../media/image309.w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314.wmf"/><Relationship Id="rId22" Type="http://schemas.openxmlformats.org/officeDocument/2006/relationships/image" Target="../media/image31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13" Type="http://schemas.openxmlformats.org/officeDocument/2006/relationships/oleObject" Target="../embeddings/oleObject316.bin"/><Relationship Id="rId18" Type="http://schemas.openxmlformats.org/officeDocument/2006/relationships/image" Target="../media/image326.wmf"/><Relationship Id="rId3" Type="http://schemas.openxmlformats.org/officeDocument/2006/relationships/oleObject" Target="../embeddings/oleObject311.bin"/><Relationship Id="rId7" Type="http://schemas.openxmlformats.org/officeDocument/2006/relationships/oleObject" Target="../embeddings/oleObject313.bin"/><Relationship Id="rId12" Type="http://schemas.openxmlformats.org/officeDocument/2006/relationships/image" Target="../media/image323.wmf"/><Relationship Id="rId17" Type="http://schemas.openxmlformats.org/officeDocument/2006/relationships/oleObject" Target="../embeddings/oleObject3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5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20.wmf"/><Relationship Id="rId11" Type="http://schemas.openxmlformats.org/officeDocument/2006/relationships/oleObject" Target="../embeddings/oleObject315.bin"/><Relationship Id="rId5" Type="http://schemas.openxmlformats.org/officeDocument/2006/relationships/oleObject" Target="../embeddings/oleObject312.bin"/><Relationship Id="rId15" Type="http://schemas.openxmlformats.org/officeDocument/2006/relationships/oleObject" Target="../embeddings/oleObject317.bin"/><Relationship Id="rId10" Type="http://schemas.openxmlformats.org/officeDocument/2006/relationships/image" Target="../media/image322.wmf"/><Relationship Id="rId4" Type="http://schemas.openxmlformats.org/officeDocument/2006/relationships/image" Target="../media/image319.wmf"/><Relationship Id="rId9" Type="http://schemas.openxmlformats.org/officeDocument/2006/relationships/oleObject" Target="../embeddings/oleObject314.bin"/><Relationship Id="rId14" Type="http://schemas.openxmlformats.org/officeDocument/2006/relationships/image" Target="../media/image32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32.wmf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1.wmf"/><Relationship Id="rId25" Type="http://schemas.openxmlformats.org/officeDocument/2006/relationships/image" Target="../media/image34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38.bin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19.wmf"/><Relationship Id="rId23" Type="http://schemas.openxmlformats.org/officeDocument/2006/relationships/image" Target="../media/image33.e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21.wmf"/><Relationship Id="rId4" Type="http://schemas.openxmlformats.org/officeDocument/2006/relationships/image" Target="../media/image14.wmf"/><Relationship Id="rId9" Type="http://schemas.openxmlformats.org/officeDocument/2006/relationships/image" Target="../media/image11.png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13" Type="http://schemas.openxmlformats.org/officeDocument/2006/relationships/oleObject" Target="../embeddings/oleObject324.bin"/><Relationship Id="rId18" Type="http://schemas.openxmlformats.org/officeDocument/2006/relationships/image" Target="../media/image332.wmf"/><Relationship Id="rId3" Type="http://schemas.openxmlformats.org/officeDocument/2006/relationships/oleObject" Target="../embeddings/oleObject319.bin"/><Relationship Id="rId21" Type="http://schemas.openxmlformats.org/officeDocument/2006/relationships/oleObject" Target="../embeddings/oleObject328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29.wmf"/><Relationship Id="rId17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1.wmf"/><Relationship Id="rId20" Type="http://schemas.openxmlformats.org/officeDocument/2006/relationships/image" Target="../media/image333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28.wmf"/><Relationship Id="rId11" Type="http://schemas.openxmlformats.org/officeDocument/2006/relationships/oleObject" Target="../embeddings/oleObject323.bin"/><Relationship Id="rId24" Type="http://schemas.openxmlformats.org/officeDocument/2006/relationships/image" Target="../media/image335.wmf"/><Relationship Id="rId5" Type="http://schemas.openxmlformats.org/officeDocument/2006/relationships/oleObject" Target="../embeddings/oleObject320.bin"/><Relationship Id="rId15" Type="http://schemas.openxmlformats.org/officeDocument/2006/relationships/oleObject" Target="../embeddings/oleObject325.bin"/><Relationship Id="rId23" Type="http://schemas.openxmlformats.org/officeDocument/2006/relationships/oleObject" Target="../embeddings/oleObject329.bin"/><Relationship Id="rId10" Type="http://schemas.openxmlformats.org/officeDocument/2006/relationships/image" Target="../media/image314.wmf"/><Relationship Id="rId19" Type="http://schemas.openxmlformats.org/officeDocument/2006/relationships/oleObject" Target="../embeddings/oleObject327.bin"/><Relationship Id="rId4" Type="http://schemas.openxmlformats.org/officeDocument/2006/relationships/image" Target="../media/image327.w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330.wmf"/><Relationship Id="rId22" Type="http://schemas.openxmlformats.org/officeDocument/2006/relationships/image" Target="../media/image33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13" Type="http://schemas.openxmlformats.org/officeDocument/2006/relationships/oleObject" Target="../embeddings/oleObject335.bin"/><Relationship Id="rId18" Type="http://schemas.openxmlformats.org/officeDocument/2006/relationships/image" Target="../media/image341.wmf"/><Relationship Id="rId3" Type="http://schemas.openxmlformats.org/officeDocument/2006/relationships/oleObject" Target="../embeddings/oleObject330.bin"/><Relationship Id="rId21" Type="http://schemas.openxmlformats.org/officeDocument/2006/relationships/oleObject" Target="../embeddings/oleObject339.bin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338.wmf"/><Relationship Id="rId17" Type="http://schemas.openxmlformats.org/officeDocument/2006/relationships/oleObject" Target="../embeddings/oleObject3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0.wmf"/><Relationship Id="rId20" Type="http://schemas.openxmlformats.org/officeDocument/2006/relationships/image" Target="../media/image34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37.wmf"/><Relationship Id="rId11" Type="http://schemas.openxmlformats.org/officeDocument/2006/relationships/oleObject" Target="../embeddings/oleObject334.bin"/><Relationship Id="rId5" Type="http://schemas.openxmlformats.org/officeDocument/2006/relationships/oleObject" Target="../embeddings/oleObject331.bin"/><Relationship Id="rId15" Type="http://schemas.openxmlformats.org/officeDocument/2006/relationships/oleObject" Target="../embeddings/oleObject336.bin"/><Relationship Id="rId10" Type="http://schemas.openxmlformats.org/officeDocument/2006/relationships/image" Target="../media/image314.wmf"/><Relationship Id="rId19" Type="http://schemas.openxmlformats.org/officeDocument/2006/relationships/oleObject" Target="../embeddings/oleObject338.bin"/><Relationship Id="rId4" Type="http://schemas.openxmlformats.org/officeDocument/2006/relationships/image" Target="../media/image336.wmf"/><Relationship Id="rId9" Type="http://schemas.openxmlformats.org/officeDocument/2006/relationships/oleObject" Target="../embeddings/oleObject333.bin"/><Relationship Id="rId14" Type="http://schemas.openxmlformats.org/officeDocument/2006/relationships/image" Target="../media/image339.wmf"/><Relationship Id="rId22" Type="http://schemas.openxmlformats.org/officeDocument/2006/relationships/image" Target="../media/image34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13" Type="http://schemas.openxmlformats.org/officeDocument/2006/relationships/oleObject" Target="../embeddings/oleObject345.bin"/><Relationship Id="rId18" Type="http://schemas.openxmlformats.org/officeDocument/2006/relationships/image" Target="../media/image351.wmf"/><Relationship Id="rId3" Type="http://schemas.openxmlformats.org/officeDocument/2006/relationships/oleObject" Target="../embeddings/oleObject340.bin"/><Relationship Id="rId21" Type="http://schemas.openxmlformats.org/officeDocument/2006/relationships/oleObject" Target="../embeddings/oleObject349.bin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48.wmf"/><Relationship Id="rId17" Type="http://schemas.openxmlformats.org/officeDocument/2006/relationships/oleObject" Target="../embeddings/oleObject3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0.wmf"/><Relationship Id="rId20" Type="http://schemas.openxmlformats.org/officeDocument/2006/relationships/image" Target="../media/image352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45.wmf"/><Relationship Id="rId11" Type="http://schemas.openxmlformats.org/officeDocument/2006/relationships/oleObject" Target="../embeddings/oleObject344.bin"/><Relationship Id="rId5" Type="http://schemas.openxmlformats.org/officeDocument/2006/relationships/oleObject" Target="../embeddings/oleObject341.bin"/><Relationship Id="rId15" Type="http://schemas.openxmlformats.org/officeDocument/2006/relationships/oleObject" Target="../embeddings/oleObject346.bin"/><Relationship Id="rId10" Type="http://schemas.openxmlformats.org/officeDocument/2006/relationships/image" Target="../media/image347.wmf"/><Relationship Id="rId19" Type="http://schemas.openxmlformats.org/officeDocument/2006/relationships/oleObject" Target="../embeddings/oleObject348.bin"/><Relationship Id="rId4" Type="http://schemas.openxmlformats.org/officeDocument/2006/relationships/image" Target="../media/image344.wmf"/><Relationship Id="rId9" Type="http://schemas.openxmlformats.org/officeDocument/2006/relationships/oleObject" Target="../embeddings/oleObject343.bin"/><Relationship Id="rId14" Type="http://schemas.openxmlformats.org/officeDocument/2006/relationships/image" Target="../media/image349.wmf"/><Relationship Id="rId22" Type="http://schemas.openxmlformats.org/officeDocument/2006/relationships/image" Target="../media/image35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2.bin"/><Relationship Id="rId3" Type="http://schemas.openxmlformats.org/officeDocument/2006/relationships/image" Target="../media/image11.png"/><Relationship Id="rId7" Type="http://schemas.openxmlformats.org/officeDocument/2006/relationships/image" Target="../media/image3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51.bin"/><Relationship Id="rId11" Type="http://schemas.openxmlformats.org/officeDocument/2006/relationships/image" Target="../media/image357.wmf"/><Relationship Id="rId5" Type="http://schemas.openxmlformats.org/officeDocument/2006/relationships/image" Target="../media/image354.wmf"/><Relationship Id="rId10" Type="http://schemas.openxmlformats.org/officeDocument/2006/relationships/oleObject" Target="../embeddings/oleObject353.bin"/><Relationship Id="rId4" Type="http://schemas.openxmlformats.org/officeDocument/2006/relationships/oleObject" Target="../embeddings/oleObject350.bin"/><Relationship Id="rId9" Type="http://schemas.openxmlformats.org/officeDocument/2006/relationships/image" Target="../media/image35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0.wmf"/><Relationship Id="rId26" Type="http://schemas.openxmlformats.org/officeDocument/2006/relationships/oleObject" Target="../embeddings/oleObject50.bin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6.bin"/><Relationship Id="rId25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3.bin"/><Relationship Id="rId24" Type="http://schemas.openxmlformats.org/officeDocument/2006/relationships/oleObject" Target="../embeddings/oleObject49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image" Target="../media/image11.png"/><Relationship Id="rId10" Type="http://schemas.openxmlformats.org/officeDocument/2006/relationships/image" Target="../media/image38.png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16.wmf"/><Relationship Id="rId22" Type="http://schemas.openxmlformats.org/officeDocument/2006/relationships/image" Target="../media/image42.wmf"/><Relationship Id="rId27" Type="http://schemas.openxmlformats.org/officeDocument/2006/relationships/image" Target="../media/image4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56.bin"/><Relationship Id="rId18" Type="http://schemas.openxmlformats.org/officeDocument/2006/relationships/oleObject" Target="../embeddings/oleObject58.bin"/><Relationship Id="rId3" Type="http://schemas.openxmlformats.org/officeDocument/2006/relationships/oleObject" Target="../embeddings/oleObject51.bin"/><Relationship Id="rId21" Type="http://schemas.openxmlformats.org/officeDocument/2006/relationships/image" Target="../media/image42.wmf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7.wmf"/><Relationship Id="rId17" Type="http://schemas.openxmlformats.org/officeDocument/2006/relationships/image" Target="../media/image49.wmf"/><Relationship Id="rId25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5.bin"/><Relationship Id="rId24" Type="http://schemas.openxmlformats.org/officeDocument/2006/relationships/oleObject" Target="../embeddings/oleObject61.bin"/><Relationship Id="rId5" Type="http://schemas.openxmlformats.org/officeDocument/2006/relationships/oleObject" Target="../embeddings/oleObject52.bin"/><Relationship Id="rId15" Type="http://schemas.openxmlformats.org/officeDocument/2006/relationships/image" Target="../media/image11.png"/><Relationship Id="rId23" Type="http://schemas.openxmlformats.org/officeDocument/2006/relationships/image" Target="../media/image51.wmf"/><Relationship Id="rId10" Type="http://schemas.openxmlformats.org/officeDocument/2006/relationships/image" Target="../media/image16.wmf"/><Relationship Id="rId19" Type="http://schemas.openxmlformats.org/officeDocument/2006/relationships/image" Target="../media/image50.wmf"/><Relationship Id="rId4" Type="http://schemas.openxmlformats.org/officeDocument/2006/relationships/image" Target="../media/image45.png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48.wmf"/><Relationship Id="rId22" Type="http://schemas.openxmlformats.org/officeDocument/2006/relationships/oleObject" Target="../embeddings/oleObject6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69.bin"/><Relationship Id="rId3" Type="http://schemas.openxmlformats.org/officeDocument/2006/relationships/oleObject" Target="../embeddings/oleObject62.bin"/><Relationship Id="rId21" Type="http://schemas.openxmlformats.org/officeDocument/2006/relationships/image" Target="../media/image59.wmf"/><Relationship Id="rId7" Type="http://schemas.openxmlformats.org/officeDocument/2006/relationships/image" Target="../media/image11.png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wmf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56.wmf"/><Relationship Id="rId23" Type="http://schemas.openxmlformats.org/officeDocument/2006/relationships/image" Target="../media/image60.w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58.wmf"/><Relationship Id="rId4" Type="http://schemas.openxmlformats.org/officeDocument/2006/relationships/image" Target="../media/image42.wmf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" Type="http://schemas.openxmlformats.org/officeDocument/2006/relationships/image" Target="../media/image11.png"/><Relationship Id="rId21" Type="http://schemas.openxmlformats.org/officeDocument/2006/relationships/image" Target="../media/image69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67.wmf"/><Relationship Id="rId25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82.bin"/><Relationship Id="rId5" Type="http://schemas.openxmlformats.org/officeDocument/2006/relationships/image" Target="../media/image61.emf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68.e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3.e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72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8.bin"/><Relationship Id="rId18" Type="http://schemas.openxmlformats.org/officeDocument/2006/relationships/image" Target="../media/image79.wmf"/><Relationship Id="rId26" Type="http://schemas.openxmlformats.org/officeDocument/2006/relationships/oleObject" Target="../embeddings/oleObject95.bin"/><Relationship Id="rId39" Type="http://schemas.openxmlformats.org/officeDocument/2006/relationships/oleObject" Target="../embeddings/oleObject102.bin"/><Relationship Id="rId21" Type="http://schemas.openxmlformats.org/officeDocument/2006/relationships/oleObject" Target="../embeddings/oleObject92.bin"/><Relationship Id="rId34" Type="http://schemas.openxmlformats.org/officeDocument/2006/relationships/image" Target="../media/image86.wmf"/><Relationship Id="rId42" Type="http://schemas.openxmlformats.org/officeDocument/2006/relationships/image" Target="../media/image90.wmf"/><Relationship Id="rId47" Type="http://schemas.openxmlformats.org/officeDocument/2006/relationships/oleObject" Target="../embeddings/oleObject106.bin"/><Relationship Id="rId50" Type="http://schemas.openxmlformats.org/officeDocument/2006/relationships/image" Target="../media/image94.wmf"/><Relationship Id="rId55" Type="http://schemas.openxmlformats.org/officeDocument/2006/relationships/oleObject" Target="../embeddings/oleObject110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emf"/><Relationship Id="rId20" Type="http://schemas.openxmlformats.org/officeDocument/2006/relationships/image" Target="../media/image80.wmf"/><Relationship Id="rId29" Type="http://schemas.openxmlformats.org/officeDocument/2006/relationships/image" Target="../media/image84.emf"/><Relationship Id="rId41" Type="http://schemas.openxmlformats.org/officeDocument/2006/relationships/oleObject" Target="../embeddings/oleObject103.bin"/><Relationship Id="rId54" Type="http://schemas.openxmlformats.org/officeDocument/2006/relationships/image" Target="../media/image96.wmf"/><Relationship Id="rId62" Type="http://schemas.openxmlformats.org/officeDocument/2006/relationships/image" Target="../media/image10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png"/><Relationship Id="rId11" Type="http://schemas.openxmlformats.org/officeDocument/2006/relationships/oleObject" Target="../embeddings/oleObject87.bin"/><Relationship Id="rId24" Type="http://schemas.openxmlformats.org/officeDocument/2006/relationships/oleObject" Target="../embeddings/oleObject94.bin"/><Relationship Id="rId32" Type="http://schemas.openxmlformats.org/officeDocument/2006/relationships/oleObject" Target="../embeddings/oleObject98.bin"/><Relationship Id="rId37" Type="http://schemas.openxmlformats.org/officeDocument/2006/relationships/oleObject" Target="../embeddings/oleObject101.bin"/><Relationship Id="rId40" Type="http://schemas.openxmlformats.org/officeDocument/2006/relationships/image" Target="../media/image89.wmf"/><Relationship Id="rId45" Type="http://schemas.openxmlformats.org/officeDocument/2006/relationships/oleObject" Target="../embeddings/oleObject105.bin"/><Relationship Id="rId53" Type="http://schemas.openxmlformats.org/officeDocument/2006/relationships/oleObject" Target="../embeddings/oleObject109.bin"/><Relationship Id="rId58" Type="http://schemas.openxmlformats.org/officeDocument/2006/relationships/image" Target="../media/image98.emf"/><Relationship Id="rId5" Type="http://schemas.openxmlformats.org/officeDocument/2006/relationships/image" Target="../media/image73.emf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oleObject" Target="../embeddings/oleObject96.bin"/><Relationship Id="rId36" Type="http://schemas.openxmlformats.org/officeDocument/2006/relationships/image" Target="../media/image87.wmf"/><Relationship Id="rId49" Type="http://schemas.openxmlformats.org/officeDocument/2006/relationships/oleObject" Target="../embeddings/oleObject107.bin"/><Relationship Id="rId57" Type="http://schemas.openxmlformats.org/officeDocument/2006/relationships/oleObject" Target="../embeddings/oleObject111.bin"/><Relationship Id="rId61" Type="http://schemas.openxmlformats.org/officeDocument/2006/relationships/oleObject" Target="../embeddings/oleObject113.bin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91.bin"/><Relationship Id="rId31" Type="http://schemas.openxmlformats.org/officeDocument/2006/relationships/image" Target="../media/image85.emf"/><Relationship Id="rId44" Type="http://schemas.openxmlformats.org/officeDocument/2006/relationships/image" Target="../media/image91.emf"/><Relationship Id="rId52" Type="http://schemas.openxmlformats.org/officeDocument/2006/relationships/image" Target="../media/image95.wmf"/><Relationship Id="rId60" Type="http://schemas.openxmlformats.org/officeDocument/2006/relationships/image" Target="../media/image99.wmf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77.emf"/><Relationship Id="rId22" Type="http://schemas.openxmlformats.org/officeDocument/2006/relationships/image" Target="../media/image81.wmf"/><Relationship Id="rId27" Type="http://schemas.openxmlformats.org/officeDocument/2006/relationships/image" Target="../media/image83.emf"/><Relationship Id="rId30" Type="http://schemas.openxmlformats.org/officeDocument/2006/relationships/oleObject" Target="../embeddings/oleObject97.bin"/><Relationship Id="rId35" Type="http://schemas.openxmlformats.org/officeDocument/2006/relationships/oleObject" Target="../embeddings/oleObject100.bin"/><Relationship Id="rId43" Type="http://schemas.openxmlformats.org/officeDocument/2006/relationships/oleObject" Target="../embeddings/oleObject104.bin"/><Relationship Id="rId48" Type="http://schemas.openxmlformats.org/officeDocument/2006/relationships/image" Target="../media/image93.wmf"/><Relationship Id="rId56" Type="http://schemas.openxmlformats.org/officeDocument/2006/relationships/image" Target="../media/image97.emf"/><Relationship Id="rId8" Type="http://schemas.openxmlformats.org/officeDocument/2006/relationships/image" Target="../media/image74.emf"/><Relationship Id="rId51" Type="http://schemas.openxmlformats.org/officeDocument/2006/relationships/oleObject" Target="../embeddings/oleObject108.bin"/><Relationship Id="rId3" Type="http://schemas.openxmlformats.org/officeDocument/2006/relationships/notesSlide" Target="../notesSlides/notesSlide1.xml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90.bin"/><Relationship Id="rId25" Type="http://schemas.openxmlformats.org/officeDocument/2006/relationships/image" Target="../media/image82.emf"/><Relationship Id="rId33" Type="http://schemas.openxmlformats.org/officeDocument/2006/relationships/oleObject" Target="../embeddings/oleObject99.bin"/><Relationship Id="rId38" Type="http://schemas.openxmlformats.org/officeDocument/2006/relationships/image" Target="../media/image88.wmf"/><Relationship Id="rId46" Type="http://schemas.openxmlformats.org/officeDocument/2006/relationships/image" Target="../media/image92.emf"/><Relationship Id="rId59" Type="http://schemas.openxmlformats.org/officeDocument/2006/relationships/oleObject" Target="../embeddings/oleObject1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121.bin"/><Relationship Id="rId26" Type="http://schemas.openxmlformats.org/officeDocument/2006/relationships/oleObject" Target="../embeddings/oleObject125.bin"/><Relationship Id="rId3" Type="http://schemas.openxmlformats.org/officeDocument/2006/relationships/image" Target="../media/image11.png"/><Relationship Id="rId21" Type="http://schemas.openxmlformats.org/officeDocument/2006/relationships/image" Target="../media/image109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07.wmf"/><Relationship Id="rId25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04.wmf"/><Relationship Id="rId24" Type="http://schemas.openxmlformats.org/officeDocument/2006/relationships/oleObject" Target="../embeddings/oleObject124.bin"/><Relationship Id="rId5" Type="http://schemas.openxmlformats.org/officeDocument/2006/relationships/image" Target="../media/image101.wmf"/><Relationship Id="rId15" Type="http://schemas.openxmlformats.org/officeDocument/2006/relationships/image" Target="../media/image106.wmf"/><Relationship Id="rId23" Type="http://schemas.openxmlformats.org/officeDocument/2006/relationships/image" Target="../media/image110.w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08.w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119.bin"/><Relationship Id="rId22" Type="http://schemas.openxmlformats.org/officeDocument/2006/relationships/oleObject" Target="../embeddings/oleObject123.bin"/><Relationship Id="rId27" Type="http://schemas.openxmlformats.org/officeDocument/2006/relationships/image" Target="../media/image1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451101" y="676275"/>
            <a:ext cx="3970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3366FF"/>
                </a:solidFill>
                <a:ea typeface="新宋体" panose="02010609030101010101" pitchFamily="49" charset="-122"/>
              </a:rPr>
              <a:t>二  极坐标计算二重积分</a:t>
            </a:r>
            <a:endParaRPr lang="zh-CN" altLang="en-US" b="1">
              <a:solidFill>
                <a:srgbClr val="13110F"/>
              </a:solidFill>
              <a:ea typeface="新宋体" panose="02010609030101010101" pitchFamily="49" charset="-122"/>
            </a:endParaRP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2039701" y="1412876"/>
            <a:ext cx="8445500" cy="3298825"/>
            <a:chOff x="293" y="829"/>
            <a:chExt cx="5320" cy="2078"/>
          </a:xfrm>
        </p:grpSpPr>
        <p:sp>
          <p:nvSpPr>
            <p:cNvPr id="7176" name="Text Box 4"/>
            <p:cNvSpPr txBox="1">
              <a:spLocks noChangeArrowheads="1"/>
            </p:cNvSpPr>
            <p:nvPr/>
          </p:nvSpPr>
          <p:spPr bwMode="auto">
            <a:xfrm>
              <a:off x="296" y="829"/>
              <a:ext cx="4800" cy="2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    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极坐标是由</a:t>
              </a:r>
              <a:r>
                <a:rPr lang="zh-CN" altLang="en-US" b="1" dirty="0">
                  <a:solidFill>
                    <a:srgbClr val="3366FF"/>
                  </a:solidFill>
                  <a:ea typeface="新宋体" panose="02010609030101010101" pitchFamily="49" charset="-122"/>
                </a:rPr>
                <a:t>极点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和</a:t>
              </a:r>
              <a:r>
                <a:rPr lang="zh-CN" altLang="en-US" b="1" dirty="0">
                  <a:solidFill>
                    <a:srgbClr val="3366FF"/>
                  </a:solidFill>
                  <a:ea typeface="新宋体" panose="02010609030101010101" pitchFamily="49" charset="-122"/>
                </a:rPr>
                <a:t>极轴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组成，坐标         ，其中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r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为点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p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到极点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o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的距离， 为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or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到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op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的夹角。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r</a:t>
              </a:r>
              <a:r>
                <a:rPr lang="en-US" altLang="zh-CN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=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常数；（从</a:t>
              </a:r>
              <a:r>
                <a:rPr lang="en-US" altLang="zh-CN" b="1" i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o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出发的同心圆）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   </a:t>
              </a:r>
              <a:r>
                <a:rPr lang="en-US" altLang="zh-CN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=</a:t>
              </a:r>
              <a:r>
                <a:rPr lang="zh-CN" altLang="en-US" b="1" dirty="0">
                  <a:solidFill>
                    <a:srgbClr val="13110F"/>
                  </a:solidFill>
                  <a:ea typeface="新宋体" panose="02010609030101010101" pitchFamily="49" charset="-122"/>
                </a:rPr>
                <a:t>常数；（射线）</a:t>
              </a:r>
            </a:p>
          </p:txBody>
        </p:sp>
        <p:grpSp>
          <p:nvGrpSpPr>
            <p:cNvPr id="7177" name="Group 5"/>
            <p:cNvGrpSpPr>
              <a:grpSpLocks/>
            </p:cNvGrpSpPr>
            <p:nvPr/>
          </p:nvGrpSpPr>
          <p:grpSpPr bwMode="auto">
            <a:xfrm>
              <a:off x="4237" y="1535"/>
              <a:ext cx="1376" cy="1044"/>
              <a:chOff x="4452" y="229"/>
              <a:chExt cx="1376" cy="1044"/>
            </a:xfrm>
          </p:grpSpPr>
          <p:sp>
            <p:nvSpPr>
              <p:cNvPr id="7182" name="Line 6"/>
              <p:cNvSpPr>
                <a:spLocks noChangeShapeType="1"/>
              </p:cNvSpPr>
              <p:nvPr/>
            </p:nvSpPr>
            <p:spPr bwMode="auto">
              <a:xfrm>
                <a:off x="4581" y="1031"/>
                <a:ext cx="12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3" name="Line 7"/>
              <p:cNvSpPr>
                <a:spLocks noChangeShapeType="1"/>
              </p:cNvSpPr>
              <p:nvPr/>
            </p:nvSpPr>
            <p:spPr bwMode="auto">
              <a:xfrm flipV="1">
                <a:off x="4581" y="388"/>
                <a:ext cx="974" cy="6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184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6152964"/>
                  </p:ext>
                </p:extLst>
              </p:nvPr>
            </p:nvGraphicFramePr>
            <p:xfrm>
              <a:off x="4452" y="1098"/>
              <a:ext cx="163" cy="1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6" name="Equation" r:id="rId4" imgW="164880" imgH="177480" progId="Equation.DSMT4">
                      <p:embed/>
                    </p:oleObj>
                  </mc:Choice>
                  <mc:Fallback>
                    <p:oleObj name="Equation" r:id="rId4" imgW="1648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2" y="1098"/>
                            <a:ext cx="163" cy="1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5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8968874"/>
                  </p:ext>
                </p:extLst>
              </p:nvPr>
            </p:nvGraphicFramePr>
            <p:xfrm>
              <a:off x="5697" y="874"/>
              <a:ext cx="131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7" name="Equation" r:id="rId6" imgW="114120" imgH="126720" progId="Equation.DSMT4">
                      <p:embed/>
                    </p:oleObj>
                  </mc:Choice>
                  <mc:Fallback>
                    <p:oleObj name="Equation" r:id="rId6" imgW="114120" imgH="1267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97" y="874"/>
                            <a:ext cx="131" cy="1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6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2193330"/>
                  </p:ext>
                </p:extLst>
              </p:nvPr>
            </p:nvGraphicFramePr>
            <p:xfrm>
              <a:off x="4923" y="790"/>
              <a:ext cx="13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8" name="Equation" r:id="rId8" imgW="139680" imgH="177480" progId="Equation.DSMT4">
                      <p:embed/>
                    </p:oleObj>
                  </mc:Choice>
                  <mc:Fallback>
                    <p:oleObj name="Equation" r:id="rId8" imgW="1396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3" y="790"/>
                            <a:ext cx="132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0C0C0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7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2113284"/>
                  </p:ext>
                </p:extLst>
              </p:nvPr>
            </p:nvGraphicFramePr>
            <p:xfrm>
              <a:off x="5364" y="229"/>
              <a:ext cx="44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9" name="Equation" r:id="rId10" imgW="469800" imgH="203040" progId="Equation.DSMT4">
                      <p:embed/>
                    </p:oleObj>
                  </mc:Choice>
                  <mc:Fallback>
                    <p:oleObj name="Equation" r:id="rId10" imgW="4698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4" y="229"/>
                            <a:ext cx="44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0C0C0">
                                    <a:alpha val="50195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7178" name="Picture 1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" y="927"/>
              <a:ext cx="4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1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" y="1380"/>
              <a:ext cx="16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0" name="Picture 15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" y="2579"/>
              <a:ext cx="16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18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601222"/>
                </p:ext>
              </p:extLst>
            </p:nvPr>
          </p:nvGraphicFramePr>
          <p:xfrm>
            <a:off x="665" y="1743"/>
            <a:ext cx="218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0" name="Equation" r:id="rId14" imgW="1409088" imgH="203112" progId="Equation.DSMT4">
                    <p:embed/>
                  </p:oleObj>
                </mc:Choice>
                <mc:Fallback>
                  <p:oleObj name="Equation" r:id="rId14" imgW="1409088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" y="1743"/>
                          <a:ext cx="218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90364" y="4712061"/>
            <a:ext cx="6180138" cy="939800"/>
            <a:chOff x="503" y="3159"/>
            <a:chExt cx="3893" cy="592"/>
          </a:xfrm>
        </p:grpSpPr>
        <p:graphicFrame>
          <p:nvGraphicFramePr>
            <p:cNvPr id="717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2853038"/>
                </p:ext>
              </p:extLst>
            </p:nvPr>
          </p:nvGraphicFramePr>
          <p:xfrm>
            <a:off x="3404" y="3159"/>
            <a:ext cx="992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1" name="Equation" r:id="rId16" imgW="787320" imgH="469800" progId="Equation.DSMT4">
                    <p:embed/>
                  </p:oleObj>
                </mc:Choice>
                <mc:Fallback>
                  <p:oleObj name="Equation" r:id="rId16" imgW="78732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4" y="3159"/>
                          <a:ext cx="992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Text Box 19"/>
            <p:cNvSpPr txBox="1">
              <a:spLocks noChangeArrowheads="1"/>
            </p:cNvSpPr>
            <p:nvPr/>
          </p:nvSpPr>
          <p:spPr bwMode="auto">
            <a:xfrm>
              <a:off x="503" y="3207"/>
              <a:ext cx="307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13110F"/>
                  </a:solidFill>
                  <a:ea typeface="宋体" panose="02010600030101010101" pitchFamily="2" charset="-122"/>
                </a:rPr>
                <a:t>直角坐标与极坐标的关系为：</a:t>
              </a:r>
              <a:endParaRPr lang="zh-CN" altLang="en-US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0" name="Rectangle 46"/>
          <p:cNvSpPr>
            <a:spLocks noGrp="1" noChangeArrowheads="1"/>
          </p:cNvSpPr>
          <p:nvPr>
            <p:ph type="title"/>
          </p:nvPr>
        </p:nvSpPr>
        <p:spPr>
          <a:xfrm>
            <a:off x="1960327" y="586208"/>
            <a:ext cx="7129572" cy="856448"/>
          </a:xfrm>
          <a:gradFill rotWithShape="0">
            <a:gsLst>
              <a:gs pos="0">
                <a:srgbClr val="FFCC66"/>
              </a:gs>
              <a:gs pos="50000">
                <a:schemeClr val="bg1"/>
              </a:gs>
              <a:gs pos="100000">
                <a:srgbClr val="FFCC66"/>
              </a:gs>
            </a:gsLst>
            <a:lin ang="5400000" scaled="1"/>
          </a:gradFill>
        </p:spPr>
        <p:txBody>
          <a:bodyPr/>
          <a:lstStyle/>
          <a:p>
            <a:pPr algn="l">
              <a:defRPr/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、利用极坐标系计算二重积分</a:t>
            </a:r>
          </a:p>
        </p:txBody>
      </p:sp>
      <p:sp>
        <p:nvSpPr>
          <p:cNvPr id="2" name="椭圆 1"/>
          <p:cNvSpPr/>
          <p:nvPr/>
        </p:nvSpPr>
        <p:spPr>
          <a:xfrm>
            <a:off x="8149103" y="3050418"/>
            <a:ext cx="1404504" cy="13200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8532384" y="3010203"/>
            <a:ext cx="2532640" cy="7792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9314272" y="4924648"/>
            <a:ext cx="1069831" cy="9520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10392629" y="4929794"/>
            <a:ext cx="8035" cy="945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43290" y="4387912"/>
            <a:ext cx="2076595" cy="2183057"/>
            <a:chOff x="9071696" y="4498335"/>
            <a:chExt cx="2076595" cy="2183057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9071696" y="5958225"/>
              <a:ext cx="2061873" cy="277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9527164" y="4675586"/>
              <a:ext cx="13493" cy="20058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9200247" y="594629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828552" y="5958225"/>
              <a:ext cx="3197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592180" y="449833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71590"/>
              </p:ext>
            </p:extLst>
          </p:nvPr>
        </p:nvGraphicFramePr>
        <p:xfrm>
          <a:off x="9627933" y="4999340"/>
          <a:ext cx="300399" cy="333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" name="Equation" r:id="rId18" imgW="114120" imgH="126720" progId="Equation.DSMT4">
                  <p:embed/>
                </p:oleObj>
              </mc:Choice>
              <mc:Fallback>
                <p:oleObj name="Equation" r:id="rId18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627933" y="4999340"/>
                        <a:ext cx="300399" cy="333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289283"/>
              </p:ext>
            </p:extLst>
          </p:nvPr>
        </p:nvGraphicFramePr>
        <p:xfrm>
          <a:off x="9689682" y="5476726"/>
          <a:ext cx="300254" cy="382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" name="Equation" r:id="rId20" imgW="139680" imgH="177480" progId="Equation.DSMT4">
                  <p:embed/>
                </p:oleObj>
              </mc:Choice>
              <mc:Fallback>
                <p:oleObj name="Equation" r:id="rId20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689682" y="5476726"/>
                        <a:ext cx="300254" cy="382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弧形 24"/>
          <p:cNvSpPr/>
          <p:nvPr/>
        </p:nvSpPr>
        <p:spPr>
          <a:xfrm>
            <a:off x="8965097" y="5554645"/>
            <a:ext cx="717841" cy="640968"/>
          </a:xfrm>
          <a:prstGeom prst="arc">
            <a:avLst>
              <a:gd name="adj1" fmla="val 19065830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363616"/>
              </p:ext>
            </p:extLst>
          </p:nvPr>
        </p:nvGraphicFramePr>
        <p:xfrm>
          <a:off x="10404927" y="5157355"/>
          <a:ext cx="927974" cy="382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" name="Equation" r:id="rId22" imgW="431640" imgH="177480" progId="Equation.DSMT4">
                  <p:embed/>
                </p:oleObj>
              </mc:Choice>
              <mc:Fallback>
                <p:oleObj name="Equation" r:id="rId22" imgW="4316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404927" y="5157355"/>
                        <a:ext cx="927974" cy="382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347879"/>
              </p:ext>
            </p:extLst>
          </p:nvPr>
        </p:nvGraphicFramePr>
        <p:xfrm>
          <a:off x="9432691" y="5851553"/>
          <a:ext cx="9556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" name="Equation" r:id="rId24" imgW="444240" imgH="177480" progId="Equation.DSMT4">
                  <p:embed/>
                </p:oleObj>
              </mc:Choice>
              <mc:Fallback>
                <p:oleObj name="Equation" r:id="rId24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432691" y="5851553"/>
                        <a:ext cx="95567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弧形 47"/>
          <p:cNvSpPr/>
          <p:nvPr/>
        </p:nvSpPr>
        <p:spPr>
          <a:xfrm>
            <a:off x="8283343" y="3461135"/>
            <a:ext cx="717841" cy="640968"/>
          </a:xfrm>
          <a:prstGeom prst="arc">
            <a:avLst>
              <a:gd name="adj1" fmla="val 19065830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6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425701" y="2513269"/>
            <a:ext cx="881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8538"/>
              </p:ext>
            </p:extLst>
          </p:nvPr>
        </p:nvGraphicFramePr>
        <p:xfrm>
          <a:off x="3308350" y="3382963"/>
          <a:ext cx="5884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3" name="Document" r:id="rId4" imgW="5486809" imgH="429135" progId="Word.Document.8">
                  <p:embed/>
                </p:oleObj>
              </mc:Choice>
              <mc:Fallback>
                <p:oleObj name="Document" r:id="rId4" imgW="5486809" imgH="4291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382963"/>
                        <a:ext cx="58848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3233739" y="4191000"/>
          <a:ext cx="23002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4" name="公式" r:id="rId6" imgW="2108200" imgH="838200" progId="Equation.3">
                  <p:embed/>
                </p:oleObj>
              </mc:Choice>
              <mc:Fallback>
                <p:oleObj name="公式" r:id="rId6" imgW="21082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9" y="4191000"/>
                        <a:ext cx="23002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5599114" y="4191000"/>
          <a:ext cx="27701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5" name="公式" r:id="rId8" imgW="2540000" imgH="698500" progId="Equation.3">
                  <p:embed/>
                </p:oleObj>
              </mc:Choice>
              <mc:Fallback>
                <p:oleObj name="公式" r:id="rId8" imgW="25400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4" y="4191000"/>
                        <a:ext cx="27701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7"/>
          <p:cNvGraphicFramePr>
            <a:graphicFrameLocks noChangeAspect="1"/>
          </p:cNvGraphicFramePr>
          <p:nvPr/>
        </p:nvGraphicFramePr>
        <p:xfrm>
          <a:off x="3276601" y="5257800"/>
          <a:ext cx="21050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6" name="公式" r:id="rId10" imgW="1930400" imgH="508000" progId="Equation.3">
                  <p:embed/>
                </p:oleObj>
              </mc:Choice>
              <mc:Fallback>
                <p:oleObj name="公式" r:id="rId10" imgW="1930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5257800"/>
                        <a:ext cx="21050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577362"/>
              </p:ext>
            </p:extLst>
          </p:nvPr>
        </p:nvGraphicFramePr>
        <p:xfrm>
          <a:off x="4060369" y="714656"/>
          <a:ext cx="2140134" cy="86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7" name="Equation" r:id="rId12" imgW="939600" imgH="380880" progId="Equation.DSMT4">
                  <p:embed/>
                </p:oleObj>
              </mc:Choice>
              <mc:Fallback>
                <p:oleObj name="Equation" r:id="rId12" imgW="939600" imgH="380880" progId="Equation.DSMT4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369" y="714656"/>
                        <a:ext cx="2140134" cy="8690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2"/>
          <p:cNvSpPr>
            <a:spLocks noChangeArrowheads="1"/>
          </p:cNvSpPr>
          <p:nvPr/>
        </p:nvSpPr>
        <p:spPr bwMode="auto">
          <a:xfrm>
            <a:off x="2328264" y="846564"/>
            <a:ext cx="1896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73"/>
          <p:cNvSpPr>
            <a:spLocks noChangeArrowheads="1"/>
          </p:cNvSpPr>
          <p:nvPr/>
        </p:nvSpPr>
        <p:spPr bwMode="auto">
          <a:xfrm>
            <a:off x="6130834" y="810822"/>
            <a:ext cx="41408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是由中心在原点，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74"/>
          <p:cNvSpPr>
            <a:spLocks noChangeArrowheads="1"/>
          </p:cNvSpPr>
          <p:nvPr/>
        </p:nvSpPr>
        <p:spPr bwMode="auto">
          <a:xfrm>
            <a:off x="2328264" y="1670085"/>
            <a:ext cx="5787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半径为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的圆周所围成的闭区域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6764" y="2525479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dirty="0">
                <a:latin typeface="Times New Roman" panose="02020603050405020304" pitchFamily="18" charset="0"/>
              </a:rPr>
              <a:t>在极坐标系下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4269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705745" y="1812130"/>
            <a:ext cx="877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399296"/>
              </p:ext>
            </p:extLst>
          </p:nvPr>
        </p:nvGraphicFramePr>
        <p:xfrm>
          <a:off x="2420119" y="1835150"/>
          <a:ext cx="5984034" cy="576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19" name="Equation" r:id="rId4" imgW="2527200" imgH="241200" progId="Equation.DSMT4">
                  <p:embed/>
                </p:oleObj>
              </mc:Choice>
              <mc:Fallback>
                <p:oleObj name="Equation" r:id="rId4" imgW="2527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119" y="1835150"/>
                        <a:ext cx="5984034" cy="576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680614"/>
              </p:ext>
            </p:extLst>
          </p:nvPr>
        </p:nvGraphicFramePr>
        <p:xfrm>
          <a:off x="2422154" y="2512152"/>
          <a:ext cx="6186715" cy="589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0" name="Equation" r:id="rId6" imgW="2552400" imgH="241200" progId="Equation.DSMT4">
                  <p:embed/>
                </p:oleObj>
              </mc:Choice>
              <mc:Fallback>
                <p:oleObj name="Equation" r:id="rId6" imgW="2552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154" y="2512152"/>
                        <a:ext cx="6186715" cy="589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2503489" y="3295650"/>
          <a:ext cx="45799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1" name="公式" r:id="rId8" imgW="5118100" imgH="406400" progId="Equation.3">
                  <p:embed/>
                </p:oleObj>
              </mc:Choice>
              <mc:Fallback>
                <p:oleObj name="公式" r:id="rId8" imgW="5118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9" y="3295650"/>
                        <a:ext cx="45799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2652713" y="4437063"/>
          <a:ext cx="209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2" name="公式" r:id="rId10" imgW="2095500" imgH="508000" progId="Equation.3">
                  <p:embed/>
                </p:oleObj>
              </mc:Choice>
              <mc:Fallback>
                <p:oleObj name="公式" r:id="rId10" imgW="20955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437063"/>
                        <a:ext cx="209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9"/>
          <p:cNvGraphicFramePr>
            <a:graphicFrameLocks noChangeAspect="1"/>
          </p:cNvGraphicFramePr>
          <p:nvPr/>
        </p:nvGraphicFramePr>
        <p:xfrm>
          <a:off x="2547938" y="5187950"/>
          <a:ext cx="28956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3" name="文档" r:id="rId12" imgW="3028088" imgH="1015489" progId="Word.Document.8">
                  <p:embed/>
                </p:oleObj>
              </mc:Choice>
              <mc:Fallback>
                <p:oleObj name="文档" r:id="rId12" imgW="3028088" imgH="10154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187950"/>
                        <a:ext cx="28956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0"/>
          <p:cNvGraphicFramePr>
            <a:graphicFrameLocks noChangeAspect="1"/>
          </p:cNvGraphicFramePr>
          <p:nvPr/>
        </p:nvGraphicFramePr>
        <p:xfrm>
          <a:off x="5133975" y="5181600"/>
          <a:ext cx="241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4" name="公式" r:id="rId14" imgW="2413000" imgH="838200" progId="Equation.3">
                  <p:embed/>
                </p:oleObj>
              </mc:Choice>
              <mc:Fallback>
                <p:oleObj name="公式" r:id="rId14" imgW="24130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5181600"/>
                        <a:ext cx="2413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1"/>
          <p:cNvGraphicFramePr>
            <a:graphicFrameLocks noChangeAspect="1"/>
          </p:cNvGraphicFramePr>
          <p:nvPr/>
        </p:nvGraphicFramePr>
        <p:xfrm>
          <a:off x="7548563" y="5233988"/>
          <a:ext cx="23749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25" name="公式" r:id="rId16" imgW="2374900" imgH="863600" progId="Equation.3">
                  <p:embed/>
                </p:oleObj>
              </mc:Choice>
              <mc:Fallback>
                <p:oleObj name="公式" r:id="rId16" imgW="23749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5233988"/>
                        <a:ext cx="23749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642331" y="1266828"/>
            <a:ext cx="1866900" cy="2009775"/>
            <a:chOff x="3072" y="816"/>
            <a:chExt cx="1176" cy="1266"/>
          </a:xfrm>
        </p:grpSpPr>
        <p:graphicFrame>
          <p:nvGraphicFramePr>
            <p:cNvPr id="20507" name="Object 22"/>
            <p:cNvGraphicFramePr>
              <a:graphicFrameLocks noChangeAspect="1"/>
            </p:cNvGraphicFramePr>
            <p:nvPr/>
          </p:nvGraphicFramePr>
          <p:xfrm>
            <a:off x="3072" y="816"/>
            <a:ext cx="1176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26" name="BMP 图象" r:id="rId18" imgW="1867161" imgH="2010056" progId="Paint.Picture">
                    <p:embed/>
                  </p:oleObj>
                </mc:Choice>
                <mc:Fallback>
                  <p:oleObj name="BMP 图象" r:id="rId18" imgW="1867161" imgH="201005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816"/>
                          <a:ext cx="1176" cy="12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23"/>
            <p:cNvGraphicFramePr>
              <a:graphicFrameLocks noChangeAspect="1"/>
            </p:cNvGraphicFramePr>
            <p:nvPr/>
          </p:nvGraphicFramePr>
          <p:xfrm>
            <a:off x="3312" y="1658"/>
            <a:ext cx="21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27" name="公式" r:id="rId20" imgW="393529" imgH="418918" progId="Equation.3">
                    <p:embed/>
                  </p:oleObj>
                </mc:Choice>
                <mc:Fallback>
                  <p:oleObj name="公式" r:id="rId20" imgW="393529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658"/>
                          <a:ext cx="21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670906" y="1263220"/>
            <a:ext cx="1866900" cy="2000250"/>
            <a:chOff x="2736" y="824"/>
            <a:chExt cx="1176" cy="1260"/>
          </a:xfrm>
        </p:grpSpPr>
        <p:graphicFrame>
          <p:nvGraphicFramePr>
            <p:cNvPr id="20505" name="Object 20"/>
            <p:cNvGraphicFramePr>
              <a:graphicFrameLocks noChangeAspect="1"/>
            </p:cNvGraphicFramePr>
            <p:nvPr/>
          </p:nvGraphicFramePr>
          <p:xfrm>
            <a:off x="2736" y="824"/>
            <a:ext cx="1176" cy="1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28" name="BMP 图象" r:id="rId22" imgW="1867161" imgH="2000000" progId="Paint.Picture">
                    <p:embed/>
                  </p:oleObj>
                </mc:Choice>
                <mc:Fallback>
                  <p:oleObj name="BMP 图象" r:id="rId22" imgW="1867161" imgH="200000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824"/>
                          <a:ext cx="1176" cy="126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21"/>
            <p:cNvGraphicFramePr>
              <a:graphicFrameLocks noChangeAspect="1"/>
            </p:cNvGraphicFramePr>
            <p:nvPr/>
          </p:nvGraphicFramePr>
          <p:xfrm>
            <a:off x="3072" y="1536"/>
            <a:ext cx="20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29" name="公式" r:id="rId24" imgW="419100" imgH="419100" progId="Equation.3">
                    <p:embed/>
                  </p:oleObj>
                </mc:Choice>
                <mc:Fallback>
                  <p:oleObj name="公式" r:id="rId24" imgW="4191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536"/>
                          <a:ext cx="20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9661381" y="1269206"/>
            <a:ext cx="1866900" cy="2009775"/>
            <a:chOff x="2640" y="823"/>
            <a:chExt cx="1176" cy="1266"/>
          </a:xfrm>
        </p:grpSpPr>
        <p:graphicFrame>
          <p:nvGraphicFramePr>
            <p:cNvPr id="20503" name="Object 18"/>
            <p:cNvGraphicFramePr>
              <a:graphicFrameLocks noChangeAspect="1"/>
            </p:cNvGraphicFramePr>
            <p:nvPr/>
          </p:nvGraphicFramePr>
          <p:xfrm>
            <a:off x="2640" y="823"/>
            <a:ext cx="1176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30" name="BMP 图象" r:id="rId26" imgW="1867161" imgH="2010056" progId="Paint.Picture">
                    <p:embed/>
                  </p:oleObj>
                </mc:Choice>
                <mc:Fallback>
                  <p:oleObj name="BMP 图象" r:id="rId26" imgW="1867161" imgH="201005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823"/>
                          <a:ext cx="1176" cy="12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19"/>
            <p:cNvGraphicFramePr>
              <a:graphicFrameLocks noChangeAspect="1"/>
            </p:cNvGraphicFramePr>
            <p:nvPr/>
          </p:nvGraphicFramePr>
          <p:xfrm>
            <a:off x="2976" y="1552"/>
            <a:ext cx="165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31" name="公式" r:id="rId28" imgW="279279" imgH="317362" progId="Equation.3">
                    <p:embed/>
                  </p:oleObj>
                </mc:Choice>
                <mc:Fallback>
                  <p:oleObj name="公式" r:id="rId28" imgW="279279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552"/>
                          <a:ext cx="165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9651856" y="1285875"/>
            <a:ext cx="1866900" cy="2009775"/>
            <a:chOff x="3792" y="823"/>
            <a:chExt cx="1176" cy="1266"/>
          </a:xfrm>
        </p:grpSpPr>
        <p:graphicFrame>
          <p:nvGraphicFramePr>
            <p:cNvPr id="20499" name="Object 14"/>
            <p:cNvGraphicFramePr>
              <a:graphicFrameLocks noChangeAspect="1"/>
            </p:cNvGraphicFramePr>
            <p:nvPr/>
          </p:nvGraphicFramePr>
          <p:xfrm>
            <a:off x="3792" y="823"/>
            <a:ext cx="1176" cy="1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32" name="BMP 图象" r:id="rId30" imgW="1867161" imgH="2010056" progId="Paint.Picture">
                    <p:embed/>
                  </p:oleObj>
                </mc:Choice>
                <mc:Fallback>
                  <p:oleObj name="BMP 图象" r:id="rId30" imgW="1867161" imgH="201005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823"/>
                          <a:ext cx="1176" cy="1266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0" name="Object 15"/>
            <p:cNvGraphicFramePr>
              <a:graphicFrameLocks noChangeAspect="1"/>
            </p:cNvGraphicFramePr>
            <p:nvPr/>
          </p:nvGraphicFramePr>
          <p:xfrm>
            <a:off x="4375" y="1368"/>
            <a:ext cx="13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33" name="公式" r:id="rId32" imgW="279279" imgH="317362" progId="Equation.3">
                    <p:embed/>
                  </p:oleObj>
                </mc:Choice>
                <mc:Fallback>
                  <p:oleObj name="公式" r:id="rId32" imgW="279279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1368"/>
                          <a:ext cx="137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1" name="Object 16"/>
            <p:cNvGraphicFramePr>
              <a:graphicFrameLocks noChangeAspect="1"/>
            </p:cNvGraphicFramePr>
            <p:nvPr/>
          </p:nvGraphicFramePr>
          <p:xfrm>
            <a:off x="4032" y="1680"/>
            <a:ext cx="21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34" name="公式" r:id="rId33" imgW="393529" imgH="418918" progId="Equation.3">
                    <p:embed/>
                  </p:oleObj>
                </mc:Choice>
                <mc:Fallback>
                  <p:oleObj name="公式" r:id="rId33" imgW="393529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80"/>
                          <a:ext cx="21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17"/>
            <p:cNvGraphicFramePr>
              <a:graphicFrameLocks noChangeAspect="1"/>
            </p:cNvGraphicFramePr>
            <p:nvPr/>
          </p:nvGraphicFramePr>
          <p:xfrm>
            <a:off x="3936" y="1104"/>
            <a:ext cx="20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35" name="公式" r:id="rId34" imgW="419100" imgH="419100" progId="Equation.3">
                    <p:embed/>
                  </p:oleObj>
                </mc:Choice>
                <mc:Fallback>
                  <p:oleObj name="公式" r:id="rId34" imgW="4191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104"/>
                          <a:ext cx="20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9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789467"/>
              </p:ext>
            </p:extLst>
          </p:nvPr>
        </p:nvGraphicFramePr>
        <p:xfrm>
          <a:off x="10708337" y="3217649"/>
          <a:ext cx="207963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36" name="公式" r:id="rId35" imgW="291973" imgH="291973" progId="Equation.3">
                  <p:embed/>
                </p:oleObj>
              </mc:Choice>
              <mc:Fallback>
                <p:oleObj name="公式" r:id="rId35" imgW="29197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8337" y="3217649"/>
                        <a:ext cx="207963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279850"/>
              </p:ext>
            </p:extLst>
          </p:nvPr>
        </p:nvGraphicFramePr>
        <p:xfrm>
          <a:off x="10972909" y="3175000"/>
          <a:ext cx="48577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37" name="公式" r:id="rId37" imgW="710891" imgH="380835" progId="Equation.3">
                  <p:embed/>
                </p:oleObj>
              </mc:Choice>
              <mc:Fallback>
                <p:oleObj name="公式" r:id="rId37" imgW="710891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909" y="3175000"/>
                        <a:ext cx="485775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49"/>
          <p:cNvSpPr>
            <a:spLocks noChangeArrowheads="1"/>
          </p:cNvSpPr>
          <p:nvPr/>
        </p:nvSpPr>
        <p:spPr bwMode="auto">
          <a:xfrm>
            <a:off x="1729346" y="1009679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求广义积分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696395"/>
              </p:ext>
            </p:extLst>
          </p:nvPr>
        </p:nvGraphicFramePr>
        <p:xfrm>
          <a:off x="4260285" y="896600"/>
          <a:ext cx="1591129" cy="789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38" name="Equation" r:id="rId39" imgW="660240" imgH="330120" progId="Equation.DSMT4">
                  <p:embed/>
                </p:oleObj>
              </mc:Choice>
              <mc:Fallback>
                <p:oleObj name="Equation" r:id="rId39" imgW="660240" imgH="330120" progId="Equation.DSMT4">
                  <p:embed/>
                  <p:pic>
                    <p:nvPicPr>
                      <p:cNvPr id="0" name="Object 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285" y="896600"/>
                        <a:ext cx="1591129" cy="789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314294" y="3785721"/>
            <a:ext cx="3201217" cy="523220"/>
            <a:chOff x="0" y="-33010"/>
            <a:chExt cx="3201217" cy="523220"/>
          </a:xfrm>
        </p:grpSpPr>
        <p:sp>
          <p:nvSpPr>
            <p:cNvPr id="9" name="Rectangle 674"/>
            <p:cNvSpPr>
              <a:spLocks noChangeArrowheads="1"/>
            </p:cNvSpPr>
            <p:nvPr/>
          </p:nvSpPr>
          <p:spPr bwMode="auto">
            <a:xfrm>
              <a:off x="0" y="-33010"/>
              <a:ext cx="13500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显然有</a:t>
              </a:r>
              <a:r>
                <a:rPr kumimoji="0" lang="zh-CN" altLang="zh-CN" sz="2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8122553"/>
                </p:ext>
              </p:extLst>
            </p:nvPr>
          </p:nvGraphicFramePr>
          <p:xfrm>
            <a:off x="1210492" y="33010"/>
            <a:ext cx="19907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39" name="Equation" r:id="rId41" imgW="1993900" imgH="457200" progId="Equation.DSMT4">
                    <p:embed/>
                  </p:oleObj>
                </mc:Choice>
                <mc:Fallback>
                  <p:oleObj name="Equation" r:id="rId41" imgW="1993900" imgH="457200" progId="Equation.DSMT4">
                    <p:embed/>
                    <p:pic>
                      <p:nvPicPr>
                        <p:cNvPr id="0" name="Object 6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492" y="33010"/>
                          <a:ext cx="19907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67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770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509839" y="990600"/>
          <a:ext cx="54879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9" name="文档" r:id="rId3" imgW="5486400" imgH="836285" progId="Word.Document.8">
                  <p:embed/>
                </p:oleObj>
              </mc:Choice>
              <mc:Fallback>
                <p:oleObj name="文档" r:id="rId3" imgW="5486400" imgH="8362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9" y="990600"/>
                        <a:ext cx="54879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514725" y="1987550"/>
          <a:ext cx="2870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0" name="公式" r:id="rId5" imgW="2870200" imgH="698500" progId="Equation.3">
                  <p:embed/>
                </p:oleObj>
              </mc:Choice>
              <mc:Fallback>
                <p:oleObj name="公式" r:id="rId5" imgW="2870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1987550"/>
                        <a:ext cx="2870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530975" y="1981200"/>
          <a:ext cx="2095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1" name="公式" r:id="rId7" imgW="2095500" imgH="698500" progId="Equation.3">
                  <p:embed/>
                </p:oleObj>
              </mc:Choice>
              <mc:Fallback>
                <p:oleObj name="公式" r:id="rId7" imgW="2095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1981200"/>
                        <a:ext cx="2095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236913" y="4044951"/>
          <a:ext cx="2438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2" name="公式" r:id="rId9" imgW="2438400" imgH="723900" progId="Equation.3">
                  <p:embed/>
                </p:oleObj>
              </mc:Choice>
              <mc:Fallback>
                <p:oleObj name="公式" r:id="rId9" imgW="24384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4044951"/>
                        <a:ext cx="2438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5805488" y="3968750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3" name="公式" r:id="rId11" imgW="2057400" imgH="838200" progId="Equation.3">
                  <p:embed/>
                </p:oleObj>
              </mc:Choice>
              <mc:Fallback>
                <p:oleObj name="公式" r:id="rId11" imgW="2057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3968750"/>
                        <a:ext cx="205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633664" y="5207000"/>
          <a:ext cx="54879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4" name="文档" r:id="rId13" imgW="5486400" imgH="886830" progId="Word.Document.8">
                  <p:embed/>
                </p:oleObj>
              </mc:Choice>
              <mc:Fallback>
                <p:oleObj name="文档" r:id="rId13" imgW="5486400" imgH="8868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4" y="5207000"/>
                        <a:ext cx="54879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6053138" y="5099050"/>
          <a:ext cx="218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5" name="公式" r:id="rId15" imgW="2184400" imgH="838200" progId="Equation.3">
                  <p:embed/>
                </p:oleObj>
              </mc:Choice>
              <mc:Fallback>
                <p:oleObj name="公式" r:id="rId15" imgW="2184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5099050"/>
                        <a:ext cx="2184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065463" y="2968625"/>
            <a:ext cx="2609850" cy="866775"/>
            <a:chOff x="521698" y="1936750"/>
            <a:chExt cx="2609850" cy="866775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0646397"/>
                </p:ext>
              </p:extLst>
            </p:nvPr>
          </p:nvGraphicFramePr>
          <p:xfrm>
            <a:off x="521698" y="2025650"/>
            <a:ext cx="6191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96" name="Equation" r:id="rId17" imgW="622030" imgH="418918" progId="Equation.DSMT4">
                    <p:embed/>
                  </p:oleObj>
                </mc:Choice>
                <mc:Fallback>
                  <p:oleObj name="Equation" r:id="rId17" imgW="622030" imgH="418918" progId="Equation.DSMT4">
                    <p:embed/>
                    <p:pic>
                      <p:nvPicPr>
                        <p:cNvPr id="0" name="Object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698" y="2025650"/>
                          <a:ext cx="61912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599970"/>
                </p:ext>
              </p:extLst>
            </p:nvPr>
          </p:nvGraphicFramePr>
          <p:xfrm>
            <a:off x="1140823" y="1936750"/>
            <a:ext cx="1990725" cy="866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97" name="Equation" r:id="rId19" imgW="1993900" imgH="863600" progId="Equation.DSMT4">
                    <p:embed/>
                  </p:oleObj>
                </mc:Choice>
                <mc:Fallback>
                  <p:oleObj name="Equation" r:id="rId19" imgW="1993900" imgH="863600" progId="Equation.DSMT4">
                    <p:embed/>
                    <p:pic>
                      <p:nvPicPr>
                        <p:cNvPr id="0" name="Object 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823" y="1936750"/>
                          <a:ext cx="1990725" cy="866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22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29"/>
          <p:cNvSpPr>
            <a:spLocks noChangeArrowheads="1"/>
          </p:cNvSpPr>
          <p:nvPr/>
        </p:nvSpPr>
        <p:spPr bwMode="auto">
          <a:xfrm>
            <a:off x="0" y="876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30"/>
          <p:cNvSpPr>
            <a:spLocks noChangeArrowheads="1"/>
          </p:cNvSpPr>
          <p:nvPr/>
        </p:nvSpPr>
        <p:spPr bwMode="auto">
          <a:xfrm>
            <a:off x="0" y="174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0266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767013" y="3162300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7" name="文档" r:id="rId3" imgW="2047240" imgH="441960" progId="Word.Document.8">
                  <p:embed/>
                </p:oleObj>
              </mc:Choice>
              <mc:Fallback>
                <p:oleObj name="文档" r:id="rId3" imgW="2047240" imgH="441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3162300"/>
                        <a:ext cx="198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4921250" y="2959100"/>
          <a:ext cx="120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8" name="公式" r:id="rId5" imgW="1206500" imgH="838200" progId="Equation.3">
                  <p:embed/>
                </p:oleObj>
              </mc:Choice>
              <mc:Fallback>
                <p:oleObj name="公式" r:id="rId5" imgW="1206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0" y="2959100"/>
                        <a:ext cx="120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407150" y="2940050"/>
          <a:ext cx="123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29" name="公式" r:id="rId7" imgW="1231366" imgH="837836" progId="Equation.3">
                  <p:embed/>
                </p:oleObj>
              </mc:Choice>
              <mc:Fallback>
                <p:oleObj name="公式" r:id="rId7" imgW="1231366" imgH="837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2940050"/>
                        <a:ext cx="123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720976" y="4152900"/>
          <a:ext cx="2689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0" name="文档" r:id="rId9" imgW="2804160" imgH="441960" progId="Word.Document.8">
                  <p:embed/>
                </p:oleObj>
              </mc:Choice>
              <mc:Fallback>
                <p:oleObj name="文档" r:id="rId9" imgW="2804160" imgH="441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6" y="4152900"/>
                        <a:ext cx="26892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4989513" y="3949700"/>
          <a:ext cx="110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1" name="公式" r:id="rId11" imgW="1104900" imgH="838200" progId="Equation.3">
                  <p:embed/>
                </p:oleObj>
              </mc:Choice>
              <mc:Fallback>
                <p:oleObj name="公式" r:id="rId11" imgW="1104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3949700"/>
                        <a:ext cx="110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6354764" y="3925888"/>
          <a:ext cx="31638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2" name="文档" r:id="rId13" imgW="3406140" imgH="1143000" progId="Word.Document.8">
                  <p:embed/>
                </p:oleObj>
              </mc:Choice>
              <mc:Fallback>
                <p:oleObj name="文档" r:id="rId13" imgW="3406140" imgH="1143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4764" y="3925888"/>
                        <a:ext cx="316388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722563" y="4965701"/>
          <a:ext cx="71882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3" name="Document" r:id="rId15" imgW="7251295" imgH="1286850" progId="Word.Document.8">
                  <p:embed/>
                </p:oleObj>
              </mc:Choice>
              <mc:Fallback>
                <p:oleObj name="Document" r:id="rId15" imgW="7251295" imgH="12868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4965701"/>
                        <a:ext cx="718820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752725" y="1143000"/>
          <a:ext cx="195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4" name="公式" r:id="rId17" imgW="1955800" imgH="419100" progId="Equation.3">
                  <p:embed/>
                </p:oleObj>
              </mc:Choice>
              <mc:Fallback>
                <p:oleObj name="公式" r:id="rId17" imgW="1955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143000"/>
                        <a:ext cx="195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606676" y="1860550"/>
          <a:ext cx="6416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35" name="公式" r:id="rId19" imgW="6413500" imgH="838200" progId="Equation.3">
                  <p:embed/>
                </p:oleObj>
              </mc:Choice>
              <mc:Fallback>
                <p:oleObj name="公式" r:id="rId19" imgW="6413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6" y="1860550"/>
                        <a:ext cx="64166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312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14903" y="1974833"/>
            <a:ext cx="881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024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5173"/>
              </p:ext>
            </p:extLst>
          </p:nvPr>
        </p:nvGraphicFramePr>
        <p:xfrm>
          <a:off x="6031081" y="5021338"/>
          <a:ext cx="2859860" cy="1063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4" name="Equation" r:id="rId5" imgW="1231560" imgH="457200" progId="Equation.DSMT4">
                  <p:embed/>
                </p:oleObj>
              </mc:Choice>
              <mc:Fallback>
                <p:oleObj name="Equation" r:id="rId5" imgW="1231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081" y="5021338"/>
                        <a:ext cx="2859860" cy="1063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72"/>
          <p:cNvSpPr>
            <a:spLocks noChangeArrowheads="1"/>
          </p:cNvSpPr>
          <p:nvPr/>
        </p:nvSpPr>
        <p:spPr bwMode="auto">
          <a:xfrm>
            <a:off x="1149260" y="549905"/>
            <a:ext cx="724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6510" y="4338151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dirty="0">
                <a:latin typeface="Times New Roman" panose="02020603050405020304" pitchFamily="18" charset="0"/>
              </a:rPr>
              <a:t>在极坐标系下</a:t>
            </a:r>
            <a:endParaRPr lang="zh-CN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55112" y="475334"/>
          <a:ext cx="4324331" cy="691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5" name="Equation" r:id="rId7" imgW="1904760" imgH="304560" progId="Equation.DSMT4">
                  <p:embed/>
                </p:oleObj>
              </mc:Choice>
              <mc:Fallback>
                <p:oleObj name="Equation" r:id="rId7" imgW="1904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112" y="475334"/>
                        <a:ext cx="4324331" cy="691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00367" y="1004286"/>
          <a:ext cx="2597493" cy="90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6" name="Equation" r:id="rId9" imgW="1257120" imgH="444240" progId="Equation.DSMT4">
                  <p:embed/>
                </p:oleObj>
              </mc:Choice>
              <mc:Fallback>
                <p:oleObj name="Equation" r:id="rId9" imgW="1257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367" y="1004286"/>
                        <a:ext cx="2597493" cy="90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27660" y="553475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设区域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07073" y="1197401"/>
            <a:ext cx="23768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计算二重积分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858944" y="1825219"/>
          <a:ext cx="731666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7" name="Equation" r:id="rId11" imgW="3873240" imgH="444240" progId="Equation.DSMT4">
                  <p:embed/>
                </p:oleObj>
              </mc:Choice>
              <mc:Fallback>
                <p:oleObj name="Equation" r:id="rId11" imgW="3873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44" y="1825219"/>
                        <a:ext cx="7316665" cy="909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1149260" y="2605911"/>
          <a:ext cx="9869724" cy="978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8" name="Equation" r:id="rId13" imgW="4356000" imgH="431640" progId="Equation.DSMT4">
                  <p:embed/>
                </p:oleObj>
              </mc:Choice>
              <mc:Fallback>
                <p:oleObj name="Equation" r:id="rId13" imgW="4356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260" y="2605911"/>
                        <a:ext cx="9869724" cy="978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122656" y="3388425"/>
          <a:ext cx="283051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9" name="Equation" r:id="rId15" imgW="1498320" imgH="444240" progId="Equation.DSMT4">
                  <p:embed/>
                </p:oleObj>
              </mc:Choice>
              <mc:Fallback>
                <p:oleObj name="Equation" r:id="rId15" imgW="1498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656" y="3388425"/>
                        <a:ext cx="2830512" cy="909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232311" y="3427031"/>
          <a:ext cx="48942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0" name="Equation" r:id="rId17" imgW="2590560" imgH="444240" progId="Equation.DSMT4">
                  <p:embed/>
                </p:oleObj>
              </mc:Choice>
              <mc:Fallback>
                <p:oleObj name="Equation" r:id="rId17" imgW="2590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311" y="3427031"/>
                        <a:ext cx="4894263" cy="909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994177" y="359189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于是，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355112" y="4149094"/>
          <a:ext cx="37480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1" name="Equation" r:id="rId19" imgW="1650960" imgH="406080" progId="Equation.DSMT4">
                  <p:embed/>
                </p:oleObj>
              </mc:Choice>
              <mc:Fallback>
                <p:oleObj name="Equation" r:id="rId19" imgW="1650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112" y="4149094"/>
                        <a:ext cx="3748088" cy="922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42958"/>
              </p:ext>
            </p:extLst>
          </p:nvPr>
        </p:nvGraphicFramePr>
        <p:xfrm>
          <a:off x="8890941" y="5109133"/>
          <a:ext cx="1276286" cy="887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2" name="Equation" r:id="rId21" imgW="583920" imgH="406080" progId="Equation.DSMT4">
                  <p:embed/>
                </p:oleObj>
              </mc:Choice>
              <mc:Fallback>
                <p:oleObj name="Equation" r:id="rId21" imgW="583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941" y="5109133"/>
                        <a:ext cx="1276286" cy="887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056591"/>
              </p:ext>
            </p:extLst>
          </p:nvPr>
        </p:nvGraphicFramePr>
        <p:xfrm>
          <a:off x="1126499" y="5071431"/>
          <a:ext cx="48228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3" name="Equation" r:id="rId23" imgW="2552400" imgH="444240" progId="Equation.DSMT4">
                  <p:embed/>
                </p:oleObj>
              </mc:Choice>
              <mc:Fallback>
                <p:oleObj name="Equation" r:id="rId23" imgW="2552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499" y="5071431"/>
                        <a:ext cx="4822825" cy="909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776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3258-5875-4CD5-805B-45B5504FEF8F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851973" name="Object 5"/>
          <p:cNvGraphicFramePr>
            <a:graphicFrameLocks noChangeAspect="1"/>
          </p:cNvGraphicFramePr>
          <p:nvPr/>
        </p:nvGraphicFramePr>
        <p:xfrm>
          <a:off x="2871788" y="765176"/>
          <a:ext cx="77962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8" name="Equation" r:id="rId3" imgW="7619760" imgH="812520" progId="Equation.3">
                  <p:embed/>
                </p:oleObj>
              </mc:Choice>
              <mc:Fallback>
                <p:oleObj name="Equation" r:id="rId3" imgW="76197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765176"/>
                        <a:ext cx="77962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74" name="Text Box 6"/>
          <p:cNvSpPr txBox="1">
            <a:spLocks noChangeArrowheads="1"/>
          </p:cNvSpPr>
          <p:nvPr/>
        </p:nvSpPr>
        <p:spPr bwMode="auto">
          <a:xfrm>
            <a:off x="2086769" y="1513682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解</a:t>
            </a:r>
          </a:p>
        </p:txBody>
      </p:sp>
      <p:sp>
        <p:nvSpPr>
          <p:cNvPr id="851975" name="Text Box 7"/>
          <p:cNvSpPr txBox="1">
            <a:spLocks noChangeArrowheads="1"/>
          </p:cNvSpPr>
          <p:nvPr/>
        </p:nvSpPr>
        <p:spPr bwMode="auto">
          <a:xfrm>
            <a:off x="2063750" y="2090738"/>
            <a:ext cx="1524000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dirty="0"/>
              <a:t>原式 </a:t>
            </a:r>
            <a:r>
              <a:rPr lang="en-US" altLang="zh-CN" sz="2800" b="1" dirty="0"/>
              <a:t>= </a:t>
            </a:r>
          </a:p>
        </p:txBody>
      </p:sp>
      <p:graphicFrame>
        <p:nvGraphicFramePr>
          <p:cNvPr id="851976" name="Object 8"/>
          <p:cNvGraphicFramePr>
            <a:graphicFrameLocks noChangeAspect="1"/>
          </p:cNvGraphicFramePr>
          <p:nvPr/>
        </p:nvGraphicFramePr>
        <p:xfrm>
          <a:off x="3533775" y="1889125"/>
          <a:ext cx="35702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9" name="公式" r:id="rId5" imgW="3251160" imgH="838080" progId="Equation.3">
                  <p:embed/>
                </p:oleObj>
              </mc:Choice>
              <mc:Fallback>
                <p:oleObj name="公式" r:id="rId5" imgW="3251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1889125"/>
                        <a:ext cx="357028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77" name="Object 9"/>
          <p:cNvGraphicFramePr>
            <a:graphicFrameLocks noChangeAspect="1"/>
          </p:cNvGraphicFramePr>
          <p:nvPr/>
        </p:nvGraphicFramePr>
        <p:xfrm>
          <a:off x="5391150" y="5999164"/>
          <a:ext cx="36353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0" name="Equation" r:id="rId7" imgW="330120" imgH="228600" progId="Equation.3">
                  <p:embed/>
                </p:oleObj>
              </mc:Choice>
              <mc:Fallback>
                <p:oleObj name="Equation" r:id="rId7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5999164"/>
                        <a:ext cx="363538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78" name="Rectangle 10"/>
          <p:cNvSpPr>
            <a:spLocks noChangeArrowheads="1"/>
          </p:cNvSpPr>
          <p:nvPr/>
        </p:nvSpPr>
        <p:spPr bwMode="auto">
          <a:xfrm>
            <a:off x="2809875" y="1484313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用极坐标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851979" name="Group 11"/>
          <p:cNvGrpSpPr>
            <a:grpSpLocks/>
          </p:cNvGrpSpPr>
          <p:nvPr/>
        </p:nvGrpSpPr>
        <p:grpSpPr bwMode="auto">
          <a:xfrm>
            <a:off x="7854950" y="1773238"/>
            <a:ext cx="2057400" cy="1974850"/>
            <a:chOff x="4128" y="1492"/>
            <a:chExt cx="1296" cy="1244"/>
          </a:xfrm>
        </p:grpSpPr>
        <p:sp>
          <p:nvSpPr>
            <p:cNvPr id="851980" name="Line 12"/>
            <p:cNvSpPr>
              <a:spLocks noChangeShapeType="1"/>
            </p:cNvSpPr>
            <p:nvPr/>
          </p:nvSpPr>
          <p:spPr bwMode="auto">
            <a:xfrm flipV="1">
              <a:off x="4358" y="158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51981" name="Object 13"/>
            <p:cNvGraphicFramePr>
              <a:graphicFrameLocks noChangeAspect="1"/>
            </p:cNvGraphicFramePr>
            <p:nvPr/>
          </p:nvGraphicFramePr>
          <p:xfrm>
            <a:off x="5270" y="2256"/>
            <a:ext cx="154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1" name="Equation" r:id="rId9" imgW="253800" imgH="241200" progId="Equation.3">
                    <p:embed/>
                  </p:oleObj>
                </mc:Choice>
                <mc:Fallback>
                  <p:oleObj name="Equation" r:id="rId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0" y="2256"/>
                          <a:ext cx="154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1982" name="Object 14"/>
            <p:cNvGraphicFramePr>
              <a:graphicFrameLocks noChangeAspect="1"/>
            </p:cNvGraphicFramePr>
            <p:nvPr/>
          </p:nvGraphicFramePr>
          <p:xfrm>
            <a:off x="4176" y="2208"/>
            <a:ext cx="177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2" name="Equation" r:id="rId11" imgW="291960" imgH="317160" progId="Equation.3">
                    <p:embed/>
                  </p:oleObj>
                </mc:Choice>
                <mc:Fallback>
                  <p:oleObj name="Equation" r:id="rId11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208"/>
                          <a:ext cx="177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1983" name="Object 15"/>
            <p:cNvGraphicFramePr>
              <a:graphicFrameLocks noChangeAspect="1"/>
            </p:cNvGraphicFramePr>
            <p:nvPr/>
          </p:nvGraphicFramePr>
          <p:xfrm>
            <a:off x="4166" y="1492"/>
            <a:ext cx="15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3" name="Equation" r:id="rId13" imgW="253800" imgH="317160" progId="Equation.3">
                    <p:embed/>
                  </p:oleObj>
                </mc:Choice>
                <mc:Fallback>
                  <p:oleObj name="Equation" r:id="rId13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1492"/>
                          <a:ext cx="154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1984" name="Line 16"/>
            <p:cNvSpPr>
              <a:spLocks noChangeShapeType="1"/>
            </p:cNvSpPr>
            <p:nvPr/>
          </p:nvSpPr>
          <p:spPr bwMode="auto">
            <a:xfrm>
              <a:off x="4128" y="2208"/>
              <a:ext cx="12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51986" name="Object 18"/>
          <p:cNvGraphicFramePr>
            <a:graphicFrameLocks noChangeAspect="1"/>
          </p:cNvGraphicFramePr>
          <p:nvPr/>
        </p:nvGraphicFramePr>
        <p:xfrm>
          <a:off x="2995613" y="2752725"/>
          <a:ext cx="38211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4" name="公式" r:id="rId15" imgW="3479760" imgH="838080" progId="Equation.3">
                  <p:embed/>
                </p:oleObj>
              </mc:Choice>
              <mc:Fallback>
                <p:oleObj name="公式" r:id="rId15" imgW="3479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2752725"/>
                        <a:ext cx="3821112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8183563" y="1973264"/>
            <a:ext cx="1619253" cy="1455737"/>
            <a:chOff x="8183563" y="1973264"/>
            <a:chExt cx="1619253" cy="1455737"/>
          </a:xfrm>
        </p:grpSpPr>
        <p:grpSp>
          <p:nvGrpSpPr>
            <p:cNvPr id="852004" name="Group 36"/>
            <p:cNvGrpSpPr>
              <a:grpSpLocks/>
            </p:cNvGrpSpPr>
            <p:nvPr/>
          </p:nvGrpSpPr>
          <p:grpSpPr bwMode="auto">
            <a:xfrm>
              <a:off x="8197853" y="1973264"/>
              <a:ext cx="1604963" cy="1455737"/>
              <a:chOff x="4204" y="1243"/>
              <a:chExt cx="1011" cy="917"/>
            </a:xfrm>
          </p:grpSpPr>
          <p:sp>
            <p:nvSpPr>
              <p:cNvPr id="851971" name="Oval 3"/>
              <p:cNvSpPr>
                <a:spLocks noChangeArrowheads="1"/>
              </p:cNvSpPr>
              <p:nvPr/>
            </p:nvSpPr>
            <p:spPr bwMode="auto">
              <a:xfrm>
                <a:off x="4204" y="1488"/>
                <a:ext cx="672" cy="672"/>
              </a:xfrm>
              <a:prstGeom prst="ellipse">
                <a:avLst/>
              </a:prstGeom>
              <a:solidFill>
                <a:schemeClr val="accent1">
                  <a:lumMod val="75000"/>
                  <a:alpha val="60000"/>
                </a:schemeClr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51996" name="Object 28"/>
              <p:cNvGraphicFramePr>
                <a:graphicFrameLocks noChangeAspect="1"/>
              </p:cNvGraphicFramePr>
              <p:nvPr/>
            </p:nvGraphicFramePr>
            <p:xfrm>
              <a:off x="4475" y="1243"/>
              <a:ext cx="740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65" name="Equation" r:id="rId17" imgW="711000" imgH="203040" progId="Equation.DSMT4">
                      <p:embed/>
                    </p:oleObj>
                  </mc:Choice>
                  <mc:Fallback>
                    <p:oleObj name="Equation" r:id="rId17" imgW="7110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5" y="1243"/>
                            <a:ext cx="740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51989" name="Line 21"/>
            <p:cNvSpPr>
              <a:spLocks noChangeShapeType="1"/>
            </p:cNvSpPr>
            <p:nvPr/>
          </p:nvSpPr>
          <p:spPr bwMode="auto">
            <a:xfrm flipV="1">
              <a:off x="8183563" y="2390775"/>
              <a:ext cx="1143000" cy="533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51992" name="Object 24"/>
          <p:cNvGraphicFramePr>
            <a:graphicFrameLocks noChangeAspect="1"/>
          </p:cNvGraphicFramePr>
          <p:nvPr/>
        </p:nvGraphicFramePr>
        <p:xfrm>
          <a:off x="3000375" y="3675064"/>
          <a:ext cx="38179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6" name="公式" r:id="rId19" imgW="3479760" imgH="914400" progId="Equation.3">
                  <p:embed/>
                </p:oleObj>
              </mc:Choice>
              <mc:Fallback>
                <p:oleObj name="公式" r:id="rId19" imgW="3479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675064"/>
                        <a:ext cx="381793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93" name="Object 25"/>
          <p:cNvGraphicFramePr>
            <a:graphicFrameLocks noChangeAspect="1"/>
          </p:cNvGraphicFramePr>
          <p:nvPr/>
        </p:nvGraphicFramePr>
        <p:xfrm>
          <a:off x="2935289" y="4645026"/>
          <a:ext cx="35829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7" name="Equation" r:id="rId21" imgW="3263760" imgH="914400" progId="Equation.3">
                  <p:embed/>
                </p:oleObj>
              </mc:Choice>
              <mc:Fallback>
                <p:oleObj name="Equation" r:id="rId21" imgW="3263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9" y="4645026"/>
                        <a:ext cx="35829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94" name="Object 26"/>
          <p:cNvGraphicFramePr>
            <a:graphicFrameLocks noChangeAspect="1"/>
          </p:cNvGraphicFramePr>
          <p:nvPr/>
        </p:nvGraphicFramePr>
        <p:xfrm>
          <a:off x="6581776" y="4611689"/>
          <a:ext cx="25384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8" name="Equation" r:id="rId23" imgW="2311200" imgH="914400" progId="Equation.3">
                  <p:embed/>
                </p:oleObj>
              </mc:Choice>
              <mc:Fallback>
                <p:oleObj name="Equation" r:id="rId23" imgW="2311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6" y="4611689"/>
                        <a:ext cx="25384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1995" name="Object 27"/>
          <p:cNvGraphicFramePr>
            <a:graphicFrameLocks noChangeAspect="1"/>
          </p:cNvGraphicFramePr>
          <p:nvPr/>
        </p:nvGraphicFramePr>
        <p:xfrm>
          <a:off x="2927350" y="5635626"/>
          <a:ext cx="23876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9" name="Equation" r:id="rId25" imgW="2171520" imgH="838080" progId="Equation.3">
                  <p:embed/>
                </p:oleObj>
              </mc:Choice>
              <mc:Fallback>
                <p:oleObj name="Equation" r:id="rId25" imgW="2171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5635626"/>
                        <a:ext cx="23876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1997" name="Rectangle 29"/>
          <p:cNvSpPr>
            <a:spLocks noChangeArrowheads="1"/>
          </p:cNvSpPr>
          <p:nvPr/>
        </p:nvSpPr>
        <p:spPr bwMode="auto">
          <a:xfrm>
            <a:off x="4511675" y="1484313"/>
            <a:ext cx="1716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对称性</a:t>
            </a:r>
          </a:p>
        </p:txBody>
      </p:sp>
      <p:sp>
        <p:nvSpPr>
          <p:cNvPr id="851998" name="Rectangle 30"/>
          <p:cNvSpPr>
            <a:spLocks noChangeArrowheads="1"/>
          </p:cNvSpPr>
          <p:nvPr/>
        </p:nvSpPr>
        <p:spPr bwMode="auto">
          <a:xfrm>
            <a:off x="7700963" y="3808413"/>
            <a:ext cx="2438400" cy="946150"/>
          </a:xfrm>
          <a:prstGeom prst="rect">
            <a:avLst/>
          </a:prstGeom>
          <a:blipFill>
            <a:blip r:embed="rId27"/>
            <a:tile tx="0" ty="0" sx="100000" sy="100000" flip="none" algn="tl"/>
          </a:blipFill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 dirty="0"/>
              <a:t>积分区域关于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/>
              <a:t>轴对称</a:t>
            </a:r>
          </a:p>
        </p:txBody>
      </p:sp>
      <p:graphicFrame>
        <p:nvGraphicFramePr>
          <p:cNvPr id="852000" name="Object 32"/>
          <p:cNvGraphicFramePr>
            <a:graphicFrameLocks noChangeAspect="1"/>
          </p:cNvGraphicFramePr>
          <p:nvPr/>
        </p:nvGraphicFramePr>
        <p:xfrm>
          <a:off x="3179274" y="2199152"/>
          <a:ext cx="354501" cy="46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0" name="Equation" r:id="rId28" imgW="126720" imgH="164880" progId="Equation.DSMT4">
                  <p:embed/>
                </p:oleObj>
              </mc:Choice>
              <mc:Fallback>
                <p:oleObj name="Equation" r:id="rId28" imgW="1267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274" y="2199152"/>
                        <a:ext cx="354501" cy="460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2001" name="Text Box 33"/>
          <p:cNvSpPr txBox="1">
            <a:spLocks noChangeArrowheads="1"/>
          </p:cNvSpPr>
          <p:nvPr/>
        </p:nvSpPr>
        <p:spPr bwMode="auto">
          <a:xfrm>
            <a:off x="1987550" y="76517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225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5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1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1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1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1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5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5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5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5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5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5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5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4" grpId="0" autoUpdateAnimBg="0"/>
      <p:bldP spid="851975" grpId="0" autoUpdateAnimBg="0"/>
      <p:bldP spid="851978" grpId="0" autoUpdateAnimBg="0"/>
      <p:bldP spid="851997" grpId="0" autoUpdateAnimBg="0"/>
      <p:bldP spid="85199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256508" y="2057401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pic>
        <p:nvPicPr>
          <p:cNvPr id="10" name="Object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963" y="2924176"/>
            <a:ext cx="1541462" cy="3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bject 4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88" y="2070101"/>
            <a:ext cx="2836862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Object 3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01" y="1421608"/>
            <a:ext cx="6735664" cy="52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3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2743201"/>
            <a:ext cx="3465513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ject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15" y="5503939"/>
            <a:ext cx="21463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229600" y="2438401"/>
            <a:ext cx="2597150" cy="2728913"/>
            <a:chOff x="3923" y="1330"/>
            <a:chExt cx="1636" cy="1719"/>
          </a:xfrm>
        </p:grpSpPr>
        <p:sp>
          <p:nvSpPr>
            <p:cNvPr id="11279" name="Oval 39" descr="宽下对角线"/>
            <p:cNvSpPr>
              <a:spLocks noChangeArrowheads="1"/>
            </p:cNvSpPr>
            <p:nvPr/>
          </p:nvSpPr>
          <p:spPr bwMode="auto">
            <a:xfrm>
              <a:off x="4195" y="1933"/>
              <a:ext cx="943" cy="9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0" name="Line 40"/>
            <p:cNvSpPr>
              <a:spLocks noChangeShapeType="1"/>
            </p:cNvSpPr>
            <p:nvPr/>
          </p:nvSpPr>
          <p:spPr bwMode="auto">
            <a:xfrm>
              <a:off x="3969" y="2436"/>
              <a:ext cx="14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41"/>
            <p:cNvSpPr>
              <a:spLocks noChangeShapeType="1"/>
            </p:cNvSpPr>
            <p:nvPr/>
          </p:nvSpPr>
          <p:spPr bwMode="auto">
            <a:xfrm flipV="1">
              <a:off x="4195" y="1661"/>
              <a:ext cx="0" cy="1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Text Box 42"/>
            <p:cNvSpPr txBox="1">
              <a:spLocks noChangeArrowheads="1"/>
            </p:cNvSpPr>
            <p:nvPr/>
          </p:nvSpPr>
          <p:spPr bwMode="auto">
            <a:xfrm>
              <a:off x="5284" y="2387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1283" name="Text Box 43"/>
            <p:cNvSpPr txBox="1">
              <a:spLocks noChangeArrowheads="1"/>
            </p:cNvSpPr>
            <p:nvPr/>
          </p:nvSpPr>
          <p:spPr bwMode="auto">
            <a:xfrm>
              <a:off x="4115" y="1330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1284" name="Text Box 44"/>
            <p:cNvSpPr txBox="1">
              <a:spLocks noChangeArrowheads="1"/>
            </p:cNvSpPr>
            <p:nvPr/>
          </p:nvSpPr>
          <p:spPr bwMode="auto">
            <a:xfrm>
              <a:off x="3923" y="2432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2667001" y="2057401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体积为</a:t>
            </a:r>
          </a:p>
        </p:txBody>
      </p:sp>
      <p:pic>
        <p:nvPicPr>
          <p:cNvPr id="24" name="Object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15" y="4579370"/>
            <a:ext cx="2659063" cy="94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Object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15" y="5503939"/>
            <a:ext cx="1209675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51765" y="805518"/>
          <a:ext cx="8206648" cy="51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Equation" r:id="rId10" imgW="3619440" imgH="228600" progId="Equation.DSMT4">
                  <p:embed/>
                </p:oleObj>
              </mc:Choice>
              <mc:Fallback>
                <p:oleObj name="Equation" r:id="rId10" imgW="3619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51765" y="805518"/>
                        <a:ext cx="8206648" cy="51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>
            <a:endCxn id="11279" idx="0"/>
          </p:cNvCxnSpPr>
          <p:nvPr/>
        </p:nvCxnSpPr>
        <p:spPr>
          <a:xfrm flipV="1">
            <a:off x="8701520" y="3395664"/>
            <a:ext cx="708387" cy="77939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46800" y="805518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454125"/>
              </p:ext>
            </p:extLst>
          </p:nvPr>
        </p:nvGraphicFramePr>
        <p:xfrm>
          <a:off x="3890120" y="3770360"/>
          <a:ext cx="2900731" cy="880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Equation" r:id="rId12" imgW="1257120" imgH="380880" progId="Equation.DSMT4">
                  <p:embed/>
                </p:oleObj>
              </mc:Choice>
              <mc:Fallback>
                <p:oleObj name="Equation" r:id="rId12" imgW="1257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120" y="3770360"/>
                        <a:ext cx="2900731" cy="880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2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554956" y="328069"/>
            <a:ext cx="76723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求由球面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+y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+z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4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与柱面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ay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立体的体积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baseline="30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662585" y="1310732"/>
            <a:ext cx="4602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解：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计算第一挂限部分体积</a:t>
            </a:r>
          </a:p>
        </p:txBody>
      </p:sp>
      <p:graphicFrame>
        <p:nvGraphicFramePr>
          <p:cNvPr id="27653" name="Object 2"/>
          <p:cNvGraphicFramePr>
            <a:graphicFrameLocks noChangeAspect="1"/>
          </p:cNvGraphicFramePr>
          <p:nvPr/>
        </p:nvGraphicFramePr>
        <p:xfrm>
          <a:off x="1789837" y="1864957"/>
          <a:ext cx="6630263" cy="270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0" name="Equation" r:id="rId4" imgW="3047760" imgH="1244520" progId="Equation.DSMT4">
                  <p:embed/>
                </p:oleObj>
              </mc:Choice>
              <mc:Fallback>
                <p:oleObj name="Equation" r:id="rId4" imgW="304776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837" y="1864957"/>
                        <a:ext cx="6630263" cy="2707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696200" y="4454526"/>
            <a:ext cx="2438400" cy="2346325"/>
            <a:chOff x="3888" y="2806"/>
            <a:chExt cx="1536" cy="1478"/>
          </a:xfrm>
        </p:grpSpPr>
        <p:sp>
          <p:nvSpPr>
            <p:cNvPr id="3" name="Line 6"/>
            <p:cNvSpPr>
              <a:spLocks noChangeShapeType="1"/>
            </p:cNvSpPr>
            <p:nvPr/>
          </p:nvSpPr>
          <p:spPr bwMode="auto">
            <a:xfrm>
              <a:off x="3936" y="4054"/>
              <a:ext cx="1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3888" y="3190"/>
              <a:ext cx="864" cy="86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63" name="Text Box 8"/>
            <p:cNvSpPr txBox="1">
              <a:spLocks noChangeArrowheads="1"/>
            </p:cNvSpPr>
            <p:nvPr/>
          </p:nvSpPr>
          <p:spPr bwMode="auto">
            <a:xfrm>
              <a:off x="5212" y="3766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7664" name="Text Box 9"/>
            <p:cNvSpPr txBox="1">
              <a:spLocks noChangeArrowheads="1"/>
            </p:cNvSpPr>
            <p:nvPr/>
          </p:nvSpPr>
          <p:spPr bwMode="auto">
            <a:xfrm>
              <a:off x="4368" y="2806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7665" name="Text Box 10"/>
            <p:cNvSpPr txBox="1">
              <a:spLocks noChangeArrowheads="1"/>
            </p:cNvSpPr>
            <p:nvPr/>
          </p:nvSpPr>
          <p:spPr bwMode="auto">
            <a:xfrm>
              <a:off x="4070" y="403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7666" name="Line 11"/>
            <p:cNvSpPr>
              <a:spLocks noChangeShapeType="1"/>
            </p:cNvSpPr>
            <p:nvPr/>
          </p:nvSpPr>
          <p:spPr bwMode="auto">
            <a:xfrm flipV="1">
              <a:off x="4320" y="2880"/>
              <a:ext cx="0" cy="12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7661" name="Object 3"/>
          <p:cNvGraphicFramePr>
            <a:graphicFrameLocks noChangeAspect="1"/>
          </p:cNvGraphicFramePr>
          <p:nvPr/>
        </p:nvGraphicFramePr>
        <p:xfrm>
          <a:off x="1789836" y="4647406"/>
          <a:ext cx="3862868" cy="929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1" name="Equation" r:id="rId6" imgW="1688760" imgH="406080" progId="Equation.DSMT4">
                  <p:embed/>
                </p:oleObj>
              </mc:Choice>
              <mc:Fallback>
                <p:oleObj name="Equation" r:id="rId6" imgW="1688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836" y="4647406"/>
                        <a:ext cx="3862868" cy="929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4"/>
          <p:cNvGraphicFramePr>
            <a:graphicFrameLocks noChangeAspect="1"/>
          </p:cNvGraphicFramePr>
          <p:nvPr/>
        </p:nvGraphicFramePr>
        <p:xfrm>
          <a:off x="1828801" y="5749926"/>
          <a:ext cx="52482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2" name="文档" r:id="rId8" imgW="5262880" imgH="535940" progId="Word.Document.8">
                  <p:embed/>
                </p:oleObj>
              </mc:Choice>
              <mc:Fallback>
                <p:oleObj name="文档" r:id="rId8" imgW="5262880" imgH="5359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5749926"/>
                        <a:ext cx="52482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6" name="Group 18"/>
          <p:cNvGrpSpPr>
            <a:grpSpLocks/>
          </p:cNvGrpSpPr>
          <p:nvPr/>
        </p:nvGrpSpPr>
        <p:grpSpPr bwMode="auto">
          <a:xfrm>
            <a:off x="8953500" y="1172620"/>
            <a:ext cx="2819400" cy="2797175"/>
            <a:chOff x="3456" y="672"/>
            <a:chExt cx="1776" cy="1762"/>
          </a:xfrm>
        </p:grpSpPr>
        <p:pic>
          <p:nvPicPr>
            <p:cNvPr id="27657" name="Picture 3" descr="D:\高等数学wxh\9-1.t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672"/>
              <a:ext cx="1776" cy="1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8" name="Text Box 15"/>
            <p:cNvSpPr txBox="1">
              <a:spLocks noChangeArrowheads="1"/>
            </p:cNvSpPr>
            <p:nvPr/>
          </p:nvSpPr>
          <p:spPr bwMode="auto">
            <a:xfrm>
              <a:off x="3530" y="217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  <a:endParaRPr lang="en-US" altLang="zh-CN" sz="20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659" name="Text Box 16"/>
            <p:cNvSpPr txBox="1">
              <a:spLocks noChangeArrowheads="1"/>
            </p:cNvSpPr>
            <p:nvPr/>
          </p:nvSpPr>
          <p:spPr bwMode="auto">
            <a:xfrm>
              <a:off x="4872" y="218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7660" name="Text Box 17"/>
            <p:cNvSpPr txBox="1">
              <a:spLocks noChangeArrowheads="1"/>
            </p:cNvSpPr>
            <p:nvPr/>
          </p:nvSpPr>
          <p:spPr bwMode="auto">
            <a:xfrm>
              <a:off x="4032" y="672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ea typeface="宋体" panose="02010600030101010101" pitchFamily="2" charset="-122"/>
                </a:rPr>
                <a:t>z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573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6" name="Text Box 28"/>
          <p:cNvSpPr txBox="1">
            <a:spLocks noChangeArrowheads="1"/>
          </p:cNvSpPr>
          <p:nvPr/>
        </p:nvSpPr>
        <p:spPr bwMode="auto">
          <a:xfrm>
            <a:off x="1774826" y="685801"/>
            <a:ext cx="874077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sz="2800" b="1" dirty="0">
                <a:latin typeface="+mn-ea"/>
                <a:ea typeface="+mn-ea"/>
              </a:rPr>
              <a:t>计算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                </a:t>
            </a:r>
            <a:r>
              <a:rPr kumimoji="1" lang="zh-CN" altLang="en-US" sz="2800" b="1" dirty="0">
                <a:latin typeface="+mn-ea"/>
                <a:ea typeface="+mn-ea"/>
              </a:rPr>
              <a:t>其中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800" b="1" dirty="0">
                <a:latin typeface="+mn-ea"/>
                <a:ea typeface="+mn-ea"/>
              </a:rPr>
              <a:t>是由不等式</a:t>
            </a:r>
          </a:p>
          <a:p>
            <a:pPr eaLnBrk="1" hangingPunct="1">
              <a:lnSpc>
                <a:spcPct val="18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                                         </a:t>
            </a:r>
            <a:endParaRPr kumimoji="1"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1971676" y="2164557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949451" y="2586039"/>
            <a:ext cx="5514975" cy="738187"/>
            <a:chOff x="268" y="1629"/>
            <a:chExt cx="3474" cy="465"/>
          </a:xfrm>
        </p:grpSpPr>
        <p:sp>
          <p:nvSpPr>
            <p:cNvPr id="16427" name="Text Box 38"/>
            <p:cNvSpPr txBox="1">
              <a:spLocks noChangeArrowheads="1"/>
            </p:cNvSpPr>
            <p:nvPr/>
          </p:nvSpPr>
          <p:spPr bwMode="auto">
            <a:xfrm>
              <a:off x="268" y="1629"/>
              <a:ext cx="347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曲线                     的极坐标方程为</a:t>
              </a:r>
            </a:p>
          </p:txBody>
        </p:sp>
        <p:pic>
          <p:nvPicPr>
            <p:cNvPr id="16405" name="Object 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706"/>
              <a:ext cx="1225" cy="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Object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1" y="2781301"/>
            <a:ext cx="1598613" cy="45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3200401" y="1981200"/>
            <a:ext cx="5319713" cy="738188"/>
            <a:chOff x="249" y="2069"/>
            <a:chExt cx="3351" cy="465"/>
          </a:xfrm>
        </p:grpSpPr>
        <p:sp>
          <p:nvSpPr>
            <p:cNvPr id="16426" name="Rectangle 56"/>
            <p:cNvSpPr>
              <a:spLocks noChangeArrowheads="1"/>
            </p:cNvSpPr>
            <p:nvPr/>
          </p:nvSpPr>
          <p:spPr bwMode="auto">
            <a:xfrm>
              <a:off x="249" y="2069"/>
              <a:ext cx="3351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800" b="1" dirty="0"/>
                <a:t>曲线                   的极坐标方程为</a:t>
              </a:r>
            </a:p>
          </p:txBody>
        </p:sp>
        <p:pic>
          <p:nvPicPr>
            <p:cNvPr id="16404" name="Object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2160"/>
              <a:ext cx="1089" cy="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Object 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276601"/>
            <a:ext cx="2751139" cy="87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Object 4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4697414"/>
            <a:ext cx="23876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Object 5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476" y="4495800"/>
            <a:ext cx="1152525" cy="3810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6390" name="Object 2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125" y="766762"/>
            <a:ext cx="2365375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1" name="Object 3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4" y="1552889"/>
            <a:ext cx="5095425" cy="5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Object 3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836613"/>
            <a:ext cx="2089150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58"/>
          <p:cNvSpPr>
            <a:spLocks noChangeArrowheads="1"/>
          </p:cNvSpPr>
          <p:nvPr/>
        </p:nvSpPr>
        <p:spPr bwMode="auto">
          <a:xfrm>
            <a:off x="8382001" y="2057401"/>
            <a:ext cx="1008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=2.</a:t>
            </a:r>
          </a:p>
        </p:txBody>
      </p:sp>
      <p:pic>
        <p:nvPicPr>
          <p:cNvPr id="35" name="Object 6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819400"/>
            <a:ext cx="736600" cy="325438"/>
          </a:xfrm>
          <a:prstGeom prst="rect">
            <a:avLst/>
          </a:prstGeom>
          <a:solidFill>
            <a:srgbClr val="FFFF00"/>
          </a:solidFill>
        </p:spPr>
      </p:pic>
      <p:grpSp>
        <p:nvGrpSpPr>
          <p:cNvPr id="6" name="组合 38"/>
          <p:cNvGrpSpPr>
            <a:grpSpLocks/>
          </p:cNvGrpSpPr>
          <p:nvPr/>
        </p:nvGrpSpPr>
        <p:grpSpPr bwMode="auto">
          <a:xfrm>
            <a:off x="8077200" y="2438401"/>
            <a:ext cx="3195638" cy="2454275"/>
            <a:chOff x="5791200" y="3124200"/>
            <a:chExt cx="3195637" cy="2454276"/>
          </a:xfrm>
        </p:grpSpPr>
        <p:grpSp>
          <p:nvGrpSpPr>
            <p:cNvPr id="16414" name="Group 43"/>
            <p:cNvGrpSpPr>
              <a:grpSpLocks/>
            </p:cNvGrpSpPr>
            <p:nvPr/>
          </p:nvGrpSpPr>
          <p:grpSpPr bwMode="auto">
            <a:xfrm>
              <a:off x="6400800" y="3124200"/>
              <a:ext cx="2586037" cy="2454276"/>
              <a:chOff x="3682" y="2405"/>
              <a:chExt cx="1629" cy="1546"/>
            </a:xfrm>
          </p:grpSpPr>
          <p:grpSp>
            <p:nvGrpSpPr>
              <p:cNvPr id="16416" name="Group 44"/>
              <p:cNvGrpSpPr>
                <a:grpSpLocks/>
              </p:cNvGrpSpPr>
              <p:nvPr/>
            </p:nvGrpSpPr>
            <p:grpSpPr bwMode="auto">
              <a:xfrm>
                <a:off x="3744" y="2535"/>
                <a:ext cx="1504" cy="1336"/>
                <a:chOff x="3712" y="2112"/>
                <a:chExt cx="1504" cy="1336"/>
              </a:xfrm>
            </p:grpSpPr>
            <p:sp>
              <p:nvSpPr>
                <p:cNvPr id="16420" name="Arc 45" descr="宽上对角线"/>
                <p:cNvSpPr>
                  <a:spLocks/>
                </p:cNvSpPr>
                <p:nvPr/>
              </p:nvSpPr>
              <p:spPr bwMode="auto">
                <a:xfrm>
                  <a:off x="3986" y="2366"/>
                  <a:ext cx="854" cy="87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pattFill prst="wdUpDiag">
                  <a:fgClr>
                    <a:schemeClr val="accent1"/>
                  </a:fgClr>
                  <a:bgClr>
                    <a:srgbClr val="0033CC"/>
                  </a:bgClr>
                </a:pattFill>
                <a:ln w="28575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21" name="Line 46"/>
                <p:cNvSpPr>
                  <a:spLocks noChangeShapeType="1"/>
                </p:cNvSpPr>
                <p:nvPr/>
              </p:nvSpPr>
              <p:spPr bwMode="auto">
                <a:xfrm>
                  <a:off x="3712" y="3224"/>
                  <a:ext cx="150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968" y="2112"/>
                  <a:ext cx="0" cy="1336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 type="none" w="sm" len="sm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423" name="Group 48"/>
                <p:cNvGrpSpPr>
                  <a:grpSpLocks/>
                </p:cNvGrpSpPr>
                <p:nvPr/>
              </p:nvGrpSpPr>
              <p:grpSpPr bwMode="auto">
                <a:xfrm>
                  <a:off x="3984" y="2808"/>
                  <a:ext cx="856" cy="416"/>
                  <a:chOff x="4104" y="2904"/>
                  <a:chExt cx="584" cy="320"/>
                </a:xfrm>
              </p:grpSpPr>
              <p:sp>
                <p:nvSpPr>
                  <p:cNvPr id="16424" name="Arc 49"/>
                  <p:cNvSpPr>
                    <a:spLocks/>
                  </p:cNvSpPr>
                  <p:nvPr/>
                </p:nvSpPr>
                <p:spPr bwMode="auto">
                  <a:xfrm>
                    <a:off x="4392" y="2904"/>
                    <a:ext cx="296" cy="32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rgbClr val="FFCC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25" name="Arc 50"/>
                  <p:cNvSpPr>
                    <a:spLocks/>
                  </p:cNvSpPr>
                  <p:nvPr/>
                </p:nvSpPr>
                <p:spPr bwMode="auto">
                  <a:xfrm flipH="1">
                    <a:off x="4104" y="2904"/>
                    <a:ext cx="296" cy="32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28575">
                    <a:solidFill>
                      <a:srgbClr val="FFCC0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6417" name="Text Box 51"/>
              <p:cNvSpPr txBox="1">
                <a:spLocks noChangeArrowheads="1"/>
              </p:cNvSpPr>
              <p:nvPr/>
            </p:nvSpPr>
            <p:spPr bwMode="auto">
              <a:xfrm>
                <a:off x="5019" y="3621"/>
                <a:ext cx="29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6418" name="Text Box 52"/>
              <p:cNvSpPr txBox="1">
                <a:spLocks noChangeArrowheads="1"/>
              </p:cNvSpPr>
              <p:nvPr/>
            </p:nvSpPr>
            <p:spPr bwMode="auto">
              <a:xfrm>
                <a:off x="4059" y="2405"/>
                <a:ext cx="29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6419" name="Text Box 53"/>
              <p:cNvSpPr txBox="1">
                <a:spLocks noChangeArrowheads="1"/>
              </p:cNvSpPr>
              <p:nvPr/>
            </p:nvSpPr>
            <p:spPr bwMode="auto">
              <a:xfrm>
                <a:off x="3682" y="3610"/>
                <a:ext cx="29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latin typeface="Times New Roman" panose="02020603050405020304" pitchFamily="18" charset="0"/>
                  </a:rPr>
                  <a:t>o</a:t>
                </a:r>
              </a:p>
            </p:txBody>
          </p:sp>
        </p:grpSp>
        <p:sp>
          <p:nvSpPr>
            <p:cNvPr id="16415" name="Arc 45" descr="宽上对角线"/>
            <p:cNvSpPr>
              <a:spLocks/>
            </p:cNvSpPr>
            <p:nvPr/>
          </p:nvSpPr>
          <p:spPr bwMode="auto">
            <a:xfrm flipH="1">
              <a:off x="5791200" y="3733800"/>
              <a:ext cx="1143000" cy="13716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pattFill prst="wdUpDiag">
              <a:fgClr>
                <a:schemeClr val="accent1"/>
              </a:fgClr>
              <a:bgClr>
                <a:srgbClr val="0033CC"/>
              </a:bgClr>
            </a:pattFill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4" name="Object 3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6" y="3971926"/>
            <a:ext cx="2239963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ject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926" y="4697413"/>
            <a:ext cx="2963863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bject 3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74" y="5440207"/>
            <a:ext cx="3678237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ject 1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486400"/>
            <a:ext cx="1677988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ject 39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4114801"/>
            <a:ext cx="21812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ject 4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4760913"/>
            <a:ext cx="2032000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Object 1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342" y="4774407"/>
            <a:ext cx="1425575" cy="9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Object 1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40" y="5521325"/>
            <a:ext cx="82550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Line 18"/>
          <p:cNvSpPr>
            <a:spLocks noChangeAspect="1" noChangeShapeType="1"/>
          </p:cNvSpPr>
          <p:nvPr/>
        </p:nvSpPr>
        <p:spPr bwMode="auto">
          <a:xfrm flipH="1">
            <a:off x="9186863" y="3048000"/>
            <a:ext cx="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" name="Object 18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3200400"/>
            <a:ext cx="457200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ject 19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3581400"/>
            <a:ext cx="485775" cy="4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7239000" y="2743201"/>
            <a:ext cx="2243138" cy="2290763"/>
            <a:chOff x="3600" y="1728"/>
            <a:chExt cx="1413" cy="1443"/>
          </a:xfrm>
        </p:grpSpPr>
        <p:graphicFrame>
          <p:nvGraphicFramePr>
            <p:cNvPr id="18444" name="Object 9"/>
            <p:cNvGraphicFramePr>
              <a:graphicFrameLocks noChangeAspect="1"/>
            </p:cNvGraphicFramePr>
            <p:nvPr/>
          </p:nvGraphicFramePr>
          <p:xfrm>
            <a:off x="3600" y="1728"/>
            <a:ext cx="1413" cy="1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86" name="BMP 图象" r:id="rId3" imgW="1800476" imgH="1838095" progId="Paint.Picture">
                    <p:embed/>
                  </p:oleObj>
                </mc:Choice>
                <mc:Fallback>
                  <p:oleObj name="BMP 图象" r:id="rId3" imgW="1800476" imgH="183809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28"/>
                          <a:ext cx="1413" cy="1443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0"/>
            <p:cNvGraphicFramePr>
              <a:graphicFrameLocks noChangeAspect="1"/>
            </p:cNvGraphicFramePr>
            <p:nvPr/>
          </p:nvGraphicFramePr>
          <p:xfrm>
            <a:off x="4017" y="2687"/>
            <a:ext cx="4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87" name="Equation" r:id="rId5" imgW="1276216" imgH="343019" progId="Equation.DSMT4">
                    <p:embed/>
                  </p:oleObj>
                </mc:Choice>
                <mc:Fallback>
                  <p:oleObj name="Equation" r:id="rId5" imgW="1276216" imgH="3430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7" y="2687"/>
                          <a:ext cx="43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1"/>
            <p:cNvGraphicFramePr>
              <a:graphicFrameLocks noChangeAspect="1"/>
            </p:cNvGraphicFramePr>
            <p:nvPr/>
          </p:nvGraphicFramePr>
          <p:xfrm>
            <a:off x="4032" y="1824"/>
            <a:ext cx="53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88" name="公式" r:id="rId7" imgW="1581016" imgH="419007" progId="Equation.3">
                    <p:embed/>
                  </p:oleObj>
                </mc:Choice>
                <mc:Fallback>
                  <p:oleObj name="公式" r:id="rId7" imgW="1581016" imgH="4190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824"/>
                          <a:ext cx="53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433638" y="2895601"/>
            <a:ext cx="1033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9224" name="Object 3"/>
          <p:cNvGraphicFramePr>
            <a:graphicFrameLocks noChangeAspect="1"/>
          </p:cNvGraphicFramePr>
          <p:nvPr/>
        </p:nvGraphicFramePr>
        <p:xfrm>
          <a:off x="3048001" y="2960688"/>
          <a:ext cx="26336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89" name="文档" r:id="rId10" imgW="2490476" imgH="427333" progId="Word.Document.8">
                  <p:embed/>
                </p:oleObj>
              </mc:Choice>
              <mc:Fallback>
                <p:oleObj name="文档" r:id="rId10" imgW="2490476" imgH="4273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960688"/>
                        <a:ext cx="26336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4"/>
          <p:cNvGraphicFramePr>
            <a:graphicFrameLocks noChangeAspect="1"/>
          </p:cNvGraphicFramePr>
          <p:nvPr/>
        </p:nvGraphicFramePr>
        <p:xfrm>
          <a:off x="5181600" y="2667000"/>
          <a:ext cx="1841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0" name="公式" r:id="rId12" imgW="1841500" imgH="1041400" progId="Equation.3">
                  <p:embed/>
                </p:oleObj>
              </mc:Choice>
              <mc:Fallback>
                <p:oleObj name="公式" r:id="rId12" imgW="18415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667000"/>
                        <a:ext cx="1841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5"/>
          <p:cNvGraphicFramePr>
            <a:graphicFrameLocks noChangeAspect="1"/>
          </p:cNvGraphicFramePr>
          <p:nvPr/>
        </p:nvGraphicFramePr>
        <p:xfrm>
          <a:off x="2781300" y="3810000"/>
          <a:ext cx="336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1" name="文档" r:id="rId14" imgW="3256280" imgH="426720" progId="Word.Document.8">
                  <p:embed/>
                </p:oleObj>
              </mc:Choice>
              <mc:Fallback>
                <p:oleObj name="文档" r:id="rId14" imgW="3256280" imgH="426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810000"/>
                        <a:ext cx="336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6"/>
          <p:cNvGraphicFramePr>
            <a:graphicFrameLocks noChangeAspect="1"/>
          </p:cNvGraphicFramePr>
          <p:nvPr/>
        </p:nvGraphicFramePr>
        <p:xfrm>
          <a:off x="2767014" y="4152900"/>
          <a:ext cx="48656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2" name="文档" r:id="rId16" imgW="4693920" imgH="899160" progId="Word.Document.8">
                  <p:embed/>
                </p:oleObj>
              </mc:Choice>
              <mc:Fallback>
                <p:oleObj name="文档" r:id="rId16" imgW="4693920" imgH="899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4" y="4152900"/>
                        <a:ext cx="48656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636838" y="5357813"/>
          <a:ext cx="2298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3" name="公式" r:id="rId18" imgW="2298700" imgH="787400" progId="Equation.3">
                  <p:embed/>
                </p:oleObj>
              </mc:Choice>
              <mc:Fallback>
                <p:oleObj name="公式" r:id="rId18" imgW="2298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5357813"/>
                        <a:ext cx="2298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8"/>
          <p:cNvGraphicFramePr>
            <a:graphicFrameLocks noChangeAspect="1"/>
          </p:cNvGraphicFramePr>
          <p:nvPr/>
        </p:nvGraphicFramePr>
        <p:xfrm>
          <a:off x="4905375" y="5251450"/>
          <a:ext cx="5232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4" name="公式" r:id="rId20" imgW="5232400" imgH="876300" progId="Equation.3">
                  <p:embed/>
                </p:oleObj>
              </mc:Choice>
              <mc:Fallback>
                <p:oleObj name="公式" r:id="rId20" imgW="52324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5251450"/>
                        <a:ext cx="5232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Line 14"/>
          <p:cNvSpPr>
            <a:spLocks noChangeShapeType="1"/>
          </p:cNvSpPr>
          <p:nvPr/>
        </p:nvSpPr>
        <p:spPr bwMode="auto">
          <a:xfrm flipV="1">
            <a:off x="7564438" y="3124200"/>
            <a:ext cx="1371600" cy="160020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673872" y="410370"/>
          <a:ext cx="22955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5" name="Equation" r:id="rId22" imgW="2298700" imgH="787400" progId="Equation.DSMT4">
                  <p:embed/>
                </p:oleObj>
              </mc:Choice>
              <mc:Fallback>
                <p:oleObj name="Equation" r:id="rId22" imgW="22987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872" y="410370"/>
                        <a:ext cx="22955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742726" y="1817688"/>
          <a:ext cx="5057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6" name="Equation" r:id="rId24" imgW="5054600" imgH="520700" progId="Equation.DSMT4">
                  <p:embed/>
                </p:oleObj>
              </mc:Choice>
              <mc:Fallback>
                <p:oleObj name="Equation" r:id="rId24" imgW="50546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726" y="1817688"/>
                        <a:ext cx="50577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925707" y="1868488"/>
          <a:ext cx="1709511" cy="509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7" name="Equation" r:id="rId26" imgW="685800" imgH="203040" progId="Equation.DSMT4">
                  <p:embed/>
                </p:oleObj>
              </mc:Choice>
              <mc:Fallback>
                <p:oleObj name="Equation" r:id="rId26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5707" y="1868488"/>
                        <a:ext cx="1709511" cy="509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85"/>
          <p:cNvSpPr>
            <a:spLocks noChangeArrowheads="1"/>
          </p:cNvSpPr>
          <p:nvPr/>
        </p:nvSpPr>
        <p:spPr bwMode="auto">
          <a:xfrm>
            <a:off x="2433638" y="452766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写出积分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86"/>
          <p:cNvSpPr>
            <a:spLocks noChangeArrowheads="1"/>
          </p:cNvSpPr>
          <p:nvPr/>
        </p:nvSpPr>
        <p:spPr bwMode="auto">
          <a:xfrm>
            <a:off x="6928666" y="451833"/>
            <a:ext cx="43053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的极坐标二次积分形式，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87"/>
          <p:cNvSpPr>
            <a:spLocks noChangeArrowheads="1"/>
          </p:cNvSpPr>
          <p:nvPr/>
        </p:nvSpPr>
        <p:spPr bwMode="auto">
          <a:xfrm>
            <a:off x="0" y="2228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86"/>
          <p:cNvSpPr>
            <a:spLocks noChangeArrowheads="1"/>
          </p:cNvSpPr>
          <p:nvPr/>
        </p:nvSpPr>
        <p:spPr bwMode="auto">
          <a:xfrm>
            <a:off x="2564674" y="1205342"/>
            <a:ext cx="24931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其中积分区域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705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  <p:bldP spid="92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18201" y="2516188"/>
            <a:ext cx="3783013" cy="2665412"/>
            <a:chOff x="2768" y="1585"/>
            <a:chExt cx="2383" cy="1679"/>
          </a:xfrm>
        </p:grpSpPr>
        <p:grpSp>
          <p:nvGrpSpPr>
            <p:cNvPr id="8225" name="Group 3"/>
            <p:cNvGrpSpPr>
              <a:grpSpLocks/>
            </p:cNvGrpSpPr>
            <p:nvPr/>
          </p:nvGrpSpPr>
          <p:grpSpPr bwMode="auto">
            <a:xfrm>
              <a:off x="2768" y="1585"/>
              <a:ext cx="2383" cy="1679"/>
              <a:chOff x="1236" y="1200"/>
              <a:chExt cx="3608" cy="2544"/>
            </a:xfrm>
          </p:grpSpPr>
          <p:grpSp>
            <p:nvGrpSpPr>
              <p:cNvPr id="8228" name="Group 4"/>
              <p:cNvGrpSpPr>
                <a:grpSpLocks/>
              </p:cNvGrpSpPr>
              <p:nvPr/>
            </p:nvGrpSpPr>
            <p:grpSpPr bwMode="auto">
              <a:xfrm>
                <a:off x="1392" y="1200"/>
                <a:ext cx="3414" cy="2257"/>
                <a:chOff x="1374" y="1200"/>
                <a:chExt cx="3414" cy="2257"/>
              </a:xfrm>
            </p:grpSpPr>
            <p:sp>
              <p:nvSpPr>
                <p:cNvPr id="8231" name="Arc 5"/>
                <p:cNvSpPr>
                  <a:spLocks/>
                </p:cNvSpPr>
                <p:nvPr/>
              </p:nvSpPr>
              <p:spPr bwMode="auto">
                <a:xfrm>
                  <a:off x="2688" y="1356"/>
                  <a:ext cx="1440" cy="206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38" y="0"/>
                      </a:moveTo>
                      <a:cubicBezTo>
                        <a:pt x="11953" y="21"/>
                        <a:pt x="21600" y="9685"/>
                        <a:pt x="21600" y="21600"/>
                      </a:cubicBezTo>
                    </a:path>
                    <a:path w="21600" h="21600" stroke="0" extrusionOk="0">
                      <a:moveTo>
                        <a:pt x="38" y="0"/>
                      </a:moveTo>
                      <a:cubicBezTo>
                        <a:pt x="11953" y="21"/>
                        <a:pt x="21600" y="9685"/>
                        <a:pt x="21600" y="21600"/>
                      </a:cubicBezTo>
                      <a:lnTo>
                        <a:pt x="0" y="2160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2" name="Arc 6"/>
                <p:cNvSpPr>
                  <a:spLocks/>
                </p:cNvSpPr>
                <p:nvPr/>
              </p:nvSpPr>
              <p:spPr bwMode="auto">
                <a:xfrm>
                  <a:off x="2736" y="1200"/>
                  <a:ext cx="1680" cy="2208"/>
                </a:xfrm>
                <a:custGeom>
                  <a:avLst/>
                  <a:gdLst>
                    <a:gd name="T0" fmla="*/ 0 w 21600"/>
                    <a:gd name="T1" fmla="*/ 0 h 21829"/>
                    <a:gd name="T2" fmla="*/ 0 w 21600"/>
                    <a:gd name="T3" fmla="*/ 0 h 21829"/>
                    <a:gd name="T4" fmla="*/ 0 w 21600"/>
                    <a:gd name="T5" fmla="*/ 0 h 2182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829"/>
                    <a:gd name="T11" fmla="*/ 21600 w 21600"/>
                    <a:gd name="T12" fmla="*/ 21829 h 2182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829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676"/>
                        <a:pt x="21599" y="21752"/>
                        <a:pt x="21598" y="21828"/>
                      </a:cubicBezTo>
                    </a:path>
                    <a:path w="21600" h="21829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1676"/>
                        <a:pt x="21599" y="21752"/>
                        <a:pt x="21598" y="2182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3" name="Line 7"/>
                <p:cNvSpPr>
                  <a:spLocks noChangeShapeType="1"/>
                </p:cNvSpPr>
                <p:nvPr/>
              </p:nvSpPr>
              <p:spPr bwMode="auto">
                <a:xfrm>
                  <a:off x="1380" y="3408"/>
                  <a:ext cx="340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374" y="1206"/>
                  <a:ext cx="1392" cy="220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5" name="Arc 9"/>
                <p:cNvSpPr>
                  <a:spLocks/>
                </p:cNvSpPr>
                <p:nvPr/>
              </p:nvSpPr>
              <p:spPr bwMode="auto">
                <a:xfrm>
                  <a:off x="2544" y="1537"/>
                  <a:ext cx="1248" cy="1920"/>
                </a:xfrm>
                <a:custGeom>
                  <a:avLst/>
                  <a:gdLst>
                    <a:gd name="T0" fmla="*/ 0 w 21592"/>
                    <a:gd name="T1" fmla="*/ 0 h 21600"/>
                    <a:gd name="T2" fmla="*/ 0 w 21592"/>
                    <a:gd name="T3" fmla="*/ 0 h 21600"/>
                    <a:gd name="T4" fmla="*/ 0 w 2159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2"/>
                    <a:gd name="T10" fmla="*/ 0 h 21600"/>
                    <a:gd name="T11" fmla="*/ 21592 w 2159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2" h="21600" fill="none" extrusionOk="0">
                      <a:moveTo>
                        <a:pt x="-1" y="0"/>
                      </a:moveTo>
                      <a:cubicBezTo>
                        <a:pt x="11697" y="0"/>
                        <a:pt x="21269" y="9311"/>
                        <a:pt x="21591" y="21004"/>
                      </a:cubicBezTo>
                    </a:path>
                    <a:path w="21592" h="21600" stroke="0" extrusionOk="0">
                      <a:moveTo>
                        <a:pt x="-1" y="0"/>
                      </a:moveTo>
                      <a:cubicBezTo>
                        <a:pt x="11697" y="0"/>
                        <a:pt x="21269" y="9311"/>
                        <a:pt x="21591" y="21004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6" name="Arc 10"/>
                <p:cNvSpPr>
                  <a:spLocks/>
                </p:cNvSpPr>
                <p:nvPr/>
              </p:nvSpPr>
              <p:spPr bwMode="auto">
                <a:xfrm>
                  <a:off x="2400" y="1776"/>
                  <a:ext cx="1056" cy="163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7" name="Arc 11"/>
                <p:cNvSpPr>
                  <a:spLocks/>
                </p:cNvSpPr>
                <p:nvPr/>
              </p:nvSpPr>
              <p:spPr bwMode="auto">
                <a:xfrm>
                  <a:off x="2256" y="2017"/>
                  <a:ext cx="863" cy="1440"/>
                </a:xfrm>
                <a:custGeom>
                  <a:avLst/>
                  <a:gdLst>
                    <a:gd name="T0" fmla="*/ 0 w 21585"/>
                    <a:gd name="T1" fmla="*/ 0 h 21600"/>
                    <a:gd name="T2" fmla="*/ 0 w 21585"/>
                    <a:gd name="T3" fmla="*/ 0 h 21600"/>
                    <a:gd name="T4" fmla="*/ 0 w 2158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85"/>
                    <a:gd name="T10" fmla="*/ 0 h 21600"/>
                    <a:gd name="T11" fmla="*/ 21585 w 2158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5" h="21600" fill="none" extrusionOk="0">
                      <a:moveTo>
                        <a:pt x="-1" y="0"/>
                      </a:moveTo>
                      <a:cubicBezTo>
                        <a:pt x="11620" y="0"/>
                        <a:pt x="21158" y="9193"/>
                        <a:pt x="21585" y="20805"/>
                      </a:cubicBezTo>
                    </a:path>
                    <a:path w="21585" h="21600" stroke="0" extrusionOk="0">
                      <a:moveTo>
                        <a:pt x="-1" y="0"/>
                      </a:moveTo>
                      <a:cubicBezTo>
                        <a:pt x="11620" y="0"/>
                        <a:pt x="21158" y="9193"/>
                        <a:pt x="21585" y="20805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8" name="Arc 12"/>
                <p:cNvSpPr>
                  <a:spLocks/>
                </p:cNvSpPr>
                <p:nvPr/>
              </p:nvSpPr>
              <p:spPr bwMode="auto">
                <a:xfrm>
                  <a:off x="2112" y="2208"/>
                  <a:ext cx="672" cy="120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9" name="Arc 13"/>
                <p:cNvSpPr>
                  <a:spLocks/>
                </p:cNvSpPr>
                <p:nvPr/>
              </p:nvSpPr>
              <p:spPr bwMode="auto">
                <a:xfrm>
                  <a:off x="2016" y="2448"/>
                  <a:ext cx="432" cy="9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392" y="1248"/>
                  <a:ext cx="1680" cy="21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392" y="1344"/>
                  <a:ext cx="1968" cy="20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392" y="1536"/>
                  <a:ext cx="2208" cy="18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392" y="1728"/>
                  <a:ext cx="2400" cy="16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392" y="1968"/>
                  <a:ext cx="2592" cy="14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392" y="2304"/>
                  <a:ext cx="2784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4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392" y="2640"/>
                  <a:ext cx="2928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8229" name="Object 17"/>
              <p:cNvGraphicFramePr>
                <a:graphicFrameLocks noChangeAspect="1"/>
              </p:cNvGraphicFramePr>
              <p:nvPr/>
            </p:nvGraphicFramePr>
            <p:xfrm>
              <a:off x="4572" y="3456"/>
              <a:ext cx="27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40" name="公式" r:id="rId3" imgW="190417" imgH="203112" progId="Equation.3">
                      <p:embed/>
                    </p:oleObj>
                  </mc:Choice>
                  <mc:Fallback>
                    <p:oleObj name="公式" r:id="rId3" imgW="190417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2" y="3456"/>
                            <a:ext cx="27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0" name="Object 18"/>
              <p:cNvGraphicFramePr>
                <a:graphicFrameLocks noChangeAspect="1"/>
              </p:cNvGraphicFramePr>
              <p:nvPr/>
            </p:nvGraphicFramePr>
            <p:xfrm>
              <a:off x="1236" y="3384"/>
              <a:ext cx="215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41" name="公式" r:id="rId5" imgW="152268" imgH="164957" progId="Equation.3">
                      <p:embed/>
                    </p:oleObj>
                  </mc:Choice>
                  <mc:Fallback>
                    <p:oleObj name="公式" r:id="rId5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6" y="3384"/>
                            <a:ext cx="215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26" name="Freeform 23"/>
            <p:cNvSpPr>
              <a:spLocks/>
            </p:cNvSpPr>
            <p:nvPr/>
          </p:nvSpPr>
          <p:spPr bwMode="auto">
            <a:xfrm>
              <a:off x="3718" y="1886"/>
              <a:ext cx="986" cy="839"/>
            </a:xfrm>
            <a:custGeom>
              <a:avLst/>
              <a:gdLst>
                <a:gd name="T0" fmla="*/ 26 w 1496"/>
                <a:gd name="T1" fmla="*/ 3 h 1272"/>
                <a:gd name="T2" fmla="*/ 92 w 1496"/>
                <a:gd name="T3" fmla="*/ 3 h 1272"/>
                <a:gd name="T4" fmla="*/ 115 w 1496"/>
                <a:gd name="T5" fmla="*/ 21 h 1272"/>
                <a:gd name="T6" fmla="*/ 158 w 1496"/>
                <a:gd name="T7" fmla="*/ 45 h 1272"/>
                <a:gd name="T8" fmla="*/ 175 w 1496"/>
                <a:gd name="T9" fmla="*/ 93 h 1272"/>
                <a:gd name="T10" fmla="*/ 92 w 1496"/>
                <a:gd name="T11" fmla="*/ 153 h 1272"/>
                <a:gd name="T12" fmla="*/ 14 w 1496"/>
                <a:gd name="T13" fmla="*/ 129 h 1272"/>
                <a:gd name="T14" fmla="*/ 8 w 1496"/>
                <a:gd name="T15" fmla="*/ 63 h 1272"/>
                <a:gd name="T16" fmla="*/ 8 w 1496"/>
                <a:gd name="T17" fmla="*/ 21 h 1272"/>
                <a:gd name="T18" fmla="*/ 26 w 1496"/>
                <a:gd name="T19" fmla="*/ 3 h 12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96"/>
                <a:gd name="T31" fmla="*/ 0 h 1272"/>
                <a:gd name="T32" fmla="*/ 1496 w 1496"/>
                <a:gd name="T33" fmla="*/ 1272 h 12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96" h="1272">
                  <a:moveTo>
                    <a:pt x="208" y="24"/>
                  </a:moveTo>
                  <a:cubicBezTo>
                    <a:pt x="320" y="0"/>
                    <a:pt x="616" y="0"/>
                    <a:pt x="736" y="24"/>
                  </a:cubicBezTo>
                  <a:cubicBezTo>
                    <a:pt x="856" y="48"/>
                    <a:pt x="840" y="112"/>
                    <a:pt x="928" y="168"/>
                  </a:cubicBezTo>
                  <a:cubicBezTo>
                    <a:pt x="1016" y="224"/>
                    <a:pt x="1184" y="264"/>
                    <a:pt x="1264" y="360"/>
                  </a:cubicBezTo>
                  <a:cubicBezTo>
                    <a:pt x="1344" y="456"/>
                    <a:pt x="1496" y="600"/>
                    <a:pt x="1408" y="744"/>
                  </a:cubicBezTo>
                  <a:cubicBezTo>
                    <a:pt x="1320" y="888"/>
                    <a:pt x="952" y="1176"/>
                    <a:pt x="736" y="1224"/>
                  </a:cubicBezTo>
                  <a:cubicBezTo>
                    <a:pt x="520" y="1272"/>
                    <a:pt x="224" y="1152"/>
                    <a:pt x="112" y="1032"/>
                  </a:cubicBezTo>
                  <a:cubicBezTo>
                    <a:pt x="0" y="912"/>
                    <a:pt x="72" y="648"/>
                    <a:pt x="64" y="504"/>
                  </a:cubicBezTo>
                  <a:cubicBezTo>
                    <a:pt x="56" y="360"/>
                    <a:pt x="32" y="248"/>
                    <a:pt x="64" y="168"/>
                  </a:cubicBezTo>
                  <a:cubicBezTo>
                    <a:pt x="96" y="88"/>
                    <a:pt x="96" y="48"/>
                    <a:pt x="208" y="2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7" name="Object 16"/>
            <p:cNvGraphicFramePr>
              <a:graphicFrameLocks noChangeAspect="1"/>
            </p:cNvGraphicFramePr>
            <p:nvPr/>
          </p:nvGraphicFramePr>
          <p:xfrm>
            <a:off x="3920" y="2528"/>
            <a:ext cx="165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42" name="公式" r:id="rId7" imgW="215713" imgH="203024" progId="Equation.3">
                    <p:embed/>
                  </p:oleObj>
                </mc:Choice>
                <mc:Fallback>
                  <p:oleObj name="公式" r:id="rId7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2528"/>
                          <a:ext cx="165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9321" name="Rectangle 25"/>
          <p:cNvSpPr>
            <a:spLocks noChangeArrowheads="1"/>
          </p:cNvSpPr>
          <p:nvPr/>
        </p:nvSpPr>
        <p:spPr bwMode="auto">
          <a:xfrm rot="-1647933">
            <a:off x="8366126" y="3508376"/>
            <a:ext cx="339725" cy="3460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8580438" y="3282950"/>
            <a:ext cx="1358900" cy="344488"/>
            <a:chOff x="3792" y="2004"/>
            <a:chExt cx="1296" cy="328"/>
          </a:xfrm>
        </p:grpSpPr>
        <p:sp>
          <p:nvSpPr>
            <p:cNvPr id="8223" name="Line 27"/>
            <p:cNvSpPr>
              <a:spLocks noChangeShapeType="1"/>
            </p:cNvSpPr>
            <p:nvPr/>
          </p:nvSpPr>
          <p:spPr bwMode="auto">
            <a:xfrm>
              <a:off x="3792" y="2316"/>
              <a:ext cx="12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4" name="Object 15"/>
            <p:cNvGraphicFramePr>
              <a:graphicFrameLocks noChangeAspect="1"/>
            </p:cNvGraphicFramePr>
            <p:nvPr/>
          </p:nvGraphicFramePr>
          <p:xfrm>
            <a:off x="4656" y="2004"/>
            <a:ext cx="4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43" name="公式" r:id="rId10" imgW="368300" imgH="279400" progId="Equation.3">
                    <p:embed/>
                  </p:oleObj>
                </mc:Choice>
                <mc:Fallback>
                  <p:oleObj name="公式" r:id="rId10" imgW="3683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004"/>
                          <a:ext cx="4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497639" y="2819400"/>
            <a:ext cx="803275" cy="344488"/>
            <a:chOff x="3264" y="1776"/>
            <a:chExt cx="527" cy="217"/>
          </a:xfrm>
        </p:grpSpPr>
        <p:graphicFrame>
          <p:nvGraphicFramePr>
            <p:cNvPr id="8221" name="Object 14"/>
            <p:cNvGraphicFramePr>
              <a:graphicFrameLocks noChangeAspect="1"/>
            </p:cNvGraphicFramePr>
            <p:nvPr/>
          </p:nvGraphicFramePr>
          <p:xfrm>
            <a:off x="3264" y="1776"/>
            <a:ext cx="37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44" name="公式" r:id="rId12" imgW="469900" imgH="279400" progId="Equation.3">
                    <p:embed/>
                  </p:oleObj>
                </mc:Choice>
                <mc:Fallback>
                  <p:oleObj name="公式" r:id="rId12" imgW="4699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776"/>
                          <a:ext cx="37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2" name="Line 31"/>
            <p:cNvSpPr>
              <a:spLocks noChangeShapeType="1"/>
            </p:cNvSpPr>
            <p:nvPr/>
          </p:nvSpPr>
          <p:spPr bwMode="auto">
            <a:xfrm>
              <a:off x="3312" y="1811"/>
              <a:ext cx="4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059488" y="2400300"/>
            <a:ext cx="1389062" cy="342900"/>
            <a:chOff x="2976" y="1512"/>
            <a:chExt cx="912" cy="216"/>
          </a:xfrm>
        </p:grpSpPr>
        <p:graphicFrame>
          <p:nvGraphicFramePr>
            <p:cNvPr id="8219" name="Object 13"/>
            <p:cNvGraphicFramePr>
              <a:graphicFrameLocks noChangeAspect="1"/>
            </p:cNvGraphicFramePr>
            <p:nvPr/>
          </p:nvGraphicFramePr>
          <p:xfrm>
            <a:off x="2996" y="1512"/>
            <a:ext cx="7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45" name="公式" r:id="rId14" imgW="927100" imgH="279400" progId="Equation.3">
                    <p:embed/>
                  </p:oleObj>
                </mc:Choice>
                <mc:Fallback>
                  <p:oleObj name="公式" r:id="rId14" imgW="9271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1512"/>
                          <a:ext cx="74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0" name="Line 34"/>
            <p:cNvSpPr>
              <a:spLocks noChangeShapeType="1"/>
            </p:cNvSpPr>
            <p:nvPr/>
          </p:nvSpPr>
          <p:spPr bwMode="auto">
            <a:xfrm>
              <a:off x="2976" y="1692"/>
              <a:ext cx="91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8769350" y="2305050"/>
            <a:ext cx="952500" cy="1028700"/>
            <a:chOff x="3955" y="998"/>
            <a:chExt cx="909" cy="982"/>
          </a:xfrm>
        </p:grpSpPr>
        <p:graphicFrame>
          <p:nvGraphicFramePr>
            <p:cNvPr id="8217" name="Object 12"/>
            <p:cNvGraphicFramePr>
              <a:graphicFrameLocks noChangeAspect="1"/>
            </p:cNvGraphicFramePr>
            <p:nvPr/>
          </p:nvGraphicFramePr>
          <p:xfrm>
            <a:off x="3955" y="998"/>
            <a:ext cx="90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46" name="公式" r:id="rId16" imgW="774364" imgH="228501" progId="Equation.3">
                    <p:embed/>
                  </p:oleObj>
                </mc:Choice>
                <mc:Fallback>
                  <p:oleObj name="公式" r:id="rId16" imgW="77436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" y="998"/>
                          <a:ext cx="90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8" name="Line 37"/>
            <p:cNvSpPr>
              <a:spLocks noChangeShapeType="1"/>
            </p:cNvSpPr>
            <p:nvPr/>
          </p:nvSpPr>
          <p:spPr bwMode="auto">
            <a:xfrm flipH="1">
              <a:off x="3984" y="1212"/>
              <a:ext cx="96" cy="768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8996363" y="3667126"/>
            <a:ext cx="1306512" cy="904875"/>
            <a:chOff x="4224" y="2352"/>
            <a:chExt cx="1247" cy="864"/>
          </a:xfrm>
        </p:grpSpPr>
        <p:graphicFrame>
          <p:nvGraphicFramePr>
            <p:cNvPr id="8215" name="Object 11"/>
            <p:cNvGraphicFramePr>
              <a:graphicFrameLocks noChangeAspect="1"/>
            </p:cNvGraphicFramePr>
            <p:nvPr/>
          </p:nvGraphicFramePr>
          <p:xfrm>
            <a:off x="4848" y="2888"/>
            <a:ext cx="62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47" name="公式" r:id="rId18" imgW="533169" imgH="279279" progId="Equation.3">
                    <p:embed/>
                  </p:oleObj>
                </mc:Choice>
                <mc:Fallback>
                  <p:oleObj name="公式" r:id="rId18" imgW="533169" imgH="2792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888"/>
                          <a:ext cx="62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Line 40"/>
            <p:cNvSpPr>
              <a:spLocks noChangeShapeType="1"/>
            </p:cNvSpPr>
            <p:nvPr/>
          </p:nvSpPr>
          <p:spPr bwMode="auto">
            <a:xfrm flipH="1" flipV="1">
              <a:off x="4224" y="2352"/>
              <a:ext cx="912" cy="624"/>
            </a:xfrm>
            <a:prstGeom prst="line">
              <a:avLst/>
            </a:prstGeom>
            <a:noFill/>
            <a:ln w="28575">
              <a:solidFill>
                <a:srgbClr val="33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93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950318"/>
              </p:ext>
            </p:extLst>
          </p:nvPr>
        </p:nvGraphicFramePr>
        <p:xfrm>
          <a:off x="2166859" y="1474789"/>
          <a:ext cx="47736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8" name="公式" r:id="rId20" imgW="5346700" imgH="889000" progId="Equation.3">
                  <p:embed/>
                </p:oleObj>
              </mc:Choice>
              <mc:Fallback>
                <p:oleObj name="公式" r:id="rId20" imgW="5346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859" y="1474789"/>
                        <a:ext cx="47736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8" name="Object 3"/>
          <p:cNvGraphicFramePr>
            <a:graphicFrameLocks noChangeAspect="1"/>
          </p:cNvGraphicFramePr>
          <p:nvPr/>
        </p:nvGraphicFramePr>
        <p:xfrm>
          <a:off x="2566989" y="2276475"/>
          <a:ext cx="30051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9" name="公式" r:id="rId22" imgW="3365500" imgH="889000" progId="Equation.3">
                  <p:embed/>
                </p:oleObj>
              </mc:Choice>
              <mc:Fallback>
                <p:oleObj name="公式" r:id="rId22" imgW="3365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9" y="2276475"/>
                        <a:ext cx="300513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39" name="Object 4"/>
          <p:cNvGraphicFramePr>
            <a:graphicFrameLocks noChangeAspect="1"/>
          </p:cNvGraphicFramePr>
          <p:nvPr/>
        </p:nvGraphicFramePr>
        <p:xfrm>
          <a:off x="2528889" y="3084514"/>
          <a:ext cx="33607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0" name="公式" r:id="rId24" imgW="3568700" imgH="889000" progId="Equation.3">
                  <p:embed/>
                </p:oleObj>
              </mc:Choice>
              <mc:Fallback>
                <p:oleObj name="公式" r:id="rId24" imgW="3568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9" y="3084514"/>
                        <a:ext cx="33607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40" name="Object 5"/>
          <p:cNvGraphicFramePr>
            <a:graphicFrameLocks noChangeAspect="1"/>
          </p:cNvGraphicFramePr>
          <p:nvPr/>
        </p:nvGraphicFramePr>
        <p:xfrm>
          <a:off x="2524125" y="3900488"/>
          <a:ext cx="20970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1" name="公式" r:id="rId26" imgW="2019300" imgH="431800" progId="Equation.3">
                  <p:embed/>
                </p:oleObj>
              </mc:Choice>
              <mc:Fallback>
                <p:oleObj name="公式" r:id="rId26" imgW="2019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3900488"/>
                        <a:ext cx="209708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43" name="Object 6"/>
          <p:cNvGraphicFramePr>
            <a:graphicFrameLocks noChangeAspect="1"/>
          </p:cNvGraphicFramePr>
          <p:nvPr/>
        </p:nvGraphicFramePr>
        <p:xfrm>
          <a:off x="2424114" y="836614"/>
          <a:ext cx="36480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2" name="公式" r:id="rId28" imgW="1524000" imgH="241300" progId="Equation.3">
                  <p:embed/>
                </p:oleObj>
              </mc:Choice>
              <mc:Fallback>
                <p:oleObj name="公式" r:id="rId28" imgW="1524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836614"/>
                        <a:ext cx="36480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45" name="Object 7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59515408"/>
              </p:ext>
            </p:extLst>
          </p:nvPr>
        </p:nvGraphicFramePr>
        <p:xfrm>
          <a:off x="7396958" y="1409862"/>
          <a:ext cx="12239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3" name="公式" r:id="rId30" imgW="609336" imgH="406224" progId="Equation.3">
                  <p:embed/>
                </p:oleObj>
              </mc:Choice>
              <mc:Fallback>
                <p:oleObj name="公式" r:id="rId30" imgW="609336" imgH="406224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958" y="1409862"/>
                        <a:ext cx="1223962" cy="8159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52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79876" y="5084763"/>
          <a:ext cx="20748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4" name="Equation" r:id="rId32" imgW="723990" imgH="133337" progId="Equation.3">
                  <p:embed/>
                </p:oleObj>
              </mc:Choice>
              <mc:Fallback>
                <p:oleObj name="Equation" r:id="rId32" imgW="723990" imgH="133337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5084763"/>
                        <a:ext cx="2074863" cy="4762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9360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22526" y="4384676"/>
          <a:ext cx="20177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5" name="Equation" r:id="rId34" imgW="609600" imgH="114340" progId="Equation.3">
                  <p:embed/>
                </p:oleObj>
              </mc:Choice>
              <mc:Fallback>
                <p:oleObj name="Equation" r:id="rId34" imgW="609600" imgH="1143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6" y="4384676"/>
                        <a:ext cx="20177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47" name="Line 51"/>
          <p:cNvSpPr>
            <a:spLocks noChangeShapeType="1"/>
          </p:cNvSpPr>
          <p:nvPr/>
        </p:nvSpPr>
        <p:spPr bwMode="auto">
          <a:xfrm>
            <a:off x="2419351" y="4975225"/>
            <a:ext cx="187642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9348" name="Text Box 52"/>
          <p:cNvSpPr txBox="1">
            <a:spLocks noChangeArrowheads="1"/>
          </p:cNvSpPr>
          <p:nvPr/>
        </p:nvSpPr>
        <p:spPr bwMode="auto">
          <a:xfrm>
            <a:off x="6570802" y="891890"/>
            <a:ext cx="3479359" cy="4572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（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用极坐标曲线划分</a:t>
            </a:r>
            <a:r>
              <a:rPr lang="en-US" altLang="zh-CN" sz="2400" b="1" i="1" dirty="0">
                <a:solidFill>
                  <a:srgbClr val="000066"/>
                </a:solidFill>
                <a:ea typeface="楷体_GB2312" pitchFamily="49" charset="-122"/>
              </a:rPr>
              <a:t>D</a:t>
            </a: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439355" name="Text Box 59"/>
          <p:cNvSpPr txBox="1">
            <a:spLocks noChangeArrowheads="1"/>
          </p:cNvSpPr>
          <p:nvPr/>
        </p:nvSpPr>
        <p:spPr bwMode="auto">
          <a:xfrm>
            <a:off x="2135188" y="5084763"/>
            <a:ext cx="1871662" cy="5191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面积元素</a:t>
            </a:r>
          </a:p>
        </p:txBody>
      </p:sp>
      <p:sp>
        <p:nvSpPr>
          <p:cNvPr id="8212" name="Text Box 60"/>
          <p:cNvSpPr txBox="1">
            <a:spLocks noChangeArrowheads="1"/>
          </p:cNvSpPr>
          <p:nvPr/>
        </p:nvSpPr>
        <p:spPr bwMode="auto">
          <a:xfrm>
            <a:off x="2032003" y="251619"/>
            <a:ext cx="5043324" cy="5207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极坐标系下的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面积元素</a:t>
            </a:r>
            <a:r>
              <a:rPr lang="zh-CN" altLang="en-US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的确定</a:t>
            </a:r>
          </a:p>
        </p:txBody>
      </p:sp>
      <p:sp>
        <p:nvSpPr>
          <p:cNvPr id="439364" name="Text Box 68"/>
          <p:cNvSpPr txBox="1">
            <a:spLocks noChangeArrowheads="1"/>
          </p:cNvSpPr>
          <p:nvPr/>
        </p:nvSpPr>
        <p:spPr bwMode="auto">
          <a:xfrm>
            <a:off x="1978026" y="5857956"/>
            <a:ext cx="4462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极坐标系下区域的面积</a:t>
            </a:r>
          </a:p>
        </p:txBody>
      </p:sp>
      <p:graphicFrame>
        <p:nvGraphicFramePr>
          <p:cNvPr id="439365" name="Object 10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79103560"/>
              </p:ext>
            </p:extLst>
          </p:nvPr>
        </p:nvGraphicFramePr>
        <p:xfrm>
          <a:off x="5760516" y="5756275"/>
          <a:ext cx="2157412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6" name="Equation" r:id="rId36" imgW="838379" imgH="343019" progId="Equation.DSMT4">
                  <p:embed/>
                </p:oleObj>
              </mc:Choice>
              <mc:Fallback>
                <p:oleObj name="Equation" r:id="rId36" imgW="838379" imgH="343019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516" y="5756275"/>
                        <a:ext cx="2157412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3472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39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3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3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5"/>
                                        <p:tgtEl>
                                          <p:spTgt spid="43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21" grpId="0" animBg="1"/>
      <p:bldP spid="439347" grpId="0" animBg="1"/>
      <p:bldP spid="439348" grpId="0" animBg="1"/>
      <p:bldP spid="439355" grpId="0" animBg="1"/>
      <p:bldP spid="43936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74425" y="2069167"/>
            <a:ext cx="804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143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834862"/>
              </p:ext>
            </p:extLst>
          </p:nvPr>
        </p:nvGraphicFramePr>
        <p:xfrm>
          <a:off x="7227888" y="1994570"/>
          <a:ext cx="14478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9" name="公式" r:id="rId4" imgW="1612900" imgH="889000" progId="Equation.3">
                  <p:embed/>
                </p:oleObj>
              </mc:Choice>
              <mc:Fallback>
                <p:oleObj name="公式" r:id="rId4" imgW="1612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1994570"/>
                        <a:ext cx="144780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05898"/>
              </p:ext>
            </p:extLst>
          </p:nvPr>
        </p:nvGraphicFramePr>
        <p:xfrm>
          <a:off x="7214597" y="3388660"/>
          <a:ext cx="1600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0" name="公式" r:id="rId6" imgW="1587500" imgH="889000" progId="Equation.3">
                  <p:embed/>
                </p:oleObj>
              </mc:Choice>
              <mc:Fallback>
                <p:oleObj name="公式" r:id="rId6" imgW="1587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4597" y="3388660"/>
                        <a:ext cx="16002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461895"/>
              </p:ext>
            </p:extLst>
          </p:nvPr>
        </p:nvGraphicFramePr>
        <p:xfrm>
          <a:off x="7463739" y="2968234"/>
          <a:ext cx="20510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1" name="公式" r:id="rId8" imgW="2019300" imgH="342900" progId="Equation.3">
                  <p:embed/>
                </p:oleObj>
              </mc:Choice>
              <mc:Fallback>
                <p:oleObj name="公式" r:id="rId8" imgW="20193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739" y="2968234"/>
                        <a:ext cx="20510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305368"/>
              </p:ext>
            </p:extLst>
          </p:nvPr>
        </p:nvGraphicFramePr>
        <p:xfrm>
          <a:off x="7308850" y="4426353"/>
          <a:ext cx="20637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2" name="公式" r:id="rId10" imgW="2120900" imgH="419100" progId="Equation.3">
                  <p:embed/>
                </p:oleObj>
              </mc:Choice>
              <mc:Fallback>
                <p:oleObj name="公式" r:id="rId10" imgW="2120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4426353"/>
                        <a:ext cx="20637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7"/>
          <p:cNvGraphicFramePr>
            <a:graphicFrameLocks noChangeAspect="1"/>
          </p:cNvGraphicFramePr>
          <p:nvPr/>
        </p:nvGraphicFramePr>
        <p:xfrm>
          <a:off x="2590800" y="5461000"/>
          <a:ext cx="2552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3" name="公式" r:id="rId12" imgW="2552700" imgH="787400" progId="Equation.3">
                  <p:embed/>
                </p:oleObj>
              </mc:Choice>
              <mc:Fallback>
                <p:oleObj name="公式" r:id="rId12" imgW="2552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61000"/>
                        <a:ext cx="2552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8"/>
          <p:cNvGraphicFramePr>
            <a:graphicFrameLocks noChangeAspect="1"/>
          </p:cNvGraphicFramePr>
          <p:nvPr/>
        </p:nvGraphicFramePr>
        <p:xfrm>
          <a:off x="5211763" y="5341938"/>
          <a:ext cx="27686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4" name="公式" r:id="rId14" imgW="2768600" imgH="812800" progId="Equation.3">
                  <p:embed/>
                </p:oleObj>
              </mc:Choice>
              <mc:Fallback>
                <p:oleObj name="公式" r:id="rId14" imgW="27686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5341938"/>
                        <a:ext cx="27686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524486"/>
              </p:ext>
            </p:extLst>
          </p:nvPr>
        </p:nvGraphicFramePr>
        <p:xfrm>
          <a:off x="8035722" y="5308148"/>
          <a:ext cx="2116341" cy="857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5" name="Equation" r:id="rId16" imgW="1002960" imgH="406080" progId="Equation.DSMT4">
                  <p:embed/>
                </p:oleObj>
              </mc:Choice>
              <mc:Fallback>
                <p:oleObj name="Equation" r:id="rId16" imgW="1002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722" y="5308148"/>
                        <a:ext cx="2116341" cy="857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844032"/>
              </p:ext>
            </p:extLst>
          </p:nvPr>
        </p:nvGraphicFramePr>
        <p:xfrm>
          <a:off x="5465547" y="2882247"/>
          <a:ext cx="19335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6" name="公式" r:id="rId18" imgW="1866900" imgH="469900" progId="Equation.3">
                  <p:embed/>
                </p:oleObj>
              </mc:Choice>
              <mc:Fallback>
                <p:oleObj name="公式" r:id="rId18" imgW="1866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547" y="2882247"/>
                        <a:ext cx="19335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401658"/>
              </p:ext>
            </p:extLst>
          </p:nvPr>
        </p:nvGraphicFramePr>
        <p:xfrm>
          <a:off x="5391150" y="4322764"/>
          <a:ext cx="1917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7" name="公式" r:id="rId20" imgW="1879600" imgH="469900" progId="Equation.3">
                  <p:embed/>
                </p:oleObj>
              </mc:Choice>
              <mc:Fallback>
                <p:oleObj name="公式" r:id="rId20" imgW="1879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322764"/>
                        <a:ext cx="19177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410290"/>
              </p:ext>
            </p:extLst>
          </p:nvPr>
        </p:nvGraphicFramePr>
        <p:xfrm>
          <a:off x="5508667" y="3631158"/>
          <a:ext cx="17319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8" name="公式" r:id="rId22" imgW="1752600" imgH="457200" progId="Equation.3">
                  <p:embed/>
                </p:oleObj>
              </mc:Choice>
              <mc:Fallback>
                <p:oleObj name="公式" r:id="rId22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67" y="3631158"/>
                        <a:ext cx="17319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6975"/>
              </p:ext>
            </p:extLst>
          </p:nvPr>
        </p:nvGraphicFramePr>
        <p:xfrm>
          <a:off x="5508667" y="2151033"/>
          <a:ext cx="16938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9" name="公式" r:id="rId24" imgW="1752600" imgH="457200" progId="Equation.3">
                  <p:embed/>
                </p:oleObj>
              </mc:Choice>
              <mc:Fallback>
                <p:oleObj name="公式" r:id="rId24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67" y="2151033"/>
                        <a:ext cx="16938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4"/>
          <p:cNvGraphicFramePr>
            <a:graphicFrameLocks noChangeAspect="1"/>
          </p:cNvGraphicFramePr>
          <p:nvPr/>
        </p:nvGraphicFramePr>
        <p:xfrm>
          <a:off x="3017838" y="2438401"/>
          <a:ext cx="1858962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0" name="BMP 图象" r:id="rId26" imgW="1971950" imgH="3095238" progId="Paint.Picture">
                  <p:embed/>
                </p:oleObj>
              </mc:Choice>
              <mc:Fallback>
                <p:oleObj name="BMP 图象" r:id="rId26" imgW="1971950" imgH="30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2438401"/>
                        <a:ext cx="1858962" cy="2919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593553"/>
              </p:ext>
            </p:extLst>
          </p:nvPr>
        </p:nvGraphicFramePr>
        <p:xfrm>
          <a:off x="3013075" y="2422526"/>
          <a:ext cx="1863725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1" name="BMP 图象" r:id="rId28" imgW="1971950" imgH="3095238" progId="Paint.Picture">
                  <p:embed/>
                </p:oleObj>
              </mc:Choice>
              <mc:Fallback>
                <p:oleObj name="BMP 图象" r:id="rId28" imgW="1971950" imgH="30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2422526"/>
                        <a:ext cx="1863725" cy="2919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74425" y="404823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214790"/>
              </p:ext>
            </p:extLst>
          </p:nvPr>
        </p:nvGraphicFramePr>
        <p:xfrm>
          <a:off x="3105967" y="303075"/>
          <a:ext cx="2318168" cy="834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2" name="Equation" r:id="rId30" imgW="1104840" imgH="380880" progId="Equation.DSMT4">
                  <p:embed/>
                </p:oleObj>
              </mc:Choice>
              <mc:Fallback>
                <p:oleObj name="Equation" r:id="rId30" imgW="1104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967" y="303075"/>
                        <a:ext cx="2318168" cy="834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376445" y="410153"/>
            <a:ext cx="224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为由圆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4425" y="12087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及直线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51814" y="1206105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所围成的平面闭区域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graphicFrame>
        <p:nvGraphicFramePr>
          <p:cNvPr id="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380875"/>
              </p:ext>
            </p:extLst>
          </p:nvPr>
        </p:nvGraphicFramePr>
        <p:xfrm>
          <a:off x="7468109" y="404823"/>
          <a:ext cx="1745231" cy="542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3" name="Equation" r:id="rId32" imgW="876240" imgH="228600" progId="Equation.DSMT4">
                  <p:embed/>
                </p:oleObj>
              </mc:Choice>
              <mc:Fallback>
                <p:oleObj name="Equation" r:id="rId32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8109" y="404823"/>
                        <a:ext cx="1745231" cy="542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480584"/>
              </p:ext>
            </p:extLst>
          </p:nvPr>
        </p:nvGraphicFramePr>
        <p:xfrm>
          <a:off x="9324947" y="422712"/>
          <a:ext cx="1769276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4" name="公式" r:id="rId34" imgW="1866900" imgH="469900" progId="Equation.3">
                  <p:embed/>
                </p:oleObj>
              </mc:Choice>
              <mc:Fallback>
                <p:oleObj name="公式" r:id="rId34" imgW="1866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4947" y="422712"/>
                        <a:ext cx="1769276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064210"/>
              </p:ext>
            </p:extLst>
          </p:nvPr>
        </p:nvGraphicFramePr>
        <p:xfrm>
          <a:off x="2736309" y="1173956"/>
          <a:ext cx="1834579" cy="558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5" name="Equation" r:id="rId35" imgW="825480" imgH="241200" progId="Equation.DSMT4">
                  <p:embed/>
                </p:oleObj>
              </mc:Choice>
              <mc:Fallback>
                <p:oleObj name="Equation" r:id="rId35" imgW="825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309" y="1173956"/>
                        <a:ext cx="1834579" cy="558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717883"/>
              </p:ext>
            </p:extLst>
          </p:nvPr>
        </p:nvGraphicFramePr>
        <p:xfrm>
          <a:off x="4755798" y="1255683"/>
          <a:ext cx="17319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6" name="公式" r:id="rId37" imgW="1752600" imgH="457200" progId="Equation.3">
                  <p:embed/>
                </p:oleObj>
              </mc:Choice>
              <mc:Fallback>
                <p:oleObj name="公式" r:id="rId37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5798" y="1255683"/>
                        <a:ext cx="17319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0014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DFD72-A979-48A3-92B9-D4E0D9E4213B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371450" y="327680"/>
            <a:ext cx="18036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10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将    </a:t>
            </a: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2801938" y="249238"/>
          <a:ext cx="342106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10" name="Equation" r:id="rId4" imgW="3759200" imgH="660400" progId="Equation.DSMT4">
                  <p:embed/>
                </p:oleObj>
              </mc:Choice>
              <mc:Fallback>
                <p:oleObj name="Equation" r:id="rId4" imgW="37592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249238"/>
                        <a:ext cx="3421062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6105525" y="285751"/>
            <a:ext cx="4872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化为极坐标系下的二次积分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719264" y="1143001"/>
            <a:ext cx="8524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2514601" y="1143001"/>
            <a:ext cx="3789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积分区域如图所示，    </a:t>
            </a:r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>
            <a:off x="8534400" y="30480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 flipV="1">
            <a:off x="8534400" y="914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 flipV="1">
            <a:off x="8534400" y="1219200"/>
            <a:ext cx="182880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6" name="Line 10"/>
          <p:cNvSpPr>
            <a:spLocks noChangeShapeType="1"/>
          </p:cNvSpPr>
          <p:nvPr/>
        </p:nvSpPr>
        <p:spPr bwMode="auto">
          <a:xfrm flipV="1">
            <a:off x="8534400" y="838200"/>
            <a:ext cx="1143000" cy="220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7" name="Line 11"/>
          <p:cNvSpPr>
            <a:spLocks noChangeShapeType="1"/>
          </p:cNvSpPr>
          <p:nvPr/>
        </p:nvSpPr>
        <p:spPr bwMode="auto">
          <a:xfrm>
            <a:off x="9448800" y="1295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 flipH="1">
            <a:off x="8534400" y="2133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 flipH="1">
            <a:off x="8534400" y="1295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9690100" y="1816100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11" name="Equation" r:id="rId6" imgW="825142" imgH="317362" progId="Equation.DSMT4">
                  <p:embed/>
                </p:oleObj>
              </mc:Choice>
              <mc:Fallback>
                <p:oleObj name="Equation" r:id="rId6" imgW="825142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100" y="1816100"/>
                        <a:ext cx="82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9144000" y="698500"/>
          <a:ext cx="1257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12" name="Equation" r:id="rId8" imgW="1257300" imgH="520700" progId="Equation.DSMT4">
                  <p:embed/>
                </p:oleObj>
              </mc:Choice>
              <mc:Fallback>
                <p:oleObj name="Equation" r:id="rId8" imgW="1257300" imgH="520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698500"/>
                        <a:ext cx="1257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9340851" y="2971800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2    </a:t>
            </a: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8197851" y="1905000"/>
            <a:ext cx="5693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2    </a:t>
            </a:r>
          </a:p>
        </p:txBody>
      </p:sp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7848600" y="1054100"/>
          <a:ext cx="68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13" name="Equation" r:id="rId10" imgW="685800" imgH="469900" progId="Equation.DSMT4">
                  <p:embed/>
                </p:oleObj>
              </mc:Choice>
              <mc:Fallback>
                <p:oleObj name="Equation" r:id="rId10" imgW="685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054100"/>
                        <a:ext cx="685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7" name="Object 21"/>
          <p:cNvGraphicFramePr>
            <a:graphicFrameLocks noChangeAspect="1"/>
          </p:cNvGraphicFramePr>
          <p:nvPr/>
        </p:nvGraphicFramePr>
        <p:xfrm>
          <a:off x="2622550" y="1606550"/>
          <a:ext cx="28829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14" name="Equation" r:id="rId12" imgW="2882900" imgH="1524000" progId="Equation.DSMT4">
                  <p:embed/>
                </p:oleObj>
              </mc:Choice>
              <mc:Fallback>
                <p:oleObj name="Equation" r:id="rId12" imgW="2882900" imgH="152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606550"/>
                        <a:ext cx="28829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8" name="Object 22"/>
          <p:cNvGraphicFramePr>
            <a:graphicFrameLocks noChangeAspect="1"/>
          </p:cNvGraphicFramePr>
          <p:nvPr/>
        </p:nvGraphicFramePr>
        <p:xfrm>
          <a:off x="2425700" y="3435350"/>
          <a:ext cx="3759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15" name="Equation" r:id="rId14" imgW="3759200" imgH="660400" progId="Equation.DSMT4">
                  <p:embed/>
                </p:oleObj>
              </mc:Choice>
              <mc:Fallback>
                <p:oleObj name="Equation" r:id="rId14" imgW="37592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435350"/>
                        <a:ext cx="3759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9" name="Object 23"/>
          <p:cNvGraphicFramePr>
            <a:graphicFrameLocks noChangeAspect="1"/>
          </p:cNvGraphicFramePr>
          <p:nvPr/>
        </p:nvGraphicFramePr>
        <p:xfrm>
          <a:off x="6223000" y="3290888"/>
          <a:ext cx="342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16" name="Equation" r:id="rId16" imgW="3429000" imgH="1066800" progId="Equation.DSMT4">
                  <p:embed/>
                </p:oleObj>
              </mc:Choice>
              <mc:Fallback>
                <p:oleObj name="Equation" r:id="rId16" imgW="34290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290888"/>
                        <a:ext cx="3429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0" name="Object 24"/>
          <p:cNvGraphicFramePr>
            <a:graphicFrameLocks noChangeAspect="1"/>
          </p:cNvGraphicFramePr>
          <p:nvPr/>
        </p:nvGraphicFramePr>
        <p:xfrm>
          <a:off x="2311400" y="4267200"/>
          <a:ext cx="646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17" name="Equation" r:id="rId18" imgW="6464300" imgH="889000" progId="Equation.DSMT4">
                  <p:embed/>
                </p:oleObj>
              </mc:Choice>
              <mc:Fallback>
                <p:oleObj name="Equation" r:id="rId18" imgW="64643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267200"/>
                        <a:ext cx="6464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1" name="Object 25"/>
          <p:cNvGraphicFramePr>
            <a:graphicFrameLocks noChangeAspect="1"/>
          </p:cNvGraphicFramePr>
          <p:nvPr/>
        </p:nvGraphicFramePr>
        <p:xfrm>
          <a:off x="2273300" y="5099050"/>
          <a:ext cx="7696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18" name="Equation" r:id="rId20" imgW="7696200" imgH="901700" progId="Equation.DSMT4">
                  <p:embed/>
                </p:oleObj>
              </mc:Choice>
              <mc:Fallback>
                <p:oleObj name="Equation" r:id="rId20" imgW="76962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5099050"/>
                        <a:ext cx="7696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2" name="Object 26"/>
          <p:cNvGraphicFramePr>
            <a:graphicFrameLocks noChangeAspect="1"/>
          </p:cNvGraphicFramePr>
          <p:nvPr/>
        </p:nvGraphicFramePr>
        <p:xfrm>
          <a:off x="2381250" y="6096000"/>
          <a:ext cx="461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19" name="Equation" r:id="rId22" imgW="4610100" imgH="393700" progId="Equation.DSMT4">
                  <p:embed/>
                </p:oleObj>
              </mc:Choice>
              <mc:Fallback>
                <p:oleObj name="Equation" r:id="rId22" imgW="4610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6096000"/>
                        <a:ext cx="461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602" name="直接连接符 4"/>
          <p:cNvCxnSpPr>
            <a:cxnSpLocks noChangeShapeType="1"/>
          </p:cNvCxnSpPr>
          <p:nvPr/>
        </p:nvCxnSpPr>
        <p:spPr bwMode="auto">
          <a:xfrm>
            <a:off x="110836" y="4357688"/>
            <a:ext cx="11905673" cy="0"/>
          </a:xfrm>
          <a:prstGeom prst="line">
            <a:avLst/>
          </a:prstGeom>
          <a:noFill/>
          <a:ln w="222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021499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  <p:bldP spid="96262" grpId="0" autoUpdateAnimBg="0"/>
      <p:bldP spid="96263" grpId="0" animBg="1"/>
      <p:bldP spid="96264" grpId="0" animBg="1"/>
      <p:bldP spid="96265" grpId="0" animBg="1"/>
      <p:bldP spid="96266" grpId="0" animBg="1"/>
      <p:bldP spid="96267" grpId="0" animBg="1"/>
      <p:bldP spid="96268" grpId="0" animBg="1"/>
      <p:bldP spid="96269" grpId="0" animBg="1"/>
      <p:bldP spid="96272" grpId="0" autoUpdateAnimBg="0"/>
      <p:bldP spid="9627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2FEB1-FA43-4267-A071-14B6C0141BC6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668464" y="327026"/>
            <a:ext cx="2164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   </a:t>
            </a:r>
          </a:p>
        </p:txBody>
      </p:sp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3376614" y="149226"/>
          <a:ext cx="66579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6" name="Equation" r:id="rId4" imgW="7061200" imgH="952500" progId="Equation.DSMT4">
                  <p:embed/>
                </p:oleObj>
              </mc:Choice>
              <mc:Fallback>
                <p:oleObj name="Equation" r:id="rId4" imgW="70612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4" y="149226"/>
                        <a:ext cx="66579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2470150" y="1117600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7" name="Equation" r:id="rId6" imgW="1828800" imgH="406400" progId="Equation.DSMT4">
                  <p:embed/>
                </p:oleObj>
              </mc:Choice>
              <mc:Fallback>
                <p:oleObj name="Equation" r:id="rId6" imgW="18288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117600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4343400" y="1066801"/>
            <a:ext cx="53228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所围成在第一象限内的闭区域    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752600" y="1676401"/>
            <a:ext cx="8270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7391400" y="3124200"/>
            <a:ext cx="2057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 flipV="1">
            <a:off x="7696200" y="1752600"/>
            <a:ext cx="0" cy="1676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1" name="Arc 9"/>
          <p:cNvSpPr>
            <a:spLocks/>
          </p:cNvSpPr>
          <p:nvPr/>
        </p:nvSpPr>
        <p:spPr bwMode="auto">
          <a:xfrm>
            <a:off x="7696200" y="2667000"/>
            <a:ext cx="533400" cy="457200"/>
          </a:xfrm>
          <a:custGeom>
            <a:avLst/>
            <a:gdLst>
              <a:gd name="T0" fmla="*/ 0 w 21600"/>
              <a:gd name="T1" fmla="*/ 0 h 21600"/>
              <a:gd name="T2" fmla="*/ 325275642 w 21600"/>
              <a:gd name="T3" fmla="*/ 204838300 h 21600"/>
              <a:gd name="T4" fmla="*/ 0 w 21600"/>
              <a:gd name="T5" fmla="*/ 2048383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2" name="Arc 10"/>
          <p:cNvSpPr>
            <a:spLocks/>
          </p:cNvSpPr>
          <p:nvPr/>
        </p:nvSpPr>
        <p:spPr bwMode="auto">
          <a:xfrm>
            <a:off x="7696200" y="2286000"/>
            <a:ext cx="990600" cy="838200"/>
          </a:xfrm>
          <a:custGeom>
            <a:avLst/>
            <a:gdLst>
              <a:gd name="T0" fmla="*/ 0 w 21600"/>
              <a:gd name="T1" fmla="*/ 0 h 21600"/>
              <a:gd name="T2" fmla="*/ 2083471057 w 21600"/>
              <a:gd name="T3" fmla="*/ 1262221204 h 21600"/>
              <a:gd name="T4" fmla="*/ 0 w 21600"/>
              <a:gd name="T5" fmla="*/ 1262221204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 flipV="1">
            <a:off x="7696200" y="2209800"/>
            <a:ext cx="1066800" cy="914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 flipH="1">
            <a:off x="8153400" y="2590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 flipH="1">
            <a:off x="8229600" y="2590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H="1">
            <a:off x="8382000" y="2667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 flipH="1">
            <a:off x="85344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8045451" y="3048000"/>
            <a:ext cx="505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1   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8578851" y="3048000"/>
            <a:ext cx="505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</a:rPr>
              <a:t>2   </a:t>
            </a:r>
          </a:p>
        </p:txBody>
      </p:sp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8839200" y="1981200"/>
          <a:ext cx="82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8" name="Equation" r:id="rId8" imgW="825142" imgH="317362" progId="Equation.DSMT4">
                  <p:embed/>
                </p:oleObj>
              </mc:Choice>
              <mc:Fallback>
                <p:oleObj name="Equation" r:id="rId8" imgW="825142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1981200"/>
                        <a:ext cx="82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2425700" y="1758950"/>
          <a:ext cx="342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29" name="Equation" r:id="rId10" imgW="3429000" imgH="406400" progId="Equation.DSMT4">
                  <p:embed/>
                </p:oleObj>
              </mc:Choice>
              <mc:Fallback>
                <p:oleObj name="Equation" r:id="rId10" imgW="3429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758950"/>
                        <a:ext cx="342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2" name="Object 20"/>
          <p:cNvGraphicFramePr>
            <a:graphicFrameLocks noChangeAspect="1"/>
          </p:cNvGraphicFramePr>
          <p:nvPr/>
        </p:nvGraphicFramePr>
        <p:xfrm>
          <a:off x="2470150" y="2203450"/>
          <a:ext cx="24003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0" name="Equation" r:id="rId12" imgW="2400300" imgH="1524000" progId="Equation.DSMT4">
                  <p:embed/>
                </p:oleObj>
              </mc:Choice>
              <mc:Fallback>
                <p:oleObj name="Equation" r:id="rId12" imgW="2400300" imgH="152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203450"/>
                        <a:ext cx="24003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1"/>
          <p:cNvGraphicFramePr>
            <a:graphicFrameLocks noChangeAspect="1"/>
          </p:cNvGraphicFramePr>
          <p:nvPr/>
        </p:nvGraphicFramePr>
        <p:xfrm>
          <a:off x="2454275" y="3644900"/>
          <a:ext cx="6985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1" name="Equation" r:id="rId14" imgW="7340600" imgH="901700" progId="Equation.DSMT4">
                  <p:embed/>
                </p:oleObj>
              </mc:Choice>
              <mc:Fallback>
                <p:oleObj name="Equation" r:id="rId14" imgW="73406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3644900"/>
                        <a:ext cx="69850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2413000" y="4489450"/>
          <a:ext cx="4318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2" name="Equation" r:id="rId16" imgW="4318000" imgH="952500" progId="Equation.DSMT4">
                  <p:embed/>
                </p:oleObj>
              </mc:Choice>
              <mc:Fallback>
                <p:oleObj name="Equation" r:id="rId16" imgW="43180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489450"/>
                        <a:ext cx="4318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5" name="Object 23"/>
          <p:cNvGraphicFramePr>
            <a:graphicFrameLocks noChangeAspect="1"/>
          </p:cNvGraphicFramePr>
          <p:nvPr/>
        </p:nvGraphicFramePr>
        <p:xfrm>
          <a:off x="6731000" y="4425950"/>
          <a:ext cx="2247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3" name="Equation" r:id="rId18" imgW="2247900" imgH="749300" progId="Equation.DSMT4">
                  <p:embed/>
                </p:oleObj>
              </mc:Choice>
              <mc:Fallback>
                <p:oleObj name="Equation" r:id="rId18" imgW="22479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425950"/>
                        <a:ext cx="22479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6" name="Object 24"/>
          <p:cNvGraphicFramePr>
            <a:graphicFrameLocks noChangeAspect="1"/>
          </p:cNvGraphicFramePr>
          <p:nvPr/>
        </p:nvGraphicFramePr>
        <p:xfrm>
          <a:off x="4622800" y="5327650"/>
          <a:ext cx="4800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4" name="Equation" r:id="rId20" imgW="4800600" imgH="952500" progId="Equation.DSMT4">
                  <p:embed/>
                </p:oleObj>
              </mc:Choice>
              <mc:Fallback>
                <p:oleObj name="Equation" r:id="rId20" imgW="4800600" imgH="95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327650"/>
                        <a:ext cx="4800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36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utoUpdateAnimBg="0"/>
      <p:bldP spid="90119" grpId="0" animBg="1"/>
      <p:bldP spid="90120" grpId="0" animBg="1"/>
      <p:bldP spid="90121" grpId="0" animBg="1"/>
      <p:bldP spid="90122" grpId="0" animBg="1"/>
      <p:bldP spid="90123" grpId="0" animBg="1"/>
      <p:bldP spid="90124" grpId="0" animBg="1"/>
      <p:bldP spid="90125" grpId="0" animBg="1"/>
      <p:bldP spid="90126" grpId="0" animBg="1"/>
      <p:bldP spid="90127" grpId="0" animBg="1"/>
      <p:bldP spid="90128" grpId="0" autoUpdateAnimBg="0"/>
      <p:bldP spid="9012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FEE7385-2C61-42FE-9260-8C0C79E7C9D1}" type="slidenum">
              <a:rPr lang="en-US" altLang="zh-CN" sz="1200">
                <a:solidFill>
                  <a:schemeClr val="accent2"/>
                </a:solidFill>
              </a:rPr>
              <a:pPr/>
              <a:t>23</a:t>
            </a:fld>
            <a:endParaRPr lang="en-US" altLang="zh-CN" sz="1200">
              <a:solidFill>
                <a:schemeClr val="accent2"/>
              </a:solidFill>
            </a:endParaRPr>
          </a:p>
        </p:txBody>
      </p:sp>
      <p:sp>
        <p:nvSpPr>
          <p:cNvPr id="26627" name="文本框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054101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                                                                </a:t>
            </a:r>
            <a:endParaRPr lang="en-US" altLang="zh-CN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</a:t>
            </a:r>
            <a:r>
              <a:rPr lang="en-US" altLang="zh-CN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628" name="圆角矩形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96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26629" name="矩形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24000" y="5849939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26630" name="对象 12"/>
          <p:cNvGraphicFramePr>
            <a:graphicFrameLocks noChangeAspect="1"/>
          </p:cNvGraphicFramePr>
          <p:nvPr/>
        </p:nvGraphicFramePr>
        <p:xfrm>
          <a:off x="3062288" y="1387476"/>
          <a:ext cx="628015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0" name="Equation" r:id="rId23" imgW="2552400" imgH="711000" progId="Equation.DSMT4">
                  <p:embed/>
                </p:oleObj>
              </mc:Choice>
              <mc:Fallback>
                <p:oleObj name="Equation" r:id="rId23" imgW="25524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1387476"/>
                        <a:ext cx="628015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6992939" y="3224213"/>
            <a:ext cx="2949575" cy="1828800"/>
            <a:chOff x="5795963" y="738188"/>
            <a:chExt cx="2951162" cy="1828800"/>
          </a:xfrm>
        </p:grpSpPr>
        <p:grpSp>
          <p:nvGrpSpPr>
            <p:cNvPr id="26655" name="组合 7"/>
            <p:cNvGrpSpPr>
              <a:grpSpLocks/>
            </p:cNvGrpSpPr>
            <p:nvPr/>
          </p:nvGrpSpPr>
          <p:grpSpPr bwMode="auto">
            <a:xfrm>
              <a:off x="5795963" y="738188"/>
              <a:ext cx="2951162" cy="1828800"/>
              <a:chOff x="5862065" y="693704"/>
              <a:chExt cx="2951163" cy="1828800"/>
            </a:xfrm>
          </p:grpSpPr>
          <p:grpSp>
            <p:nvGrpSpPr>
              <p:cNvPr id="26657" name="Group 5"/>
              <p:cNvGrpSpPr>
                <a:grpSpLocks/>
              </p:cNvGrpSpPr>
              <p:nvPr/>
            </p:nvGrpSpPr>
            <p:grpSpPr bwMode="auto">
              <a:xfrm>
                <a:off x="5862065" y="693704"/>
                <a:ext cx="2951163" cy="1828800"/>
                <a:chOff x="3736" y="1968"/>
                <a:chExt cx="1859" cy="1152"/>
              </a:xfrm>
            </p:grpSpPr>
            <p:sp>
              <p:nvSpPr>
                <p:cNvPr id="2666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936" y="1968"/>
                  <a:ext cx="0" cy="115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6661" name="Object 8"/>
                <p:cNvGraphicFramePr>
                  <a:graphicFrameLocks noChangeAspect="1"/>
                </p:cNvGraphicFramePr>
                <p:nvPr/>
              </p:nvGraphicFramePr>
              <p:xfrm>
                <a:off x="4505" y="1983"/>
                <a:ext cx="1090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511" name="Equation" r:id="rId25" imgW="819016" imgH="209683" progId="Equation.DSMT4">
                        <p:embed/>
                      </p:oleObj>
                    </mc:Choice>
                    <mc:Fallback>
                      <p:oleObj name="Equation" r:id="rId25" imgW="819016" imgH="20968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5" y="1983"/>
                              <a:ext cx="1090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2" name="Object 10"/>
                <p:cNvGraphicFramePr>
                  <a:graphicFrameLocks noChangeAspect="1"/>
                </p:cNvGraphicFramePr>
                <p:nvPr/>
              </p:nvGraphicFramePr>
              <p:xfrm>
                <a:off x="3792" y="2680"/>
                <a:ext cx="136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512" name="Equation" r:id="rId27" imgW="171405" imgH="190327" progId="Equation.3">
                        <p:embed/>
                      </p:oleObj>
                    </mc:Choice>
                    <mc:Fallback>
                      <p:oleObj name="Equation" r:id="rId27" imgW="171405" imgH="19032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2680"/>
                              <a:ext cx="136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3" name="Object 11"/>
                <p:cNvGraphicFramePr>
                  <a:graphicFrameLocks noChangeAspect="1"/>
                </p:cNvGraphicFramePr>
                <p:nvPr/>
              </p:nvGraphicFramePr>
              <p:xfrm>
                <a:off x="3736" y="2008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513" name="Equation" r:id="rId29" imgW="190410" imgH="266673" progId="Equation.3">
                        <p:embed/>
                      </p:oleObj>
                    </mc:Choice>
                    <mc:Fallback>
                      <p:oleObj name="Equation" r:id="rId29" imgW="190410" imgH="26667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6" y="2008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664" name="Object 12"/>
                <p:cNvGraphicFramePr>
                  <a:graphicFrameLocks noChangeAspect="1"/>
                </p:cNvGraphicFramePr>
                <p:nvPr/>
              </p:nvGraphicFramePr>
              <p:xfrm>
                <a:off x="5040" y="2688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514" name="Equation" r:id="rId31" imgW="181087" imgH="190327" progId="Equation.3">
                        <p:embed/>
                      </p:oleObj>
                    </mc:Choice>
                    <mc:Fallback>
                      <p:oleObj name="Equation" r:id="rId31" imgW="181087" imgH="19032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40" y="2688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665" name="Line 13"/>
                <p:cNvSpPr>
                  <a:spLocks noChangeShapeType="1"/>
                </p:cNvSpPr>
                <p:nvPr/>
              </p:nvSpPr>
              <p:spPr bwMode="auto">
                <a:xfrm>
                  <a:off x="3744" y="2640"/>
                  <a:ext cx="1440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658" name="椭圆 4"/>
              <p:cNvSpPr>
                <a:spLocks noChangeArrowheads="1"/>
              </p:cNvSpPr>
              <p:nvPr/>
            </p:nvSpPr>
            <p:spPr bwMode="auto">
              <a:xfrm>
                <a:off x="6180287" y="1095729"/>
                <a:ext cx="1420667" cy="1329549"/>
              </a:xfrm>
              <a:prstGeom prst="ellips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6659" name="对象 29"/>
              <p:cNvGraphicFramePr>
                <a:graphicFrameLocks noChangeAspect="1"/>
              </p:cNvGraphicFramePr>
              <p:nvPr/>
            </p:nvGraphicFramePr>
            <p:xfrm>
              <a:off x="6721769" y="1804885"/>
              <a:ext cx="361083" cy="3610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515" name="Equation" r:id="rId34" imgW="164885" imgH="164885" progId="Equation.DSMT4">
                      <p:embed/>
                    </p:oleObj>
                  </mc:Choice>
                  <mc:Fallback>
                    <p:oleObj name="Equation" r:id="rId34" imgW="164885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1769" y="1804885"/>
                            <a:ext cx="361083" cy="3610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6656" name="直接连接符 39"/>
            <p:cNvCxnSpPr>
              <a:cxnSpLocks noChangeShapeType="1"/>
              <a:stCxn id="26658" idx="6"/>
            </p:cNvCxnSpPr>
            <p:nvPr/>
          </p:nvCxnSpPr>
          <p:spPr bwMode="auto">
            <a:xfrm flipH="1" flipV="1">
              <a:off x="6114185" y="1797095"/>
              <a:ext cx="1420667" cy="789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632" name="矩形 2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33" name="文本框 3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661900" y="6526213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35" name="文本框 34"/>
          <p:cNvSpPr txBox="1"/>
          <p:nvPr>
            <p:custDataLst>
              <p:tags r:id="rId8"/>
            </p:custDataLst>
          </p:nvPr>
        </p:nvSpPr>
        <p:spPr>
          <a:xfrm>
            <a:off x="12827001" y="635000"/>
            <a:ext cx="333216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在极坐标下对应区域</a:t>
            </a:r>
          </a:p>
        </p:txBody>
      </p:sp>
      <p:graphicFrame>
        <p:nvGraphicFramePr>
          <p:cNvPr id="26635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790527"/>
              </p:ext>
            </p:extLst>
          </p:nvPr>
        </p:nvGraphicFramePr>
        <p:xfrm>
          <a:off x="12790489" y="1149350"/>
          <a:ext cx="34845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6" name="Equation" r:id="rId36" imgW="2666880" imgH="457200" progId="Equation.DSMT4">
                  <p:embed/>
                </p:oleObj>
              </mc:Choice>
              <mc:Fallback>
                <p:oleObj name="Equation" r:id="rId36" imgW="2666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0489" y="1149350"/>
                        <a:ext cx="348456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文本框 36"/>
          <p:cNvSpPr txBox="1">
            <a:spLocks noChangeArrowheads="1"/>
          </p:cNvSpPr>
          <p:nvPr/>
        </p:nvSpPr>
        <p:spPr bwMode="auto">
          <a:xfrm>
            <a:off x="12898439" y="191135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b="1"/>
          </a:p>
        </p:txBody>
      </p:sp>
      <p:graphicFrame>
        <p:nvGraphicFramePr>
          <p:cNvPr id="26637" name="对象 37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7" name="Equation" r:id="rId38" imgW="914400" imgH="203040" progId="Equation.DSMT4">
                  <p:embed/>
                </p:oleObj>
              </mc:Choice>
              <mc:Fallback>
                <p:oleObj name="Equation" r:id="rId38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656641"/>
              </p:ext>
            </p:extLst>
          </p:nvPr>
        </p:nvGraphicFramePr>
        <p:xfrm>
          <a:off x="13036552" y="2457451"/>
          <a:ext cx="3122613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8" name="Equation" r:id="rId40" imgW="1930320" imgH="457200" progId="Equation.DSMT4">
                  <p:embed/>
                </p:oleObj>
              </mc:Choice>
              <mc:Fallback>
                <p:oleObj name="Equation" r:id="rId40" imgW="1930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6552" y="2457451"/>
                        <a:ext cx="3122613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717967"/>
              </p:ext>
            </p:extLst>
          </p:nvPr>
        </p:nvGraphicFramePr>
        <p:xfrm>
          <a:off x="13488989" y="3362325"/>
          <a:ext cx="24860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9" name="Equation" r:id="rId42" imgW="1536480" imgH="431640" progId="Equation.DSMT4">
                  <p:embed/>
                </p:oleObj>
              </mc:Choice>
              <mc:Fallback>
                <p:oleObj name="Equation" r:id="rId42" imgW="1536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8989" y="3362325"/>
                        <a:ext cx="24860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353960"/>
              </p:ext>
            </p:extLst>
          </p:nvPr>
        </p:nvGraphicFramePr>
        <p:xfrm>
          <a:off x="13504864" y="4159251"/>
          <a:ext cx="17049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0" name="Equation" r:id="rId44" imgW="1054080" imgH="406080" progId="Equation.DSMT4">
                  <p:embed/>
                </p:oleObj>
              </mc:Choice>
              <mc:Fallback>
                <p:oleObj name="Equation" r:id="rId44" imgW="1054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4864" y="4159251"/>
                        <a:ext cx="17049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522625"/>
              </p:ext>
            </p:extLst>
          </p:nvPr>
        </p:nvGraphicFramePr>
        <p:xfrm>
          <a:off x="13488989" y="5054601"/>
          <a:ext cx="468312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1" name="Equation" r:id="rId46" imgW="241200" imgH="139680" progId="Equation.DSMT4">
                  <p:embed/>
                </p:oleObj>
              </mc:Choice>
              <mc:Fallback>
                <p:oleObj name="Equation" r:id="rId46" imgW="24120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8989" y="5054601"/>
                        <a:ext cx="468312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2" name="组合 32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2585700" y="0"/>
            <a:ext cx="3814763" cy="647700"/>
            <a:chOff x="9537700" y="0"/>
            <a:chExt cx="3815080" cy="647700"/>
          </a:xfrm>
        </p:grpSpPr>
        <p:sp>
          <p:nvSpPr>
            <p:cNvPr id="26652" name="RemarkBack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3" name="RemarkBlock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4" name="RemarkTitleText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6643" name="RemarkBack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585700" y="12700"/>
            <a:ext cx="3814763" cy="635000"/>
          </a:xfrm>
          <a:prstGeom prst="rect">
            <a:avLst/>
          </a:prstGeom>
          <a:solidFill>
            <a:srgbClr val="F6F7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4" name="RemarkBlock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5" name="RemarkTitleText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2827000" y="0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 sz="18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6646" name="组合 9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26648" name="TitleBackground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9" name="ColorBlock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0" name="TypeText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-1270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26651" name="TipText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6647" name="图片 2"/>
          <p:cNvPicPr>
            <a:picLocks/>
          </p:cNvPicPr>
          <p:nvPr>
            <p:custDataLst>
              <p:tags r:id="rId14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067649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485578" y="1437783"/>
            <a:ext cx="768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368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296549"/>
              </p:ext>
            </p:extLst>
          </p:nvPr>
        </p:nvGraphicFramePr>
        <p:xfrm>
          <a:off x="2307576" y="1509779"/>
          <a:ext cx="228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8" name="文档" r:id="rId4" imgW="2366412" imgH="445713" progId="Word.Document.8">
                  <p:embed/>
                </p:oleObj>
              </mc:Choice>
              <mc:Fallback>
                <p:oleObj name="文档" r:id="rId4" imgW="2366412" imgH="4457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576" y="1509779"/>
                        <a:ext cx="228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794838"/>
              </p:ext>
            </p:extLst>
          </p:nvPr>
        </p:nvGraphicFramePr>
        <p:xfrm>
          <a:off x="1643049" y="2521596"/>
          <a:ext cx="3987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9" name="公式" r:id="rId6" imgW="3987800" imgH="495300" progId="Equation.3">
                  <p:embed/>
                </p:oleObj>
              </mc:Choice>
              <mc:Fallback>
                <p:oleObj name="公式" r:id="rId6" imgW="3987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9" y="2521596"/>
                        <a:ext cx="3987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757886"/>
              </p:ext>
            </p:extLst>
          </p:nvPr>
        </p:nvGraphicFramePr>
        <p:xfrm>
          <a:off x="4717351" y="3042653"/>
          <a:ext cx="287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0" name="公式" r:id="rId8" imgW="2870200" imgH="457200" progId="Equation.3">
                  <p:embed/>
                </p:oleObj>
              </mc:Choice>
              <mc:Fallback>
                <p:oleObj name="公式" r:id="rId8" imgW="287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351" y="3042653"/>
                        <a:ext cx="287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022792"/>
              </p:ext>
            </p:extLst>
          </p:nvPr>
        </p:nvGraphicFramePr>
        <p:xfrm>
          <a:off x="1770047" y="1986117"/>
          <a:ext cx="316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1" name="公式" r:id="rId10" imgW="3162300" imgH="469900" progId="Equation.3">
                  <p:embed/>
                </p:oleObj>
              </mc:Choice>
              <mc:Fallback>
                <p:oleObj name="公式" r:id="rId10" imgW="3162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47" y="1986117"/>
                        <a:ext cx="3162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595083"/>
              </p:ext>
            </p:extLst>
          </p:nvPr>
        </p:nvGraphicFramePr>
        <p:xfrm>
          <a:off x="8085249" y="1337221"/>
          <a:ext cx="2667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2" name="BMP 图象" r:id="rId12" imgW="2666667" imgH="2209524" progId="Paint.Picture">
                  <p:embed/>
                </p:oleObj>
              </mc:Choice>
              <mc:Fallback>
                <p:oleObj name="BMP 图象" r:id="rId12" imgW="2666667" imgH="22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5249" y="1337221"/>
                        <a:ext cx="2667000" cy="2209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894327"/>
              </p:ext>
            </p:extLst>
          </p:nvPr>
        </p:nvGraphicFramePr>
        <p:xfrm>
          <a:off x="10133557" y="2258604"/>
          <a:ext cx="196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3" name="公式" r:id="rId14" imgW="393529" imgH="418918" progId="Equation.3">
                  <p:embed/>
                </p:oleObj>
              </mc:Choice>
              <mc:Fallback>
                <p:oleObj name="公式" r:id="rId14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3557" y="2258604"/>
                        <a:ext cx="19685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150841"/>
              </p:ext>
            </p:extLst>
          </p:nvPr>
        </p:nvGraphicFramePr>
        <p:xfrm>
          <a:off x="4740530" y="3539006"/>
          <a:ext cx="30178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4" name="Document" r:id="rId16" imgW="3121793" imgH="892112" progId="Word.Document.8">
                  <p:embed/>
                </p:oleObj>
              </mc:Choice>
              <mc:Fallback>
                <p:oleObj name="Document" r:id="rId16" imgW="3121793" imgH="8921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530" y="3539006"/>
                        <a:ext cx="30178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80897"/>
              </p:ext>
            </p:extLst>
          </p:nvPr>
        </p:nvGraphicFramePr>
        <p:xfrm>
          <a:off x="1770047" y="4656586"/>
          <a:ext cx="33226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5" name="文档" r:id="rId18" imgW="3437041" imgH="785741" progId="Word.Document.8">
                  <p:embed/>
                </p:oleObj>
              </mc:Choice>
              <mc:Fallback>
                <p:oleObj name="文档" r:id="rId18" imgW="3437041" imgH="7857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47" y="4656586"/>
                        <a:ext cx="33226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533129"/>
              </p:ext>
            </p:extLst>
          </p:nvPr>
        </p:nvGraphicFramePr>
        <p:xfrm>
          <a:off x="4830749" y="4653799"/>
          <a:ext cx="16002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6" name="公式" r:id="rId20" imgW="1028254" imgH="583947" progId="Equation.3">
                  <p:embed/>
                </p:oleObj>
              </mc:Choice>
              <mc:Fallback>
                <p:oleObj name="公式" r:id="rId20" imgW="1028254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49" y="4653799"/>
                        <a:ext cx="16002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585257"/>
              </p:ext>
            </p:extLst>
          </p:nvPr>
        </p:nvGraphicFramePr>
        <p:xfrm>
          <a:off x="6367451" y="4506312"/>
          <a:ext cx="294201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7" name="公式" r:id="rId22" imgW="1968500" imgH="508000" progId="Equation.3">
                  <p:embed/>
                </p:oleObj>
              </mc:Choice>
              <mc:Fallback>
                <p:oleObj name="公式" r:id="rId22" imgW="19685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51" y="4506312"/>
                        <a:ext cx="2942012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44662"/>
              </p:ext>
            </p:extLst>
          </p:nvPr>
        </p:nvGraphicFramePr>
        <p:xfrm>
          <a:off x="2968182" y="5418586"/>
          <a:ext cx="18288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8" name="公式" r:id="rId24" imgW="1384300" imgH="596900" progId="Equation.3">
                  <p:embed/>
                </p:oleObj>
              </mc:Choice>
              <mc:Fallback>
                <p:oleObj name="公式" r:id="rId24" imgW="1384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182" y="5418586"/>
                        <a:ext cx="18288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7715397" y="3726933"/>
            <a:ext cx="22451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∵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D=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endParaRPr lang="en-US" altLang="zh-CN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87882" y="3439693"/>
            <a:ext cx="2914067" cy="1113238"/>
            <a:chOff x="1995673" y="3792930"/>
            <a:chExt cx="2914067" cy="1113238"/>
          </a:xfrm>
        </p:grpSpPr>
        <p:sp>
          <p:nvSpPr>
            <p:cNvPr id="2" name="Rectangle 471"/>
            <p:cNvSpPr>
              <a:spLocks noChangeArrowheads="1"/>
            </p:cNvSpPr>
            <p:nvPr/>
          </p:nvSpPr>
          <p:spPr bwMode="auto">
            <a:xfrm>
              <a:off x="1995673" y="4057492"/>
              <a:ext cx="519694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endParaRPr kumimoji="0" lang="zh-CN" altLang="zh-CN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0228203"/>
                </p:ext>
              </p:extLst>
            </p:nvPr>
          </p:nvGraphicFramePr>
          <p:xfrm>
            <a:off x="2519759" y="3792930"/>
            <a:ext cx="2389981" cy="111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99" name="Equation" r:id="rId26" imgW="1091880" imgH="507960" progId="Equation.DSMT4">
                    <p:embed/>
                  </p:oleObj>
                </mc:Choice>
                <mc:Fallback>
                  <p:oleObj name="Equation" r:id="rId26" imgW="1091880" imgH="507960" progId="Equation.DSMT4">
                    <p:embed/>
                    <p:pic>
                      <p:nvPicPr>
                        <p:cNvPr id="0" name="Object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9759" y="3792930"/>
                          <a:ext cx="2389981" cy="11132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1434429" y="4529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32064"/>
              </p:ext>
            </p:extLst>
          </p:nvPr>
        </p:nvGraphicFramePr>
        <p:xfrm>
          <a:off x="3583471" y="456677"/>
          <a:ext cx="3987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0" name="公式" r:id="rId28" imgW="3987800" imgH="495300" progId="Equation.3">
                  <p:embed/>
                </p:oleObj>
              </mc:Choice>
              <mc:Fallback>
                <p:oleObj name="公式" r:id="rId28" imgW="3987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471" y="456677"/>
                        <a:ext cx="3987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492844"/>
              </p:ext>
            </p:extLst>
          </p:nvPr>
        </p:nvGraphicFramePr>
        <p:xfrm>
          <a:off x="8056285" y="418051"/>
          <a:ext cx="2077272" cy="55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1" name="Equation" r:id="rId29" imgW="850680" imgH="228600" progId="Equation.DSMT4">
                  <p:embed/>
                </p:oleObj>
              </mc:Choice>
              <mc:Fallback>
                <p:oleObj name="Equation" r:id="rId29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6285" y="418051"/>
                        <a:ext cx="2077272" cy="558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37240" y="453129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求曲线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66587" y="4529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01659" y="922964"/>
            <a:ext cx="4608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所围图形最右边一块的面积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4582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40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219200" y="617221"/>
            <a:ext cx="9676598" cy="206822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       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(2021</a:t>
            </a:r>
            <a:r>
              <a:rPr lang="zh-CN" altLang="en-US" sz="26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  <a:sym typeface="Microsoft Yahei" panose="020B0503020204020204" pitchFamily="34" charset="-122"/>
              </a:rPr>
              <a:t>年考研高数二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)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 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92371"/>
              </p:ext>
            </p:extLst>
          </p:nvPr>
        </p:nvGraphicFramePr>
        <p:xfrm>
          <a:off x="1085850" y="1168400"/>
          <a:ext cx="100869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2" name="Equation" r:id="rId19" imgW="4470120" imgH="228600" progId="Equation.DSMT4">
                  <p:embed/>
                </p:oleObj>
              </mc:Choice>
              <mc:Fallback>
                <p:oleObj name="Equation" r:id="rId19" imgW="4470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85850" y="1168400"/>
                        <a:ext cx="10086975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284971"/>
              </p:ext>
            </p:extLst>
          </p:nvPr>
        </p:nvGraphicFramePr>
        <p:xfrm>
          <a:off x="1286276" y="1753163"/>
          <a:ext cx="2207995" cy="88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3" name="Equation" r:id="rId21" imgW="952200" imgH="380880" progId="Equation.DSMT4">
                  <p:embed/>
                </p:oleObj>
              </mc:Choice>
              <mc:Fallback>
                <p:oleObj name="Equation" r:id="rId21" imgW="952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86276" y="1753163"/>
                        <a:ext cx="2207995" cy="88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321709"/>
              </p:ext>
            </p:extLst>
          </p:nvPr>
        </p:nvGraphicFramePr>
        <p:xfrm>
          <a:off x="12606338" y="733425"/>
          <a:ext cx="37750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4" name="Equation" r:id="rId23" imgW="2806560" imgH="457200" progId="Equation.DSMT4">
                  <p:embed/>
                </p:oleObj>
              </mc:Choice>
              <mc:Fallback>
                <p:oleObj name="Equation" r:id="rId23" imgW="2806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606338" y="733425"/>
                        <a:ext cx="3775075" cy="614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21776"/>
              </p:ext>
            </p:extLst>
          </p:nvPr>
        </p:nvGraphicFramePr>
        <p:xfrm>
          <a:off x="12827000" y="1277117"/>
          <a:ext cx="2294288" cy="55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5" name="Equation" r:id="rId25" imgW="1726920" imgH="419040" progId="Equation.DSMT4">
                  <p:embed/>
                </p:oleObj>
              </mc:Choice>
              <mc:Fallback>
                <p:oleObj name="Equation" r:id="rId25" imgW="1726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827000" y="1277117"/>
                        <a:ext cx="2294288" cy="556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979477"/>
              </p:ext>
            </p:extLst>
          </p:nvPr>
        </p:nvGraphicFramePr>
        <p:xfrm>
          <a:off x="12844513" y="1870694"/>
          <a:ext cx="1952474" cy="555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6" name="Equation" r:id="rId27" imgW="1473120" imgH="419040" progId="Equation.DSMT4">
                  <p:embed/>
                </p:oleObj>
              </mc:Choice>
              <mc:Fallback>
                <p:oleObj name="Equation" r:id="rId27" imgW="1473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844513" y="1870694"/>
                        <a:ext cx="1952474" cy="555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877236"/>
              </p:ext>
            </p:extLst>
          </p:nvPr>
        </p:nvGraphicFramePr>
        <p:xfrm>
          <a:off x="12844513" y="2417039"/>
          <a:ext cx="22050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7" name="Equation" r:id="rId29" imgW="1663560" imgH="419040" progId="Equation.DSMT4">
                  <p:embed/>
                </p:oleObj>
              </mc:Choice>
              <mc:Fallback>
                <p:oleObj name="Equation" r:id="rId29" imgW="1663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844513" y="2417039"/>
                        <a:ext cx="2205038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525450"/>
              </p:ext>
            </p:extLst>
          </p:nvPr>
        </p:nvGraphicFramePr>
        <p:xfrm>
          <a:off x="12848555" y="2885729"/>
          <a:ext cx="13636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8" name="Equation" r:id="rId31" imgW="1028520" imgH="533160" progId="Equation.DSMT4">
                  <p:embed/>
                </p:oleObj>
              </mc:Choice>
              <mc:Fallback>
                <p:oleObj name="Equation" r:id="rId31" imgW="10285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2848555" y="2885729"/>
                        <a:ext cx="1363662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852346"/>
              </p:ext>
            </p:extLst>
          </p:nvPr>
        </p:nvGraphicFramePr>
        <p:xfrm>
          <a:off x="14263822" y="3009685"/>
          <a:ext cx="533164" cy="568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19" name="Equation" r:id="rId33" imgW="380880" imgH="406080" progId="Equation.DSMT4">
                  <p:embed/>
                </p:oleObj>
              </mc:Choice>
              <mc:Fallback>
                <p:oleObj name="Equation" r:id="rId33" imgW="380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4263822" y="3009685"/>
                        <a:ext cx="533164" cy="568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>
            <p:custDataLst>
              <p:tags r:id="rId8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5" name="RemarkBack"/>
            <p:cNvSpPr/>
            <p:nvPr>
              <p:custDataLst>
                <p:tags r:id="rId15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markBlock"/>
            <p:cNvSpPr/>
            <p:nvPr>
              <p:custDataLst>
                <p:tags r:id="rId16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349787"/>
              </p:ext>
            </p:extLst>
          </p:nvPr>
        </p:nvGraphicFramePr>
        <p:xfrm>
          <a:off x="1085850" y="2684509"/>
          <a:ext cx="63325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0" name="Equation" r:id="rId35" imgW="2806560" imgH="228600" progId="Equation.DSMT4">
                  <p:embed/>
                </p:oleObj>
              </mc:Choice>
              <mc:Fallback>
                <p:oleObj name="Equation" r:id="rId35" imgW="280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085850" y="2684509"/>
                        <a:ext cx="6332537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863747"/>
              </p:ext>
            </p:extLst>
          </p:nvPr>
        </p:nvGraphicFramePr>
        <p:xfrm>
          <a:off x="1036638" y="3346450"/>
          <a:ext cx="29448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1" name="Equation" r:id="rId37" imgW="1269720" imgH="380880" progId="Equation.DSMT4">
                  <p:embed/>
                </p:oleObj>
              </mc:Choice>
              <mc:Fallback>
                <p:oleObj name="Equation" r:id="rId37" imgW="1269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036638" y="3346450"/>
                        <a:ext cx="2944812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641951"/>
              </p:ext>
            </p:extLst>
          </p:nvPr>
        </p:nvGraphicFramePr>
        <p:xfrm>
          <a:off x="12638088" y="3843338"/>
          <a:ext cx="29718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2" name="Equation" r:id="rId39" imgW="2209680" imgH="380880" progId="Equation.DSMT4">
                  <p:embed/>
                </p:oleObj>
              </mc:Choice>
              <mc:Fallback>
                <p:oleObj name="Equation" r:id="rId39" imgW="2209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2638088" y="3843338"/>
                        <a:ext cx="2971800" cy="512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364376"/>
              </p:ext>
            </p:extLst>
          </p:nvPr>
        </p:nvGraphicFramePr>
        <p:xfrm>
          <a:off x="12733338" y="4479925"/>
          <a:ext cx="26479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3" name="Equation" r:id="rId41" imgW="1968480" imgH="330120" progId="Equation.DSMT4">
                  <p:embed/>
                </p:oleObj>
              </mc:Choice>
              <mc:Fallback>
                <p:oleObj name="Equation" r:id="rId41" imgW="1968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2733338" y="4479925"/>
                        <a:ext cx="2647950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078603"/>
              </p:ext>
            </p:extLst>
          </p:nvPr>
        </p:nvGraphicFramePr>
        <p:xfrm>
          <a:off x="12733338" y="5132645"/>
          <a:ext cx="568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4" name="Equation" r:id="rId43" imgW="406080" imgH="406080" progId="Equation.DSMT4">
                  <p:embed/>
                </p:oleObj>
              </mc:Choice>
              <mc:Fallback>
                <p:oleObj name="Equation" r:id="rId43" imgW="406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2733338" y="5132645"/>
                        <a:ext cx="5683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6981857" y="3429000"/>
            <a:ext cx="1933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(2017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高数二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2104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209800" y="609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133600" y="22336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951777"/>
              </p:ext>
            </p:extLst>
          </p:nvPr>
        </p:nvGraphicFramePr>
        <p:xfrm>
          <a:off x="2133600" y="509018"/>
          <a:ext cx="7496609" cy="142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5" name="Equation" r:id="rId4" imgW="3441600" imgH="634680" progId="Equation.DSMT4">
                  <p:embed/>
                </p:oleObj>
              </mc:Choice>
              <mc:Fallback>
                <p:oleObj name="Equation" r:id="rId4" imgW="34416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9018"/>
                        <a:ext cx="7496609" cy="1429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3"/>
          <p:cNvGraphicFramePr>
            <a:graphicFrameLocks noChangeAspect="1"/>
          </p:cNvGraphicFramePr>
          <p:nvPr/>
        </p:nvGraphicFramePr>
        <p:xfrm>
          <a:off x="6829426" y="2252664"/>
          <a:ext cx="3305175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6" name="BMP 图象" r:id="rId6" imgW="3304762" imgH="2886478" progId="Paint.Picture">
                  <p:embed/>
                </p:oleObj>
              </mc:Choice>
              <mc:Fallback>
                <p:oleObj name="BMP 图象" r:id="rId6" imgW="3304762" imgH="288647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6" y="2252664"/>
                        <a:ext cx="3305175" cy="2886075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4"/>
          <p:cNvGraphicFramePr>
            <a:graphicFrameLocks noChangeAspect="1"/>
          </p:cNvGraphicFramePr>
          <p:nvPr/>
        </p:nvGraphicFramePr>
        <p:xfrm>
          <a:off x="2673350" y="2170113"/>
          <a:ext cx="31623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7" name="公式" r:id="rId8" imgW="3114697" imgH="1905066" progId="Equation.3">
                  <p:embed/>
                </p:oleObj>
              </mc:Choice>
              <mc:Fallback>
                <p:oleObj name="公式" r:id="rId8" imgW="3114697" imgH="19050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170113"/>
                        <a:ext cx="31623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5"/>
          <p:cNvGraphicFramePr>
            <a:graphicFrameLocks noChangeAspect="1"/>
          </p:cNvGraphicFramePr>
          <p:nvPr/>
        </p:nvGraphicFramePr>
        <p:xfrm>
          <a:off x="2667000" y="4030663"/>
          <a:ext cx="3987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8" name="公式" r:id="rId10" imgW="3943395" imgH="990706" progId="Equation.3">
                  <p:embed/>
                </p:oleObj>
              </mc:Choice>
              <mc:Fallback>
                <p:oleObj name="公式" r:id="rId10" imgW="3943395" imgH="9907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30663"/>
                        <a:ext cx="3987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6"/>
          <p:cNvGraphicFramePr>
            <a:graphicFrameLocks noChangeAspect="1"/>
          </p:cNvGraphicFramePr>
          <p:nvPr/>
        </p:nvGraphicFramePr>
        <p:xfrm>
          <a:off x="2692400" y="5160963"/>
          <a:ext cx="194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9" name="公式" r:id="rId12" imgW="1943100" imgH="838200" progId="Equation.3">
                  <p:embed/>
                </p:oleObj>
              </mc:Choice>
              <mc:Fallback>
                <p:oleObj name="公式" r:id="rId12" imgW="1943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5160963"/>
                        <a:ext cx="1943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148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10493"/>
              </p:ext>
            </p:extLst>
          </p:nvPr>
        </p:nvGraphicFramePr>
        <p:xfrm>
          <a:off x="3457914" y="404813"/>
          <a:ext cx="5248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38" name="Equation" r:id="rId3" imgW="2120760" imgH="380880" progId="Equation.DSMT4">
                  <p:embed/>
                </p:oleObj>
              </mc:Choice>
              <mc:Fallback>
                <p:oleObj name="Equation" r:id="rId3" imgW="2120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914" y="404813"/>
                        <a:ext cx="52482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641607"/>
              </p:ext>
            </p:extLst>
          </p:nvPr>
        </p:nvGraphicFramePr>
        <p:xfrm>
          <a:off x="8764588" y="468313"/>
          <a:ext cx="22828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39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588" y="468313"/>
                        <a:ext cx="22828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127621" y="1307884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3276600" y="1314450"/>
            <a:ext cx="662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800" b="1" dirty="0"/>
              <a:t>关于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/>
              <a:t>轴及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y=x </a:t>
            </a:r>
            <a:r>
              <a:rPr lang="zh-CN" altLang="en-US" sz="2800" b="1" dirty="0"/>
              <a:t>对称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2198583" y="207120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/>
              <a:t>故</a:t>
            </a: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849076"/>
              </p:ext>
            </p:extLst>
          </p:nvPr>
        </p:nvGraphicFramePr>
        <p:xfrm>
          <a:off x="2884383" y="1978958"/>
          <a:ext cx="3811981" cy="90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0" name="Equation" r:id="rId7" imgW="1600200" imgH="380880" progId="Equation.DSMT4">
                  <p:embed/>
                </p:oleObj>
              </mc:Choice>
              <mc:Fallback>
                <p:oleObj name="Equation" r:id="rId7" imgW="1600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383" y="1978958"/>
                        <a:ext cx="3811981" cy="907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45810"/>
              </p:ext>
            </p:extLst>
          </p:nvPr>
        </p:nvGraphicFramePr>
        <p:xfrm>
          <a:off x="4963250" y="2745285"/>
          <a:ext cx="270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1" name="Equation" r:id="rId9" imgW="2705040" imgH="952200" progId="Equation.3">
                  <p:embed/>
                </p:oleObj>
              </mc:Choice>
              <mc:Fallback>
                <p:oleObj name="Equation" r:id="rId9" imgW="270504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250" y="2745285"/>
                        <a:ext cx="2705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161290"/>
              </p:ext>
            </p:extLst>
          </p:nvPr>
        </p:nvGraphicFramePr>
        <p:xfrm>
          <a:off x="2242865" y="2886573"/>
          <a:ext cx="2730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2" name="Equation" r:id="rId11" imgW="2730240" imgH="812520" progId="Equation.3">
                  <p:embed/>
                </p:oleObj>
              </mc:Choice>
              <mc:Fallback>
                <p:oleObj name="Equation" r:id="rId11" imgW="27302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865" y="2886573"/>
                        <a:ext cx="2730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183918"/>
              </p:ext>
            </p:extLst>
          </p:nvPr>
        </p:nvGraphicFramePr>
        <p:xfrm>
          <a:off x="7668350" y="2594420"/>
          <a:ext cx="30099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3" name="Equation" r:id="rId13" imgW="3009600" imgH="1028520" progId="Equation.3">
                  <p:embed/>
                </p:oleObj>
              </mc:Choice>
              <mc:Fallback>
                <p:oleObj name="Equation" r:id="rId13" imgW="30096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50" y="2594420"/>
                        <a:ext cx="30099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2198583" y="3718180"/>
            <a:ext cx="13297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/>
              <a:t>所以，</a:t>
            </a:r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1652588" y="491470"/>
            <a:ext cx="2209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14</a:t>
            </a:r>
            <a:r>
              <a:rPr lang="zh-CN" altLang="en-US" sz="2800" b="1" dirty="0">
                <a:solidFill>
                  <a:srgbClr val="0000FF"/>
                </a:solidFill>
              </a:rPr>
              <a:t>  </a:t>
            </a:r>
            <a:r>
              <a:rPr lang="zh-CN" altLang="en-US" sz="2800" b="1" dirty="0"/>
              <a:t>计算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381052"/>
              </p:ext>
            </p:extLst>
          </p:nvPr>
        </p:nvGraphicFramePr>
        <p:xfrm>
          <a:off x="2420075" y="4260207"/>
          <a:ext cx="5248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4" name="Equation" r:id="rId15" imgW="2120760" imgH="380880" progId="Equation.DSMT4">
                  <p:embed/>
                </p:oleObj>
              </mc:Choice>
              <mc:Fallback>
                <p:oleObj name="Equation" r:id="rId15" imgW="2120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075" y="4260207"/>
                        <a:ext cx="52482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459278"/>
              </p:ext>
            </p:extLst>
          </p:nvPr>
        </p:nvGraphicFramePr>
        <p:xfrm>
          <a:off x="2757488" y="5307300"/>
          <a:ext cx="2982612" cy="860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5" name="Equation" r:id="rId16" imgW="1320480" imgH="380880" progId="Equation.DSMT4">
                  <p:embed/>
                </p:oleObj>
              </mc:Choice>
              <mc:Fallback>
                <p:oleObj name="Equation" r:id="rId16" imgW="13204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57488" y="5307300"/>
                        <a:ext cx="2982612" cy="860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151745"/>
              </p:ext>
            </p:extLst>
          </p:nvPr>
        </p:nvGraphicFramePr>
        <p:xfrm>
          <a:off x="5740101" y="5154235"/>
          <a:ext cx="2219534" cy="92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6" name="Equation" r:id="rId18" imgW="1002960" imgH="419040" progId="Equation.DSMT4">
                  <p:embed/>
                </p:oleObj>
              </mc:Choice>
              <mc:Fallback>
                <p:oleObj name="Equation" r:id="rId18" imgW="1002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40101" y="5154235"/>
                        <a:ext cx="2219534" cy="927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132848"/>
              </p:ext>
            </p:extLst>
          </p:nvPr>
        </p:nvGraphicFramePr>
        <p:xfrm>
          <a:off x="7959634" y="5381190"/>
          <a:ext cx="2094427" cy="465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47" name="Equation" r:id="rId20" imgW="914400" imgH="203040" progId="Equation.DSMT4">
                  <p:embed/>
                </p:oleObj>
              </mc:Choice>
              <mc:Fallback>
                <p:oleObj name="Equation" r:id="rId20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959634" y="5381190"/>
                        <a:ext cx="2094427" cy="465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6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utoUpdateAnimBg="0"/>
      <p:bldP spid="90117" grpId="0" autoUpdateAnimBg="0"/>
      <p:bldP spid="90118" grpId="0" autoUpdateAnimBg="0"/>
      <p:bldP spid="9012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5138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658906"/>
              </p:ext>
            </p:extLst>
          </p:nvPr>
        </p:nvGraphicFramePr>
        <p:xfrm>
          <a:off x="1377405" y="513806"/>
          <a:ext cx="6860903" cy="532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6" name="Equation" r:id="rId3" imgW="2946240" imgH="228600" progId="Equation.DSMT4">
                  <p:embed/>
                </p:oleObj>
              </mc:Choice>
              <mc:Fallback>
                <p:oleObj name="Equation" r:id="rId3" imgW="294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405" y="513806"/>
                        <a:ext cx="6860903" cy="532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496368"/>
              </p:ext>
            </p:extLst>
          </p:nvPr>
        </p:nvGraphicFramePr>
        <p:xfrm>
          <a:off x="1302142" y="897573"/>
          <a:ext cx="2899955" cy="106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7" name="Equation" r:id="rId5" imgW="1307880" imgH="482400" progId="Equation.DSMT4">
                  <p:embed/>
                </p:oleObj>
              </mc:Choice>
              <mc:Fallback>
                <p:oleObj name="Equation" r:id="rId5" imgW="1307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2142" y="897573"/>
                        <a:ext cx="2899955" cy="1069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304765" y="1125750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(2019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考研题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5259" y="20247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82283" y="2056903"/>
            <a:ext cx="2707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由对称性可得</a:t>
            </a:r>
            <a:r>
              <a:rPr lang="zh-CN" altLang="en-US" sz="2800" dirty="0"/>
              <a:t>，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444111"/>
              </p:ext>
            </p:extLst>
          </p:nvPr>
        </p:nvGraphicFramePr>
        <p:xfrm>
          <a:off x="1304965" y="2590378"/>
          <a:ext cx="78835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8" name="Equation" r:id="rId7" imgW="3555720" imgH="482400" progId="Equation.DSMT4">
                  <p:embed/>
                </p:oleObj>
              </mc:Choice>
              <mc:Fallback>
                <p:oleObj name="Equation" r:id="rId7" imgW="3555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4965" y="2590378"/>
                        <a:ext cx="7883525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691967"/>
              </p:ext>
            </p:extLst>
          </p:nvPr>
        </p:nvGraphicFramePr>
        <p:xfrm>
          <a:off x="1298684" y="3772444"/>
          <a:ext cx="3159308" cy="50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9" name="Equation" r:id="rId9" imgW="1422360" imgH="228600" progId="Equation.DSMT4">
                  <p:embed/>
                </p:oleObj>
              </mc:Choice>
              <mc:Fallback>
                <p:oleObj name="Equation" r:id="rId9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8684" y="3772444"/>
                        <a:ext cx="3159308" cy="507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606821"/>
              </p:ext>
            </p:extLst>
          </p:nvPr>
        </p:nvGraphicFramePr>
        <p:xfrm>
          <a:off x="1275259" y="4344402"/>
          <a:ext cx="3971469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0" name="Equation" r:id="rId11" imgW="1676160" imgH="215640" progId="Equation.DSMT4">
                  <p:embed/>
                </p:oleObj>
              </mc:Choice>
              <mc:Fallback>
                <p:oleObj name="Equation" r:id="rId11" imgW="1676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75259" y="4344402"/>
                        <a:ext cx="3971469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132159"/>
              </p:ext>
            </p:extLst>
          </p:nvPr>
        </p:nvGraphicFramePr>
        <p:xfrm>
          <a:off x="5366838" y="4334418"/>
          <a:ext cx="2437038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1" name="Equation" r:id="rId13" imgW="1028520" imgH="215640" progId="Equation.DSMT4">
                  <p:embed/>
                </p:oleObj>
              </mc:Choice>
              <mc:Fallback>
                <p:oleObj name="Equation" r:id="rId13" imgW="1028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66838" y="4334418"/>
                        <a:ext cx="2437038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072794"/>
              </p:ext>
            </p:extLst>
          </p:nvPr>
        </p:nvGraphicFramePr>
        <p:xfrm>
          <a:off x="1059448" y="4910107"/>
          <a:ext cx="6525643" cy="52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2" name="Equation" r:id="rId15" imgW="2831760" imgH="228600" progId="Equation.DSMT4">
                  <p:embed/>
                </p:oleObj>
              </mc:Choice>
              <mc:Fallback>
                <p:oleObj name="Equation" r:id="rId15" imgW="283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59448" y="4910107"/>
                        <a:ext cx="6525643" cy="525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677099"/>
              </p:ext>
            </p:extLst>
          </p:nvPr>
        </p:nvGraphicFramePr>
        <p:xfrm>
          <a:off x="7691050" y="4907415"/>
          <a:ext cx="2384336" cy="523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3" name="Equation" r:id="rId17" imgW="1041120" imgH="228600" progId="Equation.DSMT4">
                  <p:embed/>
                </p:oleObj>
              </mc:Choice>
              <mc:Fallback>
                <p:oleObj name="Equation" r:id="rId17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91050" y="4907415"/>
                        <a:ext cx="2384336" cy="523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475782"/>
              </p:ext>
            </p:extLst>
          </p:nvPr>
        </p:nvGraphicFramePr>
        <p:xfrm>
          <a:off x="1059448" y="5592890"/>
          <a:ext cx="5327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4" name="Equation" r:id="rId19" imgW="2311200" imgH="215640" progId="Equation.DSMT4">
                  <p:embed/>
                </p:oleObj>
              </mc:Choice>
              <mc:Fallback>
                <p:oleObj name="Equation" r:id="rId19" imgW="2311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59448" y="5592890"/>
                        <a:ext cx="532765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017426"/>
              </p:ext>
            </p:extLst>
          </p:nvPr>
        </p:nvGraphicFramePr>
        <p:xfrm>
          <a:off x="6532377" y="5375402"/>
          <a:ext cx="22113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5" name="Equation" r:id="rId21" imgW="965160" imgH="406080" progId="Equation.DSMT4">
                  <p:embed/>
                </p:oleObj>
              </mc:Choice>
              <mc:Fallback>
                <p:oleObj name="Equation" r:id="rId21" imgW="965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32377" y="5375402"/>
                        <a:ext cx="2211387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16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950099"/>
              </p:ext>
            </p:extLst>
          </p:nvPr>
        </p:nvGraphicFramePr>
        <p:xfrm>
          <a:off x="1593667" y="1094921"/>
          <a:ext cx="1176356" cy="46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3" name="Equation" r:id="rId3" imgW="406080" imgH="190440" progId="Equation.DSMT4">
                  <p:embed/>
                </p:oleObj>
              </mc:Choice>
              <mc:Fallback>
                <p:oleObj name="Equation" r:id="rId3" imgW="406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3667" y="1094921"/>
                        <a:ext cx="1176356" cy="46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471354"/>
              </p:ext>
            </p:extLst>
          </p:nvPr>
        </p:nvGraphicFramePr>
        <p:xfrm>
          <a:off x="2924777" y="831878"/>
          <a:ext cx="53213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4" name="Equation" r:id="rId5" imgW="2400120" imgH="482400" progId="Equation.DSMT4">
                  <p:embed/>
                </p:oleObj>
              </mc:Choice>
              <mc:Fallback>
                <p:oleObj name="Equation" r:id="rId5" imgW="2400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4777" y="831878"/>
                        <a:ext cx="5321300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98526"/>
              </p:ext>
            </p:extLst>
          </p:nvPr>
        </p:nvGraphicFramePr>
        <p:xfrm>
          <a:off x="2840103" y="1892049"/>
          <a:ext cx="3276406" cy="99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5" name="Equation" r:id="rId7" imgW="1498320" imgH="457200" progId="Equation.DSMT4">
                  <p:embed/>
                </p:oleObj>
              </mc:Choice>
              <mc:Fallback>
                <p:oleObj name="Equation" r:id="rId7" imgW="1498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40103" y="1892049"/>
                        <a:ext cx="3276406" cy="999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667172"/>
              </p:ext>
            </p:extLst>
          </p:nvPr>
        </p:nvGraphicFramePr>
        <p:xfrm>
          <a:off x="6116509" y="1883287"/>
          <a:ext cx="18605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6" name="Equation" r:id="rId9" imgW="850680" imgH="457200" progId="Equation.DSMT4">
                  <p:embed/>
                </p:oleObj>
              </mc:Choice>
              <mc:Fallback>
                <p:oleObj name="Equation" r:id="rId9" imgW="850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6509" y="1883287"/>
                        <a:ext cx="1860550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408146"/>
              </p:ext>
            </p:extLst>
          </p:nvPr>
        </p:nvGraphicFramePr>
        <p:xfrm>
          <a:off x="2820431" y="2787819"/>
          <a:ext cx="35274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7" name="Equation" r:id="rId11" imgW="1612800" imgH="457200" progId="Equation.DSMT4">
                  <p:embed/>
                </p:oleObj>
              </mc:Choice>
              <mc:Fallback>
                <p:oleObj name="Equation" r:id="rId11" imgW="1612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20431" y="2787819"/>
                        <a:ext cx="3527425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613741"/>
              </p:ext>
            </p:extLst>
          </p:nvPr>
        </p:nvGraphicFramePr>
        <p:xfrm>
          <a:off x="2770023" y="3649419"/>
          <a:ext cx="46672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8" name="Equation" r:id="rId13" imgW="2133360" imgH="457200" progId="Equation.DSMT4">
                  <p:embed/>
                </p:oleObj>
              </mc:Choice>
              <mc:Fallback>
                <p:oleObj name="Equation" r:id="rId13" imgW="2133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70023" y="3649419"/>
                        <a:ext cx="4667250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730686"/>
              </p:ext>
            </p:extLst>
          </p:nvPr>
        </p:nvGraphicFramePr>
        <p:xfrm>
          <a:off x="2770023" y="4422879"/>
          <a:ext cx="4563427" cy="1355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9" name="Equation" r:id="rId15" imgW="2095200" imgH="622080" progId="Equation.DSMT4">
                  <p:embed/>
                </p:oleObj>
              </mc:Choice>
              <mc:Fallback>
                <p:oleObj name="Equation" r:id="rId15" imgW="209520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70023" y="4422879"/>
                        <a:ext cx="4563427" cy="1355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45468"/>
              </p:ext>
            </p:extLst>
          </p:nvPr>
        </p:nvGraphicFramePr>
        <p:xfrm>
          <a:off x="2770023" y="5634349"/>
          <a:ext cx="1461770" cy="917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0" name="Equation" r:id="rId17" imgW="647640" imgH="406080" progId="Equation.DSMT4">
                  <p:embed/>
                </p:oleObj>
              </mc:Choice>
              <mc:Fallback>
                <p:oleObj name="Equation" r:id="rId17" imgW="647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70023" y="5634349"/>
                        <a:ext cx="1461770" cy="917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50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3"/>
          <p:cNvGrpSpPr>
            <a:grpSpLocks/>
          </p:cNvGrpSpPr>
          <p:nvPr/>
        </p:nvGrpSpPr>
        <p:grpSpPr bwMode="auto">
          <a:xfrm>
            <a:off x="6096001" y="476250"/>
            <a:ext cx="4384675" cy="2908300"/>
            <a:chOff x="4759325" y="1814513"/>
            <a:chExt cx="4384675" cy="2908300"/>
          </a:xfrm>
        </p:grpSpPr>
        <p:grpSp>
          <p:nvGrpSpPr>
            <p:cNvPr id="9226" name="组合 2"/>
            <p:cNvGrpSpPr>
              <a:grpSpLocks/>
            </p:cNvGrpSpPr>
            <p:nvPr/>
          </p:nvGrpSpPr>
          <p:grpSpPr bwMode="auto">
            <a:xfrm>
              <a:off x="4759325" y="1814513"/>
              <a:ext cx="4021138" cy="2908300"/>
              <a:chOff x="4759325" y="1814513"/>
              <a:chExt cx="4021138" cy="2908300"/>
            </a:xfrm>
          </p:grpSpPr>
          <p:grpSp>
            <p:nvGrpSpPr>
              <p:cNvPr id="9230" name="Group 2"/>
              <p:cNvGrpSpPr>
                <a:grpSpLocks/>
              </p:cNvGrpSpPr>
              <p:nvPr/>
            </p:nvGrpSpPr>
            <p:grpSpPr bwMode="auto">
              <a:xfrm>
                <a:off x="4759325" y="2057400"/>
                <a:ext cx="3783013" cy="2665413"/>
                <a:chOff x="2768" y="1585"/>
                <a:chExt cx="2383" cy="1679"/>
              </a:xfrm>
            </p:grpSpPr>
            <p:grpSp>
              <p:nvGrpSpPr>
                <p:cNvPr id="9244" name="Group 3"/>
                <p:cNvGrpSpPr>
                  <a:grpSpLocks/>
                </p:cNvGrpSpPr>
                <p:nvPr/>
              </p:nvGrpSpPr>
              <p:grpSpPr bwMode="auto">
                <a:xfrm>
                  <a:off x="2768" y="1585"/>
                  <a:ext cx="2383" cy="1679"/>
                  <a:chOff x="1236" y="1200"/>
                  <a:chExt cx="3608" cy="2544"/>
                </a:xfrm>
              </p:grpSpPr>
              <p:grpSp>
                <p:nvGrpSpPr>
                  <p:cNvPr id="9247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1392" y="1200"/>
                    <a:ext cx="3414" cy="2257"/>
                    <a:chOff x="1374" y="1200"/>
                    <a:chExt cx="3414" cy="2257"/>
                  </a:xfrm>
                </p:grpSpPr>
                <p:sp>
                  <p:nvSpPr>
                    <p:cNvPr id="9250" name="Arc 5"/>
                    <p:cNvSpPr>
                      <a:spLocks/>
                    </p:cNvSpPr>
                    <p:nvPr/>
                  </p:nvSpPr>
                  <p:spPr bwMode="auto">
                    <a:xfrm>
                      <a:off x="2688" y="1356"/>
                      <a:ext cx="1440" cy="2066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38" y="0"/>
                          </a:moveTo>
                          <a:cubicBezTo>
                            <a:pt x="11953" y="21"/>
                            <a:pt x="21600" y="9685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38" y="0"/>
                          </a:moveTo>
                          <a:cubicBezTo>
                            <a:pt x="11953" y="21"/>
                            <a:pt x="21600" y="9685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38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1" name="Arc 6"/>
                    <p:cNvSpPr>
                      <a:spLocks/>
                    </p:cNvSpPr>
                    <p:nvPr/>
                  </p:nvSpPr>
                  <p:spPr bwMode="auto">
                    <a:xfrm>
                      <a:off x="2736" y="1200"/>
                      <a:ext cx="1680" cy="2208"/>
                    </a:xfrm>
                    <a:custGeom>
                      <a:avLst/>
                      <a:gdLst>
                        <a:gd name="T0" fmla="*/ 0 w 21600"/>
                        <a:gd name="T1" fmla="*/ 0 h 21829"/>
                        <a:gd name="T2" fmla="*/ 0 w 21600"/>
                        <a:gd name="T3" fmla="*/ 0 h 21829"/>
                        <a:gd name="T4" fmla="*/ 0 w 21600"/>
                        <a:gd name="T5" fmla="*/ 0 h 21829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829"/>
                        <a:gd name="T11" fmla="*/ 21600 w 21600"/>
                        <a:gd name="T12" fmla="*/ 21829 h 2182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829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21676"/>
                            <a:pt x="21599" y="21752"/>
                            <a:pt x="21598" y="21828"/>
                          </a:cubicBezTo>
                        </a:path>
                        <a:path w="21600" h="21829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cubicBezTo>
                            <a:pt x="21600" y="21676"/>
                            <a:pt x="21599" y="21752"/>
                            <a:pt x="21598" y="21828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2" name="Line 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80" y="3408"/>
                      <a:ext cx="3408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3" name="Line 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74" y="1206"/>
                      <a:ext cx="1392" cy="220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4" name="Arc 9"/>
                    <p:cNvSpPr>
                      <a:spLocks/>
                    </p:cNvSpPr>
                    <p:nvPr/>
                  </p:nvSpPr>
                  <p:spPr bwMode="auto">
                    <a:xfrm>
                      <a:off x="2544" y="1537"/>
                      <a:ext cx="1248" cy="1920"/>
                    </a:xfrm>
                    <a:custGeom>
                      <a:avLst/>
                      <a:gdLst>
                        <a:gd name="T0" fmla="*/ 0 w 21592"/>
                        <a:gd name="T1" fmla="*/ 0 h 21600"/>
                        <a:gd name="T2" fmla="*/ 0 w 21592"/>
                        <a:gd name="T3" fmla="*/ 0 h 21600"/>
                        <a:gd name="T4" fmla="*/ 0 w 2159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92"/>
                        <a:gd name="T10" fmla="*/ 0 h 21600"/>
                        <a:gd name="T11" fmla="*/ 21592 w 2159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92" h="21600" fill="none" extrusionOk="0">
                          <a:moveTo>
                            <a:pt x="-1" y="0"/>
                          </a:moveTo>
                          <a:cubicBezTo>
                            <a:pt x="11697" y="0"/>
                            <a:pt x="21269" y="9311"/>
                            <a:pt x="21591" y="21004"/>
                          </a:cubicBezTo>
                        </a:path>
                        <a:path w="21592" h="21600" stroke="0" extrusionOk="0">
                          <a:moveTo>
                            <a:pt x="-1" y="0"/>
                          </a:moveTo>
                          <a:cubicBezTo>
                            <a:pt x="11697" y="0"/>
                            <a:pt x="21269" y="9311"/>
                            <a:pt x="21591" y="21004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5" name="Arc 10"/>
                    <p:cNvSpPr>
                      <a:spLocks/>
                    </p:cNvSpPr>
                    <p:nvPr/>
                  </p:nvSpPr>
                  <p:spPr bwMode="auto">
                    <a:xfrm>
                      <a:off x="2400" y="1776"/>
                      <a:ext cx="1056" cy="1632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6" name="Arc 11"/>
                    <p:cNvSpPr>
                      <a:spLocks/>
                    </p:cNvSpPr>
                    <p:nvPr/>
                  </p:nvSpPr>
                  <p:spPr bwMode="auto">
                    <a:xfrm>
                      <a:off x="2256" y="2017"/>
                      <a:ext cx="863" cy="1440"/>
                    </a:xfrm>
                    <a:custGeom>
                      <a:avLst/>
                      <a:gdLst>
                        <a:gd name="T0" fmla="*/ 0 w 21585"/>
                        <a:gd name="T1" fmla="*/ 0 h 21600"/>
                        <a:gd name="T2" fmla="*/ 0 w 21585"/>
                        <a:gd name="T3" fmla="*/ 0 h 21600"/>
                        <a:gd name="T4" fmla="*/ 0 w 2158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585"/>
                        <a:gd name="T10" fmla="*/ 0 h 21600"/>
                        <a:gd name="T11" fmla="*/ 21585 w 21585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585" h="21600" fill="none" extrusionOk="0">
                          <a:moveTo>
                            <a:pt x="-1" y="0"/>
                          </a:moveTo>
                          <a:cubicBezTo>
                            <a:pt x="11620" y="0"/>
                            <a:pt x="21158" y="9193"/>
                            <a:pt x="21585" y="20805"/>
                          </a:cubicBezTo>
                        </a:path>
                        <a:path w="21585" h="21600" stroke="0" extrusionOk="0">
                          <a:moveTo>
                            <a:pt x="-1" y="0"/>
                          </a:moveTo>
                          <a:cubicBezTo>
                            <a:pt x="11620" y="0"/>
                            <a:pt x="21158" y="9193"/>
                            <a:pt x="21585" y="20805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7" name="Arc 12"/>
                    <p:cNvSpPr>
                      <a:spLocks/>
                    </p:cNvSpPr>
                    <p:nvPr/>
                  </p:nvSpPr>
                  <p:spPr bwMode="auto">
                    <a:xfrm>
                      <a:off x="2112" y="2208"/>
                      <a:ext cx="672" cy="120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8" name="Arc 13"/>
                    <p:cNvSpPr>
                      <a:spLocks/>
                    </p:cNvSpPr>
                    <p:nvPr/>
                  </p:nvSpPr>
                  <p:spPr bwMode="auto">
                    <a:xfrm>
                      <a:off x="2016" y="2448"/>
                      <a:ext cx="432" cy="96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59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248"/>
                      <a:ext cx="1680" cy="21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0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344"/>
                      <a:ext cx="1968" cy="206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1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536"/>
                      <a:ext cx="2208" cy="18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2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728"/>
                      <a:ext cx="2400" cy="16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3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1968"/>
                      <a:ext cx="2592" cy="14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4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304"/>
                      <a:ext cx="2784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65" name="Line 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392" y="2640"/>
                      <a:ext cx="2928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aphicFrame>
                <p:nvGraphicFramePr>
                  <p:cNvPr id="9248" name="Object 13"/>
                  <p:cNvGraphicFramePr>
                    <a:graphicFrameLocks noChangeAspect="1"/>
                  </p:cNvGraphicFramePr>
                  <p:nvPr/>
                </p:nvGraphicFramePr>
                <p:xfrm>
                  <a:off x="4572" y="3456"/>
                  <a:ext cx="272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20" name="公式" r:id="rId3" imgW="190417" imgH="203112" progId="Equation.3">
                          <p:embed/>
                        </p:oleObj>
                      </mc:Choice>
                      <mc:Fallback>
                        <p:oleObj name="公式" r:id="rId3" imgW="190417" imgH="20311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72" y="3456"/>
                                <a:ext cx="272" cy="2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49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1236" y="3384"/>
                  <a:ext cx="215" cy="23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021" name="公式" r:id="rId5" imgW="152268" imgH="164957" progId="Equation.3">
                          <p:embed/>
                        </p:oleObj>
                      </mc:Choice>
                      <mc:Fallback>
                        <p:oleObj name="公式" r:id="rId5" imgW="152268" imgH="164957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36" y="3384"/>
                                <a:ext cx="215" cy="23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9245" name="Freeform 23"/>
                <p:cNvSpPr>
                  <a:spLocks/>
                </p:cNvSpPr>
                <p:nvPr/>
              </p:nvSpPr>
              <p:spPr bwMode="auto">
                <a:xfrm>
                  <a:off x="3718" y="1886"/>
                  <a:ext cx="986" cy="839"/>
                </a:xfrm>
                <a:custGeom>
                  <a:avLst/>
                  <a:gdLst>
                    <a:gd name="T0" fmla="*/ 17 w 1496"/>
                    <a:gd name="T1" fmla="*/ 2 h 1272"/>
                    <a:gd name="T2" fmla="*/ 61 w 1496"/>
                    <a:gd name="T3" fmla="*/ 2 h 1272"/>
                    <a:gd name="T4" fmla="*/ 76 w 1496"/>
                    <a:gd name="T5" fmla="*/ 14 h 1272"/>
                    <a:gd name="T6" fmla="*/ 104 w 1496"/>
                    <a:gd name="T7" fmla="*/ 30 h 1272"/>
                    <a:gd name="T8" fmla="*/ 115 w 1496"/>
                    <a:gd name="T9" fmla="*/ 61 h 1272"/>
                    <a:gd name="T10" fmla="*/ 61 w 1496"/>
                    <a:gd name="T11" fmla="*/ 101 h 1272"/>
                    <a:gd name="T12" fmla="*/ 9 w 1496"/>
                    <a:gd name="T13" fmla="*/ 85 h 1272"/>
                    <a:gd name="T14" fmla="*/ 5 w 1496"/>
                    <a:gd name="T15" fmla="*/ 42 h 1272"/>
                    <a:gd name="T16" fmla="*/ 5 w 1496"/>
                    <a:gd name="T17" fmla="*/ 14 h 1272"/>
                    <a:gd name="T18" fmla="*/ 17 w 1496"/>
                    <a:gd name="T19" fmla="*/ 2 h 127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96"/>
                    <a:gd name="T31" fmla="*/ 0 h 1272"/>
                    <a:gd name="T32" fmla="*/ 1496 w 1496"/>
                    <a:gd name="T33" fmla="*/ 1272 h 127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96" h="1272">
                      <a:moveTo>
                        <a:pt x="208" y="24"/>
                      </a:moveTo>
                      <a:cubicBezTo>
                        <a:pt x="320" y="0"/>
                        <a:pt x="616" y="0"/>
                        <a:pt x="736" y="24"/>
                      </a:cubicBezTo>
                      <a:cubicBezTo>
                        <a:pt x="856" y="48"/>
                        <a:pt x="840" y="112"/>
                        <a:pt x="928" y="168"/>
                      </a:cubicBezTo>
                      <a:cubicBezTo>
                        <a:pt x="1016" y="224"/>
                        <a:pt x="1184" y="264"/>
                        <a:pt x="1264" y="360"/>
                      </a:cubicBezTo>
                      <a:cubicBezTo>
                        <a:pt x="1344" y="456"/>
                        <a:pt x="1496" y="600"/>
                        <a:pt x="1408" y="744"/>
                      </a:cubicBezTo>
                      <a:cubicBezTo>
                        <a:pt x="1320" y="888"/>
                        <a:pt x="952" y="1176"/>
                        <a:pt x="736" y="1224"/>
                      </a:cubicBezTo>
                      <a:cubicBezTo>
                        <a:pt x="520" y="1272"/>
                        <a:pt x="224" y="1152"/>
                        <a:pt x="112" y="1032"/>
                      </a:cubicBezTo>
                      <a:cubicBezTo>
                        <a:pt x="0" y="912"/>
                        <a:pt x="72" y="648"/>
                        <a:pt x="64" y="504"/>
                      </a:cubicBezTo>
                      <a:cubicBezTo>
                        <a:pt x="56" y="360"/>
                        <a:pt x="32" y="248"/>
                        <a:pt x="64" y="168"/>
                      </a:cubicBezTo>
                      <a:cubicBezTo>
                        <a:pt x="96" y="88"/>
                        <a:pt x="96" y="48"/>
                        <a:pt x="208" y="24"/>
                      </a:cubicBezTo>
                      <a:close/>
                    </a:path>
                  </a:pathLst>
                </a:cu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46" name="Object 12"/>
                <p:cNvGraphicFramePr>
                  <a:graphicFrameLocks noChangeAspect="1"/>
                </p:cNvGraphicFramePr>
                <p:nvPr/>
              </p:nvGraphicFramePr>
              <p:xfrm>
                <a:off x="3920" y="2528"/>
                <a:ext cx="165" cy="1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22" name="公式" r:id="rId7" imgW="215713" imgH="203024" progId="Equation.3">
                        <p:embed/>
                      </p:oleObj>
                    </mc:Choice>
                    <mc:Fallback>
                      <p:oleObj name="公式" r:id="rId7" imgW="215713" imgH="203024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20" y="2528"/>
                              <a:ext cx="165" cy="1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231" name="Rectangle 25"/>
              <p:cNvSpPr>
                <a:spLocks noChangeArrowheads="1"/>
              </p:cNvSpPr>
              <p:nvPr/>
            </p:nvSpPr>
            <p:spPr bwMode="auto">
              <a:xfrm rot="-1647933">
                <a:off x="7207250" y="3049588"/>
                <a:ext cx="339725" cy="3460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9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9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9232" name="Group 26"/>
              <p:cNvGrpSpPr>
                <a:grpSpLocks/>
              </p:cNvGrpSpPr>
              <p:nvPr/>
            </p:nvGrpSpPr>
            <p:grpSpPr bwMode="auto">
              <a:xfrm>
                <a:off x="7421563" y="2824163"/>
                <a:ext cx="1358900" cy="344487"/>
                <a:chOff x="3792" y="2004"/>
                <a:chExt cx="1296" cy="328"/>
              </a:xfrm>
            </p:grpSpPr>
            <p:sp>
              <p:nvSpPr>
                <p:cNvPr id="9242" name="Line 27"/>
                <p:cNvSpPr>
                  <a:spLocks noChangeShapeType="1"/>
                </p:cNvSpPr>
                <p:nvPr/>
              </p:nvSpPr>
              <p:spPr bwMode="auto">
                <a:xfrm>
                  <a:off x="3792" y="2316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43" name="Object 11"/>
                <p:cNvGraphicFramePr>
                  <a:graphicFrameLocks noChangeAspect="1"/>
                </p:cNvGraphicFramePr>
                <p:nvPr/>
              </p:nvGraphicFramePr>
              <p:xfrm>
                <a:off x="4656" y="2004"/>
                <a:ext cx="432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23" name="公式" r:id="rId10" imgW="368300" imgH="279400" progId="Equation.3">
                        <p:embed/>
                      </p:oleObj>
                    </mc:Choice>
                    <mc:Fallback>
                      <p:oleObj name="公式" r:id="rId10" imgW="368300" imgH="279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6" y="2004"/>
                              <a:ext cx="432" cy="3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233" name="Group 29"/>
              <p:cNvGrpSpPr>
                <a:grpSpLocks/>
              </p:cNvGrpSpPr>
              <p:nvPr/>
            </p:nvGrpSpPr>
            <p:grpSpPr bwMode="auto">
              <a:xfrm>
                <a:off x="5338763" y="2360613"/>
                <a:ext cx="803275" cy="344487"/>
                <a:chOff x="3264" y="1776"/>
                <a:chExt cx="527" cy="217"/>
              </a:xfrm>
            </p:grpSpPr>
            <p:graphicFrame>
              <p:nvGraphicFramePr>
                <p:cNvPr id="9240" name="Object 10"/>
                <p:cNvGraphicFramePr>
                  <a:graphicFrameLocks noChangeAspect="1"/>
                </p:cNvGraphicFramePr>
                <p:nvPr/>
              </p:nvGraphicFramePr>
              <p:xfrm>
                <a:off x="3264" y="1776"/>
                <a:ext cx="379" cy="2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24" name="公式" r:id="rId12" imgW="469900" imgH="279400" progId="Equation.3">
                        <p:embed/>
                      </p:oleObj>
                    </mc:Choice>
                    <mc:Fallback>
                      <p:oleObj name="公式" r:id="rId12" imgW="469900" imgH="279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4" y="1776"/>
                              <a:ext cx="379" cy="2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41" name="Line 31"/>
                <p:cNvSpPr>
                  <a:spLocks noChangeShapeType="1"/>
                </p:cNvSpPr>
                <p:nvPr/>
              </p:nvSpPr>
              <p:spPr bwMode="auto">
                <a:xfrm>
                  <a:off x="3312" y="1811"/>
                  <a:ext cx="479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4" name="Group 32"/>
              <p:cNvGrpSpPr>
                <a:grpSpLocks/>
              </p:cNvGrpSpPr>
              <p:nvPr/>
            </p:nvGrpSpPr>
            <p:grpSpPr bwMode="auto">
              <a:xfrm>
                <a:off x="4900613" y="1941513"/>
                <a:ext cx="1389062" cy="342900"/>
                <a:chOff x="2976" y="1512"/>
                <a:chExt cx="912" cy="216"/>
              </a:xfrm>
            </p:grpSpPr>
            <p:graphicFrame>
              <p:nvGraphicFramePr>
                <p:cNvPr id="9238" name="Object 9"/>
                <p:cNvGraphicFramePr>
                  <a:graphicFrameLocks noChangeAspect="1"/>
                </p:cNvGraphicFramePr>
                <p:nvPr/>
              </p:nvGraphicFramePr>
              <p:xfrm>
                <a:off x="2996" y="1512"/>
                <a:ext cx="748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25" name="公式" r:id="rId14" imgW="927100" imgH="279400" progId="Equation.3">
                        <p:embed/>
                      </p:oleObj>
                    </mc:Choice>
                    <mc:Fallback>
                      <p:oleObj name="公式" r:id="rId14" imgW="927100" imgH="279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96" y="1512"/>
                              <a:ext cx="748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39" name="Line 34"/>
                <p:cNvSpPr>
                  <a:spLocks noChangeShapeType="1"/>
                </p:cNvSpPr>
                <p:nvPr/>
              </p:nvSpPr>
              <p:spPr bwMode="auto">
                <a:xfrm>
                  <a:off x="2976" y="1692"/>
                  <a:ext cx="91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35" name="Group 35"/>
              <p:cNvGrpSpPr>
                <a:grpSpLocks/>
              </p:cNvGrpSpPr>
              <p:nvPr/>
            </p:nvGrpSpPr>
            <p:grpSpPr bwMode="auto">
              <a:xfrm>
                <a:off x="7439025" y="1814513"/>
                <a:ext cx="1295400" cy="1060450"/>
                <a:chOff x="3792" y="968"/>
                <a:chExt cx="1235" cy="1012"/>
              </a:xfrm>
            </p:grpSpPr>
            <p:graphicFrame>
              <p:nvGraphicFramePr>
                <p:cNvPr id="9236" name="Object 8"/>
                <p:cNvGraphicFramePr>
                  <a:graphicFrameLocks noChangeAspect="1"/>
                </p:cNvGraphicFramePr>
                <p:nvPr/>
              </p:nvGraphicFramePr>
              <p:xfrm>
                <a:off x="3792" y="968"/>
                <a:ext cx="1235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26" name="公式" r:id="rId16" imgW="1054100" imgH="279400" progId="Equation.3">
                        <p:embed/>
                      </p:oleObj>
                    </mc:Choice>
                    <mc:Fallback>
                      <p:oleObj name="公式" r:id="rId16" imgW="1054100" imgH="279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968"/>
                              <a:ext cx="1235" cy="3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37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3984" y="1212"/>
                  <a:ext cx="96" cy="768"/>
                </a:xfrm>
                <a:prstGeom prst="line">
                  <a:avLst/>
                </a:prstGeom>
                <a:noFill/>
                <a:ln w="28575">
                  <a:solidFill>
                    <a:srgbClr val="3366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27" name="Group 38"/>
            <p:cNvGrpSpPr>
              <a:grpSpLocks/>
            </p:cNvGrpSpPr>
            <p:nvPr/>
          </p:nvGrpSpPr>
          <p:grpSpPr bwMode="auto">
            <a:xfrm>
              <a:off x="7837488" y="3208338"/>
              <a:ext cx="1306512" cy="904875"/>
              <a:chOff x="4224" y="2352"/>
              <a:chExt cx="1247" cy="864"/>
            </a:xfrm>
          </p:grpSpPr>
          <p:graphicFrame>
            <p:nvGraphicFramePr>
              <p:cNvPr id="9228" name="Object 7"/>
              <p:cNvGraphicFramePr>
                <a:graphicFrameLocks noChangeAspect="1"/>
              </p:cNvGraphicFramePr>
              <p:nvPr/>
            </p:nvGraphicFramePr>
            <p:xfrm>
              <a:off x="4848" y="2888"/>
              <a:ext cx="623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7" name="公式" r:id="rId18" imgW="533169" imgH="279279" progId="Equation.3">
                      <p:embed/>
                    </p:oleObj>
                  </mc:Choice>
                  <mc:Fallback>
                    <p:oleObj name="公式" r:id="rId18" imgW="533169" imgH="27927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888"/>
                            <a:ext cx="623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9" name="Line 40"/>
              <p:cNvSpPr>
                <a:spLocks noChangeShapeType="1"/>
              </p:cNvSpPr>
              <p:nvPr/>
            </p:nvSpPr>
            <p:spPr bwMode="auto">
              <a:xfrm flipH="1" flipV="1">
                <a:off x="4224" y="2352"/>
                <a:ext cx="912" cy="624"/>
              </a:xfrm>
              <a:prstGeom prst="line">
                <a:avLst/>
              </a:prstGeom>
              <a:noFill/>
              <a:ln w="28575">
                <a:solidFill>
                  <a:srgbClr val="33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225" name="Object 5"/>
          <p:cNvGraphicFramePr>
            <a:graphicFrameLocks noChangeAspect="1"/>
          </p:cNvGraphicFramePr>
          <p:nvPr/>
        </p:nvGraphicFramePr>
        <p:xfrm>
          <a:off x="2033588" y="1335089"/>
          <a:ext cx="4724400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8" name="公式" r:id="rId20" imgW="3403600" imgH="2552700" progId="Equation.3">
                  <p:embed/>
                </p:oleObj>
              </mc:Choice>
              <mc:Fallback>
                <p:oleObj name="公式" r:id="rId20" imgW="3403600" imgH="2552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1335089"/>
                        <a:ext cx="4724400" cy="355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2208213" y="5084763"/>
            <a:ext cx="7467600" cy="990600"/>
            <a:chOff x="816" y="3312"/>
            <a:chExt cx="4704" cy="624"/>
          </a:xfrm>
        </p:grpSpPr>
        <p:grpSp>
          <p:nvGrpSpPr>
            <p:cNvPr id="9222" name="Group 26"/>
            <p:cNvGrpSpPr>
              <a:grpSpLocks/>
            </p:cNvGrpSpPr>
            <p:nvPr/>
          </p:nvGrpSpPr>
          <p:grpSpPr bwMode="auto">
            <a:xfrm>
              <a:off x="816" y="3312"/>
              <a:ext cx="4704" cy="596"/>
              <a:chOff x="816" y="3312"/>
              <a:chExt cx="4704" cy="596"/>
            </a:xfrm>
          </p:grpSpPr>
          <p:sp>
            <p:nvSpPr>
              <p:cNvPr id="9224" name="Text Box 27"/>
              <p:cNvSpPr txBox="1">
                <a:spLocks noChangeArrowheads="1"/>
              </p:cNvSpPr>
              <p:nvPr/>
            </p:nvSpPr>
            <p:spPr bwMode="auto">
              <a:xfrm>
                <a:off x="816" y="3312"/>
                <a:ext cx="4704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9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9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>
                    <a:solidFill>
                      <a:srgbClr val="CC33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应用范围</a:t>
                </a:r>
                <a:r>
                  <a:rPr lang="zh-CN" altLang="en-US" b="1">
                    <a:solidFill>
                      <a:srgbClr val="CC3300"/>
                    </a:solidFill>
                    <a:latin typeface="楷体_GB2312" pitchFamily="49" charset="-122"/>
                    <a:ea typeface="楷体_GB2312" pitchFamily="49" charset="-122"/>
                  </a:rPr>
                  <a:t>：</a:t>
                </a:r>
                <a:r>
                  <a:rPr lang="zh-CN" altLang="en-US" b="1">
                    <a:solidFill>
                      <a:srgbClr val="00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积分区域为圆域</a:t>
                </a:r>
                <a:r>
                  <a:rPr lang="en-US" altLang="zh-CN" b="1">
                    <a:solidFill>
                      <a:srgbClr val="0033CC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b="1">
                    <a:solidFill>
                      <a:srgbClr val="00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或一部分</a:t>
                </a:r>
                <a:r>
                  <a:rPr lang="en-US" altLang="zh-CN" b="1">
                    <a:solidFill>
                      <a:srgbClr val="0033CC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b="1">
                    <a:solidFill>
                      <a:srgbClr val="0033CC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b="1">
                    <a:solidFill>
                      <a:srgbClr val="00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被积函数含     </a:t>
                </a:r>
                <a:r>
                  <a:rPr lang="zh-CN" altLang="en-US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       </a:t>
                </a:r>
                <a:r>
                  <a:rPr lang="zh-CN" altLang="en-US" b="1">
                    <a:solidFill>
                      <a:srgbClr val="0033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的用此简便</a:t>
                </a:r>
                <a:r>
                  <a:rPr lang="en-US" altLang="zh-CN" b="1">
                    <a:solidFill>
                      <a:srgbClr val="0033CC"/>
                    </a:solidFill>
                    <a:latin typeface="楷体_GB2312" pitchFamily="49" charset="-122"/>
                    <a:ea typeface="楷体_GB2312" pitchFamily="49" charset="-122"/>
                  </a:rPr>
                  <a:t>.</a:t>
                </a:r>
              </a:p>
            </p:txBody>
          </p:sp>
          <p:graphicFrame>
            <p:nvGraphicFramePr>
              <p:cNvPr id="2" name="Object 15"/>
              <p:cNvGraphicFramePr>
                <a:graphicFrameLocks noChangeAspect="1"/>
              </p:cNvGraphicFramePr>
              <p:nvPr/>
            </p:nvGraphicFramePr>
            <p:xfrm>
              <a:off x="1584" y="3552"/>
              <a:ext cx="912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9" name="Equation" r:id="rId22" imgW="561908" imgH="181008" progId="Equation.3">
                      <p:embed/>
                    </p:oleObj>
                  </mc:Choice>
                  <mc:Fallback>
                    <p:oleObj name="Equation" r:id="rId22" imgW="561908" imgH="1810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3552"/>
                            <a:ext cx="912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23" name="Rectangle 29"/>
            <p:cNvSpPr>
              <a:spLocks noChangeArrowheads="1"/>
            </p:cNvSpPr>
            <p:nvPr/>
          </p:nvSpPr>
          <p:spPr bwMode="auto">
            <a:xfrm>
              <a:off x="816" y="3312"/>
              <a:ext cx="4656" cy="624"/>
            </a:xfrm>
            <a:prstGeom prst="rect">
              <a:avLst/>
            </a:prstGeom>
            <a:noFill/>
            <a:ln w="57150">
              <a:solidFill>
                <a:srgbClr val="33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9" name="Object 8"/>
          <p:cNvGraphicFramePr>
            <a:graphicFrameLocks noChangeAspect="1"/>
          </p:cNvGraphicFramePr>
          <p:nvPr/>
        </p:nvGraphicFramePr>
        <p:xfrm>
          <a:off x="7148513" y="3187700"/>
          <a:ext cx="2076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0" name="Equation" r:id="rId24" imgW="723990" imgH="133337" progId="Equation.3">
                  <p:embed/>
                </p:oleObj>
              </mc:Choice>
              <mc:Fallback>
                <p:oleObj name="Equation" r:id="rId24" imgW="723990" imgH="133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513" y="3187700"/>
                        <a:ext cx="2076450" cy="4762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007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5138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025954"/>
              </p:ext>
            </p:extLst>
          </p:nvPr>
        </p:nvGraphicFramePr>
        <p:xfrm>
          <a:off x="1357032" y="532354"/>
          <a:ext cx="96091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8" name="Equation" r:id="rId3" imgW="4127400" imgH="228600" progId="Equation.DSMT4">
                  <p:embed/>
                </p:oleObj>
              </mc:Choice>
              <mc:Fallback>
                <p:oleObj name="Equation" r:id="rId3" imgW="4127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7032" y="532354"/>
                        <a:ext cx="9609138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400265"/>
              </p:ext>
            </p:extLst>
          </p:nvPr>
        </p:nvGraphicFramePr>
        <p:xfrm>
          <a:off x="3241964" y="1160886"/>
          <a:ext cx="53467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9" name="Equation" r:id="rId5" imgW="2412720" imgH="380880" progId="Equation.DSMT4">
                  <p:embed/>
                </p:oleObj>
              </mc:Choice>
              <mc:Fallback>
                <p:oleObj name="Equation" r:id="rId5" imgW="2412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1964" y="1160886"/>
                        <a:ext cx="534670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002655" y="1143800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年高数三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385" y="19881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568374"/>
              </p:ext>
            </p:extLst>
          </p:nvPr>
        </p:nvGraphicFramePr>
        <p:xfrm>
          <a:off x="1357032" y="2044081"/>
          <a:ext cx="3971469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0" name="Equation" r:id="rId7" imgW="1676160" imgH="215640" progId="Equation.DSMT4">
                  <p:embed/>
                </p:oleObj>
              </mc:Choice>
              <mc:Fallback>
                <p:oleObj name="Equation" r:id="rId7" imgW="1676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7032" y="2044081"/>
                        <a:ext cx="3971469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764379"/>
              </p:ext>
            </p:extLst>
          </p:nvPr>
        </p:nvGraphicFramePr>
        <p:xfrm>
          <a:off x="5447409" y="2045720"/>
          <a:ext cx="2437038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1" name="Equation" r:id="rId9" imgW="1028520" imgH="215640" progId="Equation.DSMT4">
                  <p:embed/>
                </p:oleObj>
              </mc:Choice>
              <mc:Fallback>
                <p:oleObj name="Equation" r:id="rId9" imgW="1028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7409" y="2045720"/>
                        <a:ext cx="2437038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610387"/>
              </p:ext>
            </p:extLst>
          </p:nvPr>
        </p:nvGraphicFramePr>
        <p:xfrm>
          <a:off x="784225" y="2479675"/>
          <a:ext cx="101536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2" name="Equation" r:id="rId11" imgW="4406760" imgH="457200" progId="Equation.DSMT4">
                  <p:embed/>
                </p:oleObj>
              </mc:Choice>
              <mc:Fallback>
                <p:oleObj name="Equation" r:id="rId11" imgW="4406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4225" y="2479675"/>
                        <a:ext cx="10153650" cy="105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470223"/>
              </p:ext>
            </p:extLst>
          </p:nvPr>
        </p:nvGraphicFramePr>
        <p:xfrm>
          <a:off x="1238124" y="3386168"/>
          <a:ext cx="438943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3" name="Equation" r:id="rId13" imgW="1917360" imgH="380880" progId="Equation.DSMT4">
                  <p:embed/>
                </p:oleObj>
              </mc:Choice>
              <mc:Fallback>
                <p:oleObj name="Equation" r:id="rId13" imgW="1917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38124" y="3386168"/>
                        <a:ext cx="4389437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57425"/>
              </p:ext>
            </p:extLst>
          </p:nvPr>
        </p:nvGraphicFramePr>
        <p:xfrm>
          <a:off x="1275259" y="1259956"/>
          <a:ext cx="1939822" cy="456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4" name="Equation" r:id="rId15" imgW="863280" imgH="203040" progId="Equation.DSMT4">
                  <p:embed/>
                </p:oleObj>
              </mc:Choice>
              <mc:Fallback>
                <p:oleObj name="Equation" r:id="rId15" imgW="863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5259" y="1259956"/>
                        <a:ext cx="1939822" cy="456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660678"/>
              </p:ext>
            </p:extLst>
          </p:nvPr>
        </p:nvGraphicFramePr>
        <p:xfrm>
          <a:off x="5627561" y="3321057"/>
          <a:ext cx="3078439" cy="1066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5" name="Equation" r:id="rId17" imgW="1282680" imgH="444240" progId="Equation.DSMT4">
                  <p:embed/>
                </p:oleObj>
              </mc:Choice>
              <mc:Fallback>
                <p:oleObj name="Equation" r:id="rId17" imgW="1282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27561" y="3321057"/>
                        <a:ext cx="3078439" cy="1066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843561"/>
              </p:ext>
            </p:extLst>
          </p:nvPr>
        </p:nvGraphicFramePr>
        <p:xfrm>
          <a:off x="1267534" y="4450268"/>
          <a:ext cx="2991941" cy="929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6" name="Equation" r:id="rId19" imgW="1307880" imgH="406080" progId="Equation.DSMT4">
                  <p:embed/>
                </p:oleObj>
              </mc:Choice>
              <mc:Fallback>
                <p:oleObj name="Equation" r:id="rId19" imgW="1307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67534" y="4450268"/>
                        <a:ext cx="2991941" cy="929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13670"/>
              </p:ext>
            </p:extLst>
          </p:nvPr>
        </p:nvGraphicFramePr>
        <p:xfrm>
          <a:off x="4230065" y="4315637"/>
          <a:ext cx="3056930" cy="119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7" name="Equation" r:id="rId21" imgW="1295280" imgH="507960" progId="Equation.DSMT4">
                  <p:embed/>
                </p:oleObj>
              </mc:Choice>
              <mc:Fallback>
                <p:oleObj name="Equation" r:id="rId21" imgW="12952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30065" y="4315637"/>
                        <a:ext cx="3056930" cy="1198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727201"/>
              </p:ext>
            </p:extLst>
          </p:nvPr>
        </p:nvGraphicFramePr>
        <p:xfrm>
          <a:off x="7286995" y="4503094"/>
          <a:ext cx="1544781" cy="82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8" name="Equation" r:id="rId23" imgW="761760" imgH="406080" progId="Equation.DSMT4">
                  <p:embed/>
                </p:oleObj>
              </mc:Choice>
              <mc:Fallback>
                <p:oleObj name="Equation" r:id="rId23" imgW="761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86995" y="4503094"/>
                        <a:ext cx="1544781" cy="823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7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51380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393859"/>
              </p:ext>
            </p:extLst>
          </p:nvPr>
        </p:nvGraphicFramePr>
        <p:xfrm>
          <a:off x="1384967" y="350488"/>
          <a:ext cx="848518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89" name="Equation" r:id="rId3" imgW="3644640" imgH="355320" progId="Equation.DSMT4">
                  <p:embed/>
                </p:oleObj>
              </mc:Choice>
              <mc:Fallback>
                <p:oleObj name="Equation" r:id="rId3" imgW="36446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4967" y="350488"/>
                        <a:ext cx="8485187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01543"/>
              </p:ext>
            </p:extLst>
          </p:nvPr>
        </p:nvGraphicFramePr>
        <p:xfrm>
          <a:off x="1142357" y="937211"/>
          <a:ext cx="35734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0" name="Equation" r:id="rId5" imgW="1612800" imgH="457200" progId="Equation.DSMT4">
                  <p:embed/>
                </p:oleObj>
              </mc:Choice>
              <mc:Fallback>
                <p:oleObj name="Equation" r:id="rId5" imgW="16128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357" y="937211"/>
                        <a:ext cx="3573462" cy="101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34468" y="1179209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年高数二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0427" y="194421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030920"/>
              </p:ext>
            </p:extLst>
          </p:nvPr>
        </p:nvGraphicFramePr>
        <p:xfrm>
          <a:off x="1357032" y="1966556"/>
          <a:ext cx="3971469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1" name="Equation" r:id="rId7" imgW="1676160" imgH="215640" progId="Equation.DSMT4">
                  <p:embed/>
                </p:oleObj>
              </mc:Choice>
              <mc:Fallback>
                <p:oleObj name="Equation" r:id="rId7" imgW="1676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7032" y="1966556"/>
                        <a:ext cx="3971469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91956"/>
              </p:ext>
            </p:extLst>
          </p:nvPr>
        </p:nvGraphicFramePr>
        <p:xfrm>
          <a:off x="5328501" y="1972305"/>
          <a:ext cx="2437038" cy="51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2" name="Equation" r:id="rId9" imgW="1028520" imgH="215640" progId="Equation.DSMT4">
                  <p:embed/>
                </p:oleObj>
              </mc:Choice>
              <mc:Fallback>
                <p:oleObj name="Equation" r:id="rId9" imgW="1028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8501" y="1972305"/>
                        <a:ext cx="2437038" cy="511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423093"/>
              </p:ext>
            </p:extLst>
          </p:nvPr>
        </p:nvGraphicFramePr>
        <p:xfrm>
          <a:off x="965457" y="2730432"/>
          <a:ext cx="9689709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3" name="Equation" r:id="rId11" imgW="4495680" imgH="444240" progId="Equation.DSMT4">
                  <p:embed/>
                </p:oleObj>
              </mc:Choice>
              <mc:Fallback>
                <p:oleObj name="Equation" r:id="rId11" imgW="4495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5457" y="2730432"/>
                        <a:ext cx="9689709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693273"/>
              </p:ext>
            </p:extLst>
          </p:nvPr>
        </p:nvGraphicFramePr>
        <p:xfrm>
          <a:off x="894331" y="3714081"/>
          <a:ext cx="4650834" cy="99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4" name="Equation" r:id="rId13" imgW="2082600" imgH="444240" progId="Equation.DSMT4">
                  <p:embed/>
                </p:oleObj>
              </mc:Choice>
              <mc:Fallback>
                <p:oleObj name="Equation" r:id="rId13" imgW="20826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4331" y="3714081"/>
                        <a:ext cx="4650834" cy="994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122143"/>
              </p:ext>
            </p:extLst>
          </p:nvPr>
        </p:nvGraphicFramePr>
        <p:xfrm>
          <a:off x="5545165" y="3707531"/>
          <a:ext cx="4274263" cy="903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5" name="Equation" r:id="rId15" imgW="1803240" imgH="380880" progId="Equation.DSMT4">
                  <p:embed/>
                </p:oleObj>
              </mc:Choice>
              <mc:Fallback>
                <p:oleObj name="Equation" r:id="rId15" imgW="1803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45165" y="3707531"/>
                        <a:ext cx="4274263" cy="9031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354361"/>
              </p:ext>
            </p:extLst>
          </p:nvPr>
        </p:nvGraphicFramePr>
        <p:xfrm>
          <a:off x="9850316" y="4035583"/>
          <a:ext cx="1314989" cy="41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6" name="Equation" r:id="rId17" imgW="596880" imgH="177480" progId="Equation.DSMT4">
                  <p:embed/>
                </p:oleObj>
              </mc:Choice>
              <mc:Fallback>
                <p:oleObj name="Equation" r:id="rId17" imgW="596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850316" y="4035583"/>
                        <a:ext cx="1314989" cy="414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9603469" y="273350"/>
            <a:ext cx="2379663" cy="2408238"/>
            <a:chOff x="3618" y="1532"/>
            <a:chExt cx="1499" cy="1517"/>
          </a:xfrm>
        </p:grpSpPr>
        <p:sp>
          <p:nvSpPr>
            <p:cNvPr id="17" name="Oval 39" descr="宽下对角线"/>
            <p:cNvSpPr>
              <a:spLocks noChangeArrowheads="1"/>
            </p:cNvSpPr>
            <p:nvPr/>
          </p:nvSpPr>
          <p:spPr bwMode="auto">
            <a:xfrm>
              <a:off x="3723" y="1950"/>
              <a:ext cx="943" cy="9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3618" y="2432"/>
              <a:ext cx="142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flipV="1">
              <a:off x="4195" y="1661"/>
              <a:ext cx="0" cy="13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42"/>
            <p:cNvSpPr txBox="1">
              <a:spLocks noChangeArrowheads="1"/>
            </p:cNvSpPr>
            <p:nvPr/>
          </p:nvSpPr>
          <p:spPr bwMode="auto">
            <a:xfrm>
              <a:off x="4842" y="2355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2" name="Text Box 43"/>
            <p:cNvSpPr txBox="1">
              <a:spLocks noChangeArrowheads="1"/>
            </p:cNvSpPr>
            <p:nvPr/>
          </p:nvSpPr>
          <p:spPr bwMode="auto">
            <a:xfrm>
              <a:off x="4204" y="1532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3923" y="2432"/>
              <a:ext cx="2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</a:rPr>
                <a:t>o</a:t>
              </a: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65346" y="922918"/>
            <a:ext cx="744538" cy="7671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弧形 25"/>
          <p:cNvSpPr/>
          <p:nvPr/>
        </p:nvSpPr>
        <p:spPr>
          <a:xfrm>
            <a:off x="9740683" y="945611"/>
            <a:ext cx="1548023" cy="1532422"/>
          </a:xfrm>
          <a:prstGeom prst="arc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31520" y="470836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解二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692219"/>
              </p:ext>
            </p:extLst>
          </p:nvPr>
        </p:nvGraphicFramePr>
        <p:xfrm>
          <a:off x="1637537" y="4734083"/>
          <a:ext cx="932407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7" name="Equation" r:id="rId19" imgW="4444920" imgH="444240" progId="Equation.DSMT4">
                  <p:embed/>
                </p:oleObj>
              </mc:Choice>
              <mc:Fallback>
                <p:oleObj name="Equation" r:id="rId19" imgW="4444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37537" y="4734083"/>
                        <a:ext cx="9324073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83772"/>
              </p:ext>
            </p:extLst>
          </p:nvPr>
        </p:nvGraphicFramePr>
        <p:xfrm>
          <a:off x="1973137" y="5780564"/>
          <a:ext cx="1911901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8" name="Equation" r:id="rId21" imgW="761760" imgH="177480" progId="Equation.DSMT4">
                  <p:embed/>
                </p:oleObj>
              </mc:Choice>
              <mc:Fallback>
                <p:oleObj name="Equation" r:id="rId21" imgW="7617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73137" y="5780564"/>
                        <a:ext cx="1911901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 animBg="1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155901"/>
              </p:ext>
            </p:extLst>
          </p:nvPr>
        </p:nvGraphicFramePr>
        <p:xfrm>
          <a:off x="1309023" y="590612"/>
          <a:ext cx="6654800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1" name="Equation" r:id="rId3" imgW="3340080" imgH="457200" progId="Equation.DSMT4">
                  <p:embed/>
                </p:oleObj>
              </mc:Choice>
              <mc:Fallback>
                <p:oleObj name="Equation" r:id="rId3" imgW="3340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023" y="590612"/>
                        <a:ext cx="6654800" cy="1065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58387"/>
              </p:ext>
            </p:extLst>
          </p:nvPr>
        </p:nvGraphicFramePr>
        <p:xfrm>
          <a:off x="7957123" y="631033"/>
          <a:ext cx="33909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2" name="Equation" r:id="rId5" imgW="1701720" imgH="444240" progId="Equation.DSMT4">
                  <p:embed/>
                </p:oleObj>
              </mc:Choice>
              <mc:Fallback>
                <p:oleObj name="Equation" r:id="rId5" imgW="1701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57123" y="631033"/>
                        <a:ext cx="3390900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598340"/>
              </p:ext>
            </p:extLst>
          </p:nvPr>
        </p:nvGraphicFramePr>
        <p:xfrm>
          <a:off x="1231644" y="1595136"/>
          <a:ext cx="7618413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3" name="Equation" r:id="rId7" imgW="3822480" imgH="469800" progId="Equation.DSMT4">
                  <p:embed/>
                </p:oleObj>
              </mc:Choice>
              <mc:Fallback>
                <p:oleObj name="Equation" r:id="rId7" imgW="38224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1644" y="1595136"/>
                        <a:ext cx="7618413" cy="1093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877468"/>
              </p:ext>
            </p:extLst>
          </p:nvPr>
        </p:nvGraphicFramePr>
        <p:xfrm>
          <a:off x="1171224" y="2450162"/>
          <a:ext cx="6707187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4" name="Equation" r:id="rId9" imgW="3111480" imgH="533160" progId="Equation.DSMT4">
                  <p:embed/>
                </p:oleObj>
              </mc:Choice>
              <mc:Fallback>
                <p:oleObj name="Equation" r:id="rId9" imgW="311148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71224" y="2450162"/>
                        <a:ext cx="6707187" cy="122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041448"/>
              </p:ext>
            </p:extLst>
          </p:nvPr>
        </p:nvGraphicFramePr>
        <p:xfrm>
          <a:off x="1171224" y="3608429"/>
          <a:ext cx="40513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5" name="Equation" r:id="rId11" imgW="2070000" imgH="444240" progId="Equation.DSMT4">
                  <p:embed/>
                </p:oleObj>
              </mc:Choice>
              <mc:Fallback>
                <p:oleObj name="Equation" r:id="rId11" imgW="2070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71224" y="3608429"/>
                        <a:ext cx="4051300" cy="102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66951"/>
              </p:ext>
            </p:extLst>
          </p:nvPr>
        </p:nvGraphicFramePr>
        <p:xfrm>
          <a:off x="5300420" y="3608429"/>
          <a:ext cx="467829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6" name="Equation" r:id="rId13" imgW="2412720" imgH="431640" progId="Equation.DSMT4">
                  <p:embed/>
                </p:oleObj>
              </mc:Choice>
              <mc:Fallback>
                <p:oleObj name="Equation" r:id="rId13" imgW="2412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00420" y="3608429"/>
                        <a:ext cx="4678295" cy="99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654440"/>
              </p:ext>
            </p:extLst>
          </p:nvPr>
        </p:nvGraphicFramePr>
        <p:xfrm>
          <a:off x="1309023" y="4491074"/>
          <a:ext cx="640238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7" name="Equation" r:id="rId15" imgW="3301920" imgH="444240" progId="Equation.DSMT4">
                  <p:embed/>
                </p:oleObj>
              </mc:Choice>
              <mc:Fallback>
                <p:oleObj name="Equation" r:id="rId15" imgW="3301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09023" y="4491074"/>
                        <a:ext cx="6402388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025413"/>
              </p:ext>
            </p:extLst>
          </p:nvPr>
        </p:nvGraphicFramePr>
        <p:xfrm>
          <a:off x="7561672" y="4483924"/>
          <a:ext cx="3005138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8" name="Equation" r:id="rId17" imgW="1549080" imgH="609480" progId="Equation.DSMT4">
                  <p:embed/>
                </p:oleObj>
              </mc:Choice>
              <mc:Fallback>
                <p:oleObj name="Equation" r:id="rId17" imgW="15490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61672" y="4483924"/>
                        <a:ext cx="3005138" cy="140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606914"/>
              </p:ext>
            </p:extLst>
          </p:nvPr>
        </p:nvGraphicFramePr>
        <p:xfrm>
          <a:off x="1309023" y="5342921"/>
          <a:ext cx="39655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9" name="Equation" r:id="rId19" imgW="2044440" imgH="533160" progId="Equation.DSMT4">
                  <p:embed/>
                </p:oleObj>
              </mc:Choice>
              <mc:Fallback>
                <p:oleObj name="Equation" r:id="rId19" imgW="20444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09023" y="5342921"/>
                        <a:ext cx="3965575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333233"/>
              </p:ext>
            </p:extLst>
          </p:nvPr>
        </p:nvGraphicFramePr>
        <p:xfrm>
          <a:off x="5792511" y="5518986"/>
          <a:ext cx="36941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30" name="Equation" r:id="rId21" imgW="1854000" imgH="406080" progId="Equation.DSMT4">
                  <p:embed/>
                </p:oleObj>
              </mc:Choice>
              <mc:Fallback>
                <p:oleObj name="Equation" r:id="rId21" imgW="1854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92511" y="5518986"/>
                        <a:ext cx="3694112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03006" y="86160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解三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1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AutoShape 2"/>
          <p:cNvSpPr>
            <a:spLocks noChangeArrowheads="1"/>
          </p:cNvSpPr>
          <p:nvPr/>
        </p:nvSpPr>
        <p:spPr bwMode="auto">
          <a:xfrm>
            <a:off x="2495550" y="1770064"/>
            <a:ext cx="7272338" cy="3417887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548063" y="660400"/>
            <a:ext cx="5167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zh-CN" sz="3200" b="1" dirty="0">
                <a:solidFill>
                  <a:srgbClr val="FF0000"/>
                </a:solidFill>
                <a:latin typeface="+mn-ea"/>
                <a:ea typeface="+mn-ea"/>
              </a:rPr>
              <a:t>二重积分的计算规律</a:t>
            </a:r>
            <a:r>
              <a:rPr lang="en-US" altLang="zh-CN" sz="32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(3)</a:t>
            </a:r>
            <a:endParaRPr lang="zh-CN" altLang="en-US" sz="3200" b="1" dirty="0">
              <a:solidFill>
                <a:srgbClr val="FF33CC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905125" y="2325689"/>
            <a:ext cx="4846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如被积函数为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9703" name="对象 1"/>
          <p:cNvGraphicFramePr>
            <a:graphicFrameLocks noChangeAspect="1"/>
          </p:cNvGraphicFramePr>
          <p:nvPr/>
        </p:nvGraphicFramePr>
        <p:xfrm>
          <a:off x="5664201" y="2328863"/>
          <a:ext cx="1730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4" name="Equation" r:id="rId4" imgW="761669" imgH="228501" progId="Equation.DSMT4">
                  <p:embed/>
                </p:oleObj>
              </mc:Choice>
              <mc:Fallback>
                <p:oleObj name="Equation" r:id="rId4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1" y="2328863"/>
                        <a:ext cx="17303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2"/>
          <p:cNvGraphicFramePr>
            <a:graphicFrameLocks noChangeAspect="1"/>
          </p:cNvGraphicFramePr>
          <p:nvPr/>
        </p:nvGraphicFramePr>
        <p:xfrm>
          <a:off x="7394576" y="2338389"/>
          <a:ext cx="17446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5" name="Equation" r:id="rId6" imgW="761669" imgH="228501" progId="Equation.DSMT4">
                  <p:embed/>
                </p:oleObj>
              </mc:Choice>
              <mc:Fallback>
                <p:oleObj name="Equation" r:id="rId6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76" y="2338389"/>
                        <a:ext cx="17446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对象 3"/>
          <p:cNvGraphicFramePr>
            <a:graphicFrameLocks noChangeAspect="1"/>
          </p:cNvGraphicFramePr>
          <p:nvPr/>
        </p:nvGraphicFramePr>
        <p:xfrm>
          <a:off x="3216276" y="2889250"/>
          <a:ext cx="10064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6" name="Equation" r:id="rId8" imgW="431613" imgH="406224" progId="Equation.DSMT4">
                  <p:embed/>
                </p:oleObj>
              </mc:Choice>
              <mc:Fallback>
                <p:oleObj name="Equation" r:id="rId8" imgW="431613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2889250"/>
                        <a:ext cx="10064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对象 4"/>
          <p:cNvGraphicFramePr>
            <a:graphicFrameLocks noChangeAspect="1"/>
          </p:cNvGraphicFramePr>
          <p:nvPr/>
        </p:nvGraphicFramePr>
        <p:xfrm>
          <a:off x="4352925" y="2887664"/>
          <a:ext cx="203835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7" name="Equation" r:id="rId10" imgW="863225" imgH="406224" progId="Equation.DSMT4">
                  <p:embed/>
                </p:oleObj>
              </mc:Choice>
              <mc:Fallback>
                <p:oleObj name="Equation" r:id="rId10" imgW="863225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2887664"/>
                        <a:ext cx="203835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391275" y="3116264"/>
            <a:ext cx="32337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或积分域为圆域、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909888" y="3967164"/>
            <a:ext cx="35417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扇形域、圆环域时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5984875" y="3967164"/>
            <a:ext cx="36718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则一般用极坐标计算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0734" name="文本框 5"/>
          <p:cNvSpPr txBox="1">
            <a:spLocks noChangeArrowheads="1"/>
          </p:cNvSpPr>
          <p:nvPr/>
        </p:nvSpPr>
        <p:spPr bwMode="auto">
          <a:xfrm>
            <a:off x="5326064" y="1265239"/>
            <a:ext cx="11255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极坐标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699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nimBg="1"/>
      <p:bldP spid="13" grpId="0" autoUpdateAnimBg="0"/>
      <p:bldP spid="24" grpId="0" autoUpdateAnimBg="0"/>
      <p:bldP spid="25" grpId="0" autoUpdateAnimBg="0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279650" y="5013325"/>
          <a:ext cx="47879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公式" r:id="rId3" imgW="4813300" imgH="698500" progId="Equation.3">
                  <p:embed/>
                </p:oleObj>
              </mc:Choice>
              <mc:Fallback>
                <p:oleObj name="公式" r:id="rId3" imgW="4813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013325"/>
                        <a:ext cx="47879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229475" y="3733800"/>
            <a:ext cx="331788" cy="230188"/>
            <a:chOff x="3594" y="2352"/>
            <a:chExt cx="209" cy="145"/>
          </a:xfrm>
        </p:grpSpPr>
        <p:sp>
          <p:nvSpPr>
            <p:cNvPr id="10267" name="Freeform 4"/>
            <p:cNvSpPr>
              <a:spLocks/>
            </p:cNvSpPr>
            <p:nvPr/>
          </p:nvSpPr>
          <p:spPr bwMode="auto">
            <a:xfrm>
              <a:off x="3594" y="2352"/>
              <a:ext cx="78" cy="145"/>
            </a:xfrm>
            <a:custGeom>
              <a:avLst/>
              <a:gdLst>
                <a:gd name="T0" fmla="*/ 0 w 48"/>
                <a:gd name="T1" fmla="*/ 0 h 144"/>
                <a:gd name="T2" fmla="*/ 884 w 48"/>
                <a:gd name="T3" fmla="*/ 150 h 144"/>
                <a:gd name="T4" fmla="*/ 0 60000 65536"/>
                <a:gd name="T5" fmla="*/ 0 60000 65536"/>
                <a:gd name="T6" fmla="*/ 0 w 48"/>
                <a:gd name="T7" fmla="*/ 0 h 144"/>
                <a:gd name="T8" fmla="*/ 48 w 48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" h="144">
                  <a:moveTo>
                    <a:pt x="0" y="0"/>
                  </a:moveTo>
                  <a:cubicBezTo>
                    <a:pt x="20" y="52"/>
                    <a:pt x="40" y="104"/>
                    <a:pt x="48" y="144"/>
                  </a:cubicBezTo>
                </a:path>
              </a:pathLst>
            </a:custGeom>
            <a:noFill/>
            <a:ln w="28575" cmpd="sng">
              <a:solidFill>
                <a:srgbClr val="FF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8" name="Object 13"/>
            <p:cNvGraphicFramePr>
              <a:graphicFrameLocks noChangeAspect="1"/>
            </p:cNvGraphicFramePr>
            <p:nvPr/>
          </p:nvGraphicFramePr>
          <p:xfrm>
            <a:off x="3687" y="2352"/>
            <a:ext cx="116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3" name="公式" r:id="rId5" imgW="279279" imgH="253890" progId="Equation.3">
                    <p:embed/>
                  </p:oleObj>
                </mc:Choice>
                <mc:Fallback>
                  <p:oleObj name="公式" r:id="rId5" imgW="279279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7" y="2352"/>
                          <a:ext cx="116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888163" y="3500439"/>
            <a:ext cx="315912" cy="458787"/>
            <a:chOff x="3377" y="2208"/>
            <a:chExt cx="199" cy="289"/>
          </a:xfrm>
        </p:grpSpPr>
        <p:sp>
          <p:nvSpPr>
            <p:cNvPr id="10265" name="Freeform 7"/>
            <p:cNvSpPr>
              <a:spLocks/>
            </p:cNvSpPr>
            <p:nvPr/>
          </p:nvSpPr>
          <p:spPr bwMode="auto">
            <a:xfrm>
              <a:off x="3377" y="2319"/>
              <a:ext cx="94" cy="178"/>
            </a:xfrm>
            <a:custGeom>
              <a:avLst/>
              <a:gdLst>
                <a:gd name="T0" fmla="*/ 0 w 168"/>
                <a:gd name="T1" fmla="*/ 0 h 288"/>
                <a:gd name="T2" fmla="*/ 4 w 168"/>
                <a:gd name="T3" fmla="*/ 6 h 288"/>
                <a:gd name="T4" fmla="*/ 4 w 168"/>
                <a:gd name="T5" fmla="*/ 16 h 288"/>
                <a:gd name="T6" fmla="*/ 0 60000 65536"/>
                <a:gd name="T7" fmla="*/ 0 60000 65536"/>
                <a:gd name="T8" fmla="*/ 0 60000 65536"/>
                <a:gd name="T9" fmla="*/ 0 w 168"/>
                <a:gd name="T10" fmla="*/ 0 h 288"/>
                <a:gd name="T11" fmla="*/ 168 w 16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288">
                  <a:moveTo>
                    <a:pt x="0" y="0"/>
                  </a:moveTo>
                  <a:cubicBezTo>
                    <a:pt x="60" y="24"/>
                    <a:pt x="120" y="48"/>
                    <a:pt x="144" y="96"/>
                  </a:cubicBezTo>
                  <a:cubicBezTo>
                    <a:pt x="168" y="144"/>
                    <a:pt x="144" y="256"/>
                    <a:pt x="144" y="288"/>
                  </a:cubicBezTo>
                </a:path>
              </a:pathLst>
            </a:custGeom>
            <a:noFill/>
            <a:ln w="28575" cmpd="sng">
              <a:solidFill>
                <a:srgbClr val="FF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6" name="Object 12"/>
            <p:cNvGraphicFramePr>
              <a:graphicFrameLocks noChangeAspect="1"/>
            </p:cNvGraphicFramePr>
            <p:nvPr/>
          </p:nvGraphicFramePr>
          <p:xfrm>
            <a:off x="3473" y="2208"/>
            <a:ext cx="10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4" name="公式" r:id="rId7" imgW="241195" imgH="406224" progId="Equation.3">
                    <p:embed/>
                  </p:oleObj>
                </mc:Choice>
                <mc:Fallback>
                  <p:oleObj name="公式" r:id="rId7" imgW="241195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3" y="2208"/>
                          <a:ext cx="10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470650" y="2263776"/>
            <a:ext cx="3581400" cy="2022475"/>
            <a:chOff x="3116" y="1426"/>
            <a:chExt cx="2256" cy="1274"/>
          </a:xfrm>
        </p:grpSpPr>
        <p:graphicFrame>
          <p:nvGraphicFramePr>
            <p:cNvPr id="10258" name="Object 8"/>
            <p:cNvGraphicFramePr>
              <a:graphicFrameLocks noChangeAspect="1"/>
            </p:cNvGraphicFramePr>
            <p:nvPr/>
          </p:nvGraphicFramePr>
          <p:xfrm>
            <a:off x="3635" y="1426"/>
            <a:ext cx="1019" cy="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5" name="BMP 图象" r:id="rId9" imgW="1685714" imgH="1352381" progId="Paint.Picture">
                    <p:embed/>
                  </p:oleObj>
                </mc:Choice>
                <mc:Fallback>
                  <p:oleObj name="BMP 图象" r:id="rId9" imgW="1685714" imgH="135238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" y="1426"/>
                          <a:ext cx="1019" cy="8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Line 11"/>
            <p:cNvSpPr>
              <a:spLocks noChangeShapeType="1"/>
            </p:cNvSpPr>
            <p:nvPr/>
          </p:nvSpPr>
          <p:spPr bwMode="auto">
            <a:xfrm>
              <a:off x="3220" y="2509"/>
              <a:ext cx="2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12"/>
            <p:cNvSpPr>
              <a:spLocks noChangeShapeType="1"/>
            </p:cNvSpPr>
            <p:nvPr/>
          </p:nvSpPr>
          <p:spPr bwMode="auto">
            <a:xfrm flipH="1">
              <a:off x="3225" y="1503"/>
              <a:ext cx="797" cy="10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13"/>
            <p:cNvSpPr>
              <a:spLocks noChangeShapeType="1"/>
            </p:cNvSpPr>
            <p:nvPr/>
          </p:nvSpPr>
          <p:spPr bwMode="auto">
            <a:xfrm flipH="1">
              <a:off x="3214" y="2135"/>
              <a:ext cx="915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2" name="Object 9"/>
            <p:cNvGraphicFramePr>
              <a:graphicFrameLocks noChangeAspect="1"/>
            </p:cNvGraphicFramePr>
            <p:nvPr/>
          </p:nvGraphicFramePr>
          <p:xfrm>
            <a:off x="5218" y="2531"/>
            <a:ext cx="146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6" name="公式" r:id="rId11" imgW="190417" imgH="203112" progId="Equation.3">
                    <p:embed/>
                  </p:oleObj>
                </mc:Choice>
                <mc:Fallback>
                  <p:oleObj name="公式" r:id="rId11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8" y="2531"/>
                          <a:ext cx="146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Object 10"/>
            <p:cNvGraphicFramePr>
              <a:graphicFrameLocks noChangeAspect="1"/>
            </p:cNvGraphicFramePr>
            <p:nvPr/>
          </p:nvGraphicFramePr>
          <p:xfrm>
            <a:off x="4049" y="1817"/>
            <a:ext cx="164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7" name="公式" r:id="rId13" imgW="215713" imgH="203024" progId="Equation.3">
                    <p:embed/>
                  </p:oleObj>
                </mc:Choice>
                <mc:Fallback>
                  <p:oleObj name="公式" r:id="rId13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1817"/>
                          <a:ext cx="164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11"/>
            <p:cNvGraphicFramePr>
              <a:graphicFrameLocks noChangeAspect="1"/>
            </p:cNvGraphicFramePr>
            <p:nvPr/>
          </p:nvGraphicFramePr>
          <p:xfrm>
            <a:off x="3116" y="2497"/>
            <a:ext cx="116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8" name="公式" r:id="rId15" imgW="152268" imgH="164957" progId="Equation.3">
                    <p:embed/>
                  </p:oleObj>
                </mc:Choice>
                <mc:Fallback>
                  <p:oleObj name="公式" r:id="rId15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2497"/>
                          <a:ext cx="116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97647" y="2041526"/>
            <a:ext cx="1231901" cy="1136650"/>
            <a:chOff x="2923" y="1278"/>
            <a:chExt cx="776" cy="716"/>
          </a:xfrm>
        </p:grpSpPr>
        <p:graphicFrame>
          <p:nvGraphicFramePr>
            <p:cNvPr id="1025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2674021"/>
                </p:ext>
              </p:extLst>
            </p:nvPr>
          </p:nvGraphicFramePr>
          <p:xfrm>
            <a:off x="2923" y="1278"/>
            <a:ext cx="66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9" name="Equation" r:id="rId17" imgW="609480" imgH="228600" progId="Equation.DSMT4">
                    <p:embed/>
                  </p:oleObj>
                </mc:Choice>
                <mc:Fallback>
                  <p:oleObj name="Equation" r:id="rId17" imgW="609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3" y="1278"/>
                          <a:ext cx="66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7" name="Line 19"/>
            <p:cNvSpPr>
              <a:spLocks noChangeShapeType="1"/>
            </p:cNvSpPr>
            <p:nvPr/>
          </p:nvSpPr>
          <p:spPr bwMode="auto">
            <a:xfrm>
              <a:off x="3360" y="1488"/>
              <a:ext cx="339" cy="50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343902" y="2122491"/>
            <a:ext cx="1951038" cy="433388"/>
            <a:chOff x="4296" y="1337"/>
            <a:chExt cx="1229" cy="273"/>
          </a:xfrm>
        </p:grpSpPr>
        <p:graphicFrame>
          <p:nvGraphicFramePr>
            <p:cNvPr id="1025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0557627"/>
                </p:ext>
              </p:extLst>
            </p:nvPr>
          </p:nvGraphicFramePr>
          <p:xfrm>
            <a:off x="4850" y="1337"/>
            <a:ext cx="67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0" name="Equation" r:id="rId19" imgW="622080" imgH="228600" progId="Equation.DSMT4">
                    <p:embed/>
                  </p:oleObj>
                </mc:Choice>
                <mc:Fallback>
                  <p:oleObj name="Equation" r:id="rId19" imgW="622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0" y="1337"/>
                          <a:ext cx="67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Line 22"/>
            <p:cNvSpPr>
              <a:spLocks noChangeShapeType="1"/>
            </p:cNvSpPr>
            <p:nvPr/>
          </p:nvSpPr>
          <p:spPr bwMode="auto">
            <a:xfrm flipV="1">
              <a:off x="4296" y="1462"/>
              <a:ext cx="565" cy="14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43" name="Object 3"/>
          <p:cNvGraphicFramePr>
            <a:graphicFrameLocks noChangeAspect="1"/>
          </p:cNvGraphicFramePr>
          <p:nvPr/>
        </p:nvGraphicFramePr>
        <p:xfrm>
          <a:off x="2614613" y="4243388"/>
          <a:ext cx="394176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公式" r:id="rId21" imgW="3949700" imgH="787400" progId="Equation.3">
                  <p:embed/>
                </p:oleObj>
              </mc:Choice>
              <mc:Fallback>
                <p:oleObj name="公式" r:id="rId21" imgW="3949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4243388"/>
                        <a:ext cx="3941762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24"/>
          <p:cNvSpPr txBox="1">
            <a:spLocks noChangeArrowheads="1"/>
          </p:cNvSpPr>
          <p:nvPr/>
        </p:nvSpPr>
        <p:spPr bwMode="auto">
          <a:xfrm>
            <a:off x="2514601" y="914400"/>
            <a:ext cx="75104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二重积分化为二次积分的公式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2547939" y="1828801"/>
            <a:ext cx="285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区域特征如图</a:t>
            </a:r>
          </a:p>
        </p:txBody>
      </p:sp>
      <p:graphicFrame>
        <p:nvGraphicFramePr>
          <p:cNvPr id="5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248206"/>
              </p:ext>
            </p:extLst>
          </p:nvPr>
        </p:nvGraphicFramePr>
        <p:xfrm>
          <a:off x="3130196" y="2574926"/>
          <a:ext cx="204599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Equation" r:id="rId24" imgW="698400" imgH="203040" progId="Equation.DSMT4">
                  <p:embed/>
                </p:oleObj>
              </mc:Choice>
              <mc:Fallback>
                <p:oleObj name="Equation" r:id="rId24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196" y="2574926"/>
                        <a:ext cx="204599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366411"/>
              </p:ext>
            </p:extLst>
          </p:nvPr>
        </p:nvGraphicFramePr>
        <p:xfrm>
          <a:off x="2823102" y="3352946"/>
          <a:ext cx="3145899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公式" r:id="rId26" imgW="2603500" imgH="419100" progId="Equation.3">
                  <p:embed/>
                </p:oleObj>
              </mc:Choice>
              <mc:Fallback>
                <p:oleObj name="公式" r:id="rId26" imgW="2603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102" y="3352946"/>
                        <a:ext cx="3145899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AutoShape 48"/>
          <p:cNvSpPr>
            <a:spLocks noChangeArrowheads="1"/>
          </p:cNvSpPr>
          <p:nvPr/>
        </p:nvSpPr>
        <p:spPr bwMode="auto">
          <a:xfrm>
            <a:off x="7104063" y="4941888"/>
            <a:ext cx="3048000" cy="685800"/>
          </a:xfrm>
          <a:prstGeom prst="wedgeRectCallout">
            <a:avLst>
              <a:gd name="adj1" fmla="val -65315"/>
              <a:gd name="adj2" fmla="val -182176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Blip>
                <a:blip r:embed="rId2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极点在积分区域外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1077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5" grpId="0" autoUpdateAnimBg="0"/>
      <p:bldP spid="102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73764" y="1973263"/>
            <a:ext cx="3159125" cy="2093912"/>
            <a:chOff x="2803" y="1243"/>
            <a:chExt cx="1990" cy="1319"/>
          </a:xfrm>
        </p:grpSpPr>
        <p:graphicFrame>
          <p:nvGraphicFramePr>
            <p:cNvPr id="12307" name="Object 9"/>
            <p:cNvGraphicFramePr>
              <a:graphicFrameLocks noChangeAspect="1"/>
            </p:cNvGraphicFramePr>
            <p:nvPr/>
          </p:nvGraphicFramePr>
          <p:xfrm>
            <a:off x="2892" y="1243"/>
            <a:ext cx="1248" cy="1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1" name="BMP 图象" r:id="rId3" imgW="1267002" imgH="1162212" progId="Paint.Picture">
                    <p:embed/>
                  </p:oleObj>
                </mc:Choice>
                <mc:Fallback>
                  <p:oleObj name="BMP 图象" r:id="rId3" imgW="1267002" imgH="116221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1243"/>
                          <a:ext cx="1248" cy="1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8" name="Line 4"/>
            <p:cNvSpPr>
              <a:spLocks noChangeShapeType="1"/>
            </p:cNvSpPr>
            <p:nvPr/>
          </p:nvSpPr>
          <p:spPr bwMode="auto">
            <a:xfrm>
              <a:off x="2881" y="2377"/>
              <a:ext cx="1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9" name="Object 10"/>
            <p:cNvGraphicFramePr>
              <a:graphicFrameLocks noChangeAspect="1"/>
            </p:cNvGraphicFramePr>
            <p:nvPr/>
          </p:nvGraphicFramePr>
          <p:xfrm>
            <a:off x="4608" y="2395"/>
            <a:ext cx="18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2" name="公式" r:id="rId5" imgW="190417" imgH="203112" progId="Equation.3">
                    <p:embed/>
                  </p:oleObj>
                </mc:Choice>
                <mc:Fallback>
                  <p:oleObj name="公式" r:id="rId5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395"/>
                          <a:ext cx="18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0" name="Object 11"/>
            <p:cNvGraphicFramePr>
              <a:graphicFrameLocks noChangeAspect="1"/>
            </p:cNvGraphicFramePr>
            <p:nvPr/>
          </p:nvGraphicFramePr>
          <p:xfrm>
            <a:off x="2803" y="2382"/>
            <a:ext cx="14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3" name="公式" r:id="rId7" imgW="152268" imgH="164957" progId="Equation.3">
                    <p:embed/>
                  </p:oleObj>
                </mc:Choice>
                <mc:Fallback>
                  <p:oleObj name="公式" r:id="rId7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3" y="2382"/>
                          <a:ext cx="14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1" name="Object 12"/>
            <p:cNvGraphicFramePr>
              <a:graphicFrameLocks noChangeAspect="1"/>
            </p:cNvGraphicFramePr>
            <p:nvPr/>
          </p:nvGraphicFramePr>
          <p:xfrm>
            <a:off x="3744" y="1584"/>
            <a:ext cx="20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4" name="公式" r:id="rId9" imgW="215713" imgH="203024" progId="Equation.3">
                    <p:embed/>
                  </p:oleObj>
                </mc:Choice>
                <mc:Fallback>
                  <p:oleObj name="公式" r:id="rId9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584"/>
                          <a:ext cx="20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8096252" y="1837605"/>
            <a:ext cx="1743075" cy="588963"/>
            <a:chOff x="4104" y="1165"/>
            <a:chExt cx="1098" cy="371"/>
          </a:xfrm>
        </p:grpSpPr>
        <p:graphicFrame>
          <p:nvGraphicFramePr>
            <p:cNvPr id="1230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9819078"/>
                </p:ext>
              </p:extLst>
            </p:nvPr>
          </p:nvGraphicFramePr>
          <p:xfrm>
            <a:off x="4423" y="1165"/>
            <a:ext cx="77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5" name="Equation" r:id="rId11" imgW="571320" imgH="203040" progId="Equation.DSMT4">
                    <p:embed/>
                  </p:oleObj>
                </mc:Choice>
                <mc:Fallback>
                  <p:oleObj name="Equation" r:id="rId11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1165"/>
                          <a:ext cx="77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Line 10"/>
            <p:cNvSpPr>
              <a:spLocks noChangeShapeType="1"/>
            </p:cNvSpPr>
            <p:nvPr/>
          </p:nvSpPr>
          <p:spPr bwMode="auto">
            <a:xfrm flipV="1">
              <a:off x="4104" y="1419"/>
              <a:ext cx="615" cy="11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179" name="Object 2"/>
          <p:cNvGraphicFramePr>
            <a:graphicFrameLocks noChangeAspect="1"/>
          </p:cNvGraphicFramePr>
          <p:nvPr/>
        </p:nvGraphicFramePr>
        <p:xfrm>
          <a:off x="2809875" y="5176838"/>
          <a:ext cx="51196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" name="公式" r:id="rId13" imgW="4813300" imgH="698500" progId="Equation.3">
                  <p:embed/>
                </p:oleObj>
              </mc:Choice>
              <mc:Fallback>
                <p:oleObj name="公式" r:id="rId13" imgW="4813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5176838"/>
                        <a:ext cx="51196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12"/>
          <p:cNvSpPr txBox="1">
            <a:spLocks noChangeArrowheads="1"/>
          </p:cNvSpPr>
          <p:nvPr/>
        </p:nvSpPr>
        <p:spPr bwMode="auto">
          <a:xfrm>
            <a:off x="2547938" y="838200"/>
            <a:ext cx="7510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二重积分化为二次积分的公式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(2)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547939" y="1828801"/>
            <a:ext cx="285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区域特征如图</a:t>
            </a:r>
          </a:p>
        </p:txBody>
      </p:sp>
      <p:graphicFrame>
        <p:nvGraphicFramePr>
          <p:cNvPr id="71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904755"/>
              </p:ext>
            </p:extLst>
          </p:nvPr>
        </p:nvGraphicFramePr>
        <p:xfrm>
          <a:off x="3116984" y="2759077"/>
          <a:ext cx="1676689" cy="48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" name="Equation" r:id="rId16" imgW="698400" imgH="203040" progId="Equation.DSMT4">
                  <p:embed/>
                </p:oleObj>
              </mc:Choice>
              <mc:Fallback>
                <p:oleObj name="Equation" r:id="rId16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984" y="2759077"/>
                        <a:ext cx="1676689" cy="483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4"/>
          <p:cNvGraphicFramePr>
            <a:graphicFrameLocks noChangeAspect="1"/>
          </p:cNvGraphicFramePr>
          <p:nvPr/>
        </p:nvGraphicFramePr>
        <p:xfrm>
          <a:off x="2987675" y="3403601"/>
          <a:ext cx="1892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" name="公式" r:id="rId18" imgW="1892300" imgH="393700" progId="Equation.3">
                  <p:embed/>
                </p:oleObj>
              </mc:Choice>
              <mc:Fallback>
                <p:oleObj name="公式" r:id="rId18" imgW="189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403601"/>
                        <a:ext cx="1892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5"/>
          <p:cNvGraphicFramePr>
            <a:graphicFrameLocks noChangeAspect="1"/>
          </p:cNvGraphicFramePr>
          <p:nvPr/>
        </p:nvGraphicFramePr>
        <p:xfrm>
          <a:off x="2563813" y="4267201"/>
          <a:ext cx="394176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" name="公式" r:id="rId20" imgW="3949700" imgH="787400" progId="Equation.3">
                  <p:embed/>
                </p:oleObj>
              </mc:Choice>
              <mc:Fallback>
                <p:oleObj name="公式" r:id="rId20" imgW="3949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267201"/>
                        <a:ext cx="394176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761164" y="3505200"/>
            <a:ext cx="554037" cy="274638"/>
            <a:chOff x="3695" y="2063"/>
            <a:chExt cx="229" cy="113"/>
          </a:xfrm>
        </p:grpSpPr>
        <p:sp>
          <p:nvSpPr>
            <p:cNvPr id="12303" name="Freeform 18"/>
            <p:cNvSpPr>
              <a:spLocks/>
            </p:cNvSpPr>
            <p:nvPr/>
          </p:nvSpPr>
          <p:spPr bwMode="auto">
            <a:xfrm>
              <a:off x="3695" y="2066"/>
              <a:ext cx="22" cy="110"/>
            </a:xfrm>
            <a:custGeom>
              <a:avLst/>
              <a:gdLst>
                <a:gd name="T0" fmla="*/ 0 w 48"/>
                <a:gd name="T1" fmla="*/ 0 h 144"/>
                <a:gd name="T2" fmla="*/ 0 w 48"/>
                <a:gd name="T3" fmla="*/ 28 h 144"/>
                <a:gd name="T4" fmla="*/ 0 60000 65536"/>
                <a:gd name="T5" fmla="*/ 0 60000 65536"/>
                <a:gd name="T6" fmla="*/ 0 w 48"/>
                <a:gd name="T7" fmla="*/ 0 h 144"/>
                <a:gd name="T8" fmla="*/ 48 w 48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8" h="144">
                  <a:moveTo>
                    <a:pt x="0" y="0"/>
                  </a:moveTo>
                  <a:cubicBezTo>
                    <a:pt x="20" y="52"/>
                    <a:pt x="40" y="104"/>
                    <a:pt x="48" y="144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4" name="Object 7"/>
            <p:cNvGraphicFramePr>
              <a:graphicFrameLocks noChangeAspect="1"/>
            </p:cNvGraphicFramePr>
            <p:nvPr/>
          </p:nvGraphicFramePr>
          <p:xfrm>
            <a:off x="3792" y="2063"/>
            <a:ext cx="132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0" name="公式" r:id="rId22" imgW="177492" imgH="164814" progId="Equation.3">
                    <p:embed/>
                  </p:oleObj>
                </mc:Choice>
                <mc:Fallback>
                  <p:oleObj name="公式" r:id="rId22" imgW="177492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063"/>
                          <a:ext cx="132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438900" y="3352800"/>
            <a:ext cx="342900" cy="444500"/>
            <a:chOff x="3262" y="1896"/>
            <a:chExt cx="216" cy="280"/>
          </a:xfrm>
        </p:grpSpPr>
        <p:sp>
          <p:nvSpPr>
            <p:cNvPr id="12301" name="Freeform 21"/>
            <p:cNvSpPr>
              <a:spLocks/>
            </p:cNvSpPr>
            <p:nvPr/>
          </p:nvSpPr>
          <p:spPr bwMode="auto">
            <a:xfrm>
              <a:off x="3262" y="1956"/>
              <a:ext cx="80" cy="220"/>
            </a:xfrm>
            <a:custGeom>
              <a:avLst/>
              <a:gdLst>
                <a:gd name="T0" fmla="*/ 0 w 168"/>
                <a:gd name="T1" fmla="*/ 0 h 288"/>
                <a:gd name="T2" fmla="*/ 2 w 168"/>
                <a:gd name="T3" fmla="*/ 19 h 288"/>
                <a:gd name="T4" fmla="*/ 2 w 168"/>
                <a:gd name="T5" fmla="*/ 57 h 288"/>
                <a:gd name="T6" fmla="*/ 0 60000 65536"/>
                <a:gd name="T7" fmla="*/ 0 60000 65536"/>
                <a:gd name="T8" fmla="*/ 0 60000 65536"/>
                <a:gd name="T9" fmla="*/ 0 w 168"/>
                <a:gd name="T10" fmla="*/ 0 h 288"/>
                <a:gd name="T11" fmla="*/ 168 w 16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288">
                  <a:moveTo>
                    <a:pt x="0" y="0"/>
                  </a:moveTo>
                  <a:cubicBezTo>
                    <a:pt x="60" y="24"/>
                    <a:pt x="120" y="48"/>
                    <a:pt x="144" y="96"/>
                  </a:cubicBezTo>
                  <a:cubicBezTo>
                    <a:pt x="168" y="144"/>
                    <a:pt x="144" y="256"/>
                    <a:pt x="144" y="28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triangle" w="sm" len="sm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2" name="Object 6"/>
            <p:cNvGraphicFramePr>
              <a:graphicFrameLocks noChangeAspect="1"/>
            </p:cNvGraphicFramePr>
            <p:nvPr/>
          </p:nvGraphicFramePr>
          <p:xfrm>
            <a:off x="3329" y="1896"/>
            <a:ext cx="14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1" name="公式" r:id="rId24" imgW="203024" imgH="253780" progId="Equation.3">
                    <p:embed/>
                  </p:oleObj>
                </mc:Choice>
                <mc:Fallback>
                  <p:oleObj name="公式" r:id="rId24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1896"/>
                          <a:ext cx="14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0" name="AutoShape 48"/>
          <p:cNvSpPr>
            <a:spLocks noChangeArrowheads="1"/>
          </p:cNvSpPr>
          <p:nvPr/>
        </p:nvSpPr>
        <p:spPr bwMode="auto">
          <a:xfrm>
            <a:off x="6672263" y="4652963"/>
            <a:ext cx="3744912" cy="685800"/>
          </a:xfrm>
          <a:prstGeom prst="wedgeRectCallout">
            <a:avLst>
              <a:gd name="adj1" fmla="val -65315"/>
              <a:gd name="adj2" fmla="val -182176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极点在积分区域的边界上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576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autoUpdateAnimBg="0"/>
      <p:bldP spid="123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652714" y="3611564"/>
          <a:ext cx="405288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0" name="公式" r:id="rId3" imgW="3949700" imgH="787400" progId="Equation.3">
                  <p:embed/>
                </p:oleObj>
              </mc:Choice>
              <mc:Fallback>
                <p:oleObj name="公式" r:id="rId3" imgW="3949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4" y="3611564"/>
                        <a:ext cx="4052887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654300" y="4381500"/>
          <a:ext cx="52705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1" name="公式" r:id="rId5" imgW="4902200" imgH="698500" progId="Equation.3">
                  <p:embed/>
                </p:oleObj>
              </mc:Choice>
              <mc:Fallback>
                <p:oleObj name="公式" r:id="rId5" imgW="4902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381500"/>
                        <a:ext cx="52705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547938" y="5334001"/>
            <a:ext cx="4462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极坐标系下区域的面积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6400800" y="5314950"/>
          <a:ext cx="21717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2" name="公式" r:id="rId8" imgW="1993900" imgH="812800" progId="Equation.3">
                  <p:embed/>
                </p:oleObj>
              </mc:Choice>
              <mc:Fallback>
                <p:oleObj name="公式" r:id="rId8" imgW="19939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314950"/>
                        <a:ext cx="21717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547938" y="914400"/>
            <a:ext cx="7510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二重积分化为二次积分的公式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547939" y="1828801"/>
            <a:ext cx="2852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区域特征如图</a:t>
            </a:r>
          </a:p>
        </p:txBody>
      </p:sp>
      <p:graphicFrame>
        <p:nvGraphicFramePr>
          <p:cNvPr id="8200" name="Object 5"/>
          <p:cNvGraphicFramePr>
            <a:graphicFrameLocks noChangeAspect="1"/>
          </p:cNvGraphicFramePr>
          <p:nvPr/>
        </p:nvGraphicFramePr>
        <p:xfrm>
          <a:off x="4813300" y="2679701"/>
          <a:ext cx="1892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3" name="公式" r:id="rId10" imgW="1892300" imgH="393700" progId="Equation.3">
                  <p:embed/>
                </p:oleObj>
              </mc:Choice>
              <mc:Fallback>
                <p:oleObj name="公式" r:id="rId10" imgW="1892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2679701"/>
                        <a:ext cx="1892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629400" y="1828801"/>
            <a:ext cx="2965450" cy="1616076"/>
            <a:chOff x="3216" y="1152"/>
            <a:chExt cx="1868" cy="1018"/>
          </a:xfrm>
        </p:grpSpPr>
        <p:sp>
          <p:nvSpPr>
            <p:cNvPr id="13330" name="Freeform 10"/>
            <p:cNvSpPr>
              <a:spLocks/>
            </p:cNvSpPr>
            <p:nvPr/>
          </p:nvSpPr>
          <p:spPr bwMode="auto">
            <a:xfrm rot="2551064">
              <a:off x="3216" y="1152"/>
              <a:ext cx="1052" cy="973"/>
            </a:xfrm>
            <a:custGeom>
              <a:avLst/>
              <a:gdLst>
                <a:gd name="T0" fmla="*/ 542 w 1000"/>
                <a:gd name="T1" fmla="*/ 300 h 736"/>
                <a:gd name="T2" fmla="*/ 1257 w 1000"/>
                <a:gd name="T3" fmla="*/ 813 h 736"/>
                <a:gd name="T4" fmla="*/ 1128 w 1000"/>
                <a:gd name="T5" fmla="*/ 3630 h 736"/>
                <a:gd name="T6" fmla="*/ 86 w 1000"/>
                <a:gd name="T7" fmla="*/ 2606 h 736"/>
                <a:gd name="T8" fmla="*/ 542 w 1000"/>
                <a:gd name="T9" fmla="*/ 300 h 7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0"/>
                <a:gd name="T16" fmla="*/ 0 h 736"/>
                <a:gd name="T17" fmla="*/ 1000 w 1000"/>
                <a:gd name="T18" fmla="*/ 736 h 7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0" h="736">
                  <a:moveTo>
                    <a:pt x="400" y="56"/>
                  </a:moveTo>
                  <a:cubicBezTo>
                    <a:pt x="544" y="0"/>
                    <a:pt x="856" y="48"/>
                    <a:pt x="928" y="152"/>
                  </a:cubicBezTo>
                  <a:cubicBezTo>
                    <a:pt x="1000" y="256"/>
                    <a:pt x="976" y="624"/>
                    <a:pt x="832" y="680"/>
                  </a:cubicBezTo>
                  <a:cubicBezTo>
                    <a:pt x="688" y="736"/>
                    <a:pt x="128" y="592"/>
                    <a:pt x="64" y="488"/>
                  </a:cubicBezTo>
                  <a:cubicBezTo>
                    <a:pt x="0" y="384"/>
                    <a:pt x="256" y="112"/>
                    <a:pt x="400" y="56"/>
                  </a:cubicBezTo>
                  <a:close/>
                </a:path>
              </a:pathLst>
            </a:custGeom>
            <a:solidFill>
              <a:srgbClr val="F7D7F9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Line 11"/>
            <p:cNvSpPr>
              <a:spLocks noChangeShapeType="1"/>
            </p:cNvSpPr>
            <p:nvPr/>
          </p:nvSpPr>
          <p:spPr bwMode="auto">
            <a:xfrm>
              <a:off x="3903" y="1897"/>
              <a:ext cx="10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1752788"/>
                </p:ext>
              </p:extLst>
            </p:nvPr>
          </p:nvGraphicFramePr>
          <p:xfrm>
            <a:off x="3697" y="1384"/>
            <a:ext cx="25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44" name="Equation" r:id="rId12" imgW="164880" imgH="164880" progId="Equation.DSMT4">
                    <p:embed/>
                  </p:oleObj>
                </mc:Choice>
                <mc:Fallback>
                  <p:oleObj name="Equation" r:id="rId12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1384"/>
                          <a:ext cx="25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3" name="Object 10"/>
            <p:cNvGraphicFramePr>
              <a:graphicFrameLocks noChangeAspect="1"/>
            </p:cNvGraphicFramePr>
            <p:nvPr/>
          </p:nvGraphicFramePr>
          <p:xfrm>
            <a:off x="3825" y="1920"/>
            <a:ext cx="95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45" name="公式" r:id="rId14" imgW="241195" imgH="253890" progId="Equation.3">
                    <p:embed/>
                  </p:oleObj>
                </mc:Choice>
                <mc:Fallback>
                  <p:oleObj name="公式" r:id="rId14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5" y="1920"/>
                          <a:ext cx="95" cy="1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9091857"/>
                </p:ext>
              </p:extLst>
            </p:nvPr>
          </p:nvGraphicFramePr>
          <p:xfrm>
            <a:off x="4863" y="1915"/>
            <a:ext cx="22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46" name="Equation" r:id="rId16" imgW="164880" imgH="164880" progId="Equation.DSMT4">
                    <p:embed/>
                  </p:oleObj>
                </mc:Choice>
                <mc:Fallback>
                  <p:oleObj name="Equation" r:id="rId16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3" y="1915"/>
                          <a:ext cx="22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7" name="Arc 15"/>
          <p:cNvSpPr>
            <a:spLocks/>
          </p:cNvSpPr>
          <p:nvPr/>
        </p:nvSpPr>
        <p:spPr bwMode="auto">
          <a:xfrm flipV="1">
            <a:off x="7523164" y="2809875"/>
            <a:ext cx="365125" cy="381000"/>
          </a:xfrm>
          <a:custGeom>
            <a:avLst/>
            <a:gdLst>
              <a:gd name="T0" fmla="*/ 2147483646 w 43200"/>
              <a:gd name="T1" fmla="*/ 2147483646 h 43200"/>
              <a:gd name="T2" fmla="*/ 2147483646 w 43200"/>
              <a:gd name="T3" fmla="*/ 2147483646 h 43200"/>
              <a:gd name="T4" fmla="*/ 2147483646 w 43200"/>
              <a:gd name="T5" fmla="*/ 2147483646 h 43200"/>
              <a:gd name="T6" fmla="*/ 0 60000 65536"/>
              <a:gd name="T7" fmla="*/ 0 60000 65536"/>
              <a:gd name="T8" fmla="*/ 0 60000 65536"/>
              <a:gd name="T9" fmla="*/ 0 w 43200"/>
              <a:gd name="T10" fmla="*/ 0 h 43200"/>
              <a:gd name="T11" fmla="*/ 43200 w 432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3200" fill="none" extrusionOk="0">
                <a:moveTo>
                  <a:pt x="43100" y="19534"/>
                </a:moveTo>
                <a:cubicBezTo>
                  <a:pt x="43166" y="20220"/>
                  <a:pt x="43200" y="2091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214" y="-1"/>
                  <a:pt x="41256" y="7712"/>
                  <a:pt x="42929" y="18194"/>
                </a:cubicBezTo>
              </a:path>
              <a:path w="43200" h="43200" stroke="0" extrusionOk="0">
                <a:moveTo>
                  <a:pt x="43100" y="19534"/>
                </a:moveTo>
                <a:cubicBezTo>
                  <a:pt x="43166" y="20220"/>
                  <a:pt x="43200" y="2091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214" y="-1"/>
                  <a:pt x="41256" y="7712"/>
                  <a:pt x="42929" y="18194"/>
                </a:cubicBezTo>
                <a:lnTo>
                  <a:pt x="21600" y="21600"/>
                </a:lnTo>
                <a:lnTo>
                  <a:pt x="43100" y="19534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153404" y="1597025"/>
            <a:ext cx="1793876" cy="688975"/>
            <a:chOff x="4104" y="1102"/>
            <a:chExt cx="1130" cy="434"/>
          </a:xfrm>
        </p:grpSpPr>
        <p:graphicFrame>
          <p:nvGraphicFramePr>
            <p:cNvPr id="1332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121598"/>
                </p:ext>
              </p:extLst>
            </p:nvPr>
          </p:nvGraphicFramePr>
          <p:xfrm>
            <a:off x="4571" y="1102"/>
            <a:ext cx="66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47" name="Equation" r:id="rId18" imgW="571320" imgH="203040" progId="Equation.DSMT4">
                    <p:embed/>
                  </p:oleObj>
                </mc:Choice>
                <mc:Fallback>
                  <p:oleObj name="Equation" r:id="rId18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1" y="1102"/>
                          <a:ext cx="663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Line 18"/>
            <p:cNvSpPr>
              <a:spLocks noChangeShapeType="1"/>
            </p:cNvSpPr>
            <p:nvPr/>
          </p:nvSpPr>
          <p:spPr bwMode="auto">
            <a:xfrm flipV="1">
              <a:off x="4104" y="1419"/>
              <a:ext cx="615" cy="117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660650" y="2686051"/>
            <a:ext cx="1644650" cy="354013"/>
            <a:chOff x="716" y="1692"/>
            <a:chExt cx="1036" cy="223"/>
          </a:xfrm>
        </p:grpSpPr>
        <p:graphicFrame>
          <p:nvGraphicFramePr>
            <p:cNvPr id="13326" name="Object 6"/>
            <p:cNvGraphicFramePr>
              <a:graphicFrameLocks noChangeAspect="1"/>
            </p:cNvGraphicFramePr>
            <p:nvPr/>
          </p:nvGraphicFramePr>
          <p:xfrm>
            <a:off x="1432" y="1692"/>
            <a:ext cx="32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48" name="公式" r:id="rId20" imgW="507780" imgH="355446" progId="Equation.3">
                    <p:embed/>
                  </p:oleObj>
                </mc:Choice>
                <mc:Fallback>
                  <p:oleObj name="公式" r:id="rId20" imgW="507780" imgH="3554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1692"/>
                          <a:ext cx="32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7" name="Object 7"/>
            <p:cNvGraphicFramePr>
              <a:graphicFrameLocks noChangeAspect="1"/>
            </p:cNvGraphicFramePr>
            <p:nvPr/>
          </p:nvGraphicFramePr>
          <p:xfrm>
            <a:off x="716" y="1696"/>
            <a:ext cx="67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49" name="公式" r:id="rId22" imgW="1066337" imgH="317362" progId="Equation.3">
                    <p:embed/>
                  </p:oleObj>
                </mc:Choice>
                <mc:Fallback>
                  <p:oleObj name="公式" r:id="rId22" imgW="1066337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1696"/>
                          <a:ext cx="67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5" name="AutoShape 48"/>
          <p:cNvSpPr>
            <a:spLocks noChangeArrowheads="1"/>
          </p:cNvSpPr>
          <p:nvPr/>
        </p:nvSpPr>
        <p:spPr bwMode="auto">
          <a:xfrm>
            <a:off x="8153404" y="3946992"/>
            <a:ext cx="2663825" cy="685800"/>
          </a:xfrm>
          <a:prstGeom prst="wedgeRectCallout">
            <a:avLst>
              <a:gd name="adj1" fmla="val -65315"/>
              <a:gd name="adj2" fmla="val -182176"/>
            </a:avLst>
          </a:prstGeom>
          <a:solidFill>
            <a:schemeClr val="accent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极点在积分区域内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385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9" grpId="0" autoUpdateAnimBg="0"/>
      <p:bldP spid="8207" grpId="0" animBg="1"/>
      <p:bldP spid="133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2063749" y="404812"/>
            <a:ext cx="8188615" cy="96679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思考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: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下列各图中区域 </a:t>
            </a:r>
            <a:r>
              <a:rPr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分别与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x 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en-US" altLang="zh-CN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 y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Symbol" pitchFamily="18" charset="2"/>
              </a:rPr>
              <a:t>轴相切于原点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itchFamily="18" charset="2"/>
              </a:rPr>
              <a:t>,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试问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800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  <a:sym typeface="Symbol" pitchFamily="18" charset="2"/>
              </a:rPr>
              <a:t> </a:t>
            </a:r>
            <a:r>
              <a:rPr lang="zh-CN" alt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  <a:sym typeface="Symbol" pitchFamily="18" charset="2"/>
              </a:rPr>
              <a:t>的变化范围是什么</a:t>
            </a:r>
            <a:r>
              <a:rPr lang="en-US" altLang="zh-C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?</a:t>
            </a:r>
            <a:endParaRPr lang="en-US" altLang="zh-CN" sz="28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2019" name="Text Box 3"/>
          <p:cNvSpPr txBox="1">
            <a:spLocks noChangeArrowheads="1"/>
          </p:cNvSpPr>
          <p:nvPr/>
        </p:nvSpPr>
        <p:spPr bwMode="auto">
          <a:xfrm>
            <a:off x="2424113" y="4652963"/>
            <a:ext cx="749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</a:t>
            </a:r>
            <a:r>
              <a:rPr lang="en-US" altLang="zh-CN" b="1" dirty="0">
                <a:solidFill>
                  <a:srgbClr val="CC3300"/>
                </a:solidFill>
                <a:ea typeface="楷体_GB2312" pitchFamily="49" charset="-122"/>
              </a:rPr>
              <a:t>: </a:t>
            </a:r>
          </a:p>
        </p:txBody>
      </p:sp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3287714" y="4652964"/>
          <a:ext cx="23764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公式" r:id="rId4" imgW="866708" imgH="152334" progId="Equation.3">
                  <p:embed/>
                </p:oleObj>
              </mc:Choice>
              <mc:Fallback>
                <p:oleObj name="公式" r:id="rId4" imgW="866708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4652964"/>
                        <a:ext cx="237648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88225" y="2255838"/>
            <a:ext cx="2451100" cy="1884363"/>
            <a:chOff x="3686" y="1933"/>
            <a:chExt cx="1544" cy="1187"/>
          </a:xfrm>
        </p:grpSpPr>
        <p:sp>
          <p:nvSpPr>
            <p:cNvPr id="14355" name="Freeform 6"/>
            <p:cNvSpPr>
              <a:spLocks/>
            </p:cNvSpPr>
            <p:nvPr/>
          </p:nvSpPr>
          <p:spPr bwMode="auto">
            <a:xfrm>
              <a:off x="3928" y="2208"/>
              <a:ext cx="968" cy="912"/>
            </a:xfrm>
            <a:custGeom>
              <a:avLst/>
              <a:gdLst>
                <a:gd name="T0" fmla="*/ 576 w 968"/>
                <a:gd name="T1" fmla="*/ 6 h 992"/>
                <a:gd name="T2" fmla="*/ 912 w 968"/>
                <a:gd name="T3" fmla="*/ 92 h 992"/>
                <a:gd name="T4" fmla="*/ 912 w 968"/>
                <a:gd name="T5" fmla="*/ 323 h 992"/>
                <a:gd name="T6" fmla="*/ 576 w 968"/>
                <a:gd name="T7" fmla="*/ 527 h 992"/>
                <a:gd name="T8" fmla="*/ 192 w 968"/>
                <a:gd name="T9" fmla="*/ 555 h 992"/>
                <a:gd name="T10" fmla="*/ 0 w 968"/>
                <a:gd name="T11" fmla="*/ 266 h 992"/>
                <a:gd name="T12" fmla="*/ 192 w 968"/>
                <a:gd name="T13" fmla="*/ 63 h 992"/>
                <a:gd name="T14" fmla="*/ 576 w 968"/>
                <a:gd name="T15" fmla="*/ 6 h 9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68"/>
                <a:gd name="T25" fmla="*/ 0 h 992"/>
                <a:gd name="T26" fmla="*/ 968 w 968"/>
                <a:gd name="T27" fmla="*/ 992 h 9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68" h="992">
                  <a:moveTo>
                    <a:pt x="576" y="8"/>
                  </a:moveTo>
                  <a:cubicBezTo>
                    <a:pt x="696" y="16"/>
                    <a:pt x="856" y="64"/>
                    <a:pt x="912" y="152"/>
                  </a:cubicBezTo>
                  <a:cubicBezTo>
                    <a:pt x="968" y="240"/>
                    <a:pt x="968" y="416"/>
                    <a:pt x="912" y="536"/>
                  </a:cubicBezTo>
                  <a:cubicBezTo>
                    <a:pt x="856" y="656"/>
                    <a:pt x="696" y="808"/>
                    <a:pt x="576" y="872"/>
                  </a:cubicBezTo>
                  <a:cubicBezTo>
                    <a:pt x="456" y="936"/>
                    <a:pt x="288" y="992"/>
                    <a:pt x="192" y="920"/>
                  </a:cubicBezTo>
                  <a:cubicBezTo>
                    <a:pt x="96" y="848"/>
                    <a:pt x="0" y="576"/>
                    <a:pt x="0" y="440"/>
                  </a:cubicBezTo>
                  <a:cubicBezTo>
                    <a:pt x="0" y="304"/>
                    <a:pt x="104" y="176"/>
                    <a:pt x="192" y="104"/>
                  </a:cubicBezTo>
                  <a:cubicBezTo>
                    <a:pt x="280" y="32"/>
                    <a:pt x="456" y="0"/>
                    <a:pt x="576" y="8"/>
                  </a:cubicBez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Line 7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4736448"/>
                </p:ext>
              </p:extLst>
            </p:nvPr>
          </p:nvGraphicFramePr>
          <p:xfrm>
            <a:off x="4358" y="1933"/>
            <a:ext cx="70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1" name="Equation" r:id="rId6" imgW="571320" imgH="203040" progId="Equation.DSMT4">
                    <p:embed/>
                  </p:oleObj>
                </mc:Choice>
                <mc:Fallback>
                  <p:oleObj name="Equation" r:id="rId6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8" y="1933"/>
                          <a:ext cx="70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Object 9"/>
            <p:cNvGraphicFramePr>
              <a:graphicFrameLocks noChangeAspect="1"/>
            </p:cNvGraphicFramePr>
            <p:nvPr/>
          </p:nvGraphicFramePr>
          <p:xfrm>
            <a:off x="4264" y="2400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2" name="Equation" r:id="rId8" imgW="266790" imgH="257354" progId="Equation.3">
                    <p:embed/>
                  </p:oleObj>
                </mc:Choice>
                <mc:Fallback>
                  <p:oleObj name="Equation" r:id="rId8" imgW="266790" imgH="25735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2400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3718173"/>
                </p:ext>
              </p:extLst>
            </p:nvPr>
          </p:nvGraphicFramePr>
          <p:xfrm>
            <a:off x="3710" y="2681"/>
            <a:ext cx="19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3" name="Equation" r:id="rId10" imgW="126720" imgH="139680" progId="Equation.DSMT4">
                    <p:embed/>
                  </p:oleObj>
                </mc:Choice>
                <mc:Fallback>
                  <p:oleObj name="Equation" r:id="rId10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2681"/>
                          <a:ext cx="19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034821"/>
                </p:ext>
              </p:extLst>
            </p:nvPr>
          </p:nvGraphicFramePr>
          <p:xfrm>
            <a:off x="3686" y="1968"/>
            <a:ext cx="24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4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1968"/>
                          <a:ext cx="24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9289342"/>
                </p:ext>
              </p:extLst>
            </p:nvPr>
          </p:nvGraphicFramePr>
          <p:xfrm>
            <a:off x="4999" y="2681"/>
            <a:ext cx="23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5" name="Equation" r:id="rId14" imgW="139680" imgH="139680" progId="Equation.DSMT4">
                    <p:embed/>
                  </p:oleObj>
                </mc:Choice>
                <mc:Fallback>
                  <p:oleObj name="Equation" r:id="rId14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" y="2681"/>
                          <a:ext cx="23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2" name="Line 13"/>
            <p:cNvSpPr>
              <a:spLocks noChangeShapeType="1"/>
            </p:cNvSpPr>
            <p:nvPr/>
          </p:nvSpPr>
          <p:spPr bwMode="auto">
            <a:xfrm>
              <a:off x="3744" y="264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517902" y="2052639"/>
            <a:ext cx="2530476" cy="2492376"/>
            <a:chOff x="1728" y="1685"/>
            <a:chExt cx="1594" cy="1570"/>
          </a:xfrm>
        </p:grpSpPr>
        <p:grpSp>
          <p:nvGrpSpPr>
            <p:cNvPr id="14346" name="Group 15"/>
            <p:cNvGrpSpPr>
              <a:grpSpLocks/>
            </p:cNvGrpSpPr>
            <p:nvPr/>
          </p:nvGrpSpPr>
          <p:grpSpPr bwMode="auto">
            <a:xfrm>
              <a:off x="1728" y="1776"/>
              <a:ext cx="1594" cy="1479"/>
              <a:chOff x="1584" y="2256"/>
              <a:chExt cx="1594" cy="1479"/>
            </a:xfrm>
          </p:grpSpPr>
          <p:sp>
            <p:nvSpPr>
              <p:cNvPr id="14349" name="Freeform 16"/>
              <p:cNvSpPr>
                <a:spLocks/>
              </p:cNvSpPr>
              <p:nvPr/>
            </p:nvSpPr>
            <p:spPr bwMode="auto">
              <a:xfrm flipH="1" flipV="1">
                <a:off x="1624" y="2496"/>
                <a:ext cx="968" cy="912"/>
              </a:xfrm>
              <a:custGeom>
                <a:avLst/>
                <a:gdLst>
                  <a:gd name="T0" fmla="*/ 576 w 968"/>
                  <a:gd name="T1" fmla="*/ 6 h 992"/>
                  <a:gd name="T2" fmla="*/ 912 w 968"/>
                  <a:gd name="T3" fmla="*/ 92 h 992"/>
                  <a:gd name="T4" fmla="*/ 912 w 968"/>
                  <a:gd name="T5" fmla="*/ 323 h 992"/>
                  <a:gd name="T6" fmla="*/ 576 w 968"/>
                  <a:gd name="T7" fmla="*/ 527 h 992"/>
                  <a:gd name="T8" fmla="*/ 192 w 968"/>
                  <a:gd name="T9" fmla="*/ 555 h 992"/>
                  <a:gd name="T10" fmla="*/ 0 w 968"/>
                  <a:gd name="T11" fmla="*/ 266 h 992"/>
                  <a:gd name="T12" fmla="*/ 192 w 968"/>
                  <a:gd name="T13" fmla="*/ 63 h 992"/>
                  <a:gd name="T14" fmla="*/ 576 w 968"/>
                  <a:gd name="T15" fmla="*/ 6 h 9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68"/>
                  <a:gd name="T25" fmla="*/ 0 h 992"/>
                  <a:gd name="T26" fmla="*/ 968 w 968"/>
                  <a:gd name="T27" fmla="*/ 992 h 99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68" h="992">
                    <a:moveTo>
                      <a:pt x="576" y="8"/>
                    </a:moveTo>
                    <a:cubicBezTo>
                      <a:pt x="696" y="16"/>
                      <a:pt x="856" y="64"/>
                      <a:pt x="912" y="152"/>
                    </a:cubicBezTo>
                    <a:cubicBezTo>
                      <a:pt x="968" y="240"/>
                      <a:pt x="968" y="416"/>
                      <a:pt x="912" y="536"/>
                    </a:cubicBezTo>
                    <a:cubicBezTo>
                      <a:pt x="856" y="656"/>
                      <a:pt x="696" y="808"/>
                      <a:pt x="576" y="872"/>
                    </a:cubicBezTo>
                    <a:cubicBezTo>
                      <a:pt x="456" y="936"/>
                      <a:pt x="288" y="992"/>
                      <a:pt x="192" y="920"/>
                    </a:cubicBezTo>
                    <a:cubicBezTo>
                      <a:pt x="96" y="848"/>
                      <a:pt x="0" y="576"/>
                      <a:pt x="0" y="440"/>
                    </a:cubicBezTo>
                    <a:cubicBezTo>
                      <a:pt x="0" y="304"/>
                      <a:pt x="104" y="176"/>
                      <a:pt x="192" y="104"/>
                    </a:cubicBezTo>
                    <a:cubicBezTo>
                      <a:pt x="280" y="32"/>
                      <a:pt x="456" y="0"/>
                      <a:pt x="576" y="8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0" name="Line 17"/>
              <p:cNvSpPr>
                <a:spLocks noChangeShapeType="1"/>
              </p:cNvSpPr>
              <p:nvPr/>
            </p:nvSpPr>
            <p:spPr bwMode="auto">
              <a:xfrm>
                <a:off x="1584" y="3405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51" name="Line 18"/>
              <p:cNvSpPr>
                <a:spLocks noChangeShapeType="1"/>
              </p:cNvSpPr>
              <p:nvPr/>
            </p:nvSpPr>
            <p:spPr bwMode="auto">
              <a:xfrm flipV="1">
                <a:off x="2064" y="2256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52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2380895"/>
                  </p:ext>
                </p:extLst>
              </p:nvPr>
            </p:nvGraphicFramePr>
            <p:xfrm>
              <a:off x="2412" y="2293"/>
              <a:ext cx="766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16" name="Equation" r:id="rId16" imgW="571320" imgH="203040" progId="Equation.DSMT4">
                      <p:embed/>
                    </p:oleObj>
                  </mc:Choice>
                  <mc:Fallback>
                    <p:oleObj name="Equation" r:id="rId16" imgW="5713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2" y="2293"/>
                            <a:ext cx="766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3" name="Object 20"/>
              <p:cNvGraphicFramePr>
                <a:graphicFrameLocks noChangeAspect="1"/>
              </p:cNvGraphicFramePr>
              <p:nvPr/>
            </p:nvGraphicFramePr>
            <p:xfrm>
              <a:off x="2160" y="2784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17" name="Equation" r:id="rId18" imgW="266790" imgH="257354" progId="Equation.DSMT4">
                      <p:embed/>
                    </p:oleObj>
                  </mc:Choice>
                  <mc:Fallback>
                    <p:oleObj name="Equation" r:id="rId18" imgW="266790" imgH="25735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784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54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3346943"/>
                  </p:ext>
                </p:extLst>
              </p:nvPr>
            </p:nvGraphicFramePr>
            <p:xfrm>
              <a:off x="2041" y="3468"/>
              <a:ext cx="241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18" name="Equation" r:id="rId20" imgW="126720" imgH="139680" progId="Equation.DSMT4">
                      <p:embed/>
                    </p:oleObj>
                  </mc:Choice>
                  <mc:Fallback>
                    <p:oleObj name="Equation" r:id="rId20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1" y="3468"/>
                            <a:ext cx="241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47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1662067"/>
                </p:ext>
              </p:extLst>
            </p:nvPr>
          </p:nvGraphicFramePr>
          <p:xfrm>
            <a:off x="1911" y="1685"/>
            <a:ext cx="22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19" name="Equation" r:id="rId22" imgW="139680" imgH="164880" progId="Equation.DSMT4">
                    <p:embed/>
                  </p:oleObj>
                </mc:Choice>
                <mc:Fallback>
                  <p:oleObj name="Equation" r:id="rId2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1685"/>
                          <a:ext cx="229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0457358"/>
                </p:ext>
              </p:extLst>
            </p:nvPr>
          </p:nvGraphicFramePr>
          <p:xfrm>
            <a:off x="2848" y="2996"/>
            <a:ext cx="2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20" name="Equation" r:id="rId24" imgW="139680" imgH="139680" progId="Equation.DSMT4">
                    <p:embed/>
                  </p:oleObj>
                </mc:Choice>
                <mc:Fallback>
                  <p:oleObj name="Equation" r:id="rId24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2996"/>
                          <a:ext cx="23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2040" name="Text Box 24"/>
          <p:cNvSpPr txBox="1">
            <a:spLocks noChangeArrowheads="1"/>
          </p:cNvSpPr>
          <p:nvPr/>
        </p:nvSpPr>
        <p:spPr bwMode="auto">
          <a:xfrm>
            <a:off x="2832100" y="2133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(1)</a:t>
            </a:r>
          </a:p>
        </p:txBody>
      </p:sp>
      <p:sp>
        <p:nvSpPr>
          <p:cNvPr id="342041" name="Text Box 25"/>
          <p:cNvSpPr txBox="1">
            <a:spLocks noChangeArrowheads="1"/>
          </p:cNvSpPr>
          <p:nvPr/>
        </p:nvSpPr>
        <p:spPr bwMode="auto">
          <a:xfrm>
            <a:off x="6718300" y="2133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(2)</a:t>
            </a:r>
          </a:p>
        </p:txBody>
      </p:sp>
      <p:graphicFrame>
        <p:nvGraphicFramePr>
          <p:cNvPr id="3420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851904"/>
              </p:ext>
            </p:extLst>
          </p:nvPr>
        </p:nvGraphicFramePr>
        <p:xfrm>
          <a:off x="7032624" y="4437063"/>
          <a:ext cx="2806701" cy="104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name="公式" r:id="rId26" imgW="1047795" imgH="362016" progId="Equation.3">
                  <p:embed/>
                </p:oleObj>
              </mc:Choice>
              <mc:Fallback>
                <p:oleObj name="公式" r:id="rId26" imgW="1047795" imgH="362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4" y="4437063"/>
                        <a:ext cx="2806701" cy="1044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28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 autoUpdateAnimBg="0"/>
      <p:bldP spid="342040" grpId="0" build="p" autoUpdateAnimBg="0"/>
      <p:bldP spid="34204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935346"/>
              </p:ext>
            </p:extLst>
          </p:nvPr>
        </p:nvGraphicFramePr>
        <p:xfrm>
          <a:off x="1201400" y="2952451"/>
          <a:ext cx="43688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2" name="Equation" r:id="rId4" imgW="1809795" imgH="190327" progId="Equation.DSMT4">
                  <p:embed/>
                </p:oleObj>
              </mc:Choice>
              <mc:Fallback>
                <p:oleObj name="Equation" r:id="rId4" imgW="1809795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400" y="2952451"/>
                        <a:ext cx="43688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40" name="Text Box 24"/>
          <p:cNvSpPr txBox="1">
            <a:spLocks noChangeArrowheads="1"/>
          </p:cNvSpPr>
          <p:nvPr/>
        </p:nvSpPr>
        <p:spPr bwMode="auto">
          <a:xfrm>
            <a:off x="1039613" y="298450"/>
            <a:ext cx="914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(1)</a:t>
            </a:r>
          </a:p>
        </p:txBody>
      </p:sp>
      <p:sp>
        <p:nvSpPr>
          <p:cNvPr id="342041" name="Text Box 25"/>
          <p:cNvSpPr txBox="1">
            <a:spLocks noChangeArrowheads="1"/>
          </p:cNvSpPr>
          <p:nvPr/>
        </p:nvSpPr>
        <p:spPr bwMode="auto">
          <a:xfrm>
            <a:off x="6234113" y="242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(2)</a:t>
            </a:r>
          </a:p>
        </p:txBody>
      </p:sp>
      <p:graphicFrame>
        <p:nvGraphicFramePr>
          <p:cNvPr id="3420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774460"/>
              </p:ext>
            </p:extLst>
          </p:nvPr>
        </p:nvGraphicFramePr>
        <p:xfrm>
          <a:off x="6592636" y="2594726"/>
          <a:ext cx="43799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3" name="Equation" r:id="rId7" imgW="1971518" imgH="400010" progId="Equation.DSMT4">
                  <p:embed/>
                </p:oleObj>
              </mc:Choice>
              <mc:Fallback>
                <p:oleObj name="Equation" r:id="rId7" imgW="1971518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636" y="2594726"/>
                        <a:ext cx="4379913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>
            <a:cxnSpLocks noChangeShapeType="1"/>
            <a:stCxn id="15407" idx="0"/>
          </p:cNvCxnSpPr>
          <p:nvPr/>
        </p:nvCxnSpPr>
        <p:spPr bwMode="auto">
          <a:xfrm>
            <a:off x="2950659" y="682625"/>
            <a:ext cx="706437" cy="4953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弧形 9"/>
          <p:cNvSpPr/>
          <p:nvPr/>
        </p:nvSpPr>
        <p:spPr bwMode="auto">
          <a:xfrm>
            <a:off x="2791872" y="1781253"/>
            <a:ext cx="576262" cy="663575"/>
          </a:xfrm>
          <a:prstGeom prst="arc">
            <a:avLst>
              <a:gd name="adj1" fmla="val 17100635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charset="0"/>
            </a:endParaRPr>
          </a:p>
        </p:txBody>
      </p:sp>
      <p:sp>
        <p:nvSpPr>
          <p:cNvPr id="11" name="弧形 10"/>
          <p:cNvSpPr/>
          <p:nvPr/>
        </p:nvSpPr>
        <p:spPr bwMode="auto">
          <a:xfrm>
            <a:off x="2471400" y="127000"/>
            <a:ext cx="914400" cy="914400"/>
          </a:xfrm>
          <a:prstGeom prst="arc">
            <a:avLst>
              <a:gd name="adj1" fmla="val 2698887"/>
              <a:gd name="adj2" fmla="val 5455807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charset="0"/>
            </a:endParaRPr>
          </a:p>
        </p:txBody>
      </p:sp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 flipH="1">
            <a:off x="2923871" y="1182688"/>
            <a:ext cx="722313" cy="947738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7110414" y="336550"/>
            <a:ext cx="2949575" cy="1828800"/>
            <a:chOff x="5795963" y="738188"/>
            <a:chExt cx="2951162" cy="1828800"/>
          </a:xfrm>
        </p:grpSpPr>
        <p:grpSp>
          <p:nvGrpSpPr>
            <p:cNvPr id="15415" name="组合 7"/>
            <p:cNvGrpSpPr>
              <a:grpSpLocks/>
            </p:cNvGrpSpPr>
            <p:nvPr/>
          </p:nvGrpSpPr>
          <p:grpSpPr bwMode="auto">
            <a:xfrm>
              <a:off x="5795963" y="738188"/>
              <a:ext cx="2951162" cy="1828800"/>
              <a:chOff x="5862065" y="693704"/>
              <a:chExt cx="2951163" cy="1828800"/>
            </a:xfrm>
          </p:grpSpPr>
          <p:grpSp>
            <p:nvGrpSpPr>
              <p:cNvPr id="15417" name="Group 5"/>
              <p:cNvGrpSpPr>
                <a:grpSpLocks/>
              </p:cNvGrpSpPr>
              <p:nvPr/>
            </p:nvGrpSpPr>
            <p:grpSpPr bwMode="auto">
              <a:xfrm>
                <a:off x="5862065" y="693704"/>
                <a:ext cx="2951163" cy="1828800"/>
                <a:chOff x="3736" y="1968"/>
                <a:chExt cx="1859" cy="1152"/>
              </a:xfrm>
            </p:grpSpPr>
            <p:sp>
              <p:nvSpPr>
                <p:cNvPr id="1542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936" y="1968"/>
                  <a:ext cx="0" cy="115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421" name="Object 8"/>
                <p:cNvGraphicFramePr>
                  <a:graphicFrameLocks noChangeAspect="1"/>
                </p:cNvGraphicFramePr>
                <p:nvPr/>
              </p:nvGraphicFramePr>
              <p:xfrm>
                <a:off x="4505" y="1983"/>
                <a:ext cx="1090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814" name="Equation" r:id="rId9" imgW="819016" imgH="209683" progId="Equation.DSMT4">
                        <p:embed/>
                      </p:oleObj>
                    </mc:Choice>
                    <mc:Fallback>
                      <p:oleObj name="Equation" r:id="rId9" imgW="819016" imgH="20968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5" y="1983"/>
                              <a:ext cx="1090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22" name="Object 10"/>
                <p:cNvGraphicFramePr>
                  <a:graphicFrameLocks noChangeAspect="1"/>
                </p:cNvGraphicFramePr>
                <p:nvPr/>
              </p:nvGraphicFramePr>
              <p:xfrm>
                <a:off x="3792" y="2680"/>
                <a:ext cx="136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815" name="Equation" r:id="rId11" imgW="171405" imgH="190327" progId="Equation.3">
                        <p:embed/>
                      </p:oleObj>
                    </mc:Choice>
                    <mc:Fallback>
                      <p:oleObj name="Equation" r:id="rId11" imgW="171405" imgH="19032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92" y="2680"/>
                              <a:ext cx="136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23" name="Object 11"/>
                <p:cNvGraphicFramePr>
                  <a:graphicFrameLocks noChangeAspect="1"/>
                </p:cNvGraphicFramePr>
                <p:nvPr/>
              </p:nvGraphicFramePr>
              <p:xfrm>
                <a:off x="3736" y="2008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816" name="Equation" r:id="rId13" imgW="190410" imgH="266673" progId="Equation.3">
                        <p:embed/>
                      </p:oleObj>
                    </mc:Choice>
                    <mc:Fallback>
                      <p:oleObj name="Equation" r:id="rId13" imgW="190410" imgH="26667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6" y="2008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24" name="Object 12"/>
                <p:cNvGraphicFramePr>
                  <a:graphicFrameLocks noChangeAspect="1"/>
                </p:cNvGraphicFramePr>
                <p:nvPr/>
              </p:nvGraphicFramePr>
              <p:xfrm>
                <a:off x="5040" y="2688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817" name="Equation" r:id="rId15" imgW="181087" imgH="190327" progId="Equation.3">
                        <p:embed/>
                      </p:oleObj>
                    </mc:Choice>
                    <mc:Fallback>
                      <p:oleObj name="Equation" r:id="rId15" imgW="181087" imgH="19032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40" y="2688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425" name="Line 13"/>
                <p:cNvSpPr>
                  <a:spLocks noChangeShapeType="1"/>
                </p:cNvSpPr>
                <p:nvPr/>
              </p:nvSpPr>
              <p:spPr bwMode="auto">
                <a:xfrm>
                  <a:off x="3744" y="2640"/>
                  <a:ext cx="1440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418" name="椭圆 4"/>
              <p:cNvSpPr>
                <a:spLocks noChangeArrowheads="1"/>
              </p:cNvSpPr>
              <p:nvPr/>
            </p:nvSpPr>
            <p:spPr bwMode="auto">
              <a:xfrm>
                <a:off x="6180287" y="1095729"/>
                <a:ext cx="1420667" cy="1329549"/>
              </a:xfrm>
              <a:prstGeom prst="ellips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6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6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6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5419" name="对象 29"/>
              <p:cNvGraphicFramePr>
                <a:graphicFrameLocks noChangeAspect="1"/>
              </p:cNvGraphicFramePr>
              <p:nvPr/>
            </p:nvGraphicFramePr>
            <p:xfrm>
              <a:off x="6721769" y="1804885"/>
              <a:ext cx="361083" cy="3610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818" name="Equation" r:id="rId17" imgW="164885" imgH="164885" progId="Equation.DSMT4">
                      <p:embed/>
                    </p:oleObj>
                  </mc:Choice>
                  <mc:Fallback>
                    <p:oleObj name="Equation" r:id="rId17" imgW="164885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1769" y="1804885"/>
                            <a:ext cx="361083" cy="3610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5416" name="直接连接符 39"/>
            <p:cNvCxnSpPr>
              <a:cxnSpLocks noChangeShapeType="1"/>
              <a:stCxn id="15418" idx="6"/>
            </p:cNvCxnSpPr>
            <p:nvPr/>
          </p:nvCxnSpPr>
          <p:spPr bwMode="auto">
            <a:xfrm flipH="1" flipV="1">
              <a:off x="6114185" y="1797095"/>
              <a:ext cx="1420667" cy="789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6" name="直接连接符 45"/>
          <p:cNvCxnSpPr>
            <a:cxnSpLocks noChangeShapeType="1"/>
          </p:cNvCxnSpPr>
          <p:nvPr/>
        </p:nvCxnSpPr>
        <p:spPr bwMode="auto">
          <a:xfrm flipH="1">
            <a:off x="7451725" y="784225"/>
            <a:ext cx="971550" cy="596900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>
            <a:off x="8410576" y="781051"/>
            <a:ext cx="466725" cy="6270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弧形 55"/>
          <p:cNvSpPr/>
          <p:nvPr/>
        </p:nvSpPr>
        <p:spPr bwMode="auto">
          <a:xfrm>
            <a:off x="7275513" y="1077914"/>
            <a:ext cx="576262" cy="661987"/>
          </a:xfrm>
          <a:prstGeom prst="arc">
            <a:avLst>
              <a:gd name="adj1" fmla="val 18763978"/>
              <a:gd name="adj2" fmla="val 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45245"/>
              </p:ext>
            </p:extLst>
          </p:nvPr>
        </p:nvGraphicFramePr>
        <p:xfrm>
          <a:off x="3277666" y="1611059"/>
          <a:ext cx="2952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9" name="Equation" r:id="rId19" imgW="139579" imgH="177646" progId="Equation.DSMT4">
                  <p:embed/>
                </p:oleObj>
              </mc:Choice>
              <mc:Fallback>
                <p:oleObj name="Equation" r:id="rId19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666" y="1611059"/>
                        <a:ext cx="2952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36461"/>
              </p:ext>
            </p:extLst>
          </p:nvPr>
        </p:nvGraphicFramePr>
        <p:xfrm>
          <a:off x="3110499" y="1081429"/>
          <a:ext cx="3000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0" name="Equation" r:id="rId21" imgW="139579" imgH="177646" progId="Equation.DSMT4">
                  <p:embed/>
                </p:oleObj>
              </mc:Choice>
              <mc:Fallback>
                <p:oleObj name="Equation" r:id="rId21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99" y="1081429"/>
                        <a:ext cx="3000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7899401" y="1019175"/>
          <a:ext cx="3016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1" name="Equation" r:id="rId23" imgW="139579" imgH="177646" progId="Equation.DSMT4">
                  <p:embed/>
                </p:oleObj>
              </mc:Choice>
              <mc:Fallback>
                <p:oleObj name="Equation" r:id="rId23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1" y="1019175"/>
                        <a:ext cx="30162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>
            <a:grpSpLocks/>
          </p:cNvGrpSpPr>
          <p:nvPr/>
        </p:nvGrpSpPr>
        <p:grpSpPr bwMode="auto">
          <a:xfrm>
            <a:off x="1982284" y="127000"/>
            <a:ext cx="3094037" cy="2344738"/>
            <a:chOff x="2138678" y="3635516"/>
            <a:chExt cx="3095184" cy="2343281"/>
          </a:xfrm>
        </p:grpSpPr>
        <p:grpSp>
          <p:nvGrpSpPr>
            <p:cNvPr id="15402" name="组合 37"/>
            <p:cNvGrpSpPr>
              <a:grpSpLocks/>
            </p:cNvGrpSpPr>
            <p:nvPr/>
          </p:nvGrpSpPr>
          <p:grpSpPr bwMode="auto">
            <a:xfrm>
              <a:off x="2138678" y="3635516"/>
              <a:ext cx="3095184" cy="2343281"/>
              <a:chOff x="3679425" y="4104413"/>
              <a:chExt cx="2974396" cy="2212206"/>
            </a:xfrm>
          </p:grpSpPr>
          <p:grpSp>
            <p:nvGrpSpPr>
              <p:cNvPr id="15404" name="组合 35"/>
              <p:cNvGrpSpPr>
                <a:grpSpLocks/>
              </p:cNvGrpSpPr>
              <p:nvPr/>
            </p:nvGrpSpPr>
            <p:grpSpPr bwMode="auto">
              <a:xfrm>
                <a:off x="3679425" y="4104413"/>
                <a:ext cx="2974396" cy="2212206"/>
                <a:chOff x="3679425" y="4104413"/>
                <a:chExt cx="2974396" cy="2212206"/>
              </a:xfrm>
            </p:grpSpPr>
            <p:grpSp>
              <p:nvGrpSpPr>
                <p:cNvPr id="15406" name="组合 33"/>
                <p:cNvGrpSpPr>
                  <a:grpSpLocks/>
                </p:cNvGrpSpPr>
                <p:nvPr/>
              </p:nvGrpSpPr>
              <p:grpSpPr bwMode="auto">
                <a:xfrm>
                  <a:off x="3679425" y="4104413"/>
                  <a:ext cx="2974396" cy="2212206"/>
                  <a:chOff x="2147388" y="3735914"/>
                  <a:chExt cx="2974396" cy="2212206"/>
                </a:xfrm>
              </p:grpSpPr>
              <p:grpSp>
                <p:nvGrpSpPr>
                  <p:cNvPr id="15408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147388" y="3735914"/>
                    <a:ext cx="2974396" cy="2133814"/>
                    <a:chOff x="1488" y="2197"/>
                    <a:chExt cx="1840" cy="1361"/>
                  </a:xfrm>
                </p:grpSpPr>
                <p:sp>
                  <p:nvSpPr>
                    <p:cNvPr id="15411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3407"/>
                      <a:ext cx="1200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5412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2256"/>
                      <a:ext cx="0" cy="1152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5413" name="Object 1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92" y="2197"/>
                    <a:ext cx="1136" cy="31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822" name="Equation" r:id="rId24" imgW="819016" imgH="209683" progId="Equation.DSMT4">
                            <p:embed/>
                          </p:oleObj>
                        </mc:Choice>
                        <mc:Fallback>
                          <p:oleObj name="Equation" r:id="rId24" imgW="819016" imgH="209683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192" y="2197"/>
                                  <a:ext cx="1136" cy="31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5414" name="Object 2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087" y="3406"/>
                    <a:ext cx="136" cy="15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53823" name="Equation" r:id="rId26" imgW="171405" imgH="190327" progId="Equation.3">
                            <p:embed/>
                          </p:oleObj>
                        </mc:Choice>
                        <mc:Fallback>
                          <p:oleObj name="Equation" r:id="rId26" imgW="171405" imgH="190327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087" y="3406"/>
                                  <a:ext cx="136" cy="15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15409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2755200" y="3828416"/>
                  <a:ext cx="245711" cy="31356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824" name="Equation" r:id="rId28" imgW="190410" imgH="266673" progId="Equation.3">
                          <p:embed/>
                        </p:oleObj>
                      </mc:Choice>
                      <mc:Fallback>
                        <p:oleObj name="Equation" r:id="rId28" imgW="190410" imgH="266673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55200" y="3828416"/>
                                <a:ext cx="245711" cy="31356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410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4087212" y="5709810"/>
                  <a:ext cx="232779" cy="2383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3825" name="Equation" r:id="rId30" imgW="181087" imgH="190327" progId="Equation.3">
                          <p:embed/>
                        </p:oleObj>
                      </mc:Choice>
                      <mc:Fallback>
                        <p:oleObj name="Equation" r:id="rId30" imgW="181087" imgH="190327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87212" y="5709810"/>
                                <a:ext cx="232779" cy="23831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5407" name="椭圆 3"/>
                <p:cNvSpPr>
                  <a:spLocks noChangeArrowheads="1"/>
                </p:cNvSpPr>
                <p:nvPr/>
              </p:nvSpPr>
              <p:spPr bwMode="auto">
                <a:xfrm>
                  <a:off x="3903147" y="4629070"/>
                  <a:ext cx="1414787" cy="1354604"/>
                </a:xfrm>
                <a:prstGeom prst="ellipse">
                  <a:avLst/>
                </a:prstGeom>
                <a:noFill/>
                <a:ln w="222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Blip>
                      <a:blip r:embed="rId6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6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6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15405" name="对象 5"/>
              <p:cNvGraphicFramePr>
                <a:graphicFrameLocks noChangeAspect="1"/>
              </p:cNvGraphicFramePr>
              <p:nvPr/>
            </p:nvGraphicFramePr>
            <p:xfrm>
              <a:off x="4084219" y="5026274"/>
              <a:ext cx="367684" cy="3676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826" name="Equation" r:id="rId32" imgW="164885" imgH="164885" progId="Equation.DSMT4">
                      <p:embed/>
                    </p:oleObj>
                  </mc:Choice>
                  <mc:Fallback>
                    <p:oleObj name="Equation" r:id="rId32" imgW="164885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4219" y="5026274"/>
                            <a:ext cx="367684" cy="3676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5403" name="直接连接符 71"/>
            <p:cNvCxnSpPr>
              <a:cxnSpLocks noChangeShapeType="1"/>
              <a:stCxn id="15407" idx="0"/>
            </p:cNvCxnSpPr>
            <p:nvPr/>
          </p:nvCxnSpPr>
          <p:spPr bwMode="auto">
            <a:xfrm>
              <a:off x="3107606" y="4191258"/>
              <a:ext cx="1355" cy="1454333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7" name="直接连接符 56"/>
          <p:cNvCxnSpPr>
            <a:cxnSpLocks noChangeShapeType="1"/>
          </p:cNvCxnSpPr>
          <p:nvPr/>
        </p:nvCxnSpPr>
        <p:spPr bwMode="auto">
          <a:xfrm flipV="1">
            <a:off x="203200" y="3574258"/>
            <a:ext cx="11868727" cy="56355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直接连接符 89"/>
          <p:cNvCxnSpPr>
            <a:cxnSpLocks noChangeShapeType="1"/>
          </p:cNvCxnSpPr>
          <p:nvPr/>
        </p:nvCxnSpPr>
        <p:spPr bwMode="auto">
          <a:xfrm>
            <a:off x="6081714" y="0"/>
            <a:ext cx="0" cy="3613981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直接连接符 90"/>
          <p:cNvCxnSpPr>
            <a:cxnSpLocks noChangeShapeType="1"/>
          </p:cNvCxnSpPr>
          <p:nvPr/>
        </p:nvCxnSpPr>
        <p:spPr bwMode="auto">
          <a:xfrm flipH="1">
            <a:off x="6065839" y="3597276"/>
            <a:ext cx="15875" cy="3260725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459478"/>
              </p:ext>
            </p:extLst>
          </p:nvPr>
        </p:nvGraphicFramePr>
        <p:xfrm>
          <a:off x="835315" y="4266408"/>
          <a:ext cx="4356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7" name="Equation" r:id="rId33" imgW="4356100" imgH="495300" progId="Equation.DSMT4">
                  <p:embed/>
                </p:oleObj>
              </mc:Choice>
              <mc:Fallback>
                <p:oleObj name="Equation" r:id="rId33" imgW="43561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315" y="4266408"/>
                        <a:ext cx="4356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521146"/>
              </p:ext>
            </p:extLst>
          </p:nvPr>
        </p:nvGraphicFramePr>
        <p:xfrm>
          <a:off x="794907" y="4905670"/>
          <a:ext cx="2073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8" name="Equation" r:id="rId35" imgW="850531" imgH="203112" progId="Equation.DSMT4">
                  <p:embed/>
                </p:oleObj>
              </mc:Choice>
              <mc:Fallback>
                <p:oleObj name="Equation" r:id="rId35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907" y="4905670"/>
                        <a:ext cx="20732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966593"/>
              </p:ext>
            </p:extLst>
          </p:nvPr>
        </p:nvGraphicFramePr>
        <p:xfrm>
          <a:off x="1996500" y="5386387"/>
          <a:ext cx="838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9" name="Equation" r:id="rId37" imgW="342603" imgH="177646" progId="Equation.DSMT4">
                  <p:embed/>
                </p:oleObj>
              </mc:Choice>
              <mc:Fallback>
                <p:oleObj name="Equation" r:id="rId37" imgW="34260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500" y="5386387"/>
                        <a:ext cx="838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对象 69"/>
          <p:cNvGraphicFramePr>
            <a:graphicFrameLocks noChangeAspect="1"/>
          </p:cNvGraphicFramePr>
          <p:nvPr/>
        </p:nvGraphicFramePr>
        <p:xfrm>
          <a:off x="7442200" y="3133725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0" name="Equation" r:id="rId39" imgW="437454" imgH="680484" progId="Equation.DSMT4">
                  <p:embed/>
                </p:oleObj>
              </mc:Choice>
              <mc:Fallback>
                <p:oleObj name="Equation" r:id="rId39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3133725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右大括号 70"/>
          <p:cNvSpPr>
            <a:spLocks/>
          </p:cNvSpPr>
          <p:nvPr/>
        </p:nvSpPr>
        <p:spPr bwMode="auto">
          <a:xfrm>
            <a:off x="2954556" y="4933519"/>
            <a:ext cx="168275" cy="787400"/>
          </a:xfrm>
          <a:prstGeom prst="rightBrace">
            <a:avLst>
              <a:gd name="adj1" fmla="val 8319"/>
              <a:gd name="adj2" fmla="val 50000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932959"/>
              </p:ext>
            </p:extLst>
          </p:nvPr>
        </p:nvGraphicFramePr>
        <p:xfrm>
          <a:off x="3254666" y="5139535"/>
          <a:ext cx="549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1" name="Equation" r:id="rId41" imgW="203112" imgH="139639" progId="Equation.DSMT4">
                  <p:embed/>
                </p:oleObj>
              </mc:Choice>
              <mc:Fallback>
                <p:oleObj name="Equation" r:id="rId41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666" y="5139535"/>
                        <a:ext cx="5492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395083"/>
              </p:ext>
            </p:extLst>
          </p:nvPr>
        </p:nvGraphicFramePr>
        <p:xfrm>
          <a:off x="3827463" y="5078775"/>
          <a:ext cx="17113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2" name="Equation" r:id="rId43" imgW="704984" imgH="190327" progId="Equation.DSMT4">
                  <p:embed/>
                </p:oleObj>
              </mc:Choice>
              <mc:Fallback>
                <p:oleObj name="Equation" r:id="rId43" imgW="704984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5078775"/>
                        <a:ext cx="17113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844808"/>
              </p:ext>
            </p:extLst>
          </p:nvPr>
        </p:nvGraphicFramePr>
        <p:xfrm>
          <a:off x="934245" y="5916614"/>
          <a:ext cx="44005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3" name="Equation" r:id="rId45" imgW="1819118" imgH="190327" progId="Equation.DSMT4">
                  <p:embed/>
                </p:oleObj>
              </mc:Choice>
              <mc:Fallback>
                <p:oleObj name="Equation" r:id="rId45" imgW="1819118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245" y="5916614"/>
                        <a:ext cx="44005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249856"/>
              </p:ext>
            </p:extLst>
          </p:nvPr>
        </p:nvGraphicFramePr>
        <p:xfrm>
          <a:off x="6440488" y="4365420"/>
          <a:ext cx="4406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4" name="Equation" r:id="rId47" imgW="4406900" imgH="495300" progId="Equation.DSMT4">
                  <p:embed/>
                </p:oleObj>
              </mc:Choice>
              <mc:Fallback>
                <p:oleObj name="Equation" r:id="rId47" imgW="44069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88" y="4365420"/>
                        <a:ext cx="4406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19039"/>
              </p:ext>
            </p:extLst>
          </p:nvPr>
        </p:nvGraphicFramePr>
        <p:xfrm>
          <a:off x="6382401" y="4853683"/>
          <a:ext cx="2105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5" name="Equation" r:id="rId49" imgW="863225" imgH="203112" progId="Equation.DSMT4">
                  <p:embed/>
                </p:oleObj>
              </mc:Choice>
              <mc:Fallback>
                <p:oleObj name="Equation" r:id="rId49" imgW="8632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2401" y="4853683"/>
                        <a:ext cx="21050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387859"/>
              </p:ext>
            </p:extLst>
          </p:nvPr>
        </p:nvGraphicFramePr>
        <p:xfrm>
          <a:off x="7497568" y="5325166"/>
          <a:ext cx="838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6" name="Equation" r:id="rId51" imgW="342603" imgH="177646" progId="Equation.DSMT4">
                  <p:embed/>
                </p:oleObj>
              </mc:Choice>
              <mc:Fallback>
                <p:oleObj name="Equation" r:id="rId51" imgW="34260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568" y="5325166"/>
                        <a:ext cx="838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右大括号 104"/>
          <p:cNvSpPr>
            <a:spLocks/>
          </p:cNvSpPr>
          <p:nvPr/>
        </p:nvSpPr>
        <p:spPr bwMode="auto">
          <a:xfrm>
            <a:off x="8567788" y="4949469"/>
            <a:ext cx="187036" cy="788987"/>
          </a:xfrm>
          <a:prstGeom prst="rightBrace">
            <a:avLst>
              <a:gd name="adj1" fmla="val 8335"/>
              <a:gd name="adj2" fmla="val 50000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06" name="对象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682900"/>
              </p:ext>
            </p:extLst>
          </p:nvPr>
        </p:nvGraphicFramePr>
        <p:xfrm>
          <a:off x="8802183" y="5136254"/>
          <a:ext cx="549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7" name="Equation" r:id="rId53" imgW="203112" imgH="139639" progId="Equation.DSMT4">
                  <p:embed/>
                </p:oleObj>
              </mc:Choice>
              <mc:Fallback>
                <p:oleObj name="Equation" r:id="rId53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183" y="5136254"/>
                        <a:ext cx="5492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713789"/>
              </p:ext>
            </p:extLst>
          </p:nvPr>
        </p:nvGraphicFramePr>
        <p:xfrm>
          <a:off x="9448006" y="4744681"/>
          <a:ext cx="21383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8" name="Equation" r:id="rId55" imgW="876390" imgH="400010" progId="Equation.DSMT4">
                  <p:embed/>
                </p:oleObj>
              </mc:Choice>
              <mc:Fallback>
                <p:oleObj name="Equation" r:id="rId55" imgW="876390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006" y="4744681"/>
                        <a:ext cx="21383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518141"/>
              </p:ext>
            </p:extLst>
          </p:nvPr>
        </p:nvGraphicFramePr>
        <p:xfrm>
          <a:off x="6413934" y="5720919"/>
          <a:ext cx="44069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9" name="Equation" r:id="rId57" imgW="1981200" imgH="400010" progId="Equation.DSMT4">
                  <p:embed/>
                </p:oleObj>
              </mc:Choice>
              <mc:Fallback>
                <p:oleObj name="Equation" r:id="rId57" imgW="1981200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934" y="5720919"/>
                        <a:ext cx="44069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文本框 75"/>
          <p:cNvSpPr txBox="1">
            <a:spLocks noChangeArrowheads="1"/>
          </p:cNvSpPr>
          <p:nvPr/>
        </p:nvSpPr>
        <p:spPr bwMode="auto">
          <a:xfrm>
            <a:off x="1329174" y="2286579"/>
            <a:ext cx="19796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画图、观察</a:t>
            </a:r>
          </a:p>
        </p:txBody>
      </p:sp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327993"/>
              </p:ext>
            </p:extLst>
          </p:nvPr>
        </p:nvGraphicFramePr>
        <p:xfrm>
          <a:off x="3230072" y="2336163"/>
          <a:ext cx="6588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0" name="Equation" r:id="rId59" imgW="203112" imgH="139639" progId="Equation.DSMT4">
                  <p:embed/>
                </p:oleObj>
              </mc:Choice>
              <mc:Fallback>
                <p:oleObj name="Equation" r:id="rId59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072" y="2336163"/>
                        <a:ext cx="6588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文本框 112"/>
          <p:cNvSpPr txBox="1">
            <a:spLocks noChangeArrowheads="1"/>
          </p:cNvSpPr>
          <p:nvPr/>
        </p:nvSpPr>
        <p:spPr bwMode="auto">
          <a:xfrm>
            <a:off x="6762752" y="2212184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画图、观察</a:t>
            </a:r>
          </a:p>
        </p:txBody>
      </p:sp>
      <p:graphicFrame>
        <p:nvGraphicFramePr>
          <p:cNvPr id="114" name="对象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386715"/>
              </p:ext>
            </p:extLst>
          </p:nvPr>
        </p:nvGraphicFramePr>
        <p:xfrm>
          <a:off x="8764927" y="2243930"/>
          <a:ext cx="6588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1" name="Equation" r:id="rId61" imgW="203112" imgH="139639" progId="Equation.DSMT4">
                  <p:embed/>
                </p:oleObj>
              </mc:Choice>
              <mc:Fallback>
                <p:oleObj name="Equation" r:id="rId61" imgW="203112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927" y="2243930"/>
                        <a:ext cx="6588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文本框 77"/>
          <p:cNvSpPr txBox="1">
            <a:spLocks noChangeArrowheads="1"/>
          </p:cNvSpPr>
          <p:nvPr/>
        </p:nvSpPr>
        <p:spPr bwMode="auto">
          <a:xfrm>
            <a:off x="620713" y="3731419"/>
            <a:ext cx="45132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通过边界方程确定表达式：</a:t>
            </a:r>
          </a:p>
        </p:txBody>
      </p:sp>
      <p:sp>
        <p:nvSpPr>
          <p:cNvPr id="116" name="文本框 115"/>
          <p:cNvSpPr txBox="1">
            <a:spLocks noChangeArrowheads="1"/>
          </p:cNvSpPr>
          <p:nvPr/>
        </p:nvSpPr>
        <p:spPr bwMode="auto">
          <a:xfrm>
            <a:off x="6387307" y="3776622"/>
            <a:ext cx="4513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通过边界方程确定表达式：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FD3D3-E7A1-42E7-84BA-D984C6BBCC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27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40" grpId="0" build="p" autoUpdateAnimBg="0"/>
      <p:bldP spid="342041" grpId="0" build="p" autoUpdateAnimBg="0"/>
      <p:bldP spid="71" grpId="0" animBg="1"/>
      <p:bldP spid="105" grpId="0" animBg="1"/>
      <p:bldP spid="76" grpId="0"/>
      <p:bldP spid="113" grpId="0"/>
      <p:bldP spid="78" grpId="0"/>
      <p:bldP spid="1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E8C317-F6A1-418F-92F9-B14A6CCA904D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411" name="对象 2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5" name="Equation" r:id="rId4" imgW="437454" imgH="680484" progId="Equation.DSMT4">
                  <p:embed/>
                </p:oleObj>
              </mc:Choice>
              <mc:Fallback>
                <p:oleObj name="Equation" r:id="rId4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30482"/>
              </p:ext>
            </p:extLst>
          </p:nvPr>
        </p:nvGraphicFramePr>
        <p:xfrm>
          <a:off x="329913" y="1156203"/>
          <a:ext cx="11557287" cy="495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97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13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71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40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218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3691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</a:t>
                      </a:r>
                      <a:r>
                        <a:rPr lang="zh-CN" altLang="en-US" sz="2400" dirty="0"/>
                        <a:t>坐标系</a:t>
                      </a:r>
                    </a:p>
                  </a:txBody>
                  <a:tcPr marT="45713" marB="4571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D</a:t>
                      </a:r>
                      <a:r>
                        <a:rPr lang="zh-CN" altLang="en-US" sz="2400" dirty="0"/>
                        <a:t>的形状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</a:t>
                      </a:r>
                      <a:r>
                        <a:rPr lang="zh-CN" altLang="en-US" sz="2400" dirty="0"/>
                        <a:t>被积函数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 </a:t>
                      </a:r>
                      <a:r>
                        <a:rPr lang="zh-CN" altLang="en-US" sz="2400" dirty="0"/>
                        <a:t>面积元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 变量替换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     </a:t>
                      </a:r>
                      <a:r>
                        <a:rPr lang="zh-CN" altLang="en-US" sz="2400" dirty="0"/>
                        <a:t>积分表达式</a:t>
                      </a:r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6620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直角坐标系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2000" b="1" dirty="0"/>
                        <a:t>为矩形、三角形或任意形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95036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r>
                        <a:rPr lang="zh-CN" altLang="en-US" sz="2400" b="1" dirty="0"/>
                        <a:t>极坐标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2400" b="1" dirty="0"/>
                        <a:t>为圆域</a:t>
                      </a:r>
                      <a:endParaRPr lang="en-US" altLang="zh-CN" sz="2400" b="1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r>
                        <a:rPr lang="zh-CN" altLang="en-US" sz="2400" b="1" dirty="0"/>
                        <a:t>圆环</a:t>
                      </a:r>
                      <a:endParaRPr lang="en-US" altLang="zh-CN" sz="2400" b="1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r>
                        <a:rPr lang="zh-CN" altLang="en-US" sz="2400" b="1" dirty="0"/>
                        <a:t>扇域</a:t>
                      </a:r>
                      <a:endParaRPr lang="en-US" altLang="zh-CN" sz="2400" b="1" dirty="0"/>
                    </a:p>
                    <a:p>
                      <a:endParaRPr lang="en-US" altLang="zh-CN" sz="1800" dirty="0"/>
                    </a:p>
                    <a:p>
                      <a:endParaRPr lang="en-US" altLang="zh-CN" sz="1800" dirty="0"/>
                    </a:p>
                    <a:p>
                      <a:r>
                        <a:rPr lang="zh-CN" altLang="en-US" sz="2400" b="1" dirty="0"/>
                        <a:t>环扇域</a:t>
                      </a:r>
                      <a:endParaRPr lang="en-US" altLang="zh-CN" sz="2400" b="1" dirty="0"/>
                    </a:p>
                    <a:p>
                      <a:endParaRPr lang="en-US" altLang="zh-CN" sz="1800" dirty="0"/>
                    </a:p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44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881961"/>
              </p:ext>
            </p:extLst>
          </p:nvPr>
        </p:nvGraphicFramePr>
        <p:xfrm>
          <a:off x="4061145" y="1722572"/>
          <a:ext cx="1145770" cy="44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6" name="Equation" r:id="rId6" imgW="520474" imgH="203112" progId="Equation.DSMT4">
                  <p:embed/>
                </p:oleObj>
              </mc:Choice>
              <mc:Fallback>
                <p:oleObj name="Equation" r:id="rId6" imgW="52047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1145" y="1722572"/>
                        <a:ext cx="1145770" cy="447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101057"/>
              </p:ext>
            </p:extLst>
          </p:nvPr>
        </p:nvGraphicFramePr>
        <p:xfrm>
          <a:off x="5582443" y="1737812"/>
          <a:ext cx="1391012" cy="432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7" name="Equation" r:id="rId8" imgW="723586" imgH="203112" progId="Equation.DSMT4">
                  <p:embed/>
                </p:oleObj>
              </mc:Choice>
              <mc:Fallback>
                <p:oleObj name="Equation" r:id="rId8" imgW="72358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443" y="1737812"/>
                        <a:ext cx="1391012" cy="432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4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823089"/>
              </p:ext>
            </p:extLst>
          </p:nvPr>
        </p:nvGraphicFramePr>
        <p:xfrm>
          <a:off x="5521901" y="3728012"/>
          <a:ext cx="1599353" cy="396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8" name="Equation" r:id="rId10" imgW="799753" imgH="177723" progId="Equation.DSMT4">
                  <p:embed/>
                </p:oleObj>
              </mc:Choice>
              <mc:Fallback>
                <p:oleObj name="Equation" r:id="rId10" imgW="799753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901" y="3728012"/>
                        <a:ext cx="1599353" cy="396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445" name="直接连接符 9"/>
          <p:cNvCxnSpPr>
            <a:cxnSpLocks noChangeShapeType="1"/>
          </p:cNvCxnSpPr>
          <p:nvPr/>
        </p:nvCxnSpPr>
        <p:spPr bwMode="auto">
          <a:xfrm flipV="1">
            <a:off x="7171891" y="1596162"/>
            <a:ext cx="1528764" cy="65578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7446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074151"/>
              </p:ext>
            </p:extLst>
          </p:nvPr>
        </p:nvGraphicFramePr>
        <p:xfrm>
          <a:off x="7056436" y="3455698"/>
          <a:ext cx="1422546" cy="1025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9" name="Equation" r:id="rId12" imgW="787400" imgH="469900" progId="Equation.DSMT4">
                  <p:embed/>
                </p:oleObj>
              </mc:Choice>
              <mc:Fallback>
                <p:oleObj name="Equation" r:id="rId12" imgW="7874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36" y="3455698"/>
                        <a:ext cx="1422546" cy="1025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7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727236"/>
              </p:ext>
            </p:extLst>
          </p:nvPr>
        </p:nvGraphicFramePr>
        <p:xfrm>
          <a:off x="9076183" y="1528621"/>
          <a:ext cx="1965613" cy="764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0" name="Equation" r:id="rId14" imgW="977900" imgH="381000" progId="Equation.DSMT4">
                  <p:embed/>
                </p:oleObj>
              </mc:Choice>
              <mc:Fallback>
                <p:oleObj name="Equation" r:id="rId14" imgW="977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6183" y="1528621"/>
                        <a:ext cx="1965613" cy="764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8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477650"/>
              </p:ext>
            </p:extLst>
          </p:nvPr>
        </p:nvGraphicFramePr>
        <p:xfrm>
          <a:off x="3906521" y="2643426"/>
          <a:ext cx="1518117" cy="526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1" name="Equation" r:id="rId16" imgW="660400" imgH="228600" progId="Equation.DSMT4">
                  <p:embed/>
                </p:oleObj>
              </mc:Choice>
              <mc:Fallback>
                <p:oleObj name="Equation" r:id="rId16" imgW="660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521" y="2643426"/>
                        <a:ext cx="1518117" cy="526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9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698651"/>
              </p:ext>
            </p:extLst>
          </p:nvPr>
        </p:nvGraphicFramePr>
        <p:xfrm>
          <a:off x="9199564" y="2765805"/>
          <a:ext cx="1981767" cy="772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2" name="Equation" r:id="rId18" imgW="977900" imgH="381000" progId="Equation.DSMT4">
                  <p:embed/>
                </p:oleObj>
              </mc:Choice>
              <mc:Fallback>
                <p:oleObj name="Equation" r:id="rId18" imgW="977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9564" y="2765805"/>
                        <a:ext cx="1981767" cy="772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0" name="文本框 15"/>
          <p:cNvSpPr txBox="1">
            <a:spLocks noChangeArrowheads="1"/>
          </p:cNvSpPr>
          <p:nvPr/>
        </p:nvSpPr>
        <p:spPr bwMode="auto">
          <a:xfrm>
            <a:off x="9076183" y="3682319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宋体" panose="02010600030101010101" pitchFamily="2" charset="-122"/>
              </a:rPr>
              <a:t>其中</a:t>
            </a:r>
          </a:p>
        </p:txBody>
      </p:sp>
      <p:graphicFrame>
        <p:nvGraphicFramePr>
          <p:cNvPr id="17451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34076"/>
              </p:ext>
            </p:extLst>
          </p:nvPr>
        </p:nvGraphicFramePr>
        <p:xfrm>
          <a:off x="9828931" y="3703425"/>
          <a:ext cx="1156855" cy="42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3" name="Equation" r:id="rId20" imgW="558558" imgH="203112" progId="Equation.DSMT4">
                  <p:embed/>
                </p:oleObj>
              </mc:Choice>
              <mc:Fallback>
                <p:oleObj name="Equation" r:id="rId20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8931" y="3703425"/>
                        <a:ext cx="1156855" cy="420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2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753792"/>
              </p:ext>
            </p:extLst>
          </p:nvPr>
        </p:nvGraphicFramePr>
        <p:xfrm>
          <a:off x="9241713" y="4250127"/>
          <a:ext cx="2112087" cy="462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4" name="Equation" r:id="rId22" imgW="1104900" imgH="203200" progId="Equation.DSMT4">
                  <p:embed/>
                </p:oleObj>
              </mc:Choice>
              <mc:Fallback>
                <p:oleObj name="Equation" r:id="rId22" imgW="110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1713" y="4250127"/>
                        <a:ext cx="2112087" cy="462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3" name="文本框 18"/>
          <p:cNvSpPr txBox="1">
            <a:spLocks noChangeArrowheads="1"/>
          </p:cNvSpPr>
          <p:nvPr/>
        </p:nvSpPr>
        <p:spPr bwMode="auto">
          <a:xfrm>
            <a:off x="3515518" y="376710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几种典型情况的选择方法</a:t>
            </a:r>
          </a:p>
        </p:txBody>
      </p:sp>
      <p:graphicFrame>
        <p:nvGraphicFramePr>
          <p:cNvPr id="17454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618981"/>
              </p:ext>
            </p:extLst>
          </p:nvPr>
        </p:nvGraphicFramePr>
        <p:xfrm>
          <a:off x="3989244" y="3346450"/>
          <a:ext cx="1232122" cy="903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5" name="Equation" r:id="rId24" imgW="609336" imgH="444307" progId="Equation.DSMT4">
                  <p:embed/>
                </p:oleObj>
              </mc:Choice>
              <mc:Fallback>
                <p:oleObj name="Equation" r:id="rId24" imgW="609336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244" y="3346450"/>
                        <a:ext cx="1232122" cy="903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55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841173"/>
              </p:ext>
            </p:extLst>
          </p:nvPr>
        </p:nvGraphicFramePr>
        <p:xfrm>
          <a:off x="3983495" y="4412075"/>
          <a:ext cx="1194787" cy="92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6" name="Equation" r:id="rId26" imgW="609600" imgH="469900" progId="Equation.DSMT4">
                  <p:embed/>
                </p:oleObj>
              </mc:Choice>
              <mc:Fallback>
                <p:oleObj name="Equation" r:id="rId26" imgW="609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495" y="4412075"/>
                        <a:ext cx="1194787" cy="925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6" name="椭圆 21"/>
          <p:cNvSpPr>
            <a:spLocks noChangeArrowheads="1"/>
          </p:cNvSpPr>
          <p:nvPr/>
        </p:nvSpPr>
        <p:spPr bwMode="auto">
          <a:xfrm>
            <a:off x="3240513" y="2649048"/>
            <a:ext cx="550862" cy="5286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7457" name="组合 22"/>
          <p:cNvGrpSpPr>
            <a:grpSpLocks/>
          </p:cNvGrpSpPr>
          <p:nvPr/>
        </p:nvGrpSpPr>
        <p:grpSpPr bwMode="auto">
          <a:xfrm>
            <a:off x="3217861" y="3380414"/>
            <a:ext cx="536575" cy="504825"/>
            <a:chOff x="2123728" y="1988840"/>
            <a:chExt cx="1296144" cy="1368152"/>
          </a:xfrm>
        </p:grpSpPr>
        <p:sp>
          <p:nvSpPr>
            <p:cNvPr id="17462" name="椭圆 23"/>
            <p:cNvSpPr>
              <a:spLocks noChangeArrowheads="1"/>
            </p:cNvSpPr>
            <p:nvPr/>
          </p:nvSpPr>
          <p:spPr bwMode="auto">
            <a:xfrm>
              <a:off x="2123728" y="1988840"/>
              <a:ext cx="1296144" cy="136815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63" name="椭圆 24"/>
            <p:cNvSpPr>
              <a:spLocks noChangeArrowheads="1"/>
            </p:cNvSpPr>
            <p:nvPr/>
          </p:nvSpPr>
          <p:spPr bwMode="auto">
            <a:xfrm>
              <a:off x="2461450" y="2348880"/>
              <a:ext cx="620700" cy="648072"/>
            </a:xfrm>
            <a:prstGeom prst="ellipse">
              <a:avLst/>
            </a:prstGeom>
            <a:solidFill>
              <a:srgbClr val="DBE6F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6" name="弧形 25"/>
          <p:cNvSpPr/>
          <p:nvPr/>
        </p:nvSpPr>
        <p:spPr bwMode="auto">
          <a:xfrm>
            <a:off x="2511676" y="4084945"/>
            <a:ext cx="1223962" cy="1223962"/>
          </a:xfrm>
          <a:prstGeom prst="arc">
            <a:avLst>
              <a:gd name="adj1" fmla="val 18420260"/>
              <a:gd name="adj2" fmla="val 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Times New Roman" charset="0"/>
            </a:endParaRPr>
          </a:p>
        </p:txBody>
      </p:sp>
      <p:grpSp>
        <p:nvGrpSpPr>
          <p:cNvPr id="17459" name="组合 26"/>
          <p:cNvGrpSpPr>
            <a:grpSpLocks/>
          </p:cNvGrpSpPr>
          <p:nvPr/>
        </p:nvGrpSpPr>
        <p:grpSpPr bwMode="auto">
          <a:xfrm>
            <a:off x="2511676" y="5071669"/>
            <a:ext cx="1241425" cy="1223962"/>
            <a:chOff x="4410720" y="2924944"/>
            <a:chExt cx="1241400" cy="1224136"/>
          </a:xfrm>
        </p:grpSpPr>
        <p:sp>
          <p:nvSpPr>
            <p:cNvPr id="28" name="弧形 27"/>
            <p:cNvSpPr/>
            <p:nvPr/>
          </p:nvSpPr>
          <p:spPr bwMode="auto">
            <a:xfrm>
              <a:off x="4410720" y="2924944"/>
              <a:ext cx="1241400" cy="1224136"/>
            </a:xfrm>
            <a:prstGeom prst="arc">
              <a:avLst>
                <a:gd name="adj1" fmla="val 18124627"/>
                <a:gd name="adj2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charset="0"/>
              </a:endParaRPr>
            </a:p>
          </p:txBody>
        </p:sp>
        <p:sp>
          <p:nvSpPr>
            <p:cNvPr id="29" name="弧形 28"/>
            <p:cNvSpPr/>
            <p:nvPr/>
          </p:nvSpPr>
          <p:spPr bwMode="auto">
            <a:xfrm>
              <a:off x="4636140" y="3140875"/>
              <a:ext cx="790559" cy="792275"/>
            </a:xfrm>
            <a:prstGeom prst="arc">
              <a:avLst>
                <a:gd name="adj1" fmla="val 18116876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825502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True"/>
  <p:tag name="PROBLEMREMARK" val="D在极坐标下对应区域"/>
  <p:tag name="PROBLEMSCORE" val="5.0"/>
  <p:tag name="PROBLEMBLANK" val="[{&quot;num&quot;:1,&quot;caseSensitive&quot;:false,&quot;fuzzyMatch&quot;:false,&quot;Score&quot;:5.0,&quot;answers&quot;:[&quot;𝜋&quot;]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True"/>
  <p:tag name="PROBLEMSCORE" val="10.0"/>
  <p:tag name="PROBLEMBLANK" val="[{&quot;num&quot;:1,&quot;caseSensitive&quot;:false,&quot;fuzzyMatch&quot;:false,&quot;Score&quot;:10.0,&quot;answers&quot;:[&quot;1/48&quot;]}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7713</TotalTime>
  <Words>748</Words>
  <Application>Microsoft Office PowerPoint</Application>
  <PresentationFormat>宽屏</PresentationFormat>
  <Paragraphs>219</Paragraphs>
  <Slides>33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33</vt:i4>
      </vt:variant>
    </vt:vector>
  </HeadingPairs>
  <TitlesOfParts>
    <vt:vector size="50" baseType="lpstr">
      <vt:lpstr>Microsoft Yahei</vt:lpstr>
      <vt:lpstr>黑体</vt:lpstr>
      <vt:lpstr>楷体_GB2312</vt:lpstr>
      <vt:lpstr>宋体</vt:lpstr>
      <vt:lpstr>新宋体</vt:lpstr>
      <vt:lpstr>Arial</vt:lpstr>
      <vt:lpstr>Calibri</vt:lpstr>
      <vt:lpstr>Calibri Light</vt:lpstr>
      <vt:lpstr>Symbol</vt:lpstr>
      <vt:lpstr>Times New Roman</vt:lpstr>
      <vt:lpstr>Office 主题</vt:lpstr>
      <vt:lpstr>Equation</vt:lpstr>
      <vt:lpstr>公式</vt:lpstr>
      <vt:lpstr>BMP 图象</vt:lpstr>
      <vt:lpstr>Document</vt:lpstr>
      <vt:lpstr>文档</vt:lpstr>
      <vt:lpstr>MathType 6.0 Equation</vt:lpstr>
      <vt:lpstr>2、利用极坐标系计算二重积分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2、利用极坐标系计算二重积分</dc:title>
  <dc:creator>dell</dc:creator>
  <cp:lastModifiedBy>ZWZ</cp:lastModifiedBy>
  <cp:revision>146</cp:revision>
  <dcterms:created xsi:type="dcterms:W3CDTF">2020-02-21T15:21:47Z</dcterms:created>
  <dcterms:modified xsi:type="dcterms:W3CDTF">2024-03-17T16:40:52Z</dcterms:modified>
</cp:coreProperties>
</file>