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94" r:id="rId9"/>
    <p:sldId id="29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64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27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Relationship Id="rId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92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Relationship Id="rId14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3" Type="http://schemas.openxmlformats.org/officeDocument/2006/relationships/image" Target="../media/image84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2" Type="http://schemas.openxmlformats.org/officeDocument/2006/relationships/image" Target="../media/image94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9.wmf"/><Relationship Id="rId5" Type="http://schemas.openxmlformats.org/officeDocument/2006/relationships/image" Target="../media/image86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4" Type="http://schemas.openxmlformats.org/officeDocument/2006/relationships/image" Target="../media/image85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84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4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109.wmf"/><Relationship Id="rId5" Type="http://schemas.openxmlformats.org/officeDocument/2006/relationships/image" Target="../media/image86.wmf"/><Relationship Id="rId10" Type="http://schemas.openxmlformats.org/officeDocument/2006/relationships/image" Target="../media/image108.wmf"/><Relationship Id="rId4" Type="http://schemas.openxmlformats.org/officeDocument/2006/relationships/image" Target="../media/image85.wmf"/><Relationship Id="rId9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e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7309-7E3A-47A4-91B1-06058BB4C888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DF42D-A96D-4D12-97D6-70F98174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0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F42D-A96D-4D12-97D6-70F98174ED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9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16/15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F42D-A96D-4D12-97D6-70F98174ED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66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F42D-A96D-4D12-97D6-70F98174ED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5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8BBB-736D-4A70-9B08-3F64782C46B1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A2CC-9A62-40FA-AA61-2FBB9301EC1E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9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E559-C033-4F2A-985C-C7953D479F68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6FDD-04C7-48C4-8782-0006F4767FEB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7DD9-AC65-4E57-A283-09498FFDD4F8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EB2A-A38B-492D-B4E9-436D9F7D6709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B67-AF19-47C5-8D21-25CC45E1E0C8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50FE-8A52-49B3-9E77-A7998FF50748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1FF3-106A-4951-8CE5-CF9FFA758DB3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4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8E004-9C7E-4FDF-92F0-28D530D7B784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5EDE-3D80-478D-950D-019A43E1F415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5776-2AE8-4B25-8F88-6DE21FC1191C}" type="datetime1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7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21.png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5.wmf"/><Relationship Id="rId5" Type="http://schemas.openxmlformats.org/officeDocument/2006/relationships/image" Target="../media/image72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e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" Type="http://schemas.openxmlformats.org/officeDocument/2006/relationships/image" Target="../media/image21.png"/><Relationship Id="rId21" Type="http://schemas.openxmlformats.org/officeDocument/2006/relationships/image" Target="../media/image88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6.wmf"/><Relationship Id="rId25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92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89.bin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23" Type="http://schemas.openxmlformats.org/officeDocument/2006/relationships/image" Target="../media/image89.wmf"/><Relationship Id="rId28" Type="http://schemas.openxmlformats.org/officeDocument/2006/relationships/oleObject" Target="../embeddings/oleObject91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7.wmf"/><Relationship Id="rId31" Type="http://schemas.openxmlformats.org/officeDocument/2006/relationships/image" Target="../media/image93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1.wmf"/><Relationship Id="rId30" Type="http://schemas.openxmlformats.org/officeDocument/2006/relationships/oleObject" Target="../embeddings/oleObject92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01.bin"/><Relationship Id="rId34" Type="http://schemas.openxmlformats.org/officeDocument/2006/relationships/image" Target="../media/image103.w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3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100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6.bin"/><Relationship Id="rId4" Type="http://schemas.openxmlformats.org/officeDocument/2006/relationships/image" Target="../media/image21.png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6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101.wmf"/><Relationship Id="rId8" Type="http://schemas.openxmlformats.org/officeDocument/2006/relationships/image" Target="../media/image9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19.bin"/><Relationship Id="rId3" Type="http://schemas.openxmlformats.org/officeDocument/2006/relationships/image" Target="../media/image21.png"/><Relationship Id="rId21" Type="http://schemas.openxmlformats.org/officeDocument/2006/relationships/image" Target="../media/image107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05.wmf"/><Relationship Id="rId25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29" Type="http://schemas.openxmlformats.org/officeDocument/2006/relationships/image" Target="../media/image111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18.bin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23" Type="http://schemas.openxmlformats.org/officeDocument/2006/relationships/image" Target="../media/image108.wmf"/><Relationship Id="rId28" Type="http://schemas.openxmlformats.org/officeDocument/2006/relationships/oleObject" Target="../embeddings/oleObject120.bin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06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17.bin"/><Relationship Id="rId27" Type="http://schemas.openxmlformats.org/officeDocument/2006/relationships/image" Target="../media/image11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16.wmf"/><Relationship Id="rId3" Type="http://schemas.openxmlformats.org/officeDocument/2006/relationships/image" Target="../media/image21.png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21.wmf"/><Relationship Id="rId3" Type="http://schemas.openxmlformats.org/officeDocument/2006/relationships/image" Target="../media/image21.png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" Type="http://schemas.openxmlformats.org/officeDocument/2006/relationships/image" Target="../media/image21.png"/><Relationship Id="rId21" Type="http://schemas.openxmlformats.org/officeDocument/2006/relationships/image" Target="../media/image130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29" Type="http://schemas.openxmlformats.org/officeDocument/2006/relationships/image" Target="../media/image134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141.bin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28" Type="http://schemas.openxmlformats.org/officeDocument/2006/relationships/oleObject" Target="../embeddings/oleObject143.bin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29.wmf"/><Relationship Id="rId31" Type="http://schemas.openxmlformats.org/officeDocument/2006/relationships/image" Target="../media/image135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33.wmf"/><Relationship Id="rId30" Type="http://schemas.openxmlformats.org/officeDocument/2006/relationships/oleObject" Target="../embeddings/oleObject1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21" Type="http://schemas.openxmlformats.org/officeDocument/2006/relationships/oleObject" Target="../embeddings/oleObject13.bin"/><Relationship Id="rId34" Type="http://schemas.openxmlformats.org/officeDocument/2006/relationships/oleObject" Target="../embeddings/oleObject20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6.wmf"/><Relationship Id="rId36" Type="http://schemas.openxmlformats.org/officeDocument/2006/relationships/oleObject" Target="../embeddings/oleObject2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31" Type="http://schemas.openxmlformats.org/officeDocument/2006/relationships/image" Target="../media/image17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6.bin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19.wmf"/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image" Target="../media/image21.png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29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43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8.wmf"/><Relationship Id="rId3" Type="http://schemas.openxmlformats.org/officeDocument/2006/relationships/image" Target="../media/image21.png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21.png"/><Relationship Id="rId21" Type="http://schemas.openxmlformats.org/officeDocument/2006/relationships/oleObject" Target="../embeddings/oleObject57.bin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image" Target="../media/image58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4.bin"/><Relationship Id="rId22" Type="http://schemas.openxmlformats.org/officeDocument/2006/relationships/image" Target="../media/image5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21.png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8.bin"/><Relationship Id="rId21" Type="http://schemas.openxmlformats.org/officeDocument/2006/relationships/image" Target="../media/image67.w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image" Target="../media/image64.wmf"/><Relationship Id="rId10" Type="http://schemas.openxmlformats.org/officeDocument/2006/relationships/image" Target="../media/image62.wmf"/><Relationship Id="rId19" Type="http://schemas.openxmlformats.org/officeDocument/2006/relationships/image" Target="../media/image66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21.png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7276" y="746126"/>
            <a:ext cx="6254750" cy="990600"/>
          </a:xfrm>
          <a:gradFill rotWithShape="0">
            <a:gsLst>
              <a:gs pos="0">
                <a:schemeClr val="accent2">
                  <a:lumMod val="75000"/>
                </a:schemeClr>
              </a:gs>
              <a:gs pos="50000">
                <a:schemeClr val="bg1"/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  <p:txBody>
          <a:bodyPr/>
          <a:lstStyle/>
          <a:p>
            <a:pPr algn="l">
              <a:defRPr/>
            </a:pPr>
            <a:r>
              <a:rPr lang="en-US" altLang="zh-CN" sz="4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三、二重积分的换元法</a:t>
            </a:r>
            <a:endParaRPr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78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05567"/>
              </p:ext>
            </p:extLst>
          </p:nvPr>
        </p:nvGraphicFramePr>
        <p:xfrm>
          <a:off x="2412206" y="2126457"/>
          <a:ext cx="736758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1" name="公式" r:id="rId3" imgW="7366000" imgH="1625600" progId="Equation.3">
                  <p:embed/>
                </p:oleObj>
              </mc:Choice>
              <mc:Fallback>
                <p:oleObj name="公式" r:id="rId3" imgW="73660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206" y="2126457"/>
                        <a:ext cx="736758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654235"/>
              </p:ext>
            </p:extLst>
          </p:nvPr>
        </p:nvGraphicFramePr>
        <p:xfrm>
          <a:off x="2298700" y="3860006"/>
          <a:ext cx="7594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2" name="Equation" r:id="rId5" imgW="3111480" imgH="457200" progId="Equation.DSMT4">
                  <p:embed/>
                </p:oleObj>
              </mc:Choice>
              <mc:Fallback>
                <p:oleObj name="Equation" r:id="rId5" imgW="3111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860006"/>
                        <a:ext cx="75946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03282"/>
              </p:ext>
            </p:extLst>
          </p:nvPr>
        </p:nvGraphicFramePr>
        <p:xfrm>
          <a:off x="2327276" y="4418013"/>
          <a:ext cx="7480300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3" name="Equation" r:id="rId7" imgW="3035160" imgH="698400" progId="Equation.DSMT4">
                  <p:embed/>
                </p:oleObj>
              </mc:Choice>
              <mc:Fallback>
                <p:oleObj name="Equation" r:id="rId7" imgW="30351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4418013"/>
                        <a:ext cx="7480300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419350" y="1081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350226" y="330914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340679"/>
              </p:ext>
            </p:extLst>
          </p:nvPr>
        </p:nvGraphicFramePr>
        <p:xfrm>
          <a:off x="2203450" y="799306"/>
          <a:ext cx="6796087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2" name="公式" r:id="rId4" imgW="6743610" imgH="2057400" progId="Equation.3">
                  <p:embed/>
                </p:oleObj>
              </mc:Choice>
              <mc:Fallback>
                <p:oleObj name="公式" r:id="rId4" imgW="674361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799306"/>
                        <a:ext cx="6796087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" name="Object 3"/>
          <p:cNvGraphicFramePr>
            <a:graphicFrameLocks noChangeAspect="1"/>
          </p:cNvGraphicFramePr>
          <p:nvPr/>
        </p:nvGraphicFramePr>
        <p:xfrm>
          <a:off x="2474913" y="4370388"/>
          <a:ext cx="62531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3" name="公式" r:id="rId6" imgW="6438900" imgH="457200" progId="Equation.3">
                  <p:embed/>
                </p:oleObj>
              </mc:Choice>
              <mc:Fallback>
                <p:oleObj name="公式" r:id="rId6" imgW="643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4370388"/>
                        <a:ext cx="62531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" name="Object 4"/>
          <p:cNvGraphicFramePr>
            <a:graphicFrameLocks noChangeAspect="1"/>
          </p:cNvGraphicFramePr>
          <p:nvPr/>
        </p:nvGraphicFramePr>
        <p:xfrm>
          <a:off x="2514600" y="3048000"/>
          <a:ext cx="59451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4" name="公式" r:id="rId8" imgW="5943600" imgH="1041400" progId="Equation.3">
                  <p:embed/>
                </p:oleObj>
              </mc:Choice>
              <mc:Fallback>
                <p:oleObj name="公式" r:id="rId8" imgW="59436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59451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2489200" y="5059363"/>
          <a:ext cx="75199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5" name="公式" r:id="rId10" imgW="7518400" imgH="482600" progId="Equation.3">
                  <p:embed/>
                </p:oleObj>
              </mc:Choice>
              <mc:Fallback>
                <p:oleObj name="公式" r:id="rId10" imgW="7518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5059363"/>
                        <a:ext cx="75199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043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971800" y="1295400"/>
          <a:ext cx="2654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2" name="公式" r:id="rId3" imgW="2654300" imgH="914400" progId="Equation.3">
                  <p:embed/>
                </p:oleObj>
              </mc:Choice>
              <mc:Fallback>
                <p:oleObj name="公式" r:id="rId3" imgW="26543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95400"/>
                        <a:ext cx="2654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" name="Object 3"/>
          <p:cNvGraphicFramePr>
            <a:graphicFrameLocks noChangeAspect="1"/>
          </p:cNvGraphicFramePr>
          <p:nvPr/>
        </p:nvGraphicFramePr>
        <p:xfrm>
          <a:off x="2514600" y="236855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3" name="公式" r:id="rId5" imgW="4572000" imgH="990600" progId="Equation.3">
                  <p:embed/>
                </p:oleObj>
              </mc:Choice>
              <mc:Fallback>
                <p:oleObj name="公式" r:id="rId5" imgW="4572000" imgH="990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8550"/>
                        <a:ext cx="4572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2438400" y="3657601"/>
          <a:ext cx="61864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4" name="公式" r:id="rId7" imgW="6134010" imgH="952354" progId="Equation.3">
                  <p:embed/>
                </p:oleObj>
              </mc:Choice>
              <mc:Fallback>
                <p:oleObj name="公式" r:id="rId7" imgW="6134010" imgH="95235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657601"/>
                        <a:ext cx="61864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5"/>
          <p:cNvGraphicFramePr>
            <a:graphicFrameLocks noChangeAspect="1"/>
          </p:cNvGraphicFramePr>
          <p:nvPr/>
        </p:nvGraphicFramePr>
        <p:xfrm>
          <a:off x="8667750" y="3727450"/>
          <a:ext cx="121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5" name="公式" r:id="rId9" imgW="1171508" imgH="790701" progId="Equation.3">
                  <p:embed/>
                </p:oleObj>
              </mc:Choice>
              <mc:Fallback>
                <p:oleObj name="公式" r:id="rId9" imgW="1171508" imgH="7907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0" y="3727450"/>
                        <a:ext cx="121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154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C9EBB4-30C6-458D-B535-09C70EF5DE24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文本框 2"/>
          <p:cNvSpPr txBox="1">
            <a:spLocks noChangeArrowheads="1"/>
          </p:cNvSpPr>
          <p:nvPr/>
        </p:nvSpPr>
        <p:spPr bwMode="auto">
          <a:xfrm>
            <a:off x="1775618" y="615158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0964" name="对象 4"/>
          <p:cNvGraphicFramePr>
            <a:graphicFrameLocks noChangeAspect="1"/>
          </p:cNvGraphicFramePr>
          <p:nvPr/>
        </p:nvGraphicFramePr>
        <p:xfrm>
          <a:off x="2492375" y="520701"/>
          <a:ext cx="75644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0" name="Equation" r:id="rId4" imgW="3238500" imgH="279400" progId="Equation.DSMT4">
                  <p:embed/>
                </p:oleObj>
              </mc:Choice>
              <mc:Fallback>
                <p:oleObj name="Equation" r:id="rId4" imgW="3238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520701"/>
                        <a:ext cx="756443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5"/>
          <p:cNvGraphicFramePr>
            <a:graphicFrameLocks noChangeAspect="1"/>
          </p:cNvGraphicFramePr>
          <p:nvPr/>
        </p:nvGraphicFramePr>
        <p:xfrm>
          <a:off x="2047875" y="1141414"/>
          <a:ext cx="44084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1" name="Equation" r:id="rId6" imgW="1981200" imgH="381000" progId="Equation.DSMT4">
                  <p:embed/>
                </p:oleObj>
              </mc:Choice>
              <mc:Fallback>
                <p:oleObj name="Equation" r:id="rId6" imgW="1981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141414"/>
                        <a:ext cx="44084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文本框 6"/>
          <p:cNvSpPr txBox="1">
            <a:spLocks noChangeArrowheads="1"/>
          </p:cNvSpPr>
          <p:nvPr/>
        </p:nvSpPr>
        <p:spPr bwMode="auto">
          <a:xfrm>
            <a:off x="6527800" y="1268413"/>
            <a:ext cx="1893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4646C5"/>
                </a:solidFill>
              </a:rPr>
              <a:t>(2018</a:t>
            </a:r>
            <a:r>
              <a:rPr lang="zh-CN" altLang="en-US" b="1" dirty="0">
                <a:solidFill>
                  <a:srgbClr val="4646C5"/>
                </a:solidFill>
              </a:rPr>
              <a:t>年考研题</a:t>
            </a:r>
            <a:r>
              <a:rPr lang="en-US" altLang="zh-CN" b="1" dirty="0">
                <a:solidFill>
                  <a:srgbClr val="4646C5"/>
                </a:solidFill>
              </a:rPr>
              <a:t>)</a:t>
            </a:r>
            <a:endParaRPr lang="zh-CN" altLang="en-US" b="1" dirty="0">
              <a:solidFill>
                <a:srgbClr val="4646C5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V="1">
            <a:off x="8518526" y="2127251"/>
            <a:ext cx="796925" cy="1312863"/>
          </a:xfrm>
          <a:prstGeom prst="line">
            <a:avLst/>
          </a:prstGeom>
          <a:ln w="254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 bwMode="auto">
          <a:xfrm>
            <a:off x="7673976" y="2251075"/>
            <a:ext cx="1724025" cy="2414588"/>
          </a:xfrm>
          <a:prstGeom prst="arc">
            <a:avLst>
              <a:gd name="adj1" fmla="val 16160496"/>
              <a:gd name="adj2" fmla="val 17912072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 New Roman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22" name="弧形 21"/>
          <p:cNvSpPr/>
          <p:nvPr/>
        </p:nvSpPr>
        <p:spPr bwMode="auto">
          <a:xfrm>
            <a:off x="7905750" y="2220913"/>
            <a:ext cx="1409700" cy="2373312"/>
          </a:xfrm>
          <a:prstGeom prst="arc">
            <a:avLst>
              <a:gd name="adj1" fmla="val 17839607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 New Roman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>
              <a:latin typeface="Times New Roman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9247189" y="2105025"/>
          <a:ext cx="11334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2" name="Equation" r:id="rId8" imgW="571252" imgH="241195" progId="Equation.DSMT4">
                  <p:embed/>
                </p:oleObj>
              </mc:Choice>
              <mc:Fallback>
                <p:oleObj name="Equation" r:id="rId8" imgW="57125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9" y="2105025"/>
                        <a:ext cx="11334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8574088" y="1657350"/>
          <a:ext cx="1803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3" name="Equation" r:id="rId10" imgW="952087" imgH="279279" progId="Equation.DSMT4">
                  <p:embed/>
                </p:oleObj>
              </mc:Choice>
              <mc:Fallback>
                <p:oleObj name="Equation" r:id="rId10" imgW="95208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088" y="1657350"/>
                        <a:ext cx="1803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7968529" y="1374631"/>
            <a:ext cx="2168525" cy="2470150"/>
            <a:chOff x="6601368" y="797870"/>
            <a:chExt cx="2168840" cy="2470427"/>
          </a:xfrm>
        </p:grpSpPr>
        <p:cxnSp>
          <p:nvCxnSpPr>
            <p:cNvPr id="40982" name="直接箭头连接符 8"/>
            <p:cNvCxnSpPr>
              <a:cxnSpLocks noChangeShapeType="1"/>
            </p:cNvCxnSpPr>
            <p:nvPr/>
          </p:nvCxnSpPr>
          <p:spPr bwMode="auto">
            <a:xfrm>
              <a:off x="6601368" y="2874572"/>
              <a:ext cx="216884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83" name="直接箭头连接符 10"/>
            <p:cNvCxnSpPr>
              <a:cxnSpLocks noChangeShapeType="1"/>
            </p:cNvCxnSpPr>
            <p:nvPr/>
          </p:nvCxnSpPr>
          <p:spPr bwMode="auto">
            <a:xfrm flipV="1">
              <a:off x="7126872" y="850766"/>
              <a:ext cx="15773" cy="2417531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40984" name="对象 24"/>
            <p:cNvGraphicFramePr>
              <a:graphicFrameLocks noChangeAspect="1"/>
            </p:cNvGraphicFramePr>
            <p:nvPr/>
          </p:nvGraphicFramePr>
          <p:xfrm>
            <a:off x="6838755" y="2874572"/>
            <a:ext cx="243732" cy="262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64" name="Equation" r:id="rId12" imgW="164814" imgH="177492" progId="Equation.DSMT4">
                    <p:embed/>
                  </p:oleObj>
                </mc:Choice>
                <mc:Fallback>
                  <p:oleObj name="Equation" r:id="rId12" imgW="164814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8755" y="2874572"/>
                          <a:ext cx="243732" cy="262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5" name="对象 25"/>
            <p:cNvGraphicFramePr>
              <a:graphicFrameLocks noChangeAspect="1"/>
            </p:cNvGraphicFramePr>
            <p:nvPr/>
          </p:nvGraphicFramePr>
          <p:xfrm>
            <a:off x="8465603" y="2963691"/>
            <a:ext cx="304605" cy="304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65" name="Equation" r:id="rId14" imgW="139700" imgH="139700" progId="Equation.DSMT4">
                    <p:embed/>
                  </p:oleObj>
                </mc:Choice>
                <mc:Fallback>
                  <p:oleObj name="Equation" r:id="rId14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5603" y="2963691"/>
                          <a:ext cx="304605" cy="304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6" name="对象 26"/>
            <p:cNvGraphicFramePr>
              <a:graphicFrameLocks noChangeAspect="1"/>
            </p:cNvGraphicFramePr>
            <p:nvPr/>
          </p:nvGraphicFramePr>
          <p:xfrm>
            <a:off x="7193674" y="797870"/>
            <a:ext cx="304605" cy="359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66" name="Equation" r:id="rId16" imgW="139579" imgH="164957" progId="Equation.DSMT4">
                    <p:embed/>
                  </p:oleObj>
                </mc:Choice>
                <mc:Fallback>
                  <p:oleObj name="Equation" r:id="rId16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3674" y="797870"/>
                          <a:ext cx="304605" cy="359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 flipH="1">
            <a:off x="9078913" y="2600325"/>
            <a:ext cx="0" cy="825500"/>
          </a:xfrm>
          <a:prstGeom prst="line">
            <a:avLst/>
          </a:prstGeom>
          <a:noFill/>
          <a:ln w="25400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8802688" y="3462339"/>
          <a:ext cx="444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7" name="Equation" r:id="rId18" imgW="266469" imgH="431425" progId="Equation.DSMT4">
                  <p:embed/>
                </p:oleObj>
              </mc:Choice>
              <mc:Fallback>
                <p:oleObj name="Equation" r:id="rId18" imgW="266469" imgH="4314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688" y="3462339"/>
                        <a:ext cx="444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文本框 35"/>
          <p:cNvSpPr txBox="1">
            <a:spLocks noChangeArrowheads="1"/>
          </p:cNvSpPr>
          <p:nvPr/>
        </p:nvSpPr>
        <p:spPr bwMode="auto">
          <a:xfrm>
            <a:off x="1658939" y="1697039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解法一</a:t>
            </a:r>
          </a:p>
        </p:txBody>
      </p:sp>
      <p:graphicFrame>
        <p:nvGraphicFramePr>
          <p:cNvPr id="40976" name="对象 36"/>
          <p:cNvGraphicFramePr>
            <a:graphicFrameLocks noChangeAspect="1"/>
          </p:cNvGraphicFramePr>
          <p:nvPr/>
        </p:nvGraphicFramePr>
        <p:xfrm>
          <a:off x="1638300" y="2135188"/>
          <a:ext cx="62166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8" name="Equation" r:id="rId20" imgW="3035300" imgH="508000" progId="Equation.DSMT4">
                  <p:embed/>
                </p:oleObj>
              </mc:Choice>
              <mc:Fallback>
                <p:oleObj name="Equation" r:id="rId20" imgW="30353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135188"/>
                        <a:ext cx="62166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对象 37"/>
          <p:cNvGraphicFramePr>
            <a:graphicFrameLocks noChangeAspect="1"/>
          </p:cNvGraphicFramePr>
          <p:nvPr/>
        </p:nvGraphicFramePr>
        <p:xfrm>
          <a:off x="1830389" y="3286126"/>
          <a:ext cx="33670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69" name="Equation" r:id="rId22" imgW="1536033" imgH="393529" progId="Equation.DSMT4">
                  <p:embed/>
                </p:oleObj>
              </mc:Choice>
              <mc:Fallback>
                <p:oleObj name="Equation" r:id="rId22" imgW="153603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9" y="3286126"/>
                        <a:ext cx="336708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对象 38"/>
          <p:cNvGraphicFramePr>
            <a:graphicFrameLocks noChangeAspect="1"/>
          </p:cNvGraphicFramePr>
          <p:nvPr/>
        </p:nvGraphicFramePr>
        <p:xfrm>
          <a:off x="2027238" y="4148139"/>
          <a:ext cx="4183062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0" name="Equation" r:id="rId24" imgW="1943100" imgH="381000" progId="Equation.DSMT4">
                  <p:embed/>
                </p:oleObj>
              </mc:Choice>
              <mc:Fallback>
                <p:oleObj name="Equation" r:id="rId24" imgW="1943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4148139"/>
                        <a:ext cx="4183062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对象 39"/>
          <p:cNvGraphicFramePr>
            <a:graphicFrameLocks noChangeAspect="1"/>
          </p:cNvGraphicFramePr>
          <p:nvPr/>
        </p:nvGraphicFramePr>
        <p:xfrm>
          <a:off x="2047875" y="4968875"/>
          <a:ext cx="30353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1" name="Equation" r:id="rId26" imgW="1409088" imgH="380835" progId="Equation.DSMT4">
                  <p:embed/>
                </p:oleObj>
              </mc:Choice>
              <mc:Fallback>
                <p:oleObj name="Equation" r:id="rId26" imgW="1409088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4968875"/>
                        <a:ext cx="30353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对象 40"/>
          <p:cNvGraphicFramePr>
            <a:graphicFrameLocks noChangeAspect="1"/>
          </p:cNvGraphicFramePr>
          <p:nvPr/>
        </p:nvGraphicFramePr>
        <p:xfrm>
          <a:off x="5057776" y="4941888"/>
          <a:ext cx="19970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2" name="Equation" r:id="rId28" imgW="927100" imgH="381000" progId="Equation.DSMT4">
                  <p:embed/>
                </p:oleObj>
              </mc:Choice>
              <mc:Fallback>
                <p:oleObj name="Equation" r:id="rId28" imgW="9271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6" y="4941888"/>
                        <a:ext cx="19970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对象 42"/>
          <p:cNvGraphicFramePr>
            <a:graphicFrameLocks noChangeAspect="1"/>
          </p:cNvGraphicFramePr>
          <p:nvPr/>
        </p:nvGraphicFramePr>
        <p:xfrm>
          <a:off x="7046913" y="5164138"/>
          <a:ext cx="11858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73" name="Equation" r:id="rId30" imgW="520700" imgH="228600" progId="Equation.DSMT4">
                  <p:embed/>
                </p:oleObj>
              </mc:Choice>
              <mc:Fallback>
                <p:oleObj name="Equation" r:id="rId30" imgW="52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5164138"/>
                        <a:ext cx="11858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9163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409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50C4C-8826-4CCF-AEB7-5DA801FEB607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41987" name="组合 9"/>
          <p:cNvGrpSpPr>
            <a:grpSpLocks/>
          </p:cNvGrpSpPr>
          <p:nvPr/>
        </p:nvGrpSpPr>
        <p:grpSpPr bwMode="auto">
          <a:xfrm>
            <a:off x="7691439" y="620713"/>
            <a:ext cx="2706687" cy="3275012"/>
            <a:chOff x="5946364" y="321196"/>
            <a:chExt cx="2707616" cy="3275214"/>
          </a:xfrm>
        </p:grpSpPr>
        <p:cxnSp>
          <p:nvCxnSpPr>
            <p:cNvPr id="13" name="直接连接符 12"/>
            <p:cNvCxnSpPr/>
            <p:nvPr/>
          </p:nvCxnSpPr>
          <p:spPr bwMode="auto">
            <a:xfrm flipV="1">
              <a:off x="6800732" y="1021326"/>
              <a:ext cx="795610" cy="131294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999" name="组合 7"/>
            <p:cNvGrpSpPr>
              <a:grpSpLocks/>
            </p:cNvGrpSpPr>
            <p:nvPr/>
          </p:nvGrpSpPr>
          <p:grpSpPr bwMode="auto">
            <a:xfrm>
              <a:off x="5946364" y="321196"/>
              <a:ext cx="2707616" cy="3275214"/>
              <a:chOff x="6149637" y="1390827"/>
              <a:chExt cx="2707616" cy="3275214"/>
            </a:xfrm>
          </p:grpSpPr>
          <p:sp>
            <p:nvSpPr>
              <p:cNvPr id="22" name="弧形 21"/>
              <p:cNvSpPr/>
              <p:nvPr/>
            </p:nvSpPr>
            <p:spPr bwMode="auto">
              <a:xfrm>
                <a:off x="6381492" y="2221140"/>
                <a:ext cx="1410184" cy="2373459"/>
              </a:xfrm>
              <a:prstGeom prst="arc">
                <a:avLst>
                  <a:gd name="adj1" fmla="val 17839607"/>
                  <a:gd name="adj2" fmla="val 0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>
                    <a:latin typeface="Times New Roman" charset="0"/>
                  </a:rPr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zh-CN" altLang="en-US" dirty="0">
                  <a:latin typeface="Times New Roman" charset="0"/>
                </a:endParaRPr>
              </a:p>
            </p:txBody>
          </p:sp>
          <p:grpSp>
            <p:nvGrpSpPr>
              <p:cNvPr id="42001" name="组合 3"/>
              <p:cNvGrpSpPr>
                <a:grpSpLocks/>
              </p:cNvGrpSpPr>
              <p:nvPr/>
            </p:nvGrpSpPr>
            <p:grpSpPr bwMode="auto">
              <a:xfrm>
                <a:off x="6149637" y="1390827"/>
                <a:ext cx="2707616" cy="3275214"/>
                <a:chOff x="6149637" y="1390827"/>
                <a:chExt cx="2707616" cy="3275214"/>
              </a:xfrm>
            </p:grpSpPr>
            <p:sp>
              <p:nvSpPr>
                <p:cNvPr id="16" name="弧形 15"/>
                <p:cNvSpPr/>
                <p:nvPr/>
              </p:nvSpPr>
              <p:spPr bwMode="auto">
                <a:xfrm>
                  <a:off x="6149637" y="2251305"/>
                  <a:ext cx="1724617" cy="2414736"/>
                </a:xfrm>
                <a:prstGeom prst="arc">
                  <a:avLst>
                    <a:gd name="adj1" fmla="val 16160496"/>
                    <a:gd name="adj2" fmla="val 17912072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r>
                    <a:rPr lang="en-US" altLang="zh-CN" dirty="0">
                      <a:latin typeface="Times New Roman" charset="0"/>
                    </a:rPr>
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</a:r>
                  <a:endParaRPr lang="zh-CN" altLang="en-US" dirty="0">
                    <a:latin typeface="Times New Roman" charset="0"/>
                  </a:endParaRPr>
                </a:p>
              </p:txBody>
            </p:sp>
            <p:graphicFrame>
              <p:nvGraphicFramePr>
                <p:cNvPr id="42003" name="对象 22"/>
                <p:cNvGraphicFramePr>
                  <a:graphicFrameLocks noChangeAspect="1"/>
                </p:cNvGraphicFramePr>
                <p:nvPr/>
              </p:nvGraphicFramePr>
              <p:xfrm>
                <a:off x="7723182" y="2104365"/>
                <a:ext cx="1134071" cy="4788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838" name="Equation" r:id="rId5" imgW="571252" imgH="241195" progId="Equation.DSMT4">
                        <p:embed/>
                      </p:oleObj>
                    </mc:Choice>
                    <mc:Fallback>
                      <p:oleObj name="Equation" r:id="rId5" imgW="571252" imgH="24119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23182" y="2104365"/>
                              <a:ext cx="1134071" cy="4788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004" name="对象 23"/>
                <p:cNvGraphicFramePr>
                  <a:graphicFrameLocks noChangeAspect="1"/>
                </p:cNvGraphicFramePr>
                <p:nvPr/>
              </p:nvGraphicFramePr>
              <p:xfrm>
                <a:off x="7021281" y="1616663"/>
                <a:ext cx="1802430" cy="5286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839" name="Equation" r:id="rId7" imgW="952200" imgH="279360" progId="Equation.DSMT4">
                        <p:embed/>
                      </p:oleObj>
                    </mc:Choice>
                    <mc:Fallback>
                      <p:oleObj name="Equation" r:id="rId7" imgW="952200" imgH="279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21281" y="1616663"/>
                              <a:ext cx="1802430" cy="5286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2005" name="组合 27"/>
                <p:cNvGrpSpPr>
                  <a:grpSpLocks/>
                </p:cNvGrpSpPr>
                <p:nvPr/>
              </p:nvGrpSpPr>
              <p:grpSpPr bwMode="auto">
                <a:xfrm>
                  <a:off x="6470636" y="1390827"/>
                  <a:ext cx="2168840" cy="2426049"/>
                  <a:chOff x="6601368" y="850766"/>
                  <a:chExt cx="2168840" cy="2426049"/>
                </a:xfrm>
              </p:grpSpPr>
              <p:cxnSp>
                <p:nvCxnSpPr>
                  <p:cNvPr id="42008" name="直接箭头连接符 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01368" y="2874572"/>
                    <a:ext cx="2168840" cy="0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2009" name="直接箭头连接符 1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111100" y="1030760"/>
                    <a:ext cx="40913" cy="2246055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aphicFrame>
                <p:nvGraphicFramePr>
                  <p:cNvPr id="42010" name="对象 24"/>
                  <p:cNvGraphicFramePr>
                    <a:graphicFrameLocks noChangeAspect="1"/>
                  </p:cNvGraphicFramePr>
                  <p:nvPr/>
                </p:nvGraphicFramePr>
                <p:xfrm>
                  <a:off x="6838755" y="2874572"/>
                  <a:ext cx="243732" cy="2624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3008" name="Equation" r:id="rId9" imgW="164814" imgH="177492" progId="Equation.DSMT4">
                          <p:embed/>
                        </p:oleObj>
                      </mc:Choice>
                      <mc:Fallback>
                        <p:oleObj name="Equation" r:id="rId9" imgW="164814" imgH="17749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38755" y="2874572"/>
                                <a:ext cx="243732" cy="26248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2011" name="对象 25"/>
                  <p:cNvGraphicFramePr>
                    <a:graphicFrameLocks noChangeAspect="1"/>
                  </p:cNvGraphicFramePr>
                  <p:nvPr/>
                </p:nvGraphicFramePr>
                <p:xfrm>
                  <a:off x="8465603" y="2963691"/>
                  <a:ext cx="304605" cy="3046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3009" name="Equation" r:id="rId11" imgW="139700" imgH="139700" progId="Equation.DSMT4">
                          <p:embed/>
                        </p:oleObj>
                      </mc:Choice>
                      <mc:Fallback>
                        <p:oleObj name="Equation" r:id="rId11" imgW="139700" imgH="1397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65603" y="2963691"/>
                                <a:ext cx="304605" cy="3046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2012" name="对象 26"/>
                  <p:cNvGraphicFramePr>
                    <a:graphicFrameLocks noChangeAspect="1"/>
                  </p:cNvGraphicFramePr>
                  <p:nvPr/>
                </p:nvGraphicFramePr>
                <p:xfrm>
                  <a:off x="7201237" y="850766"/>
                  <a:ext cx="304605" cy="3599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3010" name="Equation" r:id="rId13" imgW="139579" imgH="164957" progId="Equation.DSMT4">
                          <p:embed/>
                        </p:oleObj>
                      </mc:Choice>
                      <mc:Fallback>
                        <p:oleObj name="Equation" r:id="rId13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01237" y="850766"/>
                                <a:ext cx="304605" cy="3599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42006" name="直接连接符 29"/>
                <p:cNvCxnSpPr>
                  <a:cxnSpLocks noChangeShapeType="1"/>
                </p:cNvCxnSpPr>
                <p:nvPr/>
              </p:nvCxnSpPr>
              <p:spPr bwMode="auto">
                <a:xfrm flipH="1">
                  <a:off x="7555056" y="2600715"/>
                  <a:ext cx="1" cy="825213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aphicFrame>
              <p:nvGraphicFramePr>
                <p:cNvPr id="42007" name="对象 30"/>
                <p:cNvGraphicFramePr>
                  <a:graphicFrameLocks noChangeAspect="1"/>
                </p:cNvGraphicFramePr>
                <p:nvPr/>
              </p:nvGraphicFramePr>
              <p:xfrm>
                <a:off x="7338704" y="3493186"/>
                <a:ext cx="444940" cy="720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011" name="Equation" r:id="rId15" imgW="266469" imgH="431425" progId="Equation.DSMT4">
                        <p:embed/>
                      </p:oleObj>
                    </mc:Choice>
                    <mc:Fallback>
                      <p:oleObj name="Equation" r:id="rId15" imgW="266469" imgH="43142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8704" y="3493186"/>
                              <a:ext cx="444940" cy="7203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146300" y="757238"/>
          <a:ext cx="35179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17" imgW="1612900" imgH="381000" progId="Equation.DSMT4">
                  <p:embed/>
                </p:oleObj>
              </mc:Choice>
              <mc:Fallback>
                <p:oleObj name="Equation" r:id="rId17" imgW="1612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757238"/>
                        <a:ext cx="35179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620963" y="1735138"/>
          <a:ext cx="33258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19" imgW="1536700" imgH="368300" progId="Equation.DSMT4">
                  <p:embed/>
                </p:oleObj>
              </mc:Choice>
              <mc:Fallback>
                <p:oleObj name="Equation" r:id="rId19" imgW="15367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1735138"/>
                        <a:ext cx="3325812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929314" y="1697039"/>
          <a:ext cx="2439987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21" imgW="1143000" imgH="431800" progId="Equation.DSMT4">
                  <p:embed/>
                </p:oleObj>
              </mc:Choice>
              <mc:Fallback>
                <p:oleObj name="Equation" r:id="rId21" imgW="1143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4" y="1697039"/>
                        <a:ext cx="2439987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538414" y="2628901"/>
          <a:ext cx="2936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23" imgW="1346200" imgH="431800" progId="Equation.DSMT4">
                  <p:embed/>
                </p:oleObj>
              </mc:Choice>
              <mc:Fallback>
                <p:oleObj name="Equation" r:id="rId23" imgW="13462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4" y="2628901"/>
                        <a:ext cx="29368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462589" y="2708276"/>
          <a:ext cx="10699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25" imgW="520474" imgH="431613" progId="Equation.DSMT4">
                  <p:embed/>
                </p:oleObj>
              </mc:Choice>
              <mc:Fallback>
                <p:oleObj name="Equation" r:id="rId25" imgW="52047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9" y="2708276"/>
                        <a:ext cx="10699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203451" y="3584576"/>
          <a:ext cx="2447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tion" r:id="rId27" imgW="1143000" imgH="381000" progId="Equation.DSMT4">
                  <p:embed/>
                </p:oleObj>
              </mc:Choice>
              <mc:Fallback>
                <p:oleObj name="Equation" r:id="rId27" imgW="1143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1" y="3584576"/>
                        <a:ext cx="2447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4565650" y="3551239"/>
          <a:ext cx="9985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29" imgW="431613" imgH="431613" progId="Equation.DSMT4">
                  <p:embed/>
                </p:oleObj>
              </mc:Choice>
              <mc:Fallback>
                <p:oleObj name="Equation" r:id="rId29" imgW="431613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3551239"/>
                        <a:ext cx="99853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114551" y="4514850"/>
            <a:ext cx="54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390775" y="5157788"/>
          <a:ext cx="1473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31" imgW="672808" imgH="228501" progId="Equation.DSMT4">
                  <p:embed/>
                </p:oleObj>
              </mc:Choice>
              <mc:Fallback>
                <p:oleObj name="Equation" r:id="rId31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5157788"/>
                        <a:ext cx="1473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862389" y="4918076"/>
          <a:ext cx="19081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33" imgW="850531" imgH="431613" progId="Equation.DSMT4">
                  <p:embed/>
                </p:oleObj>
              </mc:Choice>
              <mc:Fallback>
                <p:oleObj name="Equation" r:id="rId33" imgW="85053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9" y="4918076"/>
                        <a:ext cx="19081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0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57D5B3-AD9B-42BE-B224-6BA424FA4397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43011" name="组合 9"/>
          <p:cNvGrpSpPr>
            <a:grpSpLocks/>
          </p:cNvGrpSpPr>
          <p:nvPr/>
        </p:nvGrpSpPr>
        <p:grpSpPr bwMode="auto">
          <a:xfrm>
            <a:off x="7751764" y="115888"/>
            <a:ext cx="2708275" cy="3276600"/>
            <a:chOff x="5946364" y="321196"/>
            <a:chExt cx="2707616" cy="3275214"/>
          </a:xfrm>
        </p:grpSpPr>
        <p:cxnSp>
          <p:nvCxnSpPr>
            <p:cNvPr id="13" name="直接连接符 12"/>
            <p:cNvCxnSpPr/>
            <p:nvPr/>
          </p:nvCxnSpPr>
          <p:spPr bwMode="auto">
            <a:xfrm flipV="1">
              <a:off x="6800231" y="1020987"/>
              <a:ext cx="796731" cy="1313894"/>
            </a:xfrm>
            <a:prstGeom prst="line">
              <a:avLst/>
            </a:prstGeom>
            <a:ln w="254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024" name="组合 7"/>
            <p:cNvGrpSpPr>
              <a:grpSpLocks/>
            </p:cNvGrpSpPr>
            <p:nvPr/>
          </p:nvGrpSpPr>
          <p:grpSpPr bwMode="auto">
            <a:xfrm>
              <a:off x="5946364" y="321196"/>
              <a:ext cx="2707616" cy="3275214"/>
              <a:chOff x="6149637" y="1390827"/>
              <a:chExt cx="2707616" cy="3275214"/>
            </a:xfrm>
          </p:grpSpPr>
          <p:sp>
            <p:nvSpPr>
              <p:cNvPr id="22" name="弧形 21"/>
              <p:cNvSpPr/>
              <p:nvPr/>
            </p:nvSpPr>
            <p:spPr bwMode="auto">
              <a:xfrm>
                <a:off x="6381356" y="2220738"/>
                <a:ext cx="1410944" cy="2373895"/>
              </a:xfrm>
              <a:prstGeom prst="arc">
                <a:avLst>
                  <a:gd name="adj1" fmla="val 17839607"/>
                  <a:gd name="adj2" fmla="val 0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altLang="zh-CN" dirty="0">
                    <a:latin typeface="Times New Roman" charset="0"/>
                  </a:rPr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zh-CN" altLang="en-US" dirty="0">
                  <a:latin typeface="Times New Roman" charset="0"/>
                </a:endParaRPr>
              </a:p>
            </p:txBody>
          </p:sp>
          <p:grpSp>
            <p:nvGrpSpPr>
              <p:cNvPr id="43026" name="组合 3"/>
              <p:cNvGrpSpPr>
                <a:grpSpLocks/>
              </p:cNvGrpSpPr>
              <p:nvPr/>
            </p:nvGrpSpPr>
            <p:grpSpPr bwMode="auto">
              <a:xfrm>
                <a:off x="6149637" y="1390827"/>
                <a:ext cx="2707616" cy="3275214"/>
                <a:chOff x="6149637" y="1390827"/>
                <a:chExt cx="2707616" cy="3275214"/>
              </a:xfrm>
            </p:grpSpPr>
            <p:sp>
              <p:nvSpPr>
                <p:cNvPr id="16" name="弧形 15"/>
                <p:cNvSpPr/>
                <p:nvPr/>
              </p:nvSpPr>
              <p:spPr bwMode="auto">
                <a:xfrm>
                  <a:off x="6149637" y="2250888"/>
                  <a:ext cx="1725192" cy="2415153"/>
                </a:xfrm>
                <a:prstGeom prst="arc">
                  <a:avLst>
                    <a:gd name="adj1" fmla="val 16160496"/>
                    <a:gd name="adj2" fmla="val 17912072"/>
                  </a:avLst>
                </a:prstGeom>
                <a:noFill/>
                <a:ln w="254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eaLnBrk="1" hangingPunct="1">
                    <a:defRPr/>
                  </a:pPr>
                  <a:r>
                    <a:rPr lang="en-US" altLang="zh-CN" dirty="0">
                      <a:latin typeface="Times New Roman" charset="0"/>
                    </a:rPr>
  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  </a:r>
                  <a:endParaRPr lang="zh-CN" altLang="en-US" dirty="0">
                    <a:latin typeface="Times New Roman" charset="0"/>
                  </a:endParaRPr>
                </a:p>
              </p:txBody>
            </p:sp>
            <p:graphicFrame>
              <p:nvGraphicFramePr>
                <p:cNvPr id="43028" name="对象 22"/>
                <p:cNvGraphicFramePr>
                  <a:graphicFrameLocks noChangeAspect="1"/>
                </p:cNvGraphicFramePr>
                <p:nvPr/>
              </p:nvGraphicFramePr>
              <p:xfrm>
                <a:off x="7723182" y="2104365"/>
                <a:ext cx="1134071" cy="4788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739" name="Equation" r:id="rId4" imgW="571252" imgH="241195" progId="Equation.DSMT4">
                        <p:embed/>
                      </p:oleObj>
                    </mc:Choice>
                    <mc:Fallback>
                      <p:oleObj name="Equation" r:id="rId4" imgW="571252" imgH="24119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23182" y="2104365"/>
                              <a:ext cx="1134071" cy="4788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029" name="对象 23"/>
                <p:cNvGraphicFramePr>
                  <a:graphicFrameLocks noChangeAspect="1"/>
                </p:cNvGraphicFramePr>
                <p:nvPr/>
              </p:nvGraphicFramePr>
              <p:xfrm>
                <a:off x="6986045" y="1643132"/>
                <a:ext cx="1801375" cy="5284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740" name="Equation" r:id="rId6" imgW="952200" imgH="279360" progId="Equation.DSMT4">
                        <p:embed/>
                      </p:oleObj>
                    </mc:Choice>
                    <mc:Fallback>
                      <p:oleObj name="Equation" r:id="rId6" imgW="952200" imgH="279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86045" y="1643132"/>
                              <a:ext cx="1801375" cy="5284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3030" name="组合 27"/>
                <p:cNvGrpSpPr>
                  <a:grpSpLocks/>
                </p:cNvGrpSpPr>
                <p:nvPr/>
              </p:nvGrpSpPr>
              <p:grpSpPr bwMode="auto">
                <a:xfrm>
                  <a:off x="6470636" y="1390827"/>
                  <a:ext cx="2168840" cy="2426049"/>
                  <a:chOff x="6601368" y="850766"/>
                  <a:chExt cx="2168840" cy="2426049"/>
                </a:xfrm>
              </p:grpSpPr>
              <p:cxnSp>
                <p:nvCxnSpPr>
                  <p:cNvPr id="43033" name="直接箭头连接符 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01368" y="2874572"/>
                    <a:ext cx="2168840" cy="0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3034" name="直接箭头连接符 1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111100" y="1030760"/>
                    <a:ext cx="40913" cy="2246055"/>
                  </a:xfrm>
                  <a:prstGeom prst="straightConnector1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aphicFrame>
                <p:nvGraphicFramePr>
                  <p:cNvPr id="43035" name="对象 24"/>
                  <p:cNvGraphicFramePr>
                    <a:graphicFrameLocks noChangeAspect="1"/>
                  </p:cNvGraphicFramePr>
                  <p:nvPr/>
                </p:nvGraphicFramePr>
                <p:xfrm>
                  <a:off x="6838755" y="2874572"/>
                  <a:ext cx="243732" cy="26248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6741" name="Equation" r:id="rId8" imgW="164814" imgH="177492" progId="Equation.DSMT4">
                          <p:embed/>
                        </p:oleObj>
                      </mc:Choice>
                      <mc:Fallback>
                        <p:oleObj name="Equation" r:id="rId8" imgW="164814" imgH="17749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38755" y="2874572"/>
                                <a:ext cx="243732" cy="26248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036" name="对象 25"/>
                  <p:cNvGraphicFramePr>
                    <a:graphicFrameLocks noChangeAspect="1"/>
                  </p:cNvGraphicFramePr>
                  <p:nvPr/>
                </p:nvGraphicFramePr>
                <p:xfrm>
                  <a:off x="8465603" y="2963691"/>
                  <a:ext cx="304605" cy="3046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6742" name="Equation" r:id="rId10" imgW="139700" imgH="139700" progId="Equation.DSMT4">
                          <p:embed/>
                        </p:oleObj>
                      </mc:Choice>
                      <mc:Fallback>
                        <p:oleObj name="Equation" r:id="rId10" imgW="139700" imgH="1397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65603" y="2963691"/>
                                <a:ext cx="304605" cy="3046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43037" name="对象 26"/>
                  <p:cNvGraphicFramePr>
                    <a:graphicFrameLocks noChangeAspect="1"/>
                  </p:cNvGraphicFramePr>
                  <p:nvPr/>
                </p:nvGraphicFramePr>
                <p:xfrm>
                  <a:off x="7201237" y="850766"/>
                  <a:ext cx="304605" cy="3599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6743" name="Equation" r:id="rId12" imgW="139579" imgH="164957" progId="Equation.DSMT4">
                          <p:embed/>
                        </p:oleObj>
                      </mc:Choice>
                      <mc:Fallback>
                        <p:oleObj name="Equation" r:id="rId12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01237" y="850766"/>
                                <a:ext cx="304605" cy="3599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43031" name="直接连接符 29"/>
                <p:cNvCxnSpPr>
                  <a:cxnSpLocks noChangeShapeType="1"/>
                </p:cNvCxnSpPr>
                <p:nvPr/>
              </p:nvCxnSpPr>
              <p:spPr bwMode="auto">
                <a:xfrm flipH="1">
                  <a:off x="7555056" y="2600715"/>
                  <a:ext cx="1" cy="825213"/>
                </a:xfrm>
                <a:prstGeom prst="line">
                  <a:avLst/>
                </a:prstGeom>
                <a:noFill/>
                <a:ln w="25400" algn="ctr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aphicFrame>
              <p:nvGraphicFramePr>
                <p:cNvPr id="43032" name="对象 30"/>
                <p:cNvGraphicFramePr>
                  <a:graphicFrameLocks noChangeAspect="1"/>
                </p:cNvGraphicFramePr>
                <p:nvPr/>
              </p:nvGraphicFramePr>
              <p:xfrm>
                <a:off x="7338704" y="3493186"/>
                <a:ext cx="444940" cy="720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744" name="Equation" r:id="rId14" imgW="266469" imgH="431425" progId="Equation.DSMT4">
                        <p:embed/>
                      </p:oleObj>
                    </mc:Choice>
                    <mc:Fallback>
                      <p:oleObj name="Equation" r:id="rId14" imgW="266469" imgH="43142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38704" y="3493186"/>
                              <a:ext cx="444940" cy="72037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1830389" y="549275"/>
            <a:ext cx="12668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解法二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2363788" y="2371725"/>
          <a:ext cx="45783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5" name="Equation" r:id="rId16" imgW="2235200" imgH="444500" progId="Equation.DSMT4">
                  <p:embed/>
                </p:oleObj>
              </mc:Choice>
              <mc:Fallback>
                <p:oleObj name="Equation" r:id="rId16" imgW="2235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2371725"/>
                        <a:ext cx="45783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2024064" y="4652964"/>
          <a:ext cx="38957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6" name="Equation" r:id="rId18" imgW="1778000" imgH="381000" progId="Equation.DSMT4">
                  <p:embed/>
                </p:oleObj>
              </mc:Choice>
              <mc:Fallback>
                <p:oleObj name="Equation" r:id="rId18" imgW="1778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4652964"/>
                        <a:ext cx="38957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24064" y="1206500"/>
          <a:ext cx="63261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7" name="Equation" r:id="rId20" imgW="2692400" imgH="241300" progId="Equation.DSMT4">
                  <p:embed/>
                </p:oleObj>
              </mc:Choice>
              <mc:Fallback>
                <p:oleObj name="Equation" r:id="rId20" imgW="2692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4" y="1206500"/>
                        <a:ext cx="63261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952625" y="1843089"/>
            <a:ext cx="3767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在新坐标系下对应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68538" y="3317876"/>
          <a:ext cx="25320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8" name="Equation" r:id="rId22" imgW="1206500" imgH="431800" progId="Equation.DSMT4">
                  <p:embed/>
                </p:oleObj>
              </mc:Choice>
              <mc:Fallback>
                <p:oleObj name="Equation" r:id="rId22" imgW="120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17876"/>
                        <a:ext cx="25320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063751" y="4129089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所以，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2259013" y="5473701"/>
          <a:ext cx="3282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49" name="Equation" r:id="rId24" imgW="1498600" imgH="381000" progId="Equation.DSMT4">
                  <p:embed/>
                </p:oleObj>
              </mc:Choice>
              <mc:Fallback>
                <p:oleObj name="Equation" r:id="rId24" imgW="1498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5473701"/>
                        <a:ext cx="32829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448300" y="5400675"/>
          <a:ext cx="17907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0" name="Equation" r:id="rId26" imgW="850531" imgH="431613" progId="Equation.DSMT4">
                  <p:embed/>
                </p:oleObj>
              </mc:Choice>
              <mc:Fallback>
                <p:oleObj name="Equation" r:id="rId26" imgW="850531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400675"/>
                        <a:ext cx="17907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4008438" y="3263900"/>
            <a:ext cx="1439862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008669"/>
              </p:ext>
            </p:extLst>
          </p:nvPr>
        </p:nvGraphicFramePr>
        <p:xfrm>
          <a:off x="7365010" y="3312987"/>
          <a:ext cx="4365171" cy="1384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51" name="Equation" r:id="rId28" imgW="2082600" imgH="660240" progId="Equation.DSMT4">
                  <p:embed/>
                </p:oleObj>
              </mc:Choice>
              <mc:Fallback>
                <p:oleObj name="Equation" r:id="rId28" imgW="208260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010" y="3312987"/>
                        <a:ext cx="4365171" cy="138402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prstDash val="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6046511" y="1739070"/>
            <a:ext cx="1687853" cy="147390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40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279650" y="1844675"/>
            <a:ext cx="7704138" cy="4248150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548063" y="660400"/>
            <a:ext cx="5167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二重积分的计算规律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(4)</a:t>
            </a:r>
            <a:endParaRPr lang="zh-CN" altLang="en-US" sz="3200" b="1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3014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536026"/>
              </p:ext>
            </p:extLst>
          </p:nvPr>
        </p:nvGraphicFramePr>
        <p:xfrm>
          <a:off x="2636838" y="2262188"/>
          <a:ext cx="7312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1" name="Equation" r:id="rId4" imgW="3111500" imgH="215900" progId="Equation.DSMT4">
                  <p:embed/>
                </p:oleObj>
              </mc:Choice>
              <mc:Fallback>
                <p:oleObj name="Equation" r:id="rId4" imgW="3111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262188"/>
                        <a:ext cx="73120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对象 6"/>
          <p:cNvGraphicFramePr>
            <a:graphicFrameLocks noChangeAspect="1"/>
          </p:cNvGraphicFramePr>
          <p:nvPr/>
        </p:nvGraphicFramePr>
        <p:xfrm>
          <a:off x="3071814" y="2743200"/>
          <a:ext cx="6048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2" name="Equation" r:id="rId6" imgW="2451100" imgH="215900" progId="Equation.DSMT4">
                  <p:embed/>
                </p:oleObj>
              </mc:Choice>
              <mc:Fallback>
                <p:oleObj name="Equation" r:id="rId6" imgW="2451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743200"/>
                        <a:ext cx="6048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803525" y="32527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基本要求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4440238" y="3232151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变换后定限简便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277101" y="3219451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求积容易．</a:t>
            </a:r>
          </a:p>
        </p:txBody>
      </p:sp>
      <p:graphicFrame>
        <p:nvGraphicFramePr>
          <p:cNvPr id="37899" name="对象 7"/>
          <p:cNvGraphicFramePr>
            <a:graphicFrameLocks noChangeAspect="1"/>
          </p:cNvGraphicFramePr>
          <p:nvPr/>
        </p:nvGraphicFramePr>
        <p:xfrm>
          <a:off x="2636838" y="3965576"/>
          <a:ext cx="2779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3" name="Equation" r:id="rId8" imgW="1104421" imgH="215806" progId="Equation.DSMT4">
                  <p:embed/>
                </p:oleObj>
              </mc:Choice>
              <mc:Fallback>
                <p:oleObj name="Equation" r:id="rId8" imgW="110442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965576"/>
                        <a:ext cx="2779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对象 8"/>
          <p:cNvGraphicFramePr>
            <a:graphicFrameLocks noChangeAspect="1"/>
          </p:cNvGraphicFramePr>
          <p:nvPr/>
        </p:nvGraphicFramePr>
        <p:xfrm>
          <a:off x="5561013" y="3790951"/>
          <a:ext cx="1676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4" name="Equation" r:id="rId10" imgW="761669" imgH="431613" progId="Equation.DSMT4">
                  <p:embed/>
                </p:oleObj>
              </mc:Choice>
              <mc:Fallback>
                <p:oleObj name="Equation" r:id="rId10" imgW="7616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3790951"/>
                        <a:ext cx="16764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对象 9"/>
          <p:cNvGraphicFramePr>
            <a:graphicFrameLocks noChangeAspect="1"/>
          </p:cNvGraphicFramePr>
          <p:nvPr/>
        </p:nvGraphicFramePr>
        <p:xfrm>
          <a:off x="7246939" y="3825875"/>
          <a:ext cx="130968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5" name="Equation" r:id="rId12" imgW="634725" imgH="622030" progId="Equation.DSMT4">
                  <p:embed/>
                </p:oleObj>
              </mc:Choice>
              <mc:Fallback>
                <p:oleObj name="Equation" r:id="rId12" imgW="634725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9" y="3825875"/>
                        <a:ext cx="1309687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文本框 10"/>
          <p:cNvSpPr txBox="1">
            <a:spLocks noChangeArrowheads="1"/>
          </p:cNvSpPr>
          <p:nvPr/>
        </p:nvSpPr>
        <p:spPr bwMode="auto">
          <a:xfrm>
            <a:off x="3009900" y="4949825"/>
            <a:ext cx="2438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能够简化计算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47" name="文本框 11"/>
          <p:cNvSpPr txBox="1">
            <a:spLocks noChangeArrowheads="1"/>
          </p:cNvSpPr>
          <p:nvPr/>
        </p:nvSpPr>
        <p:spPr bwMode="auto">
          <a:xfrm>
            <a:off x="4983164" y="1276351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换元法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22" grpId="0" autoUpdateAnimBg="0"/>
      <p:bldP spid="23" grpId="0" autoUpdateAnimBg="0"/>
      <p:bldP spid="26" grpId="0" autoUpdateAnimBg="0"/>
      <p:bldP spid="379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257800" y="381001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(1994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年研究生考题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填空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3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4419" name="Object 3"/>
          <p:cNvGraphicFramePr>
            <a:graphicFrameLocks noChangeAspect="1"/>
          </p:cNvGraphicFramePr>
          <p:nvPr/>
        </p:nvGraphicFramePr>
        <p:xfrm>
          <a:off x="2590800" y="990600"/>
          <a:ext cx="68580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0" name="Equation" r:id="rId4" imgW="6553200" imgH="1016000" progId="Equation.3">
                  <p:embed/>
                </p:oleObj>
              </mc:Choice>
              <mc:Fallback>
                <p:oleObj name="Equation" r:id="rId4" imgW="65532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990600"/>
                        <a:ext cx="68580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412724"/>
              </p:ext>
            </p:extLst>
          </p:nvPr>
        </p:nvGraphicFramePr>
        <p:xfrm>
          <a:off x="9448800" y="1268412"/>
          <a:ext cx="1428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1" name="公式" r:id="rId6" imgW="571252" imgH="203112" progId="Equation.3">
                  <p:embed/>
                </p:oleObj>
              </mc:Choice>
              <mc:Fallback>
                <p:oleObj name="公式" r:id="rId6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1268412"/>
                        <a:ext cx="1428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1" name="Object 5"/>
          <p:cNvGraphicFramePr>
            <a:graphicFrameLocks noChangeAspect="1"/>
          </p:cNvGraphicFramePr>
          <p:nvPr/>
        </p:nvGraphicFramePr>
        <p:xfrm>
          <a:off x="3235326" y="2514601"/>
          <a:ext cx="27082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2" name="Equation" r:id="rId8" imgW="2590800" imgH="1016000" progId="Equation.3">
                  <p:embed/>
                </p:oleObj>
              </mc:Choice>
              <mc:Fallback>
                <p:oleObj name="Equation" r:id="rId8" imgW="25908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6" y="2514601"/>
                        <a:ext cx="2708275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1847850" y="2667001"/>
            <a:ext cx="135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解法一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44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590255"/>
              </p:ext>
            </p:extLst>
          </p:nvPr>
        </p:nvGraphicFramePr>
        <p:xfrm>
          <a:off x="2840973" y="3528218"/>
          <a:ext cx="516002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3" name="Equation" r:id="rId10" imgW="2184120" imgH="482400" progId="Equation.DSMT4">
                  <p:embed/>
                </p:oleObj>
              </mc:Choice>
              <mc:Fallback>
                <p:oleObj name="Equation" r:id="rId10" imgW="2184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973" y="3528218"/>
                        <a:ext cx="5160027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4" name="Object 8"/>
          <p:cNvGraphicFramePr>
            <a:graphicFrameLocks noChangeAspect="1"/>
          </p:cNvGraphicFramePr>
          <p:nvPr/>
        </p:nvGraphicFramePr>
        <p:xfrm>
          <a:off x="2895600" y="4572000"/>
          <a:ext cx="27178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44" name="公式" r:id="rId12" imgW="1167893" imgH="444307" progId="Equation.3">
                  <p:embed/>
                </p:oleObj>
              </mc:Choice>
              <mc:Fallback>
                <p:oleObj name="公式" r:id="rId12" imgW="116789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27178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4425" name="Group 9"/>
          <p:cNvGrpSpPr>
            <a:grpSpLocks/>
          </p:cNvGrpSpPr>
          <p:nvPr/>
        </p:nvGrpSpPr>
        <p:grpSpPr bwMode="auto">
          <a:xfrm>
            <a:off x="6354641" y="2679580"/>
            <a:ext cx="1828800" cy="685800"/>
            <a:chOff x="4272" y="2976"/>
            <a:chExt cx="1152" cy="432"/>
          </a:xfrm>
        </p:grpSpPr>
        <p:sp>
          <p:nvSpPr>
            <p:cNvPr id="45072" name="AutoShape 10"/>
            <p:cNvSpPr>
              <a:spLocks noChangeArrowheads="1"/>
            </p:cNvSpPr>
            <p:nvPr/>
          </p:nvSpPr>
          <p:spPr bwMode="auto">
            <a:xfrm>
              <a:off x="4272" y="2976"/>
              <a:ext cx="1152" cy="432"/>
            </a:xfrm>
            <a:prstGeom prst="diamond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CCFF66"/>
                </a:gs>
                <a:gs pos="100000">
                  <a:srgbClr val="5E762F"/>
                </a:gs>
              </a:gsLst>
              <a:lin ang="0" scaled="1"/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073" name="Text Box 11"/>
            <p:cNvSpPr txBox="1">
              <a:spLocks noChangeArrowheads="1"/>
            </p:cNvSpPr>
            <p:nvPr/>
          </p:nvSpPr>
          <p:spPr bwMode="auto">
            <a:xfrm>
              <a:off x="4464" y="3024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FF3300"/>
                  </a:solidFill>
                  <a:ea typeface="宋体" panose="02010600030101010101" pitchFamily="2" charset="-122"/>
                </a:rPr>
                <a:t>极坐标</a:t>
              </a:r>
            </a:p>
          </p:txBody>
        </p:sp>
      </p:grp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799247" y="1189923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44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D541B-DDB7-460B-88D8-0D6A35C4C79E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3875" y="441326"/>
            <a:ext cx="135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解法二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189289" y="450851"/>
          <a:ext cx="5386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2" name="Equation" r:id="rId4" imgW="2298700" imgH="215900" progId="Equation.DSMT4">
                  <p:embed/>
                </p:oleObj>
              </mc:Choice>
              <mc:Fallback>
                <p:oleObj name="Equation" r:id="rId4" imgW="2298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9" y="450851"/>
                        <a:ext cx="53863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8613776" y="406400"/>
            <a:ext cx="54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95575" y="919164"/>
          <a:ext cx="32258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3" name="Equation" r:id="rId6" imgW="1422400" imgH="381000" progId="Equation.DSMT4">
                  <p:embed/>
                </p:oleObj>
              </mc:Choice>
              <mc:Fallback>
                <p:oleObj name="Equation" r:id="rId6" imgW="1422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919164"/>
                        <a:ext cx="32258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883275" y="801688"/>
          <a:ext cx="29654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4" name="Equation" r:id="rId8" imgW="1307532" imgH="444307" progId="Equation.DSMT4">
                  <p:embed/>
                </p:oleObj>
              </mc:Choice>
              <mc:Fallback>
                <p:oleObj name="Equation" r:id="rId8" imgW="1307532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275" y="801688"/>
                        <a:ext cx="296545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10050" y="1576389"/>
          <a:ext cx="27257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5" name="Equation" r:id="rId10" imgW="1168400" imgH="330200" progId="Equation.DSMT4">
                  <p:embed/>
                </p:oleObj>
              </mc:Choice>
              <mc:Fallback>
                <p:oleObj name="Equation" r:id="rId10" imgW="1168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1576389"/>
                        <a:ext cx="27257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889750" y="1568450"/>
          <a:ext cx="1003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6" name="Equation" r:id="rId12" imgW="507780" imgH="406224" progId="Equation.DSMT4">
                  <p:embed/>
                </p:oleObj>
              </mc:Choice>
              <mc:Fallback>
                <p:oleObj name="Equation" r:id="rId12" imgW="50778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1568450"/>
                        <a:ext cx="1003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812926" y="1951039"/>
            <a:ext cx="1262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71664" y="2368551"/>
          <a:ext cx="48545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7" name="Equation" r:id="rId14" imgW="2184400" imgH="444500" progId="Equation.DSMT4">
                  <p:embed/>
                </p:oleObj>
              </mc:Choice>
              <mc:Fallback>
                <p:oleObj name="Equation" r:id="rId14" imgW="2184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4" y="2368551"/>
                        <a:ext cx="48545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307263" y="4821238"/>
          <a:ext cx="23034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8" name="Equation" r:id="rId16" imgW="1167893" imgH="444307" progId="Equation.DSMT4">
                  <p:embed/>
                </p:oleObj>
              </mc:Choice>
              <mc:Fallback>
                <p:oleObj name="Equation" r:id="rId16" imgW="1167893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4821238"/>
                        <a:ext cx="230346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3875" y="3276601"/>
            <a:ext cx="1352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解法三</a:t>
            </a:r>
            <a:endParaRPr lang="zh-CN" altLang="en-US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259139" y="3324226"/>
          <a:ext cx="53863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9" name="Equation" r:id="rId18" imgW="2298700" imgH="215900" progId="Equation.DSMT4">
                  <p:embed/>
                </p:oleObj>
              </mc:Choice>
              <mc:Fallback>
                <p:oleObj name="Equation" r:id="rId18" imgW="2298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9" y="3324226"/>
                        <a:ext cx="53863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098675" y="3813175"/>
          <a:ext cx="29464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0" name="Equation" r:id="rId20" imgW="1409088" imgH="482391" progId="Equation.DSMT4">
                  <p:embed/>
                </p:oleObj>
              </mc:Choice>
              <mc:Fallback>
                <p:oleObj name="Equation" r:id="rId20" imgW="1409088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813175"/>
                        <a:ext cx="29464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992689" y="3795714"/>
          <a:ext cx="1855787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1" name="Equation" r:id="rId22" imgW="787400" imgH="508000" progId="Equation.DSMT4">
                  <p:embed/>
                </p:oleObj>
              </mc:Choice>
              <mc:Fallback>
                <p:oleObj name="Equation" r:id="rId22" imgW="787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9" y="3795714"/>
                        <a:ext cx="1855787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6778625" y="3813175"/>
          <a:ext cx="24399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2" name="Equation" r:id="rId24" imgW="1167893" imgH="482391" progId="Equation.DSMT4">
                  <p:embed/>
                </p:oleObj>
              </mc:Choice>
              <mc:Fallback>
                <p:oleObj name="Equation" r:id="rId24" imgW="1167893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3813175"/>
                        <a:ext cx="24399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879601" y="4643439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所以，</a:t>
            </a: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3094038" y="4759325"/>
          <a:ext cx="42719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3" name="Equation" r:id="rId26" imgW="2044700" imgH="457200" progId="Equation.DSMT4">
                  <p:embed/>
                </p:oleObj>
              </mc:Choice>
              <mc:Fallback>
                <p:oleObj name="Equation" r:id="rId26" imgW="2044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4759325"/>
                        <a:ext cx="427196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654801" y="2433638"/>
          <a:ext cx="2327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4" name="Equation" r:id="rId28" imgW="1180588" imgH="444307" progId="Equation.DSMT4">
                  <p:embed/>
                </p:oleObj>
              </mc:Choice>
              <mc:Fallback>
                <p:oleObj name="Equation" r:id="rId28" imgW="1180588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1" y="2433638"/>
                        <a:ext cx="23272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279776" y="5702300"/>
          <a:ext cx="2513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5" name="Equation" r:id="rId30" imgW="1256755" imgH="444307" progId="Equation.DSMT4">
                  <p:embed/>
                </p:oleObj>
              </mc:Choice>
              <mc:Fallback>
                <p:oleObj name="Equation" r:id="rId30" imgW="125675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6" y="5702300"/>
                        <a:ext cx="2513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0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  <p:bldP spid="10" grpId="0"/>
      <p:bldP spid="13" grpId="0" autoUpdateAnimBg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53503"/>
              </p:ext>
            </p:extLst>
          </p:nvPr>
        </p:nvGraphicFramePr>
        <p:xfrm>
          <a:off x="1959430" y="765636"/>
          <a:ext cx="7726910" cy="524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3" imgW="3288960" imgH="2234880" progId="Equation.DSMT4">
                  <p:embed/>
                </p:oleObj>
              </mc:Choice>
              <mc:Fallback>
                <p:oleObj name="Equation" r:id="rId3" imgW="3288960" imgH="223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430" y="765636"/>
                        <a:ext cx="7726910" cy="5248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15001" y="7201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定理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8106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419350" y="990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419350" y="26146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3287714" y="762000"/>
          <a:ext cx="63896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1" name="公式" r:id="rId5" imgW="6343784" imgH="1514375" progId="Equation.3">
                  <p:embed/>
                </p:oleObj>
              </mc:Choice>
              <mc:Fallback>
                <p:oleObj name="公式" r:id="rId5" imgW="6343784" imgH="15143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762000"/>
                        <a:ext cx="63896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" name="Object 3"/>
          <p:cNvGraphicFramePr>
            <a:graphicFrameLocks noChangeAspect="1"/>
          </p:cNvGraphicFramePr>
          <p:nvPr/>
        </p:nvGraphicFramePr>
        <p:xfrm>
          <a:off x="3124200" y="2681288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2" name="公式" r:id="rId7" imgW="3962400" imgH="457200" progId="Equation.3">
                  <p:embed/>
                </p:oleObj>
              </mc:Choice>
              <mc:Fallback>
                <p:oleObj name="公式" r:id="rId7" imgW="396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81288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4"/>
          <p:cNvGraphicFramePr>
            <a:graphicFrameLocks noChangeAspect="1"/>
          </p:cNvGraphicFramePr>
          <p:nvPr/>
        </p:nvGraphicFramePr>
        <p:xfrm>
          <a:off x="2438400" y="3321050"/>
          <a:ext cx="398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3" name="公式" r:id="rId9" imgW="3987800" imgH="889000" progId="Equation.3">
                  <p:embed/>
                </p:oleObj>
              </mc:Choice>
              <mc:Fallback>
                <p:oleObj name="公式" r:id="rId9" imgW="3987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21050"/>
                        <a:ext cx="398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5"/>
          <p:cNvGraphicFramePr>
            <a:graphicFrameLocks noChangeAspect="1"/>
          </p:cNvGraphicFramePr>
          <p:nvPr/>
        </p:nvGraphicFramePr>
        <p:xfrm>
          <a:off x="2374900" y="4419600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4" name="公式" r:id="rId11" imgW="1282700" imgH="381000" progId="Equation.3">
                  <p:embed/>
                </p:oleObj>
              </mc:Choice>
              <mc:Fallback>
                <p:oleObj name="公式" r:id="rId11" imgW="12827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419600"/>
                        <a:ext cx="128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977188" y="2057401"/>
            <a:ext cx="1928812" cy="1839913"/>
            <a:chOff x="4065" y="1296"/>
            <a:chExt cx="1215" cy="1159"/>
          </a:xfrm>
        </p:grpSpPr>
        <p:sp>
          <p:nvSpPr>
            <p:cNvPr id="33814" name="Line 9"/>
            <p:cNvSpPr>
              <a:spLocks noChangeShapeType="1"/>
            </p:cNvSpPr>
            <p:nvPr/>
          </p:nvSpPr>
          <p:spPr bwMode="auto">
            <a:xfrm>
              <a:off x="4065" y="2256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10"/>
            <p:cNvSpPr>
              <a:spLocks noChangeShapeType="1"/>
            </p:cNvSpPr>
            <p:nvPr/>
          </p:nvSpPr>
          <p:spPr bwMode="auto">
            <a:xfrm flipV="1">
              <a:off x="4257" y="129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AutoShape 11"/>
            <p:cNvSpPr>
              <a:spLocks noChangeArrowheads="1"/>
            </p:cNvSpPr>
            <p:nvPr/>
          </p:nvSpPr>
          <p:spPr bwMode="auto">
            <a:xfrm>
              <a:off x="4257" y="1584"/>
              <a:ext cx="672" cy="672"/>
            </a:xfrm>
            <a:prstGeom prst="rtTriangl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33817" name="Object 14"/>
            <p:cNvGraphicFramePr>
              <a:graphicFrameLocks noChangeAspect="1"/>
            </p:cNvGraphicFramePr>
            <p:nvPr/>
          </p:nvGraphicFramePr>
          <p:xfrm>
            <a:off x="4329" y="2002"/>
            <a:ext cx="168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5" name="公式" r:id="rId13" imgW="317225" imgH="291847" progId="Equation.3">
                    <p:embed/>
                  </p:oleObj>
                </mc:Choice>
                <mc:Fallback>
                  <p:oleObj name="公式" r:id="rId13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2002"/>
                          <a:ext cx="168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8" name="Object 15"/>
            <p:cNvGraphicFramePr>
              <a:graphicFrameLocks noChangeAspect="1"/>
            </p:cNvGraphicFramePr>
            <p:nvPr/>
          </p:nvGraphicFramePr>
          <p:xfrm>
            <a:off x="5121" y="230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6" name="公式" r:id="rId15" imgW="253890" imgH="241195" progId="Equation.3">
                    <p:embed/>
                  </p:oleObj>
                </mc:Choice>
                <mc:Fallback>
                  <p:oleObj name="公式" r:id="rId1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230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9" name="Object 16"/>
            <p:cNvGraphicFramePr>
              <a:graphicFrameLocks noChangeAspect="1"/>
            </p:cNvGraphicFramePr>
            <p:nvPr/>
          </p:nvGraphicFramePr>
          <p:xfrm>
            <a:off x="4065" y="134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7" name="公式" r:id="rId17" imgW="253780" imgH="317225" progId="Equation.3">
                    <p:embed/>
                  </p:oleObj>
                </mc:Choice>
                <mc:Fallback>
                  <p:oleObj name="公式" r:id="rId1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5" y="1344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Object 17"/>
            <p:cNvGraphicFramePr>
              <a:graphicFrameLocks noChangeAspect="1"/>
            </p:cNvGraphicFramePr>
            <p:nvPr/>
          </p:nvGraphicFramePr>
          <p:xfrm>
            <a:off x="4101" y="2280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8" name="公式" r:id="rId19" imgW="215713" imgH="241091" progId="Equation.3">
                    <p:embed/>
                  </p:oleObj>
                </mc:Choice>
                <mc:Fallback>
                  <p:oleObj name="公式" r:id="rId1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2280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1" name="Object 18"/>
            <p:cNvGraphicFramePr>
              <a:graphicFrameLocks noChangeAspect="1"/>
            </p:cNvGraphicFramePr>
            <p:nvPr/>
          </p:nvGraphicFramePr>
          <p:xfrm>
            <a:off x="4532" y="1679"/>
            <a:ext cx="6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9" name="公式" r:id="rId21" imgW="1371600" imgH="393700" progId="Equation.3">
                    <p:embed/>
                  </p:oleObj>
                </mc:Choice>
                <mc:Fallback>
                  <p:oleObj name="公式" r:id="rId21" imgW="1371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1679"/>
                          <a:ext cx="69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391400" y="4256088"/>
            <a:ext cx="2743200" cy="1687512"/>
            <a:chOff x="3504" y="2585"/>
            <a:chExt cx="1728" cy="1063"/>
          </a:xfrm>
        </p:grpSpPr>
        <p:sp>
          <p:nvSpPr>
            <p:cNvPr id="33804" name="AutoShape 18"/>
            <p:cNvSpPr>
              <a:spLocks noChangeArrowheads="1"/>
            </p:cNvSpPr>
            <p:nvPr/>
          </p:nvSpPr>
          <p:spPr bwMode="auto">
            <a:xfrm rot="-2700000">
              <a:off x="3984" y="2633"/>
              <a:ext cx="672" cy="672"/>
            </a:xfrm>
            <a:prstGeom prst="rtTriangl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05" name="Line 19"/>
            <p:cNvSpPr>
              <a:spLocks noChangeShapeType="1"/>
            </p:cNvSpPr>
            <p:nvPr/>
          </p:nvSpPr>
          <p:spPr bwMode="auto">
            <a:xfrm flipV="1">
              <a:off x="3648" y="3449"/>
              <a:ext cx="158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Line 20"/>
            <p:cNvSpPr>
              <a:spLocks noChangeShapeType="1"/>
            </p:cNvSpPr>
            <p:nvPr/>
          </p:nvSpPr>
          <p:spPr bwMode="auto">
            <a:xfrm flipV="1">
              <a:off x="4320" y="2585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7" name="Object 7"/>
            <p:cNvGraphicFramePr>
              <a:graphicFrameLocks noChangeAspect="1"/>
            </p:cNvGraphicFramePr>
            <p:nvPr/>
          </p:nvGraphicFramePr>
          <p:xfrm>
            <a:off x="4292" y="3085"/>
            <a:ext cx="22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0" name="公式" r:id="rId23" imgW="406048" imgH="317225" progId="Equation.3">
                    <p:embed/>
                  </p:oleObj>
                </mc:Choice>
                <mc:Fallback>
                  <p:oleObj name="公式" r:id="rId23" imgW="406048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2" y="3085"/>
                          <a:ext cx="22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Object 8"/>
            <p:cNvGraphicFramePr>
              <a:graphicFrameLocks noChangeAspect="1"/>
            </p:cNvGraphicFramePr>
            <p:nvPr/>
          </p:nvGraphicFramePr>
          <p:xfrm>
            <a:off x="5088" y="3497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1" name="公式" r:id="rId25" imgW="228600" imgH="241300" progId="Equation.3">
                    <p:embed/>
                  </p:oleObj>
                </mc:Choice>
                <mc:Fallback>
                  <p:oleObj name="公式" r:id="rId25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497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9"/>
            <p:cNvGraphicFramePr>
              <a:graphicFrameLocks noChangeAspect="1"/>
            </p:cNvGraphicFramePr>
            <p:nvPr/>
          </p:nvGraphicFramePr>
          <p:xfrm>
            <a:off x="4144" y="2626"/>
            <a:ext cx="12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2" name="公式" r:id="rId27" imgW="203112" imgH="241195" progId="Equation.3">
                    <p:embed/>
                  </p:oleObj>
                </mc:Choice>
                <mc:Fallback>
                  <p:oleObj name="公式" r:id="rId27" imgW="203112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2626"/>
                          <a:ext cx="12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Object 10"/>
            <p:cNvGraphicFramePr>
              <a:graphicFrameLocks noChangeAspect="1"/>
            </p:cNvGraphicFramePr>
            <p:nvPr/>
          </p:nvGraphicFramePr>
          <p:xfrm>
            <a:off x="4164" y="347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3" name="公式" r:id="rId29" imgW="215713" imgH="241091" progId="Equation.3">
                    <p:embed/>
                  </p:oleObj>
                </mc:Choice>
                <mc:Fallback>
                  <p:oleObj name="公式" r:id="rId2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3474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11"/>
            <p:cNvGraphicFramePr>
              <a:graphicFrameLocks noChangeAspect="1"/>
            </p:cNvGraphicFramePr>
            <p:nvPr/>
          </p:nvGraphicFramePr>
          <p:xfrm>
            <a:off x="4695" y="3161"/>
            <a:ext cx="393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4" name="公式" r:id="rId30" imgW="774364" imgH="241195" progId="Equation.3">
                    <p:embed/>
                  </p:oleObj>
                </mc:Choice>
                <mc:Fallback>
                  <p:oleObj name="公式" r:id="rId30" imgW="77436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3161"/>
                          <a:ext cx="393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Object 12"/>
            <p:cNvGraphicFramePr>
              <a:graphicFrameLocks noChangeAspect="1"/>
            </p:cNvGraphicFramePr>
            <p:nvPr/>
          </p:nvGraphicFramePr>
          <p:xfrm>
            <a:off x="3504" y="3161"/>
            <a:ext cx="504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5" name="公式" r:id="rId32" imgW="990170" imgH="241195" progId="Equation.3">
                    <p:embed/>
                  </p:oleObj>
                </mc:Choice>
                <mc:Fallback>
                  <p:oleObj name="公式" r:id="rId32" imgW="99017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161"/>
                          <a:ext cx="504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Object 13"/>
            <p:cNvGraphicFramePr>
              <a:graphicFrameLocks noChangeAspect="1"/>
            </p:cNvGraphicFramePr>
            <p:nvPr/>
          </p:nvGraphicFramePr>
          <p:xfrm>
            <a:off x="4419" y="2758"/>
            <a:ext cx="38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6" name="公式" r:id="rId34" imgW="761669" imgH="317362" progId="Equation.3">
                    <p:embed/>
                  </p:oleObj>
                </mc:Choice>
                <mc:Fallback>
                  <p:oleObj name="公式" r:id="rId34" imgW="76166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2758"/>
                          <a:ext cx="38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340191"/>
              </p:ext>
            </p:extLst>
          </p:nvPr>
        </p:nvGraphicFramePr>
        <p:xfrm>
          <a:off x="3851690" y="4342674"/>
          <a:ext cx="3111234" cy="1600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7" name="Equation" r:id="rId36" imgW="1307880" imgH="672840" progId="Equation.DSMT4">
                  <p:embed/>
                </p:oleObj>
              </mc:Choice>
              <mc:Fallback>
                <p:oleObj name="Equation" r:id="rId36" imgW="130788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690" y="4342674"/>
                        <a:ext cx="3111234" cy="1600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AutoShape 29" descr="深色竖线"/>
          <p:cNvSpPr>
            <a:spLocks noChangeArrowheads="1"/>
          </p:cNvSpPr>
          <p:nvPr/>
        </p:nvSpPr>
        <p:spPr bwMode="auto">
          <a:xfrm>
            <a:off x="8534400" y="3733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pattFill prst="dkVert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13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24632"/>
              </p:ext>
            </p:extLst>
          </p:nvPr>
        </p:nvGraphicFramePr>
        <p:xfrm>
          <a:off x="2176505" y="817605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7" name="公式" r:id="rId4" imgW="1663700" imgH="914400" progId="Equation.3">
                  <p:embed/>
                </p:oleObj>
              </mc:Choice>
              <mc:Fallback>
                <p:oleObj name="公式" r:id="rId4" imgW="1663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505" y="817605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68820"/>
              </p:ext>
            </p:extLst>
          </p:nvPr>
        </p:nvGraphicFramePr>
        <p:xfrm>
          <a:off x="3913188" y="430255"/>
          <a:ext cx="2362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8" name="公式" r:id="rId6" imgW="2362200" imgH="1689100" progId="Equation.3">
                  <p:embed/>
                </p:oleObj>
              </mc:Choice>
              <mc:Fallback>
                <p:oleObj name="公式" r:id="rId6" imgW="2362200" imgH="168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430255"/>
                        <a:ext cx="23622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87869"/>
              </p:ext>
            </p:extLst>
          </p:nvPr>
        </p:nvGraphicFramePr>
        <p:xfrm>
          <a:off x="2176505" y="2073317"/>
          <a:ext cx="520064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" name="Equation" r:id="rId8" imgW="2133360" imgH="482400" progId="Equation.DSMT4">
                  <p:embed/>
                </p:oleObj>
              </mc:Choice>
              <mc:Fallback>
                <p:oleObj name="Equation" r:id="rId8" imgW="2133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505" y="2073317"/>
                        <a:ext cx="5200648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62341"/>
              </p:ext>
            </p:extLst>
          </p:nvPr>
        </p:nvGraphicFramePr>
        <p:xfrm>
          <a:off x="2198345" y="3249654"/>
          <a:ext cx="22352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0" name="公式" r:id="rId10" imgW="2235200" imgH="1422400" progId="Equation.3">
                  <p:embed/>
                </p:oleObj>
              </mc:Choice>
              <mc:Fallback>
                <p:oleObj name="公式" r:id="rId10" imgW="2235200" imgH="142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345" y="3249654"/>
                        <a:ext cx="22352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38262"/>
              </p:ext>
            </p:extLst>
          </p:nvPr>
        </p:nvGraphicFramePr>
        <p:xfrm>
          <a:off x="4515408" y="3270292"/>
          <a:ext cx="256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1" name="公式" r:id="rId12" imgW="2565400" imgH="825500" progId="Equation.3">
                  <p:embed/>
                </p:oleObj>
              </mc:Choice>
              <mc:Fallback>
                <p:oleObj name="公式" r:id="rId12" imgW="25654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408" y="3270292"/>
                        <a:ext cx="256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748706"/>
              </p:ext>
            </p:extLst>
          </p:nvPr>
        </p:nvGraphicFramePr>
        <p:xfrm>
          <a:off x="7162671" y="3486986"/>
          <a:ext cx="1333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2" name="公式" r:id="rId14" imgW="1333500" imgH="393700" progId="Equation.3">
                  <p:embed/>
                </p:oleObj>
              </mc:Choice>
              <mc:Fallback>
                <p:oleObj name="公式" r:id="rId14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671" y="3486986"/>
                        <a:ext cx="1333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05125" y="5425585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与两坐标轴所围成三角形区域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102160" y="4111751"/>
            <a:ext cx="7755364" cy="1261184"/>
            <a:chOff x="2102160" y="4111751"/>
            <a:chExt cx="7755364" cy="126118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310976"/>
                </p:ext>
              </p:extLst>
            </p:nvPr>
          </p:nvGraphicFramePr>
          <p:xfrm>
            <a:off x="2885570" y="4111751"/>
            <a:ext cx="3259676" cy="1261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3" name="Equation" r:id="rId16" imgW="1600200" imgH="622080" progId="Equation.DSMT4">
                    <p:embed/>
                  </p:oleObj>
                </mc:Choice>
                <mc:Fallback>
                  <p:oleObj name="Equation" r:id="rId16" imgW="1600200" imgH="622080" progId="Equation.DSMT4">
                    <p:embed/>
                    <p:pic>
                      <p:nvPicPr>
                        <p:cNvPr id="0" name="Object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570" y="4111751"/>
                          <a:ext cx="3259676" cy="12611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8350131"/>
                </p:ext>
              </p:extLst>
            </p:nvPr>
          </p:nvGraphicFramePr>
          <p:xfrm>
            <a:off x="7655373" y="4743592"/>
            <a:ext cx="348095" cy="348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4" name="Equation" r:id="rId18" imgW="164880" imgH="164880" progId="Equation.DSMT4">
                    <p:embed/>
                  </p:oleObj>
                </mc:Choice>
                <mc:Fallback>
                  <p:oleObj name="Equation" r:id="rId18" imgW="164880" imgH="164880" progId="Equation.DSMT4">
                    <p:embed/>
                    <p:pic>
                      <p:nvPicPr>
                        <p:cNvPr id="0" name="Object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5373" y="4743592"/>
                          <a:ext cx="348095" cy="3480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955902"/>
                </p:ext>
              </p:extLst>
            </p:nvPr>
          </p:nvGraphicFramePr>
          <p:xfrm>
            <a:off x="8560537" y="4717374"/>
            <a:ext cx="1296987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75" name="Equation" r:id="rId20" imgW="596880" imgH="203040" progId="Equation.DSMT4">
                    <p:embed/>
                  </p:oleObj>
                </mc:Choice>
                <mc:Fallback>
                  <p:oleObj name="Equation" r:id="rId20" imgW="596880" imgH="203040" progId="Equation.DSMT4">
                    <p:embed/>
                    <p:pic>
                      <p:nvPicPr>
                        <p:cNvPr id="0" name="Object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0537" y="4717374"/>
                          <a:ext cx="1296987" cy="4349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2102160" y="4629129"/>
              <a:ext cx="10020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计算</a:t>
              </a:r>
              <a:endParaRPr lang="zh-CN" altLang="en-US" sz="28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19017" y="463063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其中区域</a:t>
              </a:r>
              <a:endParaRPr lang="zh-CN" altLang="en-US" sz="2800" b="1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995026" y="4656030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为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68387" y="4629129"/>
            <a:ext cx="1002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371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73E0DC-FE62-446E-A490-0410729F1EB3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文本框 2"/>
          <p:cNvSpPr txBox="1">
            <a:spLocks noChangeArrowheads="1"/>
          </p:cNvSpPr>
          <p:nvPr/>
        </p:nvSpPr>
        <p:spPr bwMode="auto">
          <a:xfrm>
            <a:off x="2052638" y="395289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5844" name="对象 3"/>
          <p:cNvGraphicFramePr>
            <a:graphicFrameLocks noChangeAspect="1"/>
          </p:cNvGraphicFramePr>
          <p:nvPr/>
        </p:nvGraphicFramePr>
        <p:xfrm>
          <a:off x="2855914" y="406401"/>
          <a:ext cx="5616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8" name="Equation" r:id="rId4" imgW="2540000" imgH="228600" progId="Equation.DSMT4">
                  <p:embed/>
                </p:oleObj>
              </mc:Choice>
              <mc:Fallback>
                <p:oleObj name="Equation" r:id="rId4" imgW="254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06401"/>
                        <a:ext cx="5616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对象 4"/>
          <p:cNvGraphicFramePr>
            <a:graphicFrameLocks noChangeAspect="1"/>
          </p:cNvGraphicFramePr>
          <p:nvPr/>
        </p:nvGraphicFramePr>
        <p:xfrm>
          <a:off x="1847851" y="1123951"/>
          <a:ext cx="8836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9" name="Equation" r:id="rId6" imgW="3784600" imgH="215900" progId="Equation.DSMT4">
                  <p:embed/>
                </p:oleObj>
              </mc:Choice>
              <mc:Fallback>
                <p:oleObj name="Equation" r:id="rId6" imgW="3784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123951"/>
                        <a:ext cx="88360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919288" y="1778001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728914" y="1609725"/>
          <a:ext cx="54387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0" name="Equation" r:id="rId8" imgW="2438400" imgH="419100" progId="Equation.DSMT4">
                  <p:embed/>
                </p:oleObj>
              </mc:Choice>
              <mc:Fallback>
                <p:oleObj name="Equation" r:id="rId8" imgW="2438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4" y="1609725"/>
                        <a:ext cx="54387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90751" y="2516188"/>
          <a:ext cx="53451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1" name="Equation" r:id="rId10" imgW="2146300" imgH="203200" progId="Equation.DSMT4">
                  <p:embed/>
                </p:oleObj>
              </mc:Choice>
              <mc:Fallback>
                <p:oleObj name="Equation" r:id="rId10" imgW="214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1" y="2516188"/>
                        <a:ext cx="534511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130426" y="2997201"/>
          <a:ext cx="18002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2" name="Equation" r:id="rId12" imgW="761669" imgH="431613" progId="Equation.DSMT4">
                  <p:embed/>
                </p:oleObj>
              </mc:Choice>
              <mc:Fallback>
                <p:oleObj name="Equation" r:id="rId12" imgW="761669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2997201"/>
                        <a:ext cx="18002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86201" y="2968626"/>
          <a:ext cx="158432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3" name="Equation" r:id="rId14" imgW="634725" imgH="622030" progId="Equation.DSMT4">
                  <p:embed/>
                </p:oleObj>
              </mc:Choice>
              <mc:Fallback>
                <p:oleObj name="Equation" r:id="rId14" imgW="634725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968626"/>
                        <a:ext cx="1584325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484814" y="3036888"/>
          <a:ext cx="1944687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4" name="Equation" r:id="rId16" imgW="863225" imgH="863225" progId="Equation.DSMT4">
                  <p:embed/>
                </p:oleObj>
              </mc:Choice>
              <mc:Fallback>
                <p:oleObj name="Equation" r:id="rId16" imgW="863225" imgH="8632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4" y="3036888"/>
                        <a:ext cx="1944687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381876" y="3048000"/>
          <a:ext cx="12287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5" name="Equation" r:id="rId18" imgW="545863" imgH="609336" progId="Equation.DSMT4">
                  <p:embed/>
                </p:oleObj>
              </mc:Choice>
              <mc:Fallback>
                <p:oleObj name="Equation" r:id="rId18" imgW="545863" imgH="6093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6" y="3048000"/>
                        <a:ext cx="12287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656638" y="3089275"/>
          <a:ext cx="10588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6" name="Equation" r:id="rId20" imgW="469696" imgH="406224" progId="Equation.DSMT4">
                  <p:embed/>
                </p:oleObj>
              </mc:Choice>
              <mc:Fallback>
                <p:oleObj name="Equation" r:id="rId20" imgW="46969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638" y="3089275"/>
                        <a:ext cx="10588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052639" y="4497389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974976" y="4265613"/>
          <a:ext cx="13430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7" name="Equation" r:id="rId22" imgW="558558" imgH="406224" progId="Equation.DSMT4">
                  <p:embed/>
                </p:oleObj>
              </mc:Choice>
              <mc:Fallback>
                <p:oleObj name="Equation" r:id="rId22" imgW="55855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6" y="4265613"/>
                        <a:ext cx="13430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39951" y="5216526"/>
          <a:ext cx="210502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8" name="Equation" r:id="rId24" imgW="952087" imgH="444307" progId="Equation.DSMT4">
                  <p:embed/>
                </p:oleObj>
              </mc:Choice>
              <mc:Fallback>
                <p:oleObj name="Equation" r:id="rId24" imgW="95208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5216526"/>
                        <a:ext cx="210502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44976" y="5248275"/>
          <a:ext cx="1755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9" name="Equation" r:id="rId26" imgW="825142" imgH="406224" progId="Equation.DSMT4">
                  <p:embed/>
                </p:oleObj>
              </mc:Choice>
              <mc:Fallback>
                <p:oleObj name="Equation" r:id="rId26" imgW="82514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6" y="5248275"/>
                        <a:ext cx="17557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961063" y="5214939"/>
          <a:ext cx="2481262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70" name="Equation" r:id="rId28" imgW="1180588" imgH="469696" progId="Equation.DSMT4">
                  <p:embed/>
                </p:oleObj>
              </mc:Choice>
              <mc:Fallback>
                <p:oleObj name="Equation" r:id="rId28" imgW="1180588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5214939"/>
                        <a:ext cx="2481262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1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AB37E-BE94-41F9-8384-5584331E7CE0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文本框 9"/>
          <p:cNvSpPr txBox="1">
            <a:spLocks noChangeArrowheads="1"/>
          </p:cNvSpPr>
          <p:nvPr/>
        </p:nvSpPr>
        <p:spPr bwMode="auto">
          <a:xfrm>
            <a:off x="1847851" y="620714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注：</a:t>
            </a:r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847851" y="666750"/>
            <a:ext cx="8512175" cy="1073150"/>
            <a:chOff x="323528" y="667431"/>
            <a:chExt cx="8513292" cy="1073023"/>
          </a:xfrm>
        </p:grpSpPr>
        <p:graphicFrame>
          <p:nvGraphicFramePr>
            <p:cNvPr id="36880" name="对象 10"/>
            <p:cNvGraphicFramePr>
              <a:graphicFrameLocks noChangeAspect="1"/>
            </p:cNvGraphicFramePr>
            <p:nvPr/>
          </p:nvGraphicFramePr>
          <p:xfrm>
            <a:off x="971600" y="667431"/>
            <a:ext cx="3811812" cy="476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8" name="Equation" r:id="rId4" imgW="1726451" imgH="215806" progId="Equation.DSMT4">
                    <p:embed/>
                  </p:oleObj>
                </mc:Choice>
                <mc:Fallback>
                  <p:oleObj name="Equation" r:id="rId4" imgW="1726451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667431"/>
                          <a:ext cx="3811812" cy="476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1" name="对象 11"/>
            <p:cNvGraphicFramePr>
              <a:graphicFrameLocks noChangeAspect="1"/>
            </p:cNvGraphicFramePr>
            <p:nvPr/>
          </p:nvGraphicFramePr>
          <p:xfrm>
            <a:off x="4783412" y="685417"/>
            <a:ext cx="4053408" cy="511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39" name="Equation" r:id="rId6" imgW="1803400" imgH="228600" progId="Equation.DSMT4">
                    <p:embed/>
                  </p:oleObj>
                </mc:Choice>
                <mc:Fallback>
                  <p:oleObj name="Equation" r:id="rId6" imgW="1803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412" y="685417"/>
                          <a:ext cx="4053408" cy="5119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文本框 12"/>
            <p:cNvSpPr txBox="1">
              <a:spLocks noChangeArrowheads="1"/>
            </p:cNvSpPr>
            <p:nvPr/>
          </p:nvSpPr>
          <p:spPr bwMode="auto">
            <a:xfrm>
              <a:off x="323528" y="1217234"/>
              <a:ext cx="19880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宋体" panose="02010600030101010101" pitchFamily="2" charset="-122"/>
                </a:rPr>
                <a:t>隐式给出，</a:t>
              </a:r>
            </a:p>
          </p:txBody>
        </p:sp>
      </p:grp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727575" y="1217614"/>
            <a:ext cx="5803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没有必要一定先解出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x, y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的表达式，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3446463" y="1200151"/>
            <a:ext cx="162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求 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J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843088" y="1781176"/>
            <a:ext cx="3789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再由</a:t>
            </a:r>
            <a:r>
              <a:rPr lang="en-US" altLang="zh-CN" b="1" i="1">
                <a:solidFill>
                  <a:schemeClr val="tx1"/>
                </a:solidFill>
                <a:ea typeface="宋体" panose="02010600030101010101" pitchFamily="2" charset="-122"/>
              </a:rPr>
              <a:t>J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的表达式来计算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5519739" y="1781176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我们可以应用公式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1895476" y="2400301"/>
            <a:ext cx="5083175" cy="2200275"/>
            <a:chOff x="370976" y="2400911"/>
            <a:chExt cx="5083035" cy="2199381"/>
          </a:xfrm>
        </p:grpSpPr>
        <p:graphicFrame>
          <p:nvGraphicFramePr>
            <p:cNvPr id="36878" name="对象 8"/>
            <p:cNvGraphicFramePr>
              <a:graphicFrameLocks noChangeAspect="1"/>
            </p:cNvGraphicFramePr>
            <p:nvPr/>
          </p:nvGraphicFramePr>
          <p:xfrm>
            <a:off x="2213923" y="2400911"/>
            <a:ext cx="3240088" cy="147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0" name="Equation" r:id="rId8" imgW="1371600" imgH="622300" progId="Equation.DSMT4">
                    <p:embed/>
                  </p:oleObj>
                </mc:Choice>
                <mc:Fallback>
                  <p:oleObj name="Equation" r:id="rId8" imgW="1371600" imgH="622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3923" y="2400911"/>
                          <a:ext cx="3240088" cy="147002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CC66"/>
                            </a:gs>
                            <a:gs pos="50000">
                              <a:schemeClr val="bg1"/>
                            </a:gs>
                            <a:gs pos="100000">
                              <a:srgbClr val="FFCC66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" name="文本框 17"/>
            <p:cNvSpPr txBox="1">
              <a:spLocks noChangeArrowheads="1"/>
            </p:cNvSpPr>
            <p:nvPr/>
          </p:nvSpPr>
          <p:spPr bwMode="auto">
            <a:xfrm>
              <a:off x="370976" y="4077072"/>
              <a:ext cx="17171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直接计算</a:t>
              </a: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.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835635" y="4077143"/>
            <a:ext cx="6381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</a:rPr>
              <a:t>此方法特别适合 </a:t>
            </a:r>
            <a:r>
              <a:rPr lang="en-US" altLang="zh-CN" sz="2800" b="1" i="1" dirty="0">
                <a:solidFill>
                  <a:srgbClr val="C00000"/>
                </a:solidFill>
              </a:rPr>
              <a:t>x, y </a:t>
            </a:r>
            <a:r>
              <a:rPr lang="zh-CN" altLang="en-US" sz="2800" b="1" dirty="0">
                <a:solidFill>
                  <a:srgbClr val="C00000"/>
                </a:solidFill>
              </a:rPr>
              <a:t>不太好解出的情况</a:t>
            </a:r>
            <a:r>
              <a:rPr lang="en-US" altLang="zh-CN" sz="2800" b="1" dirty="0">
                <a:solidFill>
                  <a:srgbClr val="C00000"/>
                </a:solidFill>
              </a:rPr>
              <a:t>.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938339" y="4868864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练习：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078163" y="4802188"/>
          <a:ext cx="321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1" name="Equation" r:id="rId10" imgW="1320227" imgH="380835" progId="Equation.DSMT4">
                  <p:embed/>
                </p:oleObj>
              </mc:Choice>
              <mc:Fallback>
                <p:oleObj name="Equation" r:id="rId10" imgW="1320227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802188"/>
                        <a:ext cx="321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117725" y="5765801"/>
          <a:ext cx="7772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2" name="Equation" r:id="rId12" imgW="3543300" imgH="228600" progId="Equation.DSMT4">
                  <p:embed/>
                </p:oleObj>
              </mc:Choice>
              <mc:Fallback>
                <p:oleObj name="Equation" r:id="rId12" imgW="3543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5765801"/>
                        <a:ext cx="7772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04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025650" y="47625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919288" y="202882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507647"/>
              </p:ext>
            </p:extLst>
          </p:nvPr>
        </p:nvGraphicFramePr>
        <p:xfrm>
          <a:off x="1919288" y="94700"/>
          <a:ext cx="86741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9" name="Equation" r:id="rId4" imgW="3644640" imgH="761760" progId="Equation.DSMT4">
                  <p:embed/>
                </p:oleObj>
              </mc:Choice>
              <mc:Fallback>
                <p:oleObj name="Equation" r:id="rId4" imgW="36446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94700"/>
                        <a:ext cx="86741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" name="Object 3"/>
          <p:cNvGraphicFramePr>
            <a:graphicFrameLocks noChangeAspect="1"/>
          </p:cNvGraphicFramePr>
          <p:nvPr/>
        </p:nvGraphicFramePr>
        <p:xfrm>
          <a:off x="2711450" y="1746251"/>
          <a:ext cx="42227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0" name="Equation" r:id="rId6" imgW="1662978" imgH="406224" progId="Equation.DSMT4">
                  <p:embed/>
                </p:oleObj>
              </mc:Choice>
              <mc:Fallback>
                <p:oleObj name="Equation" r:id="rId6" imgW="166297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746251"/>
                        <a:ext cx="42227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930401" y="3395664"/>
            <a:ext cx="1262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注意到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915435"/>
              </p:ext>
            </p:extLst>
          </p:nvPr>
        </p:nvGraphicFramePr>
        <p:xfrm>
          <a:off x="2025650" y="3625851"/>
          <a:ext cx="3317010" cy="200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1" name="Equation" r:id="rId8" imgW="1473200" imgH="889000" progId="Equation.DSMT4">
                  <p:embed/>
                </p:oleObj>
              </mc:Choice>
              <mc:Fallback>
                <p:oleObj name="Equation" r:id="rId8" imgW="1473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625851"/>
                        <a:ext cx="3317010" cy="2001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64878"/>
              </p:ext>
            </p:extLst>
          </p:nvPr>
        </p:nvGraphicFramePr>
        <p:xfrm>
          <a:off x="5296960" y="3911258"/>
          <a:ext cx="3024475" cy="1009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2" name="Equation" r:id="rId10" imgW="1218671" imgH="406224" progId="Equation.DSMT4">
                  <p:embed/>
                </p:oleObj>
              </mc:Choice>
              <mc:Fallback>
                <p:oleObj name="Equation" r:id="rId10" imgW="121867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6960" y="3911258"/>
                        <a:ext cx="3024475" cy="1009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83239"/>
              </p:ext>
            </p:extLst>
          </p:nvPr>
        </p:nvGraphicFramePr>
        <p:xfrm>
          <a:off x="8279743" y="3917951"/>
          <a:ext cx="1501565" cy="102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3" name="Equation" r:id="rId12" imgW="596641" imgH="406224" progId="Equation.DSMT4">
                  <p:embed/>
                </p:oleObj>
              </mc:Choice>
              <mc:Fallback>
                <p:oleObj name="Equation" r:id="rId12" imgW="59664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743" y="3917951"/>
                        <a:ext cx="1501565" cy="1021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992314" y="5346701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26224"/>
              </p:ext>
            </p:extLst>
          </p:nvPr>
        </p:nvGraphicFramePr>
        <p:xfrm>
          <a:off x="3164827" y="5434800"/>
          <a:ext cx="1857663" cy="107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4" name="Equation" r:id="rId14" imgW="723586" imgH="418918" progId="Equation.DSMT4">
                  <p:embed/>
                </p:oleObj>
              </mc:Choice>
              <mc:Fallback>
                <p:oleObj name="Equation" r:id="rId14" imgW="723586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827" y="5434800"/>
                        <a:ext cx="1857663" cy="1075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748718"/>
              </p:ext>
            </p:extLst>
          </p:nvPr>
        </p:nvGraphicFramePr>
        <p:xfrm>
          <a:off x="5266564" y="5447788"/>
          <a:ext cx="2898323" cy="86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5" name="Equation" r:id="rId16" imgW="1104900" imgH="330200" progId="Equation.DSMT4">
                  <p:embed/>
                </p:oleObj>
              </mc:Choice>
              <mc:Fallback>
                <p:oleObj name="Equation" r:id="rId16" imgW="1104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564" y="5447788"/>
                        <a:ext cx="2898323" cy="86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442263"/>
              </p:ext>
            </p:extLst>
          </p:nvPr>
        </p:nvGraphicFramePr>
        <p:xfrm>
          <a:off x="8032565" y="5379895"/>
          <a:ext cx="997960" cy="106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6" name="Equation" r:id="rId18" imgW="380835" imgH="406224" progId="Equation.DSMT4">
                  <p:embed/>
                </p:oleObj>
              </mc:Choice>
              <mc:Fallback>
                <p:oleObj name="Equation" r:id="rId18" imgW="38083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565" y="5379895"/>
                        <a:ext cx="997960" cy="106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556118" y="4122480"/>
            <a:ext cx="1022421" cy="707886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endParaRPr lang="zh-CN" altLang="en-US" sz="4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9372485" y="2288382"/>
            <a:ext cx="1793875" cy="1016000"/>
            <a:chOff x="7256971" y="2231587"/>
            <a:chExt cx="1793831" cy="1015663"/>
          </a:xfrm>
        </p:grpSpPr>
        <p:sp>
          <p:nvSpPr>
            <p:cNvPr id="13" name="矩形标注 12"/>
            <p:cNvSpPr/>
            <p:nvPr/>
          </p:nvSpPr>
          <p:spPr bwMode="auto">
            <a:xfrm>
              <a:off x="7268083" y="2237935"/>
              <a:ext cx="1771607" cy="1002967"/>
            </a:xfrm>
            <a:prstGeom prst="wedgeRectCallout">
              <a:avLst>
                <a:gd name="adj1" fmla="val -52228"/>
                <a:gd name="adj2" fmla="val 134427"/>
              </a:avLst>
            </a:prstGeom>
            <a:gradFill>
              <a:gsLst>
                <a:gs pos="0">
                  <a:srgbClr val="FFCC66"/>
                </a:gs>
                <a:gs pos="50000">
                  <a:schemeClr val="bg1"/>
                </a:gs>
                <a:gs pos="100000">
                  <a:srgbClr val="FFCC66"/>
                </a:gs>
              </a:gsLst>
              <a:lin ang="54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</a:endParaRPr>
            </a:p>
          </p:txBody>
        </p:sp>
        <p:sp>
          <p:nvSpPr>
            <p:cNvPr id="14" name="文本框 1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56971" y="2231587"/>
              <a:ext cx="1793831" cy="1015663"/>
            </a:xfrm>
            <a:prstGeom prst="rect">
              <a:avLst/>
            </a:prstGeom>
            <a:blipFill rotWithShape="0">
              <a:blip r:embed="rId20"/>
              <a:stretch>
                <a:fillRect l="-3030" t="-3550" b="-7692"/>
              </a:stretch>
            </a:blipFill>
            <a:ln>
              <a:solidFill>
                <a:schemeClr val="tx1"/>
              </a:solidFill>
            </a:ln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106274"/>
              </p:ext>
            </p:extLst>
          </p:nvPr>
        </p:nvGraphicFramePr>
        <p:xfrm>
          <a:off x="1963614" y="2748244"/>
          <a:ext cx="6357821" cy="5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7" name="Equation" r:id="rId21" imgW="2641600" imgH="215900" progId="Equation.DSMT4">
                  <p:embed/>
                </p:oleObj>
              </mc:Choice>
              <mc:Fallback>
                <p:oleObj name="Equation" r:id="rId21" imgW="2641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614" y="2748244"/>
                        <a:ext cx="6357821" cy="5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52141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4" grpId="0"/>
      <p:bldP spid="8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17809"/>
              </p:ext>
            </p:extLst>
          </p:nvPr>
        </p:nvGraphicFramePr>
        <p:xfrm>
          <a:off x="1306513" y="739775"/>
          <a:ext cx="94599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3" imgW="3974760" imgH="228600" progId="Equation.DSMT4">
                  <p:embed/>
                </p:oleObj>
              </mc:Choice>
              <mc:Fallback>
                <p:oleObj name="Equation" r:id="rId3" imgW="3974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739775"/>
                        <a:ext cx="94599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281088"/>
              </p:ext>
            </p:extLst>
          </p:nvPr>
        </p:nvGraphicFramePr>
        <p:xfrm>
          <a:off x="973137" y="1196127"/>
          <a:ext cx="97932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Equation" r:id="rId5" imgW="4114800" imgH="444240" progId="Equation.DSMT4">
                  <p:embed/>
                </p:oleObj>
              </mc:Choice>
              <mc:Fallback>
                <p:oleObj name="Equation" r:id="rId5" imgW="4114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7" y="1196127"/>
                        <a:ext cx="97932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35211"/>
              </p:ext>
            </p:extLst>
          </p:nvPr>
        </p:nvGraphicFramePr>
        <p:xfrm>
          <a:off x="2002261" y="1800932"/>
          <a:ext cx="47069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0" name="Equation" r:id="rId7" imgW="1854000" imgH="406080" progId="Equation.DSMT4">
                  <p:embed/>
                </p:oleObj>
              </mc:Choice>
              <mc:Fallback>
                <p:oleObj name="Equation" r:id="rId7" imgW="185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261" y="1800932"/>
                        <a:ext cx="47069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736802"/>
              </p:ext>
            </p:extLst>
          </p:nvPr>
        </p:nvGraphicFramePr>
        <p:xfrm>
          <a:off x="1067796" y="2629380"/>
          <a:ext cx="66611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name="Equation" r:id="rId9" imgW="2768400" imgH="241200" progId="Equation.DSMT4">
                  <p:embed/>
                </p:oleObj>
              </mc:Choice>
              <mc:Fallback>
                <p:oleObj name="Equation" r:id="rId9" imgW="2768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796" y="2629380"/>
                        <a:ext cx="66611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97292"/>
              </p:ext>
            </p:extLst>
          </p:nvPr>
        </p:nvGraphicFramePr>
        <p:xfrm>
          <a:off x="1067796" y="3337773"/>
          <a:ext cx="3744913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11" imgW="1663560" imgH="647640" progId="Equation.DSMT4">
                  <p:embed/>
                </p:oleObj>
              </mc:Choice>
              <mc:Fallback>
                <p:oleObj name="Equation" r:id="rId11" imgW="166356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796" y="3337773"/>
                        <a:ext cx="3744913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973137" y="3138087"/>
            <a:ext cx="12620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注意到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498996"/>
              </p:ext>
            </p:extLst>
          </p:nvPr>
        </p:nvGraphicFramePr>
        <p:xfrm>
          <a:off x="4812709" y="3561771"/>
          <a:ext cx="3024475" cy="1009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Equation" r:id="rId14" imgW="1218960" imgH="406080" progId="Equation.DSMT4">
                  <p:embed/>
                </p:oleObj>
              </mc:Choice>
              <mc:Fallback>
                <p:oleObj name="Equation" r:id="rId14" imgW="1218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709" y="3561771"/>
                        <a:ext cx="3024475" cy="1009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891866"/>
              </p:ext>
            </p:extLst>
          </p:nvPr>
        </p:nvGraphicFramePr>
        <p:xfrm>
          <a:off x="7787066" y="3616994"/>
          <a:ext cx="9906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4" name="Equation" r:id="rId16" imgW="393480" imgH="406080" progId="Equation.DSMT4">
                  <p:embed/>
                </p:oleObj>
              </mc:Choice>
              <mc:Fallback>
                <p:oleObj name="Equation" r:id="rId16" imgW="393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066" y="3616994"/>
                        <a:ext cx="9906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973137" y="4808592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从而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75300"/>
              </p:ext>
            </p:extLst>
          </p:nvPr>
        </p:nvGraphicFramePr>
        <p:xfrm>
          <a:off x="1876424" y="4637757"/>
          <a:ext cx="14017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5" name="Equation" r:id="rId18" imgW="545760" imgH="419040" progId="Equation.DSMT4">
                  <p:embed/>
                </p:oleObj>
              </mc:Choice>
              <mc:Fallback>
                <p:oleObj name="Equation" r:id="rId18" imgW="545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4" y="4637757"/>
                        <a:ext cx="1401763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185275"/>
              </p:ext>
            </p:extLst>
          </p:nvPr>
        </p:nvGraphicFramePr>
        <p:xfrm>
          <a:off x="930686" y="5503392"/>
          <a:ext cx="9996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name="Equation" r:id="rId20" imgW="3809880" imgH="444240" progId="Equation.DSMT4">
                  <p:embed/>
                </p:oleObj>
              </mc:Choice>
              <mc:Fallback>
                <p:oleObj name="Equation" r:id="rId20" imgW="380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686" y="5503392"/>
                        <a:ext cx="99964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30686" y="756443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035490" y="201109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解一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99653" y="2005042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(2023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高数二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8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41590" y="59997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解二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825848" y="614702"/>
            <a:ext cx="20970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采用极坐标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337604"/>
              </p:ext>
            </p:extLst>
          </p:nvPr>
        </p:nvGraphicFramePr>
        <p:xfrm>
          <a:off x="1047932" y="1086655"/>
          <a:ext cx="899477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4" imgW="3543120" imgH="507960" progId="Equation.DSMT4">
                  <p:embed/>
                </p:oleObj>
              </mc:Choice>
              <mc:Fallback>
                <p:oleObj name="Equation" r:id="rId4" imgW="35431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932" y="1086655"/>
                        <a:ext cx="8994775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2568"/>
              </p:ext>
            </p:extLst>
          </p:nvPr>
        </p:nvGraphicFramePr>
        <p:xfrm>
          <a:off x="1217127" y="2106275"/>
          <a:ext cx="10381066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6" imgW="4470120" imgH="647640" progId="Equation.DSMT4">
                  <p:embed/>
                </p:oleObj>
              </mc:Choice>
              <mc:Fallback>
                <p:oleObj name="Equation" r:id="rId6" imgW="44701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127" y="2106275"/>
                        <a:ext cx="10381066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733905"/>
              </p:ext>
            </p:extLst>
          </p:nvPr>
        </p:nvGraphicFramePr>
        <p:xfrm>
          <a:off x="1217127" y="3607256"/>
          <a:ext cx="811053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8" imgW="3492360" imgH="444240" progId="Equation.DSMT4">
                  <p:embed/>
                </p:oleObj>
              </mc:Choice>
              <mc:Fallback>
                <p:oleObj name="Equation" r:id="rId8" imgW="3492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127" y="3607256"/>
                        <a:ext cx="8110538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586207"/>
              </p:ext>
            </p:extLst>
          </p:nvPr>
        </p:nvGraphicFramePr>
        <p:xfrm>
          <a:off x="1217127" y="4607382"/>
          <a:ext cx="837406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10" imgW="3606480" imgH="558720" progId="Equation.DSMT4">
                  <p:embed/>
                </p:oleObj>
              </mc:Choice>
              <mc:Fallback>
                <p:oleObj name="Equation" r:id="rId10" imgW="36064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127" y="4607382"/>
                        <a:ext cx="8374063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67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211</Words>
  <Application>Microsoft Office PowerPoint</Application>
  <PresentationFormat>自定义</PresentationFormat>
  <Paragraphs>85</Paragraphs>
  <Slides>17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Office 主题</vt:lpstr>
      <vt:lpstr>公式</vt:lpstr>
      <vt:lpstr>Equation</vt:lpstr>
      <vt:lpstr>MathType 6.0 Equation</vt:lpstr>
      <vt:lpstr> 三、二重积分的换元法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2、利用极坐标系计算二重积分</dc:title>
  <dc:creator>dell</dc:creator>
  <cp:lastModifiedBy>math</cp:lastModifiedBy>
  <cp:revision>118</cp:revision>
  <dcterms:created xsi:type="dcterms:W3CDTF">2020-02-21T15:21:47Z</dcterms:created>
  <dcterms:modified xsi:type="dcterms:W3CDTF">2024-03-31T04:26:07Z</dcterms:modified>
</cp:coreProperties>
</file>