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99FF"/>
    <a:srgbClr val="FF9933"/>
    <a:srgbClr val="FBE5D6"/>
    <a:srgbClr val="FFFFCC"/>
    <a:srgbClr val="0000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8.wmf"/><Relationship Id="rId7" Type="http://schemas.openxmlformats.org/officeDocument/2006/relationships/image" Target="../media/image61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0.wmf"/><Relationship Id="rId5" Type="http://schemas.openxmlformats.org/officeDocument/2006/relationships/image" Target="../media/image34.wmf"/><Relationship Id="rId4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6.wmf"/><Relationship Id="rId7" Type="http://schemas.openxmlformats.org/officeDocument/2006/relationships/image" Target="../media/image79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8.wmf"/><Relationship Id="rId5" Type="http://schemas.openxmlformats.org/officeDocument/2006/relationships/image" Target="../media/image34.wmf"/><Relationship Id="rId4" Type="http://schemas.openxmlformats.org/officeDocument/2006/relationships/image" Target="../media/image7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1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34.wmf"/><Relationship Id="rId1" Type="http://schemas.openxmlformats.org/officeDocument/2006/relationships/image" Target="../media/image52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94419-CBBB-49E7-BE44-6C1BE4B2907F}" type="datetimeFigureOut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3C7CE-EB51-40C7-86B7-CC8E0893EC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35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3C7CE-EB51-40C7-86B7-CC8E0893EC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6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8385-B48A-4835-BBCA-BCF956471FCD}" type="datetime1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45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602D-DA7B-44C7-AFD6-12F4A739BBB6}" type="datetime1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9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583D-CF98-4D13-A7CF-EF24868F068E}" type="datetime1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8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A64F-F626-4187-9452-343A03A2B9E6}" type="datetime1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3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A570-CE02-45A0-96A8-A5646691794C}" type="datetime1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36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898C-2D65-4003-85C1-E44E90A84D4D}" type="datetime1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61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CC30-6FE5-46DA-B8AD-72B6410F9C5E}" type="datetime1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59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3282-E047-4DFF-AF0F-01E91A0FB06C}" type="datetime1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8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73C0-BB71-4B8A-B719-157D46942C36}" type="datetime1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4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CA46-1DFE-433A-9983-F95F65C43F32}" type="datetime1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7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92FB-D094-4A55-93A5-79D9C2247701}" type="datetime1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32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3E5D9-99B0-4A49-B498-F94E25187D0A}" type="datetime1">
              <a:rPr lang="zh-CN" altLang="en-US" smtClean="0"/>
              <a:t>2022/8/14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39585-CF94-4127-9E2B-D1A9CAAC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7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65.bin"/><Relationship Id="rId3" Type="http://schemas.openxmlformats.org/officeDocument/2006/relationships/image" Target="../media/image23.png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6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73.bin"/><Relationship Id="rId3" Type="http://schemas.openxmlformats.org/officeDocument/2006/relationships/image" Target="../media/image23.png"/><Relationship Id="rId21" Type="http://schemas.openxmlformats.org/officeDocument/2006/relationships/image" Target="../media/image71.wmf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69.wmf"/><Relationship Id="rId25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2.bin"/><Relationship Id="rId20" Type="http://schemas.openxmlformats.org/officeDocument/2006/relationships/oleObject" Target="../embeddings/oleObject74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66.wmf"/><Relationship Id="rId24" Type="http://schemas.openxmlformats.org/officeDocument/2006/relationships/oleObject" Target="../embeddings/oleObject76.bin"/><Relationship Id="rId5" Type="http://schemas.openxmlformats.org/officeDocument/2006/relationships/image" Target="../media/image63.wmf"/><Relationship Id="rId15" Type="http://schemas.openxmlformats.org/officeDocument/2006/relationships/image" Target="../media/image68.wmf"/><Relationship Id="rId23" Type="http://schemas.openxmlformats.org/officeDocument/2006/relationships/image" Target="../media/image72.wmf"/><Relationship Id="rId10" Type="http://schemas.openxmlformats.org/officeDocument/2006/relationships/oleObject" Target="../embeddings/oleObject69.bin"/><Relationship Id="rId19" Type="http://schemas.openxmlformats.org/officeDocument/2006/relationships/image" Target="../media/image70.w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71.bin"/><Relationship Id="rId22" Type="http://schemas.openxmlformats.org/officeDocument/2006/relationships/oleObject" Target="../embeddings/oleObject7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84.bin"/><Relationship Id="rId3" Type="http://schemas.openxmlformats.org/officeDocument/2006/relationships/image" Target="../media/image23.png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3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5" Type="http://schemas.openxmlformats.org/officeDocument/2006/relationships/image" Target="../media/image78.wmf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80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8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8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23.png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6.wmf"/><Relationship Id="rId3" Type="http://schemas.openxmlformats.org/officeDocument/2006/relationships/image" Target="../media/image23.png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44.bin"/><Relationship Id="rId3" Type="http://schemas.openxmlformats.org/officeDocument/2006/relationships/image" Target="../media/image23.png"/><Relationship Id="rId21" Type="http://schemas.openxmlformats.org/officeDocument/2006/relationships/image" Target="../media/image44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2.wmf"/><Relationship Id="rId5" Type="http://schemas.openxmlformats.org/officeDocument/2006/relationships/image" Target="../media/image38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43.e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49.wmf"/><Relationship Id="rId3" Type="http://schemas.openxmlformats.org/officeDocument/2006/relationships/image" Target="../media/image23.png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5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5.wmf"/><Relationship Id="rId3" Type="http://schemas.openxmlformats.org/officeDocument/2006/relationships/oleObject" Target="../embeddings/oleObject53.bin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4.wmf"/><Relationship Id="rId5" Type="http://schemas.openxmlformats.org/officeDocument/2006/relationships/image" Target="../media/image23.png"/><Relationship Id="rId10" Type="http://schemas.openxmlformats.org/officeDocument/2006/relationships/oleObject" Target="../embeddings/oleObject56.bin"/><Relationship Id="rId4" Type="http://schemas.openxmlformats.org/officeDocument/2006/relationships/image" Target="../media/image52.wmf"/><Relationship Id="rId9" Type="http://schemas.openxmlformats.org/officeDocument/2006/relationships/image" Target="../media/image5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066" name="Object 2"/>
          <p:cNvGraphicFramePr>
            <a:graphicFrameLocks noChangeAspect="1"/>
          </p:cNvGraphicFramePr>
          <p:nvPr/>
        </p:nvGraphicFramePr>
        <p:xfrm>
          <a:off x="1847851" y="2117726"/>
          <a:ext cx="851852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公式" r:id="rId4" imgW="3111500" imgH="698500" progId="Equation.3">
                  <p:embed/>
                </p:oleObj>
              </mc:Choice>
              <mc:Fallback>
                <p:oleObj name="公式" r:id="rId4" imgW="3111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2117726"/>
                        <a:ext cx="8518525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7" name="Object 3"/>
          <p:cNvGraphicFramePr>
            <a:graphicFrameLocks noChangeAspect="1"/>
          </p:cNvGraphicFramePr>
          <p:nvPr/>
        </p:nvGraphicFramePr>
        <p:xfrm>
          <a:off x="2119313" y="3989388"/>
          <a:ext cx="8204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公式" r:id="rId6" imgW="3124200" imgH="215900" progId="Equation.3">
                  <p:embed/>
                </p:oleObj>
              </mc:Choice>
              <mc:Fallback>
                <p:oleObj name="公式" r:id="rId6" imgW="3124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3989388"/>
                        <a:ext cx="8204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8" name="Object 4"/>
          <p:cNvGraphicFramePr>
            <a:graphicFrameLocks noChangeAspect="1"/>
          </p:cNvGraphicFramePr>
          <p:nvPr/>
        </p:nvGraphicFramePr>
        <p:xfrm>
          <a:off x="2536826" y="4638675"/>
          <a:ext cx="71596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公式" r:id="rId8" imgW="2768600" imgH="203200" progId="Equation.3">
                  <p:embed/>
                </p:oleObj>
              </mc:Choice>
              <mc:Fallback>
                <p:oleObj name="公式" r:id="rId8" imgW="2768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6" y="4638675"/>
                        <a:ext cx="71596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9" name="Object 5"/>
          <p:cNvGraphicFramePr>
            <a:graphicFrameLocks noChangeAspect="1"/>
          </p:cNvGraphicFramePr>
          <p:nvPr/>
        </p:nvGraphicFramePr>
        <p:xfrm>
          <a:off x="2171701" y="5302251"/>
          <a:ext cx="77057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公式" r:id="rId10" imgW="2692400" imgH="215900" progId="Equation.3">
                  <p:embed/>
                </p:oleObj>
              </mc:Choice>
              <mc:Fallback>
                <p:oleObj name="公式" r:id="rId10" imgW="2692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1" y="5302251"/>
                        <a:ext cx="770572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Rectangle 6"/>
          <p:cNvSpPr>
            <a:spLocks noGrp="1" noChangeArrowheads="1"/>
          </p:cNvSpPr>
          <p:nvPr>
            <p:ph type="title"/>
          </p:nvPr>
        </p:nvSpPr>
        <p:spPr>
          <a:xfrm>
            <a:off x="1847851" y="847725"/>
            <a:ext cx="4947585" cy="10318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三重积分换元法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4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1251321" y="2303134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4EB58E3-9BE5-427E-877F-C9F2C077FDEC}"/>
              </a:ext>
            </a:extLst>
          </p:cNvPr>
          <p:cNvGrpSpPr/>
          <p:nvPr/>
        </p:nvGrpSpPr>
        <p:grpSpPr>
          <a:xfrm>
            <a:off x="1251321" y="869278"/>
            <a:ext cx="6614545" cy="1378875"/>
            <a:chOff x="1251321" y="869278"/>
            <a:chExt cx="6614545" cy="1378875"/>
          </a:xfrm>
        </p:grpSpPr>
        <p:sp>
          <p:nvSpPr>
            <p:cNvPr id="68610" name="Text Box 2"/>
            <p:cNvSpPr txBox="1">
              <a:spLocks noChangeArrowheads="1"/>
            </p:cNvSpPr>
            <p:nvPr/>
          </p:nvSpPr>
          <p:spPr bwMode="auto">
            <a:xfrm>
              <a:off x="1251321" y="976442"/>
              <a:ext cx="162576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例</a:t>
              </a:r>
              <a:r>
                <a:rPr lang="en-US" altLang="zh-CN" b="1" dirty="0">
                  <a:solidFill>
                    <a:srgbClr val="FF0000"/>
                  </a:solidFill>
                  <a:ea typeface="楷体_GB2312" pitchFamily="49" charset="-122"/>
                </a:rPr>
                <a:t>5  </a:t>
              </a: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计算</a:t>
              </a:r>
              <a:endParaRPr lang="zh-CN" altLang="en-US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34611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2669904"/>
                </p:ext>
              </p:extLst>
            </p:nvPr>
          </p:nvGraphicFramePr>
          <p:xfrm>
            <a:off x="3107176" y="869278"/>
            <a:ext cx="3221037" cy="911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6" name="Equation" r:id="rId4" imgW="1587240" imgH="393480" progId="Equation.DSMT4">
                    <p:embed/>
                  </p:oleObj>
                </mc:Choice>
                <mc:Fallback>
                  <p:oleObj name="Equation" r:id="rId4" imgW="15872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176" y="869278"/>
                          <a:ext cx="3221037" cy="911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6116" name="Text Box 4"/>
            <p:cNvSpPr txBox="1">
              <a:spLocks noChangeArrowheads="1"/>
            </p:cNvSpPr>
            <p:nvPr/>
          </p:nvSpPr>
          <p:spPr bwMode="auto">
            <a:xfrm>
              <a:off x="1278185" y="1672257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其中</a:t>
              </a:r>
              <a:endParaRPr lang="zh-CN" altLang="en-US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5110491"/>
                </p:ext>
              </p:extLst>
            </p:nvPr>
          </p:nvGraphicFramePr>
          <p:xfrm>
            <a:off x="2468366" y="1687766"/>
            <a:ext cx="5397500" cy="560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7" name="Equation" r:id="rId6" imgW="2197080" imgH="228600" progId="Equation.DSMT4">
                    <p:embed/>
                  </p:oleObj>
                </mc:Choice>
                <mc:Fallback>
                  <p:oleObj name="Equation" r:id="rId6" imgW="21970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468366" y="1687766"/>
                          <a:ext cx="5397500" cy="560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911532" y="2310240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作坐标变换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315420"/>
              </p:ext>
            </p:extLst>
          </p:nvPr>
        </p:nvGraphicFramePr>
        <p:xfrm>
          <a:off x="4440238" y="2250176"/>
          <a:ext cx="3152775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8" name="Equation" r:id="rId8" imgW="1307880" imgH="698400" progId="Equation.DSMT4">
                  <p:embed/>
                </p:oleObj>
              </mc:Choice>
              <mc:Fallback>
                <p:oleObj name="Equation" r:id="rId8" imgW="13078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2250176"/>
                        <a:ext cx="3152775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278186" y="3625719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则有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16418"/>
              </p:ext>
            </p:extLst>
          </p:nvPr>
        </p:nvGraphicFramePr>
        <p:xfrm>
          <a:off x="2332503" y="3605548"/>
          <a:ext cx="18827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9" name="Equation" r:id="rId10" imgW="761760" imgH="228600" progId="Equation.DSMT4">
                  <p:embed/>
                </p:oleObj>
              </mc:Choice>
              <mc:Fallback>
                <p:oleObj name="Equation" r:id="rId10" imgW="76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503" y="3605548"/>
                        <a:ext cx="18827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524929"/>
              </p:ext>
            </p:extLst>
          </p:nvPr>
        </p:nvGraphicFramePr>
        <p:xfrm>
          <a:off x="1278186" y="4219470"/>
          <a:ext cx="88122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0" name="Equation" r:id="rId12" imgW="3441600" imgH="215640" progId="Equation.DSMT4">
                  <p:embed/>
                </p:oleObj>
              </mc:Choice>
              <mc:Fallback>
                <p:oleObj name="Equation" r:id="rId12" imgW="3441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78186" y="4219470"/>
                        <a:ext cx="8812213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1278186" y="481212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于是，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51188"/>
              </p:ext>
            </p:extLst>
          </p:nvPr>
        </p:nvGraphicFramePr>
        <p:xfrm>
          <a:off x="1263521" y="5353886"/>
          <a:ext cx="54927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1" name="Equation" r:id="rId14" imgW="2260440" imgH="330120" progId="Equation.DSMT4">
                  <p:embed/>
                </p:oleObj>
              </mc:Choice>
              <mc:Fallback>
                <p:oleObj name="Equation" r:id="rId14" imgW="22604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63521" y="5353886"/>
                        <a:ext cx="5492750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169363"/>
              </p:ext>
            </p:extLst>
          </p:nvPr>
        </p:nvGraphicFramePr>
        <p:xfrm>
          <a:off x="6689860" y="5353886"/>
          <a:ext cx="35956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2" name="Equation" r:id="rId16" imgW="1460160" imgH="330120" progId="Equation.DSMT4">
                  <p:embed/>
                </p:oleObj>
              </mc:Choice>
              <mc:Fallback>
                <p:oleObj name="Equation" r:id="rId16" imgW="14601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689860" y="5353886"/>
                        <a:ext cx="3595687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822396"/>
              </p:ext>
            </p:extLst>
          </p:nvPr>
        </p:nvGraphicFramePr>
        <p:xfrm>
          <a:off x="10198927" y="5339179"/>
          <a:ext cx="950691" cy="1009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3" name="Equation" r:id="rId18" imgW="393480" imgH="419040" progId="Equation.DSMT4">
                  <p:embed/>
                </p:oleObj>
              </mc:Choice>
              <mc:Fallback>
                <p:oleObj name="Equation" r:id="rId18" imgW="393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198927" y="5339179"/>
                        <a:ext cx="950691" cy="1009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A59D3F-2BE9-4B1F-BC63-CB1A327658B8}"/>
              </a:ext>
            </a:extLst>
          </p:cNvPr>
          <p:cNvSpPr txBox="1"/>
          <p:nvPr/>
        </p:nvSpPr>
        <p:spPr>
          <a:xfrm>
            <a:off x="1251321" y="259323"/>
            <a:ext cx="2656496" cy="584775"/>
          </a:xfrm>
          <a:prstGeom prst="rect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77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三、平移变换</a:t>
            </a:r>
          </a:p>
        </p:txBody>
      </p:sp>
    </p:spTree>
    <p:extLst>
      <p:ext uri="{BB962C8B-B14F-4D97-AF65-F5344CB8AC3E}">
        <p14:creationId xmlns:p14="http://schemas.microsoft.com/office/powerpoint/2010/main" val="1673670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21" grpId="0" autoUpdateAnimBg="0"/>
      <p:bldP spid="22" grpId="0" autoUpdateAnimBg="0"/>
      <p:bldP spid="15" grpId="0" autoUpdateAnimBg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263521" y="579571"/>
            <a:ext cx="16257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6 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计算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461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770106"/>
              </p:ext>
            </p:extLst>
          </p:nvPr>
        </p:nvGraphicFramePr>
        <p:xfrm>
          <a:off x="2781138" y="489665"/>
          <a:ext cx="376237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9" name="Equation" r:id="rId4" imgW="1854000" imgH="380880" progId="Equation.DSMT4">
                  <p:embed/>
                </p:oleObj>
              </mc:Choice>
              <mc:Fallback>
                <p:oleObj name="Equation" r:id="rId4" imgW="1854000" imgH="380880" progId="Equation.DSMT4">
                  <p:embed/>
                  <p:pic>
                    <p:nvPicPr>
                      <p:cNvPr id="3461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138" y="489665"/>
                        <a:ext cx="376237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322174" y="1132370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其中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1306158" y="1763039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247019"/>
              </p:ext>
            </p:extLst>
          </p:nvPr>
        </p:nvGraphicFramePr>
        <p:xfrm>
          <a:off x="2135188" y="1154113"/>
          <a:ext cx="620871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0" name="Equation" r:id="rId6" imgW="2527200" imgH="228600" progId="Equation.DSMT4">
                  <p:embed/>
                </p:oleObj>
              </mc:Choice>
              <mc:Fallback>
                <p:oleObj name="Equation" r:id="rId6" imgW="2527200" imgH="2286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5188" y="1154113"/>
                        <a:ext cx="6208712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730247" y="1774024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作坐标变换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689964"/>
              </p:ext>
            </p:extLst>
          </p:nvPr>
        </p:nvGraphicFramePr>
        <p:xfrm>
          <a:off x="3643681" y="1614313"/>
          <a:ext cx="519588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1" name="Equation" r:id="rId8" imgW="2450880" imgH="406080" progId="Equation.DSMT4">
                  <p:embed/>
                </p:oleObj>
              </mc:Choice>
              <mc:Fallback>
                <p:oleObj name="Equation" r:id="rId8" imgW="2450880" imgH="406080" progId="Equation.DSMT4">
                  <p:embed/>
                  <p:pic>
                    <p:nvPicPr>
                      <p:cNvPr id="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681" y="1614313"/>
                        <a:ext cx="5195888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8839569" y="1763039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则有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124503"/>
              </p:ext>
            </p:extLst>
          </p:nvPr>
        </p:nvGraphicFramePr>
        <p:xfrm>
          <a:off x="9613309" y="1563829"/>
          <a:ext cx="141128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" name="Equation" r:id="rId10" imgW="571320" imgH="431640" progId="Equation.DSMT4">
                  <p:embed/>
                </p:oleObj>
              </mc:Choice>
              <mc:Fallback>
                <p:oleObj name="Equation" r:id="rId10" imgW="571320" imgH="431640" progId="Equation.DSMT4">
                  <p:embed/>
                  <p:pic>
                    <p:nvPicPr>
                      <p:cNvPr id="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3309" y="1563829"/>
                        <a:ext cx="1411287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321409"/>
              </p:ext>
            </p:extLst>
          </p:nvPr>
        </p:nvGraphicFramePr>
        <p:xfrm>
          <a:off x="1306158" y="2376356"/>
          <a:ext cx="66325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3" name="Equation" r:id="rId12" imgW="2590560" imgH="228600" progId="Equation.DSMT4">
                  <p:embed/>
                </p:oleObj>
              </mc:Choice>
              <mc:Fallback>
                <p:oleObj name="Equation" r:id="rId12" imgW="2590560" imgH="228600" progId="Equation.DSMT4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06158" y="2376356"/>
                        <a:ext cx="6632575" cy="58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7938733" y="244551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于是，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736181"/>
              </p:ext>
            </p:extLst>
          </p:nvPr>
        </p:nvGraphicFramePr>
        <p:xfrm>
          <a:off x="1142872" y="2857247"/>
          <a:ext cx="7559675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4" name="Equation" r:id="rId14" imgW="3111480" imgH="533160" progId="Equation.DSMT4">
                  <p:embed/>
                </p:oleObj>
              </mc:Choice>
              <mc:Fallback>
                <p:oleObj name="Equation" r:id="rId14" imgW="3111480" imgH="533160" progId="Equation.DSMT4">
                  <p:embed/>
                  <p:pic>
                    <p:nvPicPr>
                      <p:cNvPr id="25" name="对象 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42872" y="2857247"/>
                        <a:ext cx="7559675" cy="129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106990"/>
              </p:ext>
            </p:extLst>
          </p:nvPr>
        </p:nvGraphicFramePr>
        <p:xfrm>
          <a:off x="1142873" y="4034575"/>
          <a:ext cx="588436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" name="Equation" r:id="rId16" imgW="3073320" imgH="482400" progId="Equation.DSMT4">
                  <p:embed/>
                </p:oleObj>
              </mc:Choice>
              <mc:Fallback>
                <p:oleObj name="Equation" r:id="rId16" imgW="3073320" imgH="482400" progId="Equation.DSMT4">
                  <p:embed/>
                  <p:pic>
                    <p:nvPicPr>
                      <p:cNvPr id="26" name="对象 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42873" y="4034575"/>
                        <a:ext cx="5884368" cy="118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806832"/>
              </p:ext>
            </p:extLst>
          </p:nvPr>
        </p:nvGraphicFramePr>
        <p:xfrm>
          <a:off x="1103150" y="5222025"/>
          <a:ext cx="3374281" cy="983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6" name="Equation" r:id="rId18" imgW="1676160" imgH="444240" progId="Equation.DSMT4">
                  <p:embed/>
                </p:oleObj>
              </mc:Choice>
              <mc:Fallback>
                <p:oleObj name="Equation" r:id="rId18" imgW="1676160" imgH="4442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3150" y="5222025"/>
                        <a:ext cx="3374281" cy="983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BDFBA79F-D940-421E-A9E0-6D4D99B3A1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29936"/>
              </p:ext>
            </p:extLst>
          </p:nvPr>
        </p:nvGraphicFramePr>
        <p:xfrm>
          <a:off x="7128278" y="4042988"/>
          <a:ext cx="4446487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7" name="Equation" r:id="rId20" imgW="2286000" imgH="482400" progId="Equation.DSMT4">
                  <p:embed/>
                </p:oleObj>
              </mc:Choice>
              <mc:Fallback>
                <p:oleObj name="Equation" r:id="rId20" imgW="2286000" imgH="482400" progId="Equation.DSMT4">
                  <p:embed/>
                  <p:pic>
                    <p:nvPicPr>
                      <p:cNvPr id="26" name="对象 2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128278" y="4042988"/>
                        <a:ext cx="4446487" cy="118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FA33E37-8253-4DAF-A241-CCE704B224EC}"/>
              </a:ext>
            </a:extLst>
          </p:cNvPr>
          <p:cNvSpPr txBox="1"/>
          <p:nvPr/>
        </p:nvSpPr>
        <p:spPr>
          <a:xfrm>
            <a:off x="8905423" y="36329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0000CC"/>
                </a:solidFill>
              </a:rPr>
              <a:t>奇偶对称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749A701A-9B5C-4DD0-A538-82EA7FB9A5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461035"/>
              </p:ext>
            </p:extLst>
          </p:nvPr>
        </p:nvGraphicFramePr>
        <p:xfrm>
          <a:off x="4544316" y="5249021"/>
          <a:ext cx="45942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" name="Equation" r:id="rId22" imgW="2400120" imgH="444240" progId="Equation.DSMT4">
                  <p:embed/>
                </p:oleObj>
              </mc:Choice>
              <mc:Fallback>
                <p:oleObj name="Equation" r:id="rId22" imgW="2400120" imgH="4442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544316" y="5249021"/>
                        <a:ext cx="4594225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60D6007-D1FE-4C8B-B73D-250C159AB0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350197"/>
              </p:ext>
            </p:extLst>
          </p:nvPr>
        </p:nvGraphicFramePr>
        <p:xfrm>
          <a:off x="9205426" y="5299734"/>
          <a:ext cx="1662893" cy="991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9" name="Equation" r:id="rId24" imgW="723600" imgH="431640" progId="Equation.DSMT4">
                  <p:embed/>
                </p:oleObj>
              </mc:Choice>
              <mc:Fallback>
                <p:oleObj name="Equation" r:id="rId24" imgW="723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205426" y="5299734"/>
                        <a:ext cx="1662893" cy="991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D2BCDB3C-0961-4452-955C-24837E0A7914}"/>
              </a:ext>
            </a:extLst>
          </p:cNvPr>
          <p:cNvSpPr txBox="1"/>
          <p:nvPr/>
        </p:nvSpPr>
        <p:spPr>
          <a:xfrm>
            <a:off x="868940" y="6168520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0000CC"/>
                </a:solidFill>
              </a:rPr>
              <a:t>轮换对称</a:t>
            </a:r>
          </a:p>
        </p:txBody>
      </p:sp>
    </p:spTree>
    <p:extLst>
      <p:ext uri="{BB962C8B-B14F-4D97-AF65-F5344CB8AC3E}">
        <p14:creationId xmlns:p14="http://schemas.microsoft.com/office/powerpoint/2010/main" val="2715646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21" grpId="0" autoUpdateAnimBg="0"/>
      <p:bldP spid="22" grpId="0" autoUpdateAnimBg="0"/>
      <p:bldP spid="15" grpId="0" autoUpdateAnimBg="0"/>
      <p:bldP spid="24" grpId="0"/>
      <p:bldP spid="5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1206144" y="2770166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DA5F727-DEC5-41D5-B538-5A01BE3953BB}"/>
              </a:ext>
            </a:extLst>
          </p:cNvPr>
          <p:cNvGrpSpPr/>
          <p:nvPr/>
        </p:nvGrpSpPr>
        <p:grpSpPr>
          <a:xfrm>
            <a:off x="1206144" y="1041337"/>
            <a:ext cx="6181469" cy="1392436"/>
            <a:chOff x="1206144" y="1041337"/>
            <a:chExt cx="6181469" cy="1392436"/>
          </a:xfrm>
        </p:grpSpPr>
        <p:sp>
          <p:nvSpPr>
            <p:cNvPr id="68610" name="Text Box 2"/>
            <p:cNvSpPr txBox="1">
              <a:spLocks noChangeArrowheads="1"/>
            </p:cNvSpPr>
            <p:nvPr/>
          </p:nvSpPr>
          <p:spPr bwMode="auto">
            <a:xfrm>
              <a:off x="1206144" y="1165404"/>
              <a:ext cx="162576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例</a:t>
              </a:r>
              <a:r>
                <a:rPr lang="en-US" altLang="zh-CN" b="1" dirty="0">
                  <a:solidFill>
                    <a:srgbClr val="FF0000"/>
                  </a:solidFill>
                  <a:ea typeface="楷体_GB2312" pitchFamily="49" charset="-122"/>
                </a:rPr>
                <a:t>6  </a:t>
              </a: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计算</a:t>
              </a:r>
              <a:endParaRPr lang="zh-CN" altLang="en-US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34611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3260813"/>
                </p:ext>
              </p:extLst>
            </p:nvPr>
          </p:nvGraphicFramePr>
          <p:xfrm>
            <a:off x="3044881" y="1041337"/>
            <a:ext cx="2447925" cy="881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2" name="Equation" r:id="rId4" imgW="1206360" imgH="380880" progId="Equation.DSMT4">
                    <p:embed/>
                  </p:oleObj>
                </mc:Choice>
                <mc:Fallback>
                  <p:oleObj name="Equation" r:id="rId4" imgW="120636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4881" y="1041337"/>
                          <a:ext cx="2447925" cy="881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6116" name="Text Box 4"/>
            <p:cNvSpPr txBox="1">
              <a:spLocks noChangeArrowheads="1"/>
            </p:cNvSpPr>
            <p:nvPr/>
          </p:nvSpPr>
          <p:spPr bwMode="auto">
            <a:xfrm>
              <a:off x="1206144" y="1881558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其中</a:t>
              </a:r>
              <a:endParaRPr lang="zh-CN" altLang="en-US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7193719"/>
                </p:ext>
              </p:extLst>
            </p:nvPr>
          </p:nvGraphicFramePr>
          <p:xfrm>
            <a:off x="2737825" y="1873386"/>
            <a:ext cx="4649788" cy="560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3" name="Equation" r:id="rId6" imgW="1892160" imgH="228600" progId="Equation.DSMT4">
                    <p:embed/>
                  </p:oleObj>
                </mc:Choice>
                <mc:Fallback>
                  <p:oleObj name="Equation" r:id="rId6" imgW="18921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737825" y="1873386"/>
                          <a:ext cx="4649788" cy="560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866433" y="2724744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作坐标变换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616610"/>
              </p:ext>
            </p:extLst>
          </p:nvPr>
        </p:nvGraphicFramePr>
        <p:xfrm>
          <a:off x="4371363" y="2316844"/>
          <a:ext cx="3016250" cy="1611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4" name="Equation" r:id="rId8" imgW="1307880" imgH="698400" progId="Equation.DSMT4">
                  <p:embed/>
                </p:oleObj>
              </mc:Choice>
              <mc:Fallback>
                <p:oleObj name="Equation" r:id="rId8" imgW="13078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363" y="2316844"/>
                        <a:ext cx="3016250" cy="1611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206144" y="3568721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则有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47010"/>
              </p:ext>
            </p:extLst>
          </p:nvPr>
        </p:nvGraphicFramePr>
        <p:xfrm>
          <a:off x="2410983" y="3579448"/>
          <a:ext cx="18827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5" name="Equation" r:id="rId10" imgW="761760" imgH="228600" progId="Equation.DSMT4">
                  <p:embed/>
                </p:oleObj>
              </mc:Choice>
              <mc:Fallback>
                <p:oleObj name="Equation" r:id="rId10" imgW="76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983" y="3579448"/>
                        <a:ext cx="18827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155222"/>
              </p:ext>
            </p:extLst>
          </p:nvPr>
        </p:nvGraphicFramePr>
        <p:xfrm>
          <a:off x="1206144" y="4203301"/>
          <a:ext cx="8623460" cy="540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6" name="Equation" r:id="rId12" imgW="3441600" imgH="215640" progId="Equation.DSMT4">
                  <p:embed/>
                </p:oleObj>
              </mc:Choice>
              <mc:Fallback>
                <p:oleObj name="Equation" r:id="rId12" imgW="3441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06144" y="4203301"/>
                        <a:ext cx="8623460" cy="540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1144290" y="4783015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于是，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97561"/>
              </p:ext>
            </p:extLst>
          </p:nvPr>
        </p:nvGraphicFramePr>
        <p:xfrm>
          <a:off x="2530214" y="4627828"/>
          <a:ext cx="58324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7" name="Equation" r:id="rId14" imgW="2400120" imgH="330120" progId="Equation.DSMT4">
                  <p:embed/>
                </p:oleObj>
              </mc:Choice>
              <mc:Fallback>
                <p:oleObj name="Equation" r:id="rId14" imgW="24001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30214" y="4627828"/>
                        <a:ext cx="5832475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311354"/>
              </p:ext>
            </p:extLst>
          </p:nvPr>
        </p:nvGraphicFramePr>
        <p:xfrm>
          <a:off x="2183918" y="5326285"/>
          <a:ext cx="44084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8" name="Equation" r:id="rId16" imgW="1790640" imgH="330120" progId="Equation.DSMT4">
                  <p:embed/>
                </p:oleObj>
              </mc:Choice>
              <mc:Fallback>
                <p:oleObj name="Equation" r:id="rId16" imgW="17906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83918" y="5326285"/>
                        <a:ext cx="4408487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224831"/>
              </p:ext>
            </p:extLst>
          </p:nvPr>
        </p:nvGraphicFramePr>
        <p:xfrm>
          <a:off x="6599295" y="5357046"/>
          <a:ext cx="89693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" name="Equation" r:id="rId18" imgW="406080" imgH="406080" progId="Equation.DSMT4">
                  <p:embed/>
                </p:oleObj>
              </mc:Choice>
              <mc:Fallback>
                <p:oleObj name="Equation" r:id="rId18" imgW="406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599295" y="5357046"/>
                        <a:ext cx="896937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4388931" y="560322"/>
            <a:ext cx="929319" cy="914400"/>
            <a:chOff x="4631052" y="225262"/>
            <a:chExt cx="929319" cy="914400"/>
          </a:xfrm>
        </p:grpSpPr>
        <p:sp>
          <p:nvSpPr>
            <p:cNvPr id="11" name="弧形 10"/>
            <p:cNvSpPr/>
            <p:nvPr/>
          </p:nvSpPr>
          <p:spPr>
            <a:xfrm rot="17775298">
              <a:off x="4645971" y="225262"/>
              <a:ext cx="914400" cy="914400"/>
            </a:xfrm>
            <a:prstGeom prst="arc">
              <a:avLst>
                <a:gd name="adj1" fmla="val 16200000"/>
                <a:gd name="adj2" fmla="val 20285133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4631052" y="473338"/>
              <a:ext cx="65904" cy="138635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4873243" y="354152"/>
            <a:ext cx="3271060" cy="446761"/>
            <a:chOff x="6597157" y="511737"/>
            <a:chExt cx="3271060" cy="446761"/>
          </a:xfrm>
        </p:grpSpPr>
        <p:sp>
          <p:nvSpPr>
            <p:cNvPr id="27" name="圆角矩形 26"/>
            <p:cNvSpPr/>
            <p:nvPr/>
          </p:nvSpPr>
          <p:spPr>
            <a:xfrm>
              <a:off x="6597157" y="511737"/>
              <a:ext cx="3114042" cy="446761"/>
            </a:xfrm>
            <a:prstGeom prst="roundRect">
              <a:avLst/>
            </a:prstGeom>
            <a:noFill/>
            <a:ln w="28575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97157" y="550452"/>
              <a:ext cx="3271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 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换成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2022,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换成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n, 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试一下！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053FB1-52B4-4A7B-8E4D-ABD6DA21452E}"/>
              </a:ext>
            </a:extLst>
          </p:cNvPr>
          <p:cNvSpPr txBox="1"/>
          <p:nvPr/>
        </p:nvSpPr>
        <p:spPr>
          <a:xfrm>
            <a:off x="1206144" y="372632"/>
            <a:ext cx="2656496" cy="584775"/>
          </a:xfrm>
          <a:prstGeom prst="rect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77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四、旋转变换</a:t>
            </a:r>
          </a:p>
        </p:txBody>
      </p:sp>
    </p:spTree>
    <p:extLst>
      <p:ext uri="{BB962C8B-B14F-4D97-AF65-F5344CB8AC3E}">
        <p14:creationId xmlns:p14="http://schemas.microsoft.com/office/powerpoint/2010/main" val="177819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21" grpId="0" autoUpdateAnimBg="0"/>
      <p:bldP spid="22" grpId="0" autoUpdateAnimBg="0"/>
      <p:bldP spid="15" grpId="0" autoUpdateAnimBg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132188" y="776433"/>
            <a:ext cx="18085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练习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计算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46115" name="Object 3"/>
          <p:cNvGraphicFramePr>
            <a:graphicFrameLocks noChangeAspect="1"/>
          </p:cNvGraphicFramePr>
          <p:nvPr/>
        </p:nvGraphicFramePr>
        <p:xfrm>
          <a:off x="2849325" y="710723"/>
          <a:ext cx="24479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4" imgW="1206360" imgH="380880" progId="Equation.DSMT4">
                  <p:embed/>
                </p:oleObj>
              </mc:Choice>
              <mc:Fallback>
                <p:oleObj name="Equation" r:id="rId4" imgW="12063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325" y="710723"/>
                        <a:ext cx="244792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332284" y="2018185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其中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800906" y="1657495"/>
          <a:ext cx="4992688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6" imgW="2031840" imgH="507960" progId="Equation.DSMT4">
                  <p:embed/>
                </p:oleObj>
              </mc:Choice>
              <mc:Fallback>
                <p:oleObj name="Equation" r:id="rId6" imgW="20318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00906" y="1657495"/>
                        <a:ext cx="4992688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50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307160"/>
              </p:ext>
            </p:extLst>
          </p:nvPr>
        </p:nvGraphicFramePr>
        <p:xfrm>
          <a:off x="1943893" y="900140"/>
          <a:ext cx="8228013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公式" r:id="rId3" imgW="3556000" imgH="1168400" progId="Equation.3">
                  <p:embed/>
                </p:oleObj>
              </mc:Choice>
              <mc:Fallback>
                <p:oleObj name="公式" r:id="rId3" imgW="35560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893" y="900140"/>
                        <a:ext cx="8228013" cy="270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933163"/>
              </p:ext>
            </p:extLst>
          </p:nvPr>
        </p:nvGraphicFramePr>
        <p:xfrm>
          <a:off x="2095499" y="3844074"/>
          <a:ext cx="79248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公式" r:id="rId5" imgW="3362482" imgH="704677" progId="Equation.3">
                  <p:embed/>
                </p:oleObj>
              </mc:Choice>
              <mc:Fallback>
                <p:oleObj name="公式" r:id="rId5" imgW="3362482" imgH="704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99" y="3844074"/>
                        <a:ext cx="79248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13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7534" y="115334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对于柱坐标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25679" y="1228303"/>
          <a:ext cx="4185226" cy="46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Equation" r:id="rId3" imgW="1841400" imgH="203040" progId="Equation.DSMT4">
                  <p:embed/>
                </p:oleObj>
              </mc:Choice>
              <mc:Fallback>
                <p:oleObj name="Equation" r:id="rId3" imgW="1841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25679" y="1228303"/>
                        <a:ext cx="4185226" cy="461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92157" y="2159874"/>
          <a:ext cx="2092376" cy="1016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Equation" r:id="rId5" imgW="888840" imgH="431640" progId="Equation.DSMT4">
                  <p:embed/>
                </p:oleObj>
              </mc:Choice>
              <mc:Fallback>
                <p:oleObj name="Equation" r:id="rId5" imgW="888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2157" y="2159874"/>
                        <a:ext cx="2092376" cy="1016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684533" y="1822275"/>
          <a:ext cx="3228260" cy="1675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Equation" r:id="rId7" imgW="1346040" imgH="698400" progId="Equation.DSMT4">
                  <p:embed/>
                </p:oleObj>
              </mc:Choice>
              <mc:Fallback>
                <p:oleObj name="Equation" r:id="rId7" imgW="134604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84533" y="1822275"/>
                        <a:ext cx="3228260" cy="1675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912793" y="2469931"/>
          <a:ext cx="721681" cy="379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Equation" r:id="rId9" imgW="241200" imgH="126720" progId="Equation.DSMT4">
                  <p:embed/>
                </p:oleObj>
              </mc:Choice>
              <mc:Fallback>
                <p:oleObj name="Equation" r:id="rId9" imgW="24120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12793" y="2469931"/>
                        <a:ext cx="721681" cy="379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27534" y="365785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对于球坐标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325679" y="3664306"/>
          <a:ext cx="64071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Equation" r:id="rId11" imgW="2819160" imgH="203040" progId="Equation.DSMT4">
                  <p:embed/>
                </p:oleObj>
              </mc:Choice>
              <mc:Fallback>
                <p:oleObj name="Equation" r:id="rId11" imgW="2819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25679" y="3664306"/>
                        <a:ext cx="6407150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093966" y="4587109"/>
          <a:ext cx="2092376" cy="1016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Equation" r:id="rId13" imgW="888840" imgH="431640" progId="Equation.DSMT4">
                  <p:embed/>
                </p:oleObj>
              </mc:Choice>
              <mc:Fallback>
                <p:oleObj name="Equation" r:id="rId13" imgW="888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93966" y="4587109"/>
                        <a:ext cx="2092376" cy="1016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186342" y="4355057"/>
          <a:ext cx="58896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Equation" r:id="rId15" imgW="2654280" imgH="698400" progId="Equation.DSMT4">
                  <p:embed/>
                </p:oleObj>
              </mc:Choice>
              <mc:Fallback>
                <p:oleObj name="Equation" r:id="rId15" imgW="265428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86342" y="4355057"/>
                        <a:ext cx="5889625" cy="154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8936630" y="4786857"/>
          <a:ext cx="19002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Equation" r:id="rId17" imgW="634680" imgH="228600" progId="Equation.DSMT4">
                  <p:embed/>
                </p:oleObj>
              </mc:Choice>
              <mc:Fallback>
                <p:oleObj name="Equation" r:id="rId17" imgW="634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936630" y="4786857"/>
                        <a:ext cx="190023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83641" y="505270"/>
            <a:ext cx="5330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柱坐标，球坐标是特殊的换元法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1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1263521" y="2442248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46122" name="Text Box 10"/>
          <p:cNvSpPr txBox="1">
            <a:spLocks noChangeArrowheads="1"/>
          </p:cNvSpPr>
          <p:nvPr/>
        </p:nvSpPr>
        <p:spPr bwMode="auto">
          <a:xfrm>
            <a:off x="1960129" y="2431036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作变换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461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350261"/>
              </p:ext>
            </p:extLst>
          </p:nvPr>
        </p:nvGraphicFramePr>
        <p:xfrm>
          <a:off x="3149218" y="2442248"/>
          <a:ext cx="2266653" cy="1757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Equation" r:id="rId4" imgW="901440" imgH="698400" progId="Equation.DSMT4">
                  <p:embed/>
                </p:oleObj>
              </mc:Choice>
              <mc:Fallback>
                <p:oleObj name="Equation" r:id="rId4" imgW="901440" imgH="698400" progId="Equation.DSMT4">
                  <p:embed/>
                  <p:pic>
                    <p:nvPicPr>
                      <p:cNvPr id="3461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218" y="2442248"/>
                        <a:ext cx="2266653" cy="1757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277838"/>
              </p:ext>
            </p:extLst>
          </p:nvPr>
        </p:nvGraphicFramePr>
        <p:xfrm>
          <a:off x="2352028" y="4603072"/>
          <a:ext cx="4467506" cy="1061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Equation" r:id="rId6" imgW="2209680" imgH="469800" progId="Equation.DSMT4">
                  <p:embed/>
                </p:oleObj>
              </mc:Choice>
              <mc:Fallback>
                <p:oleObj name="Equation" r:id="rId6" imgW="2209680" imgH="469800" progId="Equation.DSMT4">
                  <p:embed/>
                  <p:pic>
                    <p:nvPicPr>
                      <p:cNvPr id="34612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028" y="4603072"/>
                        <a:ext cx="4467506" cy="1061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121174"/>
              </p:ext>
            </p:extLst>
          </p:nvPr>
        </p:nvGraphicFramePr>
        <p:xfrm>
          <a:off x="6269044" y="5609727"/>
          <a:ext cx="127952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Equation" r:id="rId8" imgW="596880" imgH="406080" progId="Equation.DSMT4">
                  <p:embed/>
                </p:oleObj>
              </mc:Choice>
              <mc:Fallback>
                <p:oleObj name="Equation" r:id="rId8" imgW="596880" imgH="406080" progId="Equation.DSMT4">
                  <p:embed/>
                  <p:pic>
                    <p:nvPicPr>
                      <p:cNvPr id="3461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044" y="5609727"/>
                        <a:ext cx="127952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672461"/>
              </p:ext>
            </p:extLst>
          </p:nvPr>
        </p:nvGraphicFramePr>
        <p:xfrm>
          <a:off x="2628671" y="5618023"/>
          <a:ext cx="3606589" cy="90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Equation" r:id="rId10" imgW="1879560" imgH="406080" progId="Equation.DSMT4">
                  <p:embed/>
                </p:oleObj>
              </mc:Choice>
              <mc:Fallback>
                <p:oleObj name="Equation" r:id="rId10" imgW="1879560" imgH="406080" progId="Equation.DSMT4">
                  <p:embed/>
                  <p:pic>
                    <p:nvPicPr>
                      <p:cNvPr id="34612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671" y="5618023"/>
                        <a:ext cx="3606589" cy="902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ED87DE7C-7D8C-4DF9-BA93-D9E0C29ECE62}"/>
              </a:ext>
            </a:extLst>
          </p:cNvPr>
          <p:cNvGrpSpPr/>
          <p:nvPr/>
        </p:nvGrpSpPr>
        <p:grpSpPr>
          <a:xfrm>
            <a:off x="1147246" y="1089014"/>
            <a:ext cx="9749099" cy="1275608"/>
            <a:chOff x="1147246" y="1089014"/>
            <a:chExt cx="9749099" cy="1275608"/>
          </a:xfrm>
        </p:grpSpPr>
        <p:sp>
          <p:nvSpPr>
            <p:cNvPr id="68610" name="Text Box 2"/>
            <p:cNvSpPr txBox="1">
              <a:spLocks noChangeArrowheads="1"/>
            </p:cNvSpPr>
            <p:nvPr/>
          </p:nvSpPr>
          <p:spPr bwMode="auto">
            <a:xfrm>
              <a:off x="1147246" y="1115819"/>
              <a:ext cx="162576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solidFill>
                    <a:srgbClr val="FF0000"/>
                  </a:solidFill>
                  <a:latin typeface="+mn-ea"/>
                  <a:ea typeface="+mn-ea"/>
                </a:rPr>
                <a:t>例</a:t>
              </a:r>
              <a:r>
                <a:rPr lang="en-US" altLang="zh-CN" b="1">
                  <a:solidFill>
                    <a:srgbClr val="FF0000"/>
                  </a:solidFill>
                  <a:ea typeface="楷体_GB2312" pitchFamily="49" charset="-122"/>
                </a:rPr>
                <a:t>1  </a:t>
              </a: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计算</a:t>
              </a:r>
              <a:endParaRPr lang="zh-CN" altLang="en-US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34611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0166126"/>
                </p:ext>
              </p:extLst>
            </p:nvPr>
          </p:nvGraphicFramePr>
          <p:xfrm>
            <a:off x="2891855" y="1089014"/>
            <a:ext cx="4918075" cy="830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2" name="Equation" r:id="rId12" imgW="2577960" imgH="380880" progId="Equation.DSMT4">
                    <p:embed/>
                  </p:oleObj>
                </mc:Choice>
                <mc:Fallback>
                  <p:oleObj name="Equation" r:id="rId12" imgW="2577960" imgH="380880" progId="Equation.DSMT4">
                    <p:embed/>
                    <p:pic>
                      <p:nvPicPr>
                        <p:cNvPr id="34611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1855" y="1089014"/>
                          <a:ext cx="4918075" cy="830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6116" name="Text Box 4"/>
            <p:cNvSpPr txBox="1">
              <a:spLocks noChangeArrowheads="1"/>
            </p:cNvSpPr>
            <p:nvPr/>
          </p:nvSpPr>
          <p:spPr bwMode="auto">
            <a:xfrm>
              <a:off x="1252329" y="1825421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latin typeface="+mn-ea"/>
                  <a:ea typeface="+mn-ea"/>
                </a:rPr>
                <a:t>其中</a:t>
              </a:r>
              <a:endParaRPr lang="zh-CN" altLang="en-US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439866"/>
                </p:ext>
              </p:extLst>
            </p:nvPr>
          </p:nvGraphicFramePr>
          <p:xfrm>
            <a:off x="2158367" y="1865309"/>
            <a:ext cx="8737978" cy="499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3" name="Equation" r:id="rId14" imgW="3555720" imgH="203040" progId="Equation.DSMT4">
                    <p:embed/>
                  </p:oleObj>
                </mc:Choice>
                <mc:Fallback>
                  <p:oleObj name="Equation" r:id="rId14" imgW="3555720" imgH="203040" progId="Equation.DSMT4">
                    <p:embed/>
                    <p:pic>
                      <p:nvPicPr>
                        <p:cNvPr id="2" name="对象 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158367" y="1865309"/>
                          <a:ext cx="8737978" cy="4993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文本框 2"/>
          <p:cNvSpPr txBox="1"/>
          <p:nvPr/>
        </p:nvSpPr>
        <p:spPr>
          <a:xfrm>
            <a:off x="5520208" y="294581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则有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299127"/>
              </p:ext>
            </p:extLst>
          </p:nvPr>
        </p:nvGraphicFramePr>
        <p:xfrm>
          <a:off x="6527356" y="2442248"/>
          <a:ext cx="4092115" cy="1630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name="Equation" r:id="rId16" imgW="1752480" imgH="698400" progId="Equation.DSMT4">
                  <p:embed/>
                </p:oleObj>
              </mc:Choice>
              <mc:Fallback>
                <p:oleObj name="Equation" r:id="rId16" imgW="1752480" imgH="6984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527356" y="2442248"/>
                        <a:ext cx="4092115" cy="1630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323621"/>
              </p:ext>
            </p:extLst>
          </p:nvPr>
        </p:nvGraphicFramePr>
        <p:xfrm>
          <a:off x="1339070" y="4212815"/>
          <a:ext cx="7859455" cy="513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Equation" r:id="rId18" imgW="3301920" imgH="215640" progId="Equation.DSMT4">
                  <p:embed/>
                </p:oleObj>
              </mc:Choice>
              <mc:Fallback>
                <p:oleObj name="Equation" r:id="rId18" imgW="3301920" imgH="215640" progId="Equation.DSMT4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339070" y="4212815"/>
                        <a:ext cx="7859455" cy="513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CC00BD-526B-4864-8EB9-CAF4CD8EDFD8}"/>
              </a:ext>
            </a:extLst>
          </p:cNvPr>
          <p:cNvSpPr txBox="1"/>
          <p:nvPr/>
        </p:nvSpPr>
        <p:spPr>
          <a:xfrm>
            <a:off x="1106687" y="360802"/>
            <a:ext cx="3480440" cy="5847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77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一、一般线性变换</a:t>
            </a:r>
          </a:p>
        </p:txBody>
      </p:sp>
    </p:spTree>
    <p:extLst>
      <p:ext uri="{BB962C8B-B14F-4D97-AF65-F5344CB8AC3E}">
        <p14:creationId xmlns:p14="http://schemas.microsoft.com/office/powerpoint/2010/main" val="243139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4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21" grpId="0" autoUpdateAnimBg="0"/>
      <p:bldP spid="346122" grpId="0" autoUpdateAnimBg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286A1411-D47A-4328-B8D9-18EF0453E475}"/>
              </a:ext>
            </a:extLst>
          </p:cNvPr>
          <p:cNvGrpSpPr/>
          <p:nvPr/>
        </p:nvGrpSpPr>
        <p:grpSpPr>
          <a:xfrm>
            <a:off x="576700" y="1300484"/>
            <a:ext cx="10469167" cy="987425"/>
            <a:chOff x="576700" y="1300484"/>
            <a:chExt cx="10469167" cy="987425"/>
          </a:xfrm>
        </p:grpSpPr>
        <p:sp>
          <p:nvSpPr>
            <p:cNvPr id="2" name="文本框 1"/>
            <p:cNvSpPr txBox="1"/>
            <p:nvPr/>
          </p:nvSpPr>
          <p:spPr>
            <a:xfrm>
              <a:off x="576700" y="1512754"/>
              <a:ext cx="728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</a:rPr>
                <a:t>例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2778937"/>
                </p:ext>
              </p:extLst>
            </p:nvPr>
          </p:nvGraphicFramePr>
          <p:xfrm>
            <a:off x="1385929" y="1300484"/>
            <a:ext cx="9659938" cy="987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2" name="Equation" r:id="rId3" imgW="4101840" imgH="419040" progId="Equation.DSMT4">
                    <p:embed/>
                  </p:oleObj>
                </mc:Choice>
                <mc:Fallback>
                  <p:oleObj name="Equation" r:id="rId3" imgW="410184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85929" y="1300484"/>
                          <a:ext cx="9659938" cy="987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文本框 3"/>
          <p:cNvSpPr txBox="1"/>
          <p:nvPr/>
        </p:nvSpPr>
        <p:spPr>
          <a:xfrm>
            <a:off x="627217" y="231018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解一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71009" y="2290206"/>
            <a:ext cx="7362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显然，若将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变成单位球体，计算将简单些，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580163" y="2287909"/>
            <a:ext cx="2493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为此考虑变换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034144"/>
              </p:ext>
            </p:extLst>
          </p:nvPr>
        </p:nvGraphicFramePr>
        <p:xfrm>
          <a:off x="1118019" y="2670612"/>
          <a:ext cx="35179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3" name="Equation" r:id="rId5" imgW="1396800" imgH="406080" progId="Equation.DSMT4">
                  <p:embed/>
                </p:oleObj>
              </mc:Choice>
              <mc:Fallback>
                <p:oleObj name="Equation" r:id="rId5" imgW="13968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8019" y="2670612"/>
                        <a:ext cx="3517900" cy="102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5750"/>
              </p:ext>
            </p:extLst>
          </p:nvPr>
        </p:nvGraphicFramePr>
        <p:xfrm>
          <a:off x="4722827" y="2963674"/>
          <a:ext cx="3857336" cy="520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" name="Equation" r:id="rId7" imgW="1600200" imgH="215640" progId="Equation.DSMT4">
                  <p:embed/>
                </p:oleObj>
              </mc:Choice>
              <mc:Fallback>
                <p:oleObj name="Equation" r:id="rId7" imgW="1600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2827" y="2963674"/>
                        <a:ext cx="3857336" cy="520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45300"/>
              </p:ext>
            </p:extLst>
          </p:nvPr>
        </p:nvGraphicFramePr>
        <p:xfrm>
          <a:off x="1080225" y="3535867"/>
          <a:ext cx="5590374" cy="164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5" name="Equation" r:id="rId9" imgW="2374560" imgH="698400" progId="Equation.DSMT4">
                  <p:embed/>
                </p:oleObj>
              </mc:Choice>
              <mc:Fallback>
                <p:oleObj name="Equation" r:id="rId9" imgW="237456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80225" y="3535867"/>
                        <a:ext cx="5590374" cy="164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694051"/>
              </p:ext>
            </p:extLst>
          </p:nvPr>
        </p:nvGraphicFramePr>
        <p:xfrm>
          <a:off x="1118019" y="4989172"/>
          <a:ext cx="6157055" cy="568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" name="Equation" r:id="rId11" imgW="2476440" imgH="228600" progId="Equation.DSMT4">
                  <p:embed/>
                </p:oleObj>
              </mc:Choice>
              <mc:Fallback>
                <p:oleObj name="Equation" r:id="rId11" imgW="2476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18019" y="4989172"/>
                        <a:ext cx="6157055" cy="568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81828" y="569482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66876"/>
              </p:ext>
            </p:extLst>
          </p:nvPr>
        </p:nvGraphicFramePr>
        <p:xfrm>
          <a:off x="2036460" y="5637082"/>
          <a:ext cx="4686482" cy="91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7" name="Equation" r:id="rId13" imgW="1955520" imgH="380880" progId="Equation.DSMT4">
                  <p:embed/>
                </p:oleObj>
              </mc:Choice>
              <mc:Fallback>
                <p:oleObj name="Equation" r:id="rId13" imgW="1955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36460" y="5637082"/>
                        <a:ext cx="4686482" cy="912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129318"/>
              </p:ext>
            </p:extLst>
          </p:nvPr>
        </p:nvGraphicFramePr>
        <p:xfrm>
          <a:off x="6722942" y="5694827"/>
          <a:ext cx="2676509" cy="922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" name="Equation" r:id="rId15" imgW="1104840" imgH="380880" progId="Equation.DSMT4">
                  <p:embed/>
                </p:oleObj>
              </mc:Choice>
              <mc:Fallback>
                <p:oleObj name="Equation" r:id="rId15" imgW="11048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22942" y="5694827"/>
                        <a:ext cx="2676509" cy="922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019669"/>
              </p:ext>
            </p:extLst>
          </p:nvPr>
        </p:nvGraphicFramePr>
        <p:xfrm>
          <a:off x="9294091" y="5610393"/>
          <a:ext cx="1376218" cy="88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9" name="Equation" r:id="rId17" imgW="634680" imgH="406080" progId="Equation.DSMT4">
                  <p:embed/>
                </p:oleObj>
              </mc:Choice>
              <mc:Fallback>
                <p:oleObj name="Equation" r:id="rId17" imgW="634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294091" y="5610393"/>
                        <a:ext cx="1376218" cy="880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4F5678-EDF1-453A-B026-535B60DDD4C9}"/>
              </a:ext>
            </a:extLst>
          </p:cNvPr>
          <p:cNvSpPr txBox="1"/>
          <p:nvPr/>
        </p:nvSpPr>
        <p:spPr>
          <a:xfrm>
            <a:off x="650795" y="578806"/>
            <a:ext cx="5634876" cy="584775"/>
          </a:xfrm>
          <a:prstGeom prst="rect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77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二、广义球坐标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拉伸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球坐标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2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6618" y="75738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解法二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1920660" y="1098179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作广义球坐标变换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5177993" y="539502"/>
          <a:ext cx="3305175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公式" r:id="rId4" imgW="1371600" imgH="698500" progId="Equation.3">
                  <p:embed/>
                </p:oleObj>
              </mc:Choice>
              <mc:Fallback>
                <p:oleObj name="公式" r:id="rId4" imgW="13716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7993" y="539502"/>
                        <a:ext cx="3305175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2318250" y="2123241"/>
          <a:ext cx="2413034" cy="564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公式" r:id="rId6" imgW="977900" imgH="228600" progId="Equation.3">
                  <p:embed/>
                </p:oleObj>
              </mc:Choice>
              <mc:Fallback>
                <p:oleObj name="公式" r:id="rId6" imgW="977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8250" y="2123241"/>
                        <a:ext cx="2413034" cy="564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287313" y="2123241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则有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287313" y="2958328"/>
          <a:ext cx="88122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Equation" r:id="rId8" imgW="3441600" imgH="215640" progId="Equation.DSMT4">
                  <p:embed/>
                </p:oleObj>
              </mc:Choice>
              <mc:Fallback>
                <p:oleObj name="Equation" r:id="rId8" imgW="3441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87313" y="2958328"/>
                        <a:ext cx="8812213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87313" y="367028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于是，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622031" y="3822645"/>
          <a:ext cx="5377320" cy="896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10" imgW="2286000" imgH="380880" progId="Equation.DSMT4">
                  <p:embed/>
                </p:oleObj>
              </mc:Choice>
              <mc:Fallback>
                <p:oleObj name="Equation" r:id="rId10" imgW="2286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22031" y="3822645"/>
                        <a:ext cx="5377320" cy="896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930774" y="4666851"/>
          <a:ext cx="4227829" cy="763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12" imgW="1828800" imgH="330120" progId="Equation.DSMT4">
                  <p:embed/>
                </p:oleObj>
              </mc:Choice>
              <mc:Fallback>
                <p:oleObj name="Equation" r:id="rId12" imgW="18288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30774" y="4666851"/>
                        <a:ext cx="4227829" cy="763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848395" y="5354189"/>
          <a:ext cx="1545936" cy="98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Equation" r:id="rId14" imgW="634680" imgH="406080" progId="Equation.DSMT4">
                  <p:embed/>
                </p:oleObj>
              </mc:Choice>
              <mc:Fallback>
                <p:oleObj name="Equation" r:id="rId14" imgW="634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48395" y="5354189"/>
                        <a:ext cx="1545936" cy="98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03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6" grpId="0" autoUpdateAnimBg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097389" y="655933"/>
            <a:ext cx="1265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2 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求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461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207259"/>
              </p:ext>
            </p:extLst>
          </p:nvPr>
        </p:nvGraphicFramePr>
        <p:xfrm>
          <a:off x="3496506" y="620149"/>
          <a:ext cx="2075259" cy="799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name="Equation" r:id="rId4" imgW="1130040" imgH="380880" progId="Equation.DSMT4">
                  <p:embed/>
                </p:oleObj>
              </mc:Choice>
              <mc:Fallback>
                <p:oleObj name="Equation" r:id="rId4" imgW="1130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6506" y="620149"/>
                        <a:ext cx="2075259" cy="799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5809530" y="704712"/>
            <a:ext cx="20746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其中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l-GR" altLang="zh-CN" b="1" dirty="0">
                <a:solidFill>
                  <a:schemeClr val="tx1"/>
                </a:solidFill>
                <a:ea typeface="楷体_GB2312" pitchFamily="49" charset="-122"/>
              </a:rPr>
              <a:t>Ω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为由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461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486776"/>
              </p:ext>
            </p:extLst>
          </p:nvPr>
        </p:nvGraphicFramePr>
        <p:xfrm>
          <a:off x="2097389" y="1365036"/>
          <a:ext cx="249237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5" name="公式" r:id="rId6" imgW="1079500" imgH="419100" progId="Equation.3">
                  <p:embed/>
                </p:oleObj>
              </mc:Choice>
              <mc:Fallback>
                <p:oleObj name="公式" r:id="rId6" imgW="1079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389" y="1365036"/>
                        <a:ext cx="249237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8" name="Text Box 6"/>
          <p:cNvSpPr txBox="1">
            <a:spLocks noChangeArrowheads="1"/>
          </p:cNvSpPr>
          <p:nvPr/>
        </p:nvSpPr>
        <p:spPr bwMode="auto">
          <a:xfrm>
            <a:off x="4589764" y="154422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与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46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205635"/>
              </p:ext>
            </p:extLst>
          </p:nvPr>
        </p:nvGraphicFramePr>
        <p:xfrm>
          <a:off x="5176478" y="1650590"/>
          <a:ext cx="7905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6" name="公式" r:id="rId8" imgW="342603" imgH="177646" progId="Equation.3">
                  <p:embed/>
                </p:oleObj>
              </mc:Choice>
              <mc:Fallback>
                <p:oleObj name="公式" r:id="rId8" imgW="342603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478" y="1650590"/>
                        <a:ext cx="7905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20" name="Text Box 8"/>
          <p:cNvSpPr txBox="1">
            <a:spLocks noChangeArrowheads="1"/>
          </p:cNvSpPr>
          <p:nvPr/>
        </p:nvSpPr>
        <p:spPr bwMode="auto">
          <a:xfrm>
            <a:off x="6063135" y="1540120"/>
            <a:ext cx="25298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所确定的区域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1895041" y="2620100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46122" name="Text Box 10"/>
          <p:cNvSpPr txBox="1">
            <a:spLocks noChangeArrowheads="1"/>
          </p:cNvSpPr>
          <p:nvPr/>
        </p:nvSpPr>
        <p:spPr bwMode="auto">
          <a:xfrm>
            <a:off x="2436378" y="2652353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作广义球坐标变换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461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979336"/>
              </p:ext>
            </p:extLst>
          </p:nvPr>
        </p:nvGraphicFramePr>
        <p:xfrm>
          <a:off x="5546039" y="2214223"/>
          <a:ext cx="3046956" cy="1552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7" name="Equation" r:id="rId10" imgW="1371600" imgH="698500" progId="Equation.DSMT4">
                  <p:embed/>
                </p:oleObj>
              </mc:Choice>
              <mc:Fallback>
                <p:oleObj name="Equation" r:id="rId10" imgW="1371600" imgH="698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039" y="2214223"/>
                        <a:ext cx="3046956" cy="1552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24" name="Text Box 12"/>
          <p:cNvSpPr txBox="1">
            <a:spLocks noChangeArrowheads="1"/>
          </p:cNvSpPr>
          <p:nvPr/>
        </p:nvSpPr>
        <p:spPr bwMode="auto">
          <a:xfrm>
            <a:off x="1920270" y="3557953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于是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，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461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237880"/>
              </p:ext>
            </p:extLst>
          </p:nvPr>
        </p:nvGraphicFramePr>
        <p:xfrm>
          <a:off x="3215916" y="3543232"/>
          <a:ext cx="23558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" name="公式" r:id="rId12" imgW="977900" imgH="228600" progId="Equation.3">
                  <p:embed/>
                </p:oleObj>
              </mc:Choice>
              <mc:Fallback>
                <p:oleObj name="公式" r:id="rId12" imgW="977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916" y="3543232"/>
                        <a:ext cx="23558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143718"/>
              </p:ext>
            </p:extLst>
          </p:nvPr>
        </p:nvGraphicFramePr>
        <p:xfrm>
          <a:off x="1929915" y="5175535"/>
          <a:ext cx="1519723" cy="771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" name="Equation" r:id="rId14" imgW="838080" imgH="380880" progId="Equation.DSMT4">
                  <p:embed/>
                </p:oleObj>
              </mc:Choice>
              <mc:Fallback>
                <p:oleObj name="Equation" r:id="rId14" imgW="838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915" y="5175535"/>
                        <a:ext cx="1519723" cy="771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883525"/>
              </p:ext>
            </p:extLst>
          </p:nvPr>
        </p:nvGraphicFramePr>
        <p:xfrm>
          <a:off x="8946641" y="4939411"/>
          <a:ext cx="1419369" cy="988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" name="Equation" r:id="rId16" imgW="634680" imgH="419040" progId="Equation.DSMT4">
                  <p:embed/>
                </p:oleObj>
              </mc:Choice>
              <mc:Fallback>
                <p:oleObj name="Equation" r:id="rId16" imgW="634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6641" y="4939411"/>
                        <a:ext cx="1419369" cy="988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235074"/>
              </p:ext>
            </p:extLst>
          </p:nvPr>
        </p:nvGraphicFramePr>
        <p:xfrm>
          <a:off x="3290013" y="4939411"/>
          <a:ext cx="5611974" cy="898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" name="公式" r:id="rId18" imgW="2476410" imgH="343019" progId="Equation.3">
                  <p:embed/>
                </p:oleObj>
              </mc:Choice>
              <mc:Fallback>
                <p:oleObj name="公式" r:id="rId18" imgW="2476410" imgH="3430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013" y="4939411"/>
                        <a:ext cx="5611974" cy="898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05733"/>
              </p:ext>
            </p:extLst>
          </p:nvPr>
        </p:nvGraphicFramePr>
        <p:xfrm>
          <a:off x="1929915" y="3984529"/>
          <a:ext cx="84264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" name="Equation" r:id="rId20" imgW="3720960" imgH="444240" progId="Equation.DSMT4">
                  <p:embed/>
                </p:oleObj>
              </mc:Choice>
              <mc:Fallback>
                <p:oleObj name="Equation" r:id="rId20" imgW="3720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929915" y="3984529"/>
                        <a:ext cx="8426450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41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21" grpId="0" autoUpdateAnimBg="0"/>
      <p:bldP spid="346122" grpId="0" autoUpdateAnimBg="0"/>
      <p:bldP spid="34612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263521" y="614983"/>
            <a:ext cx="16257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4 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计算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346115" name="Object 3"/>
          <p:cNvGraphicFramePr>
            <a:graphicFrameLocks noChangeAspect="1"/>
          </p:cNvGraphicFramePr>
          <p:nvPr/>
        </p:nvGraphicFramePr>
        <p:xfrm>
          <a:off x="3092016" y="486565"/>
          <a:ext cx="3969282" cy="883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" name="Equation" r:id="rId4" imgW="1955520" imgH="380880" progId="Equation.DSMT4">
                  <p:embed/>
                </p:oleObj>
              </mc:Choice>
              <mc:Fallback>
                <p:oleObj name="Equation" r:id="rId4" imgW="19555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016" y="486565"/>
                        <a:ext cx="3969282" cy="883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263521" y="1369942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其中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6121" name="Text Box 9"/>
          <p:cNvSpPr txBox="1">
            <a:spLocks noChangeArrowheads="1"/>
          </p:cNvSpPr>
          <p:nvPr/>
        </p:nvSpPr>
        <p:spPr bwMode="auto">
          <a:xfrm>
            <a:off x="1263521" y="2044125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674138" y="1408256"/>
          <a:ext cx="56483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Equation" r:id="rId6" imgW="2298600" imgH="228600" progId="Equation.DSMT4">
                  <p:embed/>
                </p:oleObj>
              </mc:Choice>
              <mc:Fallback>
                <p:oleObj name="Equation" r:id="rId6" imgW="229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74138" y="1408256"/>
                        <a:ext cx="5648325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349854" y="2070220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故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28177" y="2056865"/>
            <a:ext cx="5421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由于 </a:t>
            </a:r>
            <a:r>
              <a:rPr lang="el-G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/>
              <a:t>关于三个坐标平面对称，</a:t>
            </a: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985434"/>
              </p:ext>
            </p:extLst>
          </p:nvPr>
        </p:nvGraphicFramePr>
        <p:xfrm>
          <a:off x="1979613" y="2579688"/>
          <a:ext cx="657383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3" name="Equation" r:id="rId8" imgW="3238200" imgH="380880" progId="Equation.DSMT4">
                  <p:embed/>
                </p:oleObj>
              </mc:Choice>
              <mc:Fallback>
                <p:oleObj name="Equation" r:id="rId8" imgW="32382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579688"/>
                        <a:ext cx="657383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1116800" y="3481247"/>
          <a:ext cx="4314182" cy="86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4" name="Equation" r:id="rId10" imgW="2158920" imgH="380880" progId="Equation.DSMT4">
                  <p:embed/>
                </p:oleObj>
              </mc:Choice>
              <mc:Fallback>
                <p:oleObj name="Equation" r:id="rId10" imgW="2158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800" y="3481247"/>
                        <a:ext cx="4314182" cy="869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5430982" y="3473672"/>
          <a:ext cx="438308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" name="Equation" r:id="rId12" imgW="2158920" imgH="380880" progId="Equation.DSMT4">
                  <p:embed/>
                </p:oleObj>
              </mc:Choice>
              <mc:Fallback>
                <p:oleObj name="Equation" r:id="rId12" imgW="2158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982" y="3473672"/>
                        <a:ext cx="4383087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1336941" y="4399983"/>
          <a:ext cx="408622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Equation" r:id="rId14" imgW="2044440" imgH="380880" progId="Equation.DSMT4">
                  <p:embed/>
                </p:oleObj>
              </mc:Choice>
              <mc:Fallback>
                <p:oleObj name="Equation" r:id="rId14" imgW="2044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941" y="4399983"/>
                        <a:ext cx="408622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101635" y="5488681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作广义球坐标变换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23" name="Object 11"/>
          <p:cNvGraphicFramePr>
            <a:graphicFrameLocks noChangeAspect="1"/>
          </p:cNvGraphicFramePr>
          <p:nvPr/>
        </p:nvGraphicFramePr>
        <p:xfrm>
          <a:off x="4440238" y="4954588"/>
          <a:ext cx="3335337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" name="Equation" r:id="rId16" imgW="1384200" imgH="698400" progId="Equation.DSMT4">
                  <p:embed/>
                </p:oleObj>
              </mc:Choice>
              <mc:Fallback>
                <p:oleObj name="Equation" r:id="rId16" imgW="13842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4954588"/>
                        <a:ext cx="3335337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30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21" grpId="0" autoUpdateAnimBg="0"/>
      <p:bldP spid="3" grpId="0"/>
      <p:bldP spid="5" grpId="0"/>
      <p:bldP spid="2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2581275" y="1214438"/>
          <a:ext cx="20701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Equation" r:id="rId3" imgW="838080" imgH="228600" progId="Equation.DSMT4">
                  <p:embed/>
                </p:oleObj>
              </mc:Choice>
              <mc:Fallback>
                <p:oleObj name="Equation" r:id="rId3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1214438"/>
                        <a:ext cx="20701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582877" y="1255022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则有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08985" y="1950069"/>
          <a:ext cx="88122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Equation" r:id="rId6" imgW="3441600" imgH="215640" progId="Equation.DSMT4">
                  <p:embed/>
                </p:oleObj>
              </mc:Choice>
              <mc:Fallback>
                <p:oleObj name="Equation" r:id="rId6" imgW="3441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8985" y="1950069"/>
                        <a:ext cx="8812213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02538" y="267434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于是，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73381" y="3197566"/>
          <a:ext cx="5431692" cy="802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Equation" r:id="rId8" imgW="2234880" imgH="330120" progId="Equation.DSMT4">
                  <p:embed/>
                </p:oleObj>
              </mc:Choice>
              <mc:Fallback>
                <p:oleObj name="Equation" r:id="rId8" imgW="2234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73381" y="3197566"/>
                        <a:ext cx="5431692" cy="8024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071832" y="4116638"/>
          <a:ext cx="4534674" cy="813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Equation" r:id="rId10" imgW="1841400" imgH="330120" progId="Equation.DSMT4">
                  <p:embed/>
                </p:oleObj>
              </mc:Choice>
              <mc:Fallback>
                <p:oleObj name="Equation" r:id="rId10" imgW="18414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71832" y="4116638"/>
                        <a:ext cx="4534674" cy="813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110431" y="5046414"/>
          <a:ext cx="1239980" cy="901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Equation" r:id="rId12" imgW="558720" imgH="406080" progId="Equation.DSMT4">
                  <p:embed/>
                </p:oleObj>
              </mc:Choice>
              <mc:Fallback>
                <p:oleObj name="Equation" r:id="rId12" imgW="5587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10431" y="5046414"/>
                        <a:ext cx="1239980" cy="901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39585-CF94-4127-9E2B-D1A9CAAC31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9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194</Words>
  <Application>Microsoft Office PowerPoint</Application>
  <PresentationFormat>宽屏</PresentationFormat>
  <Paragraphs>74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Times New Roman</vt:lpstr>
      <vt:lpstr>Office 主题</vt:lpstr>
      <vt:lpstr>公式</vt:lpstr>
      <vt:lpstr>Equation</vt:lpstr>
      <vt:lpstr>2.5、三重积分换元法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2.5、三重积分换元法</dc:title>
  <dc:creator>dell</dc:creator>
  <cp:lastModifiedBy>Wenzhuang</cp:lastModifiedBy>
  <cp:revision>29</cp:revision>
  <dcterms:created xsi:type="dcterms:W3CDTF">2021-03-13T15:40:24Z</dcterms:created>
  <dcterms:modified xsi:type="dcterms:W3CDTF">2022-08-14T13:03:44Z</dcterms:modified>
</cp:coreProperties>
</file>