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8"/>
  </p:notesMasterIdLst>
  <p:handoutMasterIdLst>
    <p:handoutMasterId r:id="rId229"/>
  </p:handoutMasterIdLst>
  <p:sldIdLst>
    <p:sldId id="790" r:id="rId2"/>
    <p:sldId id="731" r:id="rId3"/>
    <p:sldId id="748" r:id="rId4"/>
    <p:sldId id="763" r:id="rId5"/>
    <p:sldId id="752" r:id="rId6"/>
    <p:sldId id="527" r:id="rId7"/>
    <p:sldId id="528" r:id="rId8"/>
    <p:sldId id="529" r:id="rId9"/>
    <p:sldId id="530" r:id="rId10"/>
    <p:sldId id="532" r:id="rId11"/>
    <p:sldId id="533" r:id="rId12"/>
    <p:sldId id="534" r:id="rId13"/>
    <p:sldId id="535" r:id="rId14"/>
    <p:sldId id="538" r:id="rId15"/>
    <p:sldId id="628" r:id="rId16"/>
    <p:sldId id="540" r:id="rId17"/>
    <p:sldId id="751" r:id="rId18"/>
    <p:sldId id="539" r:id="rId19"/>
    <p:sldId id="541" r:id="rId20"/>
    <p:sldId id="542" r:id="rId21"/>
    <p:sldId id="543" r:id="rId22"/>
    <p:sldId id="553" r:id="rId23"/>
    <p:sldId id="753" r:id="rId24"/>
    <p:sldId id="544" r:id="rId25"/>
    <p:sldId id="545" r:id="rId26"/>
    <p:sldId id="546" r:id="rId27"/>
    <p:sldId id="630" r:id="rId28"/>
    <p:sldId id="554" r:id="rId29"/>
    <p:sldId id="631" r:id="rId30"/>
    <p:sldId id="754" r:id="rId31"/>
    <p:sldId id="755" r:id="rId32"/>
    <p:sldId id="547" r:id="rId33"/>
    <p:sldId id="555" r:id="rId34"/>
    <p:sldId id="548" r:id="rId35"/>
    <p:sldId id="556" r:id="rId36"/>
    <p:sldId id="557" r:id="rId37"/>
    <p:sldId id="558" r:id="rId38"/>
    <p:sldId id="559" r:id="rId39"/>
    <p:sldId id="560" r:id="rId40"/>
    <p:sldId id="550" r:id="rId41"/>
    <p:sldId id="562" r:id="rId42"/>
    <p:sldId id="551" r:id="rId43"/>
    <p:sldId id="552" r:id="rId44"/>
    <p:sldId id="600" r:id="rId45"/>
    <p:sldId id="601" r:id="rId46"/>
    <p:sldId id="602" r:id="rId47"/>
    <p:sldId id="603" r:id="rId48"/>
    <p:sldId id="702" r:id="rId49"/>
    <p:sldId id="808" r:id="rId50"/>
    <p:sldId id="762" r:id="rId51"/>
    <p:sldId id="809" r:id="rId52"/>
    <p:sldId id="699" r:id="rId53"/>
    <p:sldId id="564" r:id="rId54"/>
    <p:sldId id="700" r:id="rId55"/>
    <p:sldId id="572" r:id="rId56"/>
    <p:sldId id="584" r:id="rId57"/>
    <p:sldId id="585" r:id="rId58"/>
    <p:sldId id="586" r:id="rId59"/>
    <p:sldId id="810" r:id="rId60"/>
    <p:sldId id="757" r:id="rId61"/>
    <p:sldId id="588" r:id="rId62"/>
    <p:sldId id="587" r:id="rId63"/>
    <p:sldId id="565" r:id="rId64"/>
    <p:sldId id="580" r:id="rId65"/>
    <p:sldId id="581" r:id="rId66"/>
    <p:sldId id="570" r:id="rId67"/>
    <p:sldId id="591" r:id="rId68"/>
    <p:sldId id="571" r:id="rId69"/>
    <p:sldId id="592" r:id="rId70"/>
    <p:sldId id="593" r:id="rId71"/>
    <p:sldId id="594" r:id="rId72"/>
    <p:sldId id="595" r:id="rId73"/>
    <p:sldId id="596" r:id="rId74"/>
    <p:sldId id="597" r:id="rId75"/>
    <p:sldId id="598" r:id="rId76"/>
    <p:sldId id="758" r:id="rId77"/>
    <p:sldId id="759" r:id="rId78"/>
    <p:sldId id="760" r:id="rId79"/>
    <p:sldId id="761" r:id="rId80"/>
    <p:sldId id="578" r:id="rId81"/>
    <p:sldId id="589" r:id="rId82"/>
    <p:sldId id="590" r:id="rId83"/>
    <p:sldId id="566" r:id="rId84"/>
    <p:sldId id="567" r:id="rId85"/>
    <p:sldId id="569" r:id="rId86"/>
    <p:sldId id="749" r:id="rId87"/>
    <p:sldId id="750" r:id="rId88"/>
    <p:sldId id="685" r:id="rId89"/>
    <p:sldId id="687" r:id="rId90"/>
    <p:sldId id="688" r:id="rId91"/>
    <p:sldId id="709" r:id="rId92"/>
    <p:sldId id="710" r:id="rId93"/>
    <p:sldId id="712" r:id="rId94"/>
    <p:sldId id="705" r:id="rId95"/>
    <p:sldId id="706" r:id="rId96"/>
    <p:sldId id="707" r:id="rId97"/>
    <p:sldId id="708" r:id="rId98"/>
    <p:sldId id="713" r:id="rId99"/>
    <p:sldId id="717" r:id="rId100"/>
    <p:sldId id="718" r:id="rId101"/>
    <p:sldId id="719" r:id="rId102"/>
    <p:sldId id="720" r:id="rId103"/>
    <p:sldId id="632" r:id="rId104"/>
    <p:sldId id="811" r:id="rId105"/>
    <p:sldId id="764" r:id="rId106"/>
    <p:sldId id="772" r:id="rId107"/>
    <p:sldId id="773" r:id="rId108"/>
    <p:sldId id="774" r:id="rId109"/>
    <p:sldId id="609" r:id="rId110"/>
    <p:sldId id="765" r:id="rId111"/>
    <p:sldId id="617" r:id="rId112"/>
    <p:sldId id="620" r:id="rId113"/>
    <p:sldId id="619" r:id="rId114"/>
    <p:sldId id="775" r:id="rId115"/>
    <p:sldId id="776" r:id="rId116"/>
    <p:sldId id="766" r:id="rId117"/>
    <p:sldId id="607" r:id="rId118"/>
    <p:sldId id="608" r:id="rId119"/>
    <p:sldId id="610" r:id="rId120"/>
    <p:sldId id="611" r:id="rId121"/>
    <p:sldId id="612" r:id="rId122"/>
    <p:sldId id="613" r:id="rId123"/>
    <p:sldId id="614" r:id="rId124"/>
    <p:sldId id="615" r:id="rId125"/>
    <p:sldId id="767" r:id="rId126"/>
    <p:sldId id="625" r:id="rId127"/>
    <p:sldId id="635" r:id="rId128"/>
    <p:sldId id="636" r:id="rId129"/>
    <p:sldId id="633" r:id="rId130"/>
    <p:sldId id="638" r:id="rId131"/>
    <p:sldId id="639" r:id="rId132"/>
    <p:sldId id="640" r:id="rId133"/>
    <p:sldId id="641" r:id="rId134"/>
    <p:sldId id="642" r:id="rId135"/>
    <p:sldId id="643" r:id="rId136"/>
    <p:sldId id="644" r:id="rId137"/>
    <p:sldId id="645" r:id="rId138"/>
    <p:sldId id="646" r:id="rId139"/>
    <p:sldId id="647" r:id="rId140"/>
    <p:sldId id="634" r:id="rId141"/>
    <p:sldId id="637" r:id="rId142"/>
    <p:sldId id="768" r:id="rId143"/>
    <p:sldId id="648" r:id="rId144"/>
    <p:sldId id="649" r:id="rId145"/>
    <p:sldId id="650" r:id="rId146"/>
    <p:sldId id="651" r:id="rId147"/>
    <p:sldId id="652" r:id="rId148"/>
    <p:sldId id="653" r:id="rId149"/>
    <p:sldId id="658" r:id="rId150"/>
    <p:sldId id="656" r:id="rId151"/>
    <p:sldId id="654" r:id="rId152"/>
    <p:sldId id="769" r:id="rId153"/>
    <p:sldId id="655" r:id="rId154"/>
    <p:sldId id="659" r:id="rId155"/>
    <p:sldId id="660" r:id="rId156"/>
    <p:sldId id="661" r:id="rId157"/>
    <p:sldId id="662" r:id="rId158"/>
    <p:sldId id="663" r:id="rId159"/>
    <p:sldId id="668" r:id="rId160"/>
    <p:sldId id="664" r:id="rId161"/>
    <p:sldId id="665" r:id="rId162"/>
    <p:sldId id="666" r:id="rId163"/>
    <p:sldId id="667" r:id="rId164"/>
    <p:sldId id="669" r:id="rId165"/>
    <p:sldId id="670" r:id="rId166"/>
    <p:sldId id="671" r:id="rId167"/>
    <p:sldId id="672" r:id="rId168"/>
    <p:sldId id="673" r:id="rId169"/>
    <p:sldId id="674" r:id="rId170"/>
    <p:sldId id="675" r:id="rId171"/>
    <p:sldId id="676" r:id="rId172"/>
    <p:sldId id="677" r:id="rId173"/>
    <p:sldId id="678" r:id="rId174"/>
    <p:sldId id="679" r:id="rId175"/>
    <p:sldId id="680" r:id="rId176"/>
    <p:sldId id="681" r:id="rId177"/>
    <p:sldId id="686" r:id="rId178"/>
    <p:sldId id="812" r:id="rId179"/>
    <p:sldId id="813" r:id="rId180"/>
    <p:sldId id="814" r:id="rId181"/>
    <p:sldId id="815" r:id="rId182"/>
    <p:sldId id="816" r:id="rId183"/>
    <p:sldId id="817" r:id="rId184"/>
    <p:sldId id="818" r:id="rId185"/>
    <p:sldId id="823" r:id="rId186"/>
    <p:sldId id="819" r:id="rId187"/>
    <p:sldId id="821" r:id="rId188"/>
    <p:sldId id="820" r:id="rId189"/>
    <p:sldId id="822" r:id="rId190"/>
    <p:sldId id="771" r:id="rId191"/>
    <p:sldId id="721" r:id="rId192"/>
    <p:sldId id="722" r:id="rId193"/>
    <p:sldId id="725" r:id="rId194"/>
    <p:sldId id="726" r:id="rId195"/>
    <p:sldId id="723" r:id="rId196"/>
    <p:sldId id="724" r:id="rId197"/>
    <p:sldId id="727" r:id="rId198"/>
    <p:sldId id="728" r:id="rId199"/>
    <p:sldId id="729" r:id="rId200"/>
    <p:sldId id="730" r:id="rId201"/>
    <p:sldId id="777" r:id="rId202"/>
    <p:sldId id="737" r:id="rId203"/>
    <p:sldId id="732" r:id="rId204"/>
    <p:sldId id="733" r:id="rId205"/>
    <p:sldId id="734" r:id="rId206"/>
    <p:sldId id="735" r:id="rId207"/>
    <p:sldId id="736" r:id="rId208"/>
    <p:sldId id="739" r:id="rId209"/>
    <p:sldId id="740" r:id="rId210"/>
    <p:sldId id="741" r:id="rId211"/>
    <p:sldId id="742" r:id="rId212"/>
    <p:sldId id="744" r:id="rId213"/>
    <p:sldId id="745" r:id="rId214"/>
    <p:sldId id="746" r:id="rId215"/>
    <p:sldId id="747" r:id="rId216"/>
    <p:sldId id="778" r:id="rId217"/>
    <p:sldId id="779" r:id="rId218"/>
    <p:sldId id="781" r:id="rId219"/>
    <p:sldId id="784" r:id="rId220"/>
    <p:sldId id="785" r:id="rId221"/>
    <p:sldId id="786" r:id="rId222"/>
    <p:sldId id="787" r:id="rId223"/>
    <p:sldId id="788" r:id="rId224"/>
    <p:sldId id="789" r:id="rId225"/>
    <p:sldId id="824" r:id="rId226"/>
    <p:sldId id="616" r:id="rId227"/>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36" autoAdjust="0"/>
  </p:normalViewPr>
  <p:slideViewPr>
    <p:cSldViewPr>
      <p:cViewPr varScale="1">
        <p:scale>
          <a:sx n="83" d="100"/>
          <a:sy n="83" d="100"/>
        </p:scale>
        <p:origin x="14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handoutMaster" Target="handoutMasters/handout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2022/3/15</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2-22T01:59:26.403"/>
    </inkml:context>
    <inkml:brush xml:id="br0">
      <inkml:brushProperty name="width" value="0.05292" units="cm"/>
      <inkml:brushProperty name="height" value="0.05292" units="cm"/>
      <inkml:brushProperty name="color" value="#FF0000"/>
    </inkml:brush>
  </inkml:definitions>
  <inkml:trace contextRef="#ctx0" brushRef="#br0">15090 3049 341 0,'0'-3'404'0,"-4"2"37"0,-2-4 268 0,2 4-476 0,2 0-5 0,-3-1 11 16,3 0 9 0,2 2 269-1,-8-2 316-15,8 2 169 16,0 0-930-16,0 0-2 15,0 0 143 1,4 0-89-16,0 2-26 16,-4-2 24-16,0 0-78 0,0 0 4 15,0 2 3-15,0-2 1 16,0 0-2 0,0 0 101-16,0 0-54 0,0 0-52 15,0 0-4-15,0 0-11 0,0 0-1 0,0 0-6 0,0 0-4 0,0 0 0 16,0 0-3-16,0 0-5 15,0 0-3-15,0 0-4 0,0 0-2 0,0 0 3 0,0 0 0 16,0 0 8-16,0 0-2 0,0 0-2 16,0 0 3-16,0 0-12 0,0 0 7 15,0 0 1-15,0 0 1 0,0 0 2 16,0 0 0-16,0 0-3 16,0 2 14-16,0-2-13 0,0 0 1 15,0 0-2-15,0 0-5 0,2 4-1 16,-2-1 0-16,7 6 12 0,-7-3-6 0,8 3 3 15,-6 1 1-15,6 5-4 0,-2 2 2 0,1 5 7 16,-1 7 1 15,0 7 6-31,2 5 7 0,3 8 0 0,-5 2-1 0,0 4-1 0,15 112 42 16,-13-118-51 78,2-5 1-79,5-2-5-15,-5-6-4 16,9 27 10-16,6-20-9 0,-17-28-7 16,0-4-1-16,4 4-19 15,-7-9 1-15,-3-6-6 0,-2 0-7 0,0-9 1 16,0-3-11-16,0-6-16 15,0-2-12-15,-2-5-19 0,-7-3-17 16,3 0-10-16,-4-2-7 16,-7-4-16-16,1-4-25 15,-7-5-22-15,0-3-10 0,-8 2-3 16,9-2 17-16,-1 2 39 16,-4 0 38-16,2 4 32 15,6 4 26-15,-1 0 18 0,3 6 13 16,5 0 7-16,-3 4 9 15,5 2 12-15,-9-15 70 16,11 25-14-16,6 0 21 0,-4 2 13 0,2 1 6 16,0 2-5-1,4 2-6-15,0 1-13 0,0 0-16 0,0 2-7 16,8 0-12-16,-2 2-5 0,7-3-1 0,1 3-2 16,5-3-5-1,32 3 29-15,-26-2-48 0,10 2-1 0,-2-3-10 16,7-1-4-16,3 0 0 0,0-1-3 0,5-1 0 15,4-1 2-15,-1 1 2 16,1-1 6-16,6 5-2 0,-9-2-3 0,1 6 0 16,-2 3-5-16,28 10-8 0,-49-3 4 15,0 3 1-15,8 23 14 0,-18-17-3 16,-9 7 0-16,-6 3 4 0,-4 4 1 16,-6 3 0-16,-9 4-1 0,-2 5-4 0,-5 2-2 15,-5-1-5-15,-4-1 1 0,-5-1-5 16,-44 40 4-16,-3-6 2 15,-91 31 8-15,133-96-21 0,-34-3-13 16,44-16 1-16,0-7 0 16,-25-24-17-16,42 15 19 0,3-4 6 15,9-1 4-15,8 2 5 0,3 2 7 16,5 1 8-16,5 1 3 0,30-28 56 16,-18 24-23-16,6 0 3 0,37-20 58 15,-38 26-70-15,-1 3-14 0,-6 2-6 16,4 7-8-16,-5 1-7 15,34 6 1-15,-43 6-7 16,-11 1 0-16,4 23 10 16,-8-13-9-16,-10 28-3 15,-6-19-4-15,1-1 2 16,-20 32 6-16,15-27 1 16,1-8 0-16,-6 12 6 15,21-26-12-15,-2-2-1 0,15-4-3 16,-1-10 3-16,6-2 5 0,7-6 5 0,31-28-4 0,-27 23-1 15,0 2-6-15,-9 4 2 0,15-6-9 16,-22 16-5-16,-5 5 0 0,-6 3-2 0,-6 6-1 16,-50 72-63-16,23-35 48 0,-9 4 3 0,-1 7 10 15,-44 70 4 1,0 10 12-16,-6 12-5 0,-62 88 22 16,104-162 12-16,15-9 14 0,10-16 3 0,11-15-2 15,9-14-8-15,10-8-9 0,2-11-12 16,38-23 26-16,-7-2-4 0,6-10 8 0,67-58 52 0,20-12 25 15,-60 49-52-15,214-123 96 0,-224 147-154 16,-11 4-2-16,-3 5-2 0,38-21 1 16,-67 35-11-16,-1-1-34 0,-14 7 6 15,-2 1-11-15,-16-9-194 0,8 7 105 0,-11-2-45 16,3-2-65-16,-7-5-71 16,-6-2-62-16,-6-2-78 0,0-6-44 0,2-3 23 15,6-3 72-15,-17-25-101 0,28 29 443 16,1 2 110-16,9 4 103 0,0 5 92 15,0 5 72-15,1 1 61 16,-1 4 18-16,6 0-21 0,0 2 242 0,0 2-397 0,-4 2-49 0,0 5-30 0,4 1-28 16,-2 5-11-16,-2 5-6 15,4 4-9-15,-2 3-8 0,2 1-6 16,0 8-10-16,0 46 44 0,2-35-64 0,-2 67 32 16,-2-50-39-16,-2 4 0 0,-7 74 43 15,9-69-32-15,-2-4-2 0,4-4-2 16,4-2-6-16,-4-3-6 0,2-6-9 15,4 39 6-15,-1-51-17 0,-1-3-3 0,2-4-4 16,0-5 3-16,0-2 1 16,-2-4-2-16,3-5-10 0,-1 12-51 0,-2-23-14 15,0-3-32-15,-4-5-33 0,-4 1-61 0,0-3-119 0,-4-3-172 0,-11-8-239 16,-4-5-391-16,-4-11-123 16,-6-4 53-16,-4-4 158 0,2-10 254 0</inkml:trace>
  <inkml:trace contextRef="#ctx0" brushRef="#br0" timeOffset="382.848">16657 3701 716 0,'2'-19'517'0,"2"3"49"15,17-40 452-15,-19 39-727 0,6 4 27 16,-6 4 15-16,4 3-1 0,-1 4-21 0,-1 0-41 16,-4 5-42-16,2 1-33 15,12 13 153-15,-12-2-174 16,7 4 0-16,-1 33 155 0,0-20-176 16,-8 7-12-16,-8 47 94 15,2-38-139-15,-23 99 93 16,4-60-127-16,23-55-47 15,-2 18-2-15,18-6-18 16,-6-35-10-16,19-5-93 16,-10-7-12-16,4-4-73 15,38-54-938-15,-38 29 501 0,-4-4-124 0,-1-5-195 16,-3-2-12-16,3-2 116 0,1-4 152 16,1 2 190-16</inkml:trace>
  <inkml:trace contextRef="#ctx0" brushRef="#br0" timeOffset="694.273">17077 3684 441 0,'16'-14'704'15,"5"3"984"-15,-11 53 500 16,-18-20-1816-16,0 7-66 0,-11 5-60 0,0 3-59 0,-3 5-52 16,-3 2-37-16,-29 43 14 15,29-44-86-15,-2 0-11 0,1-4-10 16,-5 4 1-16,-25 39 2 16,25-43-7-16,2 0 4 0,2-3-1 0,6-4-1 0,3-4 2 15,7-7 0-15,-3-5-3 0,12-1 5 0,2-7-5 16,0 0-5-16,2 2 5 0,4-5 0 15,2-2 7 1,-6-3 12-16,31-6 90 0,-16 1-55 16,4-1 8-16,37-16 78 0,-23 8-77 15,6-1-10-15,89-30 29 16,-80 28-77-16,-7 0-6 0,3-1-14 16,-5 5-17-16,-6-1-33 0,-4 2-55 0,-4 0-81 15,-10 0-86-15,-5 1-86 0,-2 4-121 16,-5 0-97-16,-10-1-83 0,-1-3-121 0,-4 0-121 15,-3-3 55-15,-3-2 104 16,1-6 148-16,3-5 209 0</inkml:trace>
  <inkml:trace contextRef="#ctx0" brushRef="#br0" timeOffset="1851.581">17676 3498 57 0,'10'1'610'0,"-5"-4"168"0,-3 2 108 15,2 1 96-15,0 1-283 0,2 4-184 0,-4-1-108 16,6 5-62-16,-1 0-56 0,-1 3-46 16,-2 4-39-16,-2 4-31 0,6 2-17 0,-2 6-17 15,-3 3-5-15,7 5-12 0,4 3-13 0,-3 3-13 16,5 3-11-16,1 0-14 15,-1 2-14-15,1-2-9 0,1 0-11 16,20 41 10-16,-22-45-31 16,15 28 5-16,4 17-8 0,-10-38-16 15,-23-31-10 1,15 19-131-16,-9-31 38 0,-8 0-41 16,0-5-40-16,0-5-46 0,0-6-45 0,0-3-32 15,-8-9-57-15,2-6-66 16,-5-8-40-16,-5-63-529 0,5 40 491 15,-1-8-1-15,-9-76-680 16,13 77 657-16,0-103 708 16,6 130 397-16,-7-14 801 0,3 38-774 15,4 4-6 1,2 4 946-16,8 44-658 16,1-10-661-16,-7 4-13 0,8 48 133 15,-10-33-209-15,-2 8-20 0,-2 1-25 0,0 0-22 16,-7 2-18-16,5-2-17 0,-12 43-8 15,3-58-12-15,5-3-2 0,-3-6-3 16,3-4-3-16,-2-5-8 0,-13 5-41 16,12-17 7-16,-3-3-14 0,-1-4-15 15,1-4-18-15,-26-17-164 16,-1-23-138-16,24 12 147 0,-1-8-18 16,3-3 11-16,1-42-127 0,16 44 269 15,2 6 51-15,14-17 50 16,3 27 53-16,-3 2 40 0,7-3 25 15,4-2 16 1,29-30 129-16,91-62 171 16,-104 90-332-16,94-49 119 15,-88 50-158-15,59-28 35 16,-59 30-55-16,9 2-5 0,37-21 26 0,-43 28-30 16,-13 1-1-16,-2 5-3 15,15-2 11-15,-31 14-18 0,1 10 29 16,-13-1-6-1,-26 46 148-15,-18 0-36 0,12-23-78 16,-22 35 50-16,8-7-37 0,22-37-59 16,13-4-10-16,-2-2-6 15,25 18 3 1,-9-29-10-16,31 5 3 0,-18-9-4 16,35 6-3-16,0 5-3 0,-33-5 4 15,-4 3 1 1,43 58-2-1,-60 6-3-15,-29-13 5 0,3-30-1 16,1 2 4-16,-6-3 0 0,-2 0-2 0,5-3 3 16,-5-2 1-16,-2 0 0 0,-2-5 2 0,2 0 0 15,-4-5-1 1,-19 2-7-16,34-19-15 16,-57-29-111-16,32-25 5 15,16-18 33-15,21 35 62 16,6-24 0-16,6 35 22 0,10-14 4 15,-1 23 5-15,1 1 7 0,24-11 25 16,-16 14-12-16,5-1 5 0,31-13 28 16,-27 12-31-16,0 3 1 0,38-11 16 15,-34 11-25-15,2 1-4 0,3 2-4 16,-3 2-2-16,37-5 0 31,-43 8-3-31,5-1-2 16,22-3 4-16,-13 2-2 0,-28 2-3 15,-5 3 2-15,-1 0 0 0,-13 0-6 16,-13 1-60-16,-36 6-264 0,22-1-45 16,-6 2-356-16,-15-2-470 0,-12-1-181 15,-6-5-19-15,-95-7-723 16,78 0 1720-16</inkml:trace>
  <inkml:trace contextRef="#ctx0" brushRef="#br0" timeOffset="-41963.474">1193 12835 144 0,'16'-36'410'0,"-7"8"71"16,-3 5 62-16,-4 7-65 0,6 4-113 0,-6 1-23 0,-2 4 19 0,0-1 23 0,4 3 5 0,-2 0-11 16,-2-1-36-16,9-2-53 0,-7 2-52 15,2 0-45-15,17-13 227 16,-19 14-316-16,4 2-13 0,4 2-7 0,-4-1-5 16,5 1 3-16,-3-1 3 15,11 4 94 1,7 8 57-1,14 47 20 1,-5 83-15-16,-29-91-191 0,0 7-5 0,1 5 0 16,3 7-2-16,0 5 0 0,11 84 37 15,-5-74-48-15,-3 0-4 0,1-4-5 16,3-1-3-16,18 67 12 16,-19-77-16-16,38 106 19 15,-37-127-27 1,-3-7-2-16,-3-5-1 0,5 12-2 15,-8-18-4-15,-3-21-5 16,-5-6-33 0,0-2-2-16,-11-35-304 0,-7-15-225 15,-1 21 161-15,-4-7-113 0,-10-3-108 0,-4-5-80 16,-62-52-991-16,45 48 837 0,9-2 117 0,-7 5 148 16,-31-30 304-16,46 42 645 0,2 3 144 15,0 1 96-15,-27-29 507 0,39 30-663 16,2 5 16-1,7 7 22-15,1-2 443 0,20 13-300 16,7 10-397-16,9 2-40 0,4 4-15 16,2-1-10-16,41 19 60 15,-37-11-158-15,41 14-104 0,-41-18-131 16,23 10-932-16,-31-16 54 16,-6-4-111-1,-5-8 37-15,-8-10 187 0,-6-10 282 0</inkml:trace>
  <inkml:trace contextRef="#ctx0" brushRef="#br0" timeOffset="-40607.337">1220 12833 89 0,'0'-8'371'0,"0"-1"54"0,-2 7 37 0,-2-4-76 15,-1 1-142-15,5 1-54 0,0 1-11 0,-2 2 3 16,2 1 6-16,0 0 7 0,-4-4 5 15,4 4 2-15,0 0-4 0,0 0-9 0,-6 0-17 16,2 4-24-16,2-4-27 0,-2 2-23 0,0 3-15 16,1 0-10-16,-1 2-7 0,2-1-6 15,-6 5 1-15,6 2 4 16,-6 2 8-16,1 4 8 0,1 6 5 0,-4 2-1 0,0 1-6 31,1 3-10-31,-9-2-8 0,5 5-7 0,1-3-7 0,-5 2-3 0,3-2-5 16,1 2-5-16,-3 2-6 0,1 1-2 15,-7 35 19-15,7-33-22 0,7-1 2 16,-6 3-3-16,3-1 0 0,-12 36 22 16,9-37-21-16,6 0 1 15,-7 0 0-15,-30 119 57 16,34-115-64-16,5-6 1 16,-8 3 3-16,-3 29 20 15,7-5-3-15,8-38-24 16,-2-1-1-16,0-3 0 0,1-2 1 15,-1 3-2-15,4-4 1 0,0-2-2 16,0-3-2-16,4 0-4 0,-4-2-3 16,0-1-4-16,3-1 1 0,-3-2-3 0,0-1-6 15,0-1-17-15,0-5-28 0,4 2-46 0,-4-2-56 0,0 0-104 0,0 0-149 0,0 0-162 16,0 0-284-16,0 0-109 0,4-7 34 16,-4-2 131-16,0-2 177 0</inkml:trace>
  <inkml:trace contextRef="#ctx0" brushRef="#br0" timeOffset="-39687.134">3766 13172 302 0,'0'0'430'0,"0"-2"29"16,0 2 14-16,0 0-225 0,0 0-121 0,0 0-39 0,0 0 9 15,0 0 32-15,0 0 36 16,0 0 33-16,0 0 27 0,0 0 14 15,0-4 223-15,-2 0-258 0,2-2-30 0,-4-2-33 16,0-1-26-16,4-2-14 0,-2-1-9 16,-2 4-5-16,0-3-3 0,-2 4-1 15,-1 0-1-15,-3 2-4 0,4-1-9 0,-5 3-11 16,-1 3-13-16,-2 2-10 0,-3 4-7 0,5 4 0 16,-5 2 1-16,1 3 0 0,-3 2 1 0,2 5 1 15,-1 2 1-15,1 3-1 0,1 3 1 16,1 2 1-16,-1 5-2 15,5-1 0-15,1 2 6 0,4-1 3 16,0 2 8-16,2 45 60 0,4-42-52 16,8-1-2-16,-6 1-7 15,4-2-6-15,2-1-8 0,9 34 11 16,2-17-26-16,-5-35-13 0,-2-4-3 16,-1-5-1-16,5-6-2 0,1-4 2 15,-3-6-4-15,5-5-1 0,-3-7-4 16,5-6-6-16,12-40-42 15,-12 27 16-15,-9-2-3 0,5-3 0 16,-3 2 5-16,-1-1 8 16,-3-2 9-16,13-42-3 0,-13 43 19 15,5 0 1-15,-5 4 2 0,2 2 5 16,11-25 41-16,-19 53-22 0,0 3 0 0,-4 4 3 16,2 3 3-16,-2 5 3 0,0 5 1 0,0 6-2 0,0 4-1 15,-2 3-5-15,2 4 1 16,-4 2 0-16,4 3-1 0,0 0 1 15,4 0 8-15,-2 2 4 0,2-4 2 16,3-1 4-16,-1-4-4 0,4-2-9 16,1-6-10-16,1-6-9 0,2-3-3 15,3-4-3-15,-1-3-6 0,5-5-18 16,-4-3-33-16,1-1-62 0,3-4-85 16,-5 1-164-16,-1 1-185 15,-7 4-215-15,0 2-216 16,1 5-43-16,-5-2 112 15,0 4 178-15</inkml:trace>
  <inkml:trace contextRef="#ctx0" brushRef="#br0" timeOffset="-39317.048">4920 13397 115 0,'0'0'518'0,"0"0"92"16,4-1 51-16,-2 0-34 0,2-3-244 0,2 3-107 15,1-2-19-15,3 3 20 0,4 2 23 0,-5-1 2 16,-1 2-35-16,2 1-59 0,-1 0-62 16,1 0-51-16,-4 0-38 0,4 1-29 15,-3 0-44-15,1 1-111 0,-2-2-168 0,0 4-213 16,-6 1-317-16,0 3-115 0,-2-2 37 15,-8 0 135-15,2-2 196 0</inkml:trace>
  <inkml:trace contextRef="#ctx0" brushRef="#br0" timeOffset="-39056.076">5122 13791 48 0,'0'25'617'0,"0"-4"202"0,-6-1 136 15,4 0 88-15,2 3-286 16,0 1-219-16,-4 0-165 0,4 0-109 16,-4 0-76-16,4-1-55 15,-2-3-46-15,-2 0-36 16,2-2-25-16,2 3-18 16,-9-3-32-1,7 6-65-15,-6 0-150 0,0 6-281 16,-7-2-391-16,-5 8-155 15,-13-4-19-15,-11 7 111 0,-8 0 263 16</inkml:trace>
  <inkml:trace contextRef="#ctx0" brushRef="#br0" timeOffset="-37420.549">1338 15066 392 0,'0'-12'517'15,"-5"-1"51"-15,1 3 40 0,4 3-230 0,0 2-116 16,0 2-36-16,0 3 18 0,0-3 348 16,0 3-271-16,-6 5-18 15,4 1-43-15,-8 7-54 0,-1 7-47 16,-3 7-34-16,1 9-19 0,-3 6-13 0,-5 4-6 0,3 5-2 15,-7 8 0-15,-2 4 1 0,-6 3 2 16,0 3 3-16,0 4-1 78,-4 2 0-78,3 4 1 0,6 1-2 0,-8 1-2 0,12-1-4 0,-7-5-8 0,4-5-10 0,6-7-9 0,-2-6-15 16,7-6-8-16,5-8-8 0,1-5-9 0,2-9-4 0,0-8-2 0,5-4-8 0,3-9-12 0,-4-2-21 0,4-6-36 0,0 0-36 15,7-3-51-15,-7-1-60 0,4-7-72 0,2-7-131 0,0-10-134 0,4-7-124 16,1-7-247-16,-1-3-51 0,3-7 100 0,11-64-428 16</inkml:trace>
  <inkml:trace contextRef="#ctx0" brushRef="#br0" timeOffset="-36841.372">1294 14949 42 0,'8'-14'558'0,"-8"1"153"15,0 4 113-15,0 3 79 0,0 6-284 0,0 0-174 16,0 0-110-16,0 0-67 0,5 4-34 16,1 1-17-16,4 6-9 0,-4-1-16 15,5 7-21-15,3 1-22 0,-6 7-20 0,3 3-15 16,5 5-14-16,-5 2-11 0,5 6-12 0,-1 6-8 16,-3 3-7-16,5 4-3 0,-7 1-4 15,4 3-4-15,-1-2-7 0,-3 1-7 16,0 2-7-16,-1 2-3 0,-1 2-5 15,2-1-1-15,-4-2-2 0,5 0-2 16,-9-3-3-16,8-3-1 0,-4-5-2 16,3-2-2-16,-7-3-1 0,4-6 0 15,2-4-3-15,0 25 4 16,-3-36-10-16,-1-4-9 0,-2-7-18 16,-2-3-29-1,0-4-37-15,0-5-34 16,0 0-33-16,0 0-47 0,-33-53-1394 0,12 34 996 15,-2-2-34-15,-47-21-633 0,27 16 636 16,-7-2 69-16,0-4 113 16,-53-47 461-16,53 37 398 0,7 3 148 0,6 3 79 15,8 7-74-15,4 5-40 16,9 5-8-16,3 4-7 0,7 3-17 16,-2 4-52-16,8 1-94 0,0 0-85 0,8 3-64 15,4 1-51-15,5 3-36 0,14 0-21 0,-6 2-18 0,6-1-18 16,-2 2-16-16,6 0-14 15,0-2-10-15,2-4-23 0,2 2-51 16,5-3-79-16,-1 1-107 0,9-2-199 0,-9 1-221 16,7-4-303-1,0 4-81-15,5-7 37 0,-1 0 167 16,4 1 226 0</inkml:trace>
  <inkml:trace contextRef="#ctx0" brushRef="#br0" timeOffset="-36045.11">3316 14758 330 0,'-6'-11'396'0,"4"1"36"0,-9 0-29 0,5-1-144 16,-2 1-73-16,6-3-21 0,-2 3 5 15,-1-1 11-15,5 4 5 0,0-3 2 16,0 2 2-16,0 2 8 0,0 2 14 16,0 4 13-16,0 0 3 0,-2-3-16 0,2 3-22 15,2 5-21-15,-2 6-14 0,5 5-8 0,1 7 5 16,2 7-6-16,-6 6-13 15,4 6-15-15,3 2-12 0,-7 5-14 16,2 1-11-16,2 6-15 0,0 3-12 0,-2 4-6 16,-2-1-6-16,2 2-2 0,1 0 1 0,-3-1 2 15,-2-5-2-15,0-3 1 16,0 46 42-16,0-56-41 0,0-7-4 16,0 21 32-16,-2-38-46 0,2-6-6 15,0 6 9-15,0-15-16 0,0-6 4 16,0 0 52-16,-5-3-24 0,1 0-4 0,-2-2-4 15,-4-6-13-15,4-3-14 16,-5-3-7-16,3-4-2 0,-2-4-3 16,1-4-3-16,3 0-3 0,0-2-1 0,2 0-1 15,4 1 1-15,8 0 1 0,-6 2 1 16,9-3 1-16,-1 2-3 16,2 0 3-16,3 8-1 0,1 3 1 15,1 4 3-15,3 3 2 0,-1 0 1 16,6 4 3-16,-7 4 0 0,7 4 2 15,0 2 1-15,0 3-2 0,-2 2 2 16,-1-1 3-16,3 8 0 0,-6 2 3 0,-3 4 2 16,9 29 30-16,-23-16-11 0,-2 2 10 15,-6 1 6-15,-6 5 4 0,-7 1-5 0,-20 39 34 16,18-45-51-16,2-2-8 16,-22 20 3-16,22-35-19 0,3-4-4 15,-1-7-10-15,3-3-22 0,-3-3-48 16,7-4-79-16,0-17-536 0,8-20-708 15,4 11 365-15,8-4-39 0,5-5 106 16,-3 0 174-16</inkml:trace>
  <inkml:trace contextRef="#ctx0" brushRef="#br0" timeOffset="-35761.331">4136 14872 374 0,'7'-9'577'0,"-3"2"92"0,0 3 85 0,-4 1-136 0,0 3-101 16,0 0-55-16,-4 3-33 0,-2-1-40 16,-3 4-61-16,3 5-72 0,-4 4-54 15,1 6-40-15,-7 6-29 0,1 4-24 0,3 6-2 16,-4 6-5-16,1 5-2 0,3 5-9 0,-3 3-1 16,5 4-22-16,4 2-17 0,4 1-11 15,-3-4-6-15,10-1-9 16,-3-3-6-16,4 1-6 0,4-5-7 0,5-2-19 0,-3-5-29 0,5-5-42 15,3-6-58-15,3-5-68 16,0-2-69-16,4-9-117 0,0-6-113 0,4-6-119 16,-5-6-192-16,3-7-121 15,2-5 51-15,-2-7 111 16,-2-7 158-16,-4-6 254 0</inkml:trace>
  <inkml:trace contextRef="#ctx0" brushRef="#br0" timeOffset="-35190.054">4540 15141 294 0,'0'-8'469'15,"0"-3"66"-15,4 2 58 0,-2 1-161 0,2-1-89 0,0 1-18 0,-2 3 8 16,-2 1 3-16,0 4 1 0,4 2-6 16,2 5-21-16,-1 5-21 0,1 8-18 0,-2 6-34 15,-2 3-37-15,-2 5-42 0,-2 7-42 16,-6 5-36-16,1-1-23 0,-3-2-13 0,0-4-10 15,4-4-7-15,-1-7-4 0,1-6-1 16,2-3-6-16,2-8-4 0,2-5-5 0,0-6-3 16,0 0-4-16,0 0-1 0,2-3-1 15,4-5-4-15,5-7 0 0,3 1 1 0,-2-3 0 16,5 3 1-16,-1 1 4 0,1 5 0 16,4 2-1-16,-5 3 0 15,-1 1 0-15,1 2-2 0,-3 6 1 0,-1 1 1 0,2 4 2 16,-1-1 1-16,-3 3 2 0,-4 4 1 0,3 2 7 15,-7 5 6-15,-2 1 2 16,-2 1 9-16,-7 2 5 0,1 0 0 16,-2 4-2-16,-5-3 0 0,-1 3-6 15,3-3-6-15,-3-4-4 0,1-4-7 16,-1-6-9-16,6-1-22 16,-3-7-29-16,3-4-50 0,-1-4-70 15,-1-4-92-15,-2-5-152 0,5-7-163 16,-1-4-164-16,-4-7-212 0,1-6-31 0,-1-10 112 15,3-4 164-15,3-4 202 16</inkml:trace>
  <inkml:trace contextRef="#ctx0" brushRef="#br0" timeOffset="-34972.966">4544 15207 130 0,'6'-5'661'0,"0"1"164"0,-6-1 114 16,8 2 60-16,-1-1-324 0,3 1-194 0,2 0-118 0,1 0-86 0,1 1-66 15,3 1-51-15,-1-4-56 0,5 2-42 0,2-4-31 0,-1 0-41 16,9-2-65-16,-4 0-91 0,0 1-162 15,0-2-166-15,-4 6-168 0,-5-2-252 16,3 5-52-16,0-4 97 0,-9 4 139 0,3-1 181 16</inkml:trace>
  <inkml:trace contextRef="#ctx0" brushRef="#br0" timeOffset="-34689.508">5304 15571 490 0,'0'-5'623'16,"2"2"76"-16,-2 2 70 0,5 2-196 0,-3 4-92 15,2 3-38-15,0 2 1 0,-4 3-12 0,-4 6-62 16,0 3-92-16,-3 4-80 0,-3 2-74 16,4 2-59-16,-4-2-45 0,-1 1-48 0,3-2-60 15,-7-4-74-15,11-6-154 0,-2-9-211 16,4-8-240-16,2-6-200 0,0-7-43 15,8-8 102-15,3-5 198 0,-1-5 258 0</inkml:trace>
  <inkml:trace contextRef="#ctx0" brushRef="#br0" timeOffset="-34237.851">5823 14899 346 0,'0'-11'638'0,"0"2"118"0,0-1 92 0,0 4-116 15,0 1-214-15,0 1-137 0,0 4-88 16,0 0-59-16,0 5-36 0,4 5-18 0,-4 5-4 16,0 6-2-16,-4 5-9 0,-2 8-16 15,0 5-22-15,-2 12-22 0,-1 6-13 16,-9 8-14-16,5 6-13 0,1 4-10 0,-5 0-11 15,7-7-13-15,2-5-10 0,6-10-6 16,2-10-10-16,6-8-5 0,0-8-5 16,25 7-34-16,-12-28-1 0,1-7-25 0,3-12-23 15,2-2-29-15,2-10-23 0,-5-3-13 16,1-4 8-16,2-1 14 0,-8 2 30 16,1-25-2-16,-18 36 108 0,-6 5 54 15,-6 5 51-15,-5 8 47 16,-41 16 279-16,-12 22 40 15,0 11-62-15,37-28-262 0,6 1-46 16,8-5-37-16,3-3-33 0,7-5-28 0,3-5-41 16,16-18-282-16,7-6-21 15,6-8-188-15,4-9-203 0,6-10-248 16,4-7-139-16,2-2 13 0,-2 1 148 0,5 0 209 16,-9 6 304-16</inkml:trace>
  <inkml:trace contextRef="#ctx0" brushRef="#br0" timeOffset="-34012.238">6187 14971 438 0,'2'1'755'15,"-2"-1"182"-15,0 0 127 0,0 0-143 0,0 0-219 0,0 0-198 16,8-1-136-16,-1 2-82 0,5 3-46 0,4 0-28 16,1 7-20-16,4 8-22 0,1 7-27 15,-1 6-26-15,-4 9-26 0,-1 6-23 0,-1 8-20 16,-15 4-15-16,0 2-13 0,-15 2-5 0,-1 5-4 15,-5-3-3-15,-4-1 1 0,-2-1-3 16,-4-1-19-16,4-3-41 16,-2-3-105-16,-37 47-757 0,25-56-28 0,4-4-272 15,2-8-38-15,4-11 93 0,12-12 247 16,0-8 352-16</inkml:trace>
  <inkml:trace contextRef="#ctx0" brushRef="#br0" timeOffset="-33669.487">6687 15711 602 0,'2'12'991'0,"-4"-5"156"16,-2-4 81-16,0-1-177 0,4 0-450 0,0-2-298 15,0 6-148-15,4-1-100 0,0 1-103 16,-4-1-131-16,0-5-232 0,0 0-323 0,0-3-292 15,0-4-78-15,0-1 49 0,-4-3 196 0,0 2 303 16</inkml:trace>
  <inkml:trace contextRef="#ctx0" brushRef="#br0" timeOffset="-33513.323">6733 15981 309 0,'-11'40'891'0,"9"-12"171"0,-8 2 109 0,-2-4 30 0,-3 6-500 0,3 1-345 0,-5 3-260 0,1 3-331 0,-3-3-391 0,3 4-367 0,-3-2-128 0,-6-4 20 0,0-5 191 0,-12-1 308 15</inkml:trace>
  <inkml:trace contextRef="#ctx0" brushRef="#br0" timeOffset="-29781.99">649 14572 155 0,'-8'-20'423'16,"-11"0"68"-16,1 3 50 0,1 5-79 16,-3 3-158-16,7 0-66 0,-3 3-41 0,5 1-26 15,1 3-24-15,4-2-16 0,2 2-19 0,-1 2-24 16,5 0-24-16,0 0-27 0,5-2-21 0,-1-3-11 15,2 3-3-15,0-4 7 0,4 0 11 0,1 1 13 16,1-1 15-16,-1 3 13 0,3 0 4 16,-2 2 6-16,1 1 6 15,-3 0 7-15,7 4 6 0,-3 2 9 0,3 2 5 0,-1 2-4 16,5 1-9-16,-5 0-10 0,3-3-12 16,6 0-13-16,0-2-9 0,-1-2-5 15,5-2-5-15,2-1-2 0,-2-2-4 0,4-4-4 16,5-2-6-16,-5-3-3 0,4-2-3 0,0-1 1 15,0 1 1-15,-2 3 1 0,7 0 1 16,-9 3 3-16,0 0-1 0,0 2 0 16,-2 4 0-16,2 0 2 0,-4 4 0 15,4 2 0-15,0-1 1 0,2-1 0 16,-2 1-4-16,-4-1-3 0,9-1-3 0,-1 0-4 16,-2 0-2-16,2-3 0 0,46-9 2 15,-40 0-5-15,1 0-1 0,-3-3-1 0,2-2-1 16,1 0 0-16,-9-2-3 0,6 5 2 15,-1-3 1-15,-3 4 3 0,0 1 0 0,-2 1 3 16,-2 2 3-16,4 0-1 0,1 1 2 0,1 1 1 16,2-2 1-16,3-1-2 15,-5-2-2-15,0 0-5 0,5-1 0 0,-1 2-3 16,-2-3-1-16,1 0-3 0,1 1 1 0,0 1 1 16,1 0 1-16,-1 0 1 15,1 1 3-15,5 3 3 0,53-1 9 0,-49 6-9 16,-7 0-3-16,1 3-3 0,-1-3-3 15,1 2-1-15,1 0 0 0,-5-3 0 16,3 0 3-16,53-6 5 0,-45 1-3 16,0-5 0-16,1 0-1 0,3-3 1 15,-2 1-3-15,-2 2 1 0,-5 4-2 16,1-2-3-16,47-5 1 16,-4 11 5-16,-45 4 2 15,-1 3-3-15,-1 2 0 0,3 0-2 0,-1 1 0 16,-3-1-1-16,-1 1 0 0,-1 1-1 15,1 0 1-15,-1 1-2 0,0 0 2 0,5-4 1 16,41 5 4-16,12-6 9 0,-47-4-4 16,2-2 3-16,-7 2 2 0,9 2 0 15,-12-2 0-15,3 2 0 0,-1 0-3 16,-1 3-1-16,-5 0 1 0,1-1 0 0,1 0 1 16,-1 3 0-16,4-1 0 0,1-2-2 15,-3 1-4-15,3-2-3 0,-5-3 0 16,-3 0-5-16,-3 0-7 0,-4-3-14 0,-4 1-29 15,-4-1-39-15,-7 2-58 0,-1-3-106 0,-3-1-119 16,-3-2-132-16,-9-4-161 0,-4-3-184 16,-7-5 3-16,-7-6 86 0,-7-5 138 0,-6 2 191 15</inkml:trace>
  <inkml:trace contextRef="#ctx0" brushRef="#br0" timeOffset="-28557.347">3673 14082 187 0,'-10'9'406'0,"-6"2"39"15,-5-4 23-15,2 0-130 0,3-1-146 0,-1-1-52 0,3-2-15 16,-3 0-2-16,5 0-5 0,1-2-9 16,1-1-10-16,-2-1-13 0,1 1-11 15,1 0-15-15,-4 0-14 0,5 1-13 0,-5-1-9 16,1 3-11-16,-1-2-6 0,-3 3-4 0,7-3-1 16,-6-1-1-16,-1 0 0 15,0-3 3-15,5-3 5 0,-4-4 5 16,-5-5 5-16,0-8 3 0,3-4 6 0,-7-8 10 0,6-9 8 15,-2-7 16-15,1-4 15 0,3-1 7 16,5-3 0-16,-3-6-6 0,13-2-15 16,-6-4-15-16,8-2-15 0,4-5-12 15,7-3-7-15,1-3-6 0,4 5-1 0,5-1-1 16,2 5 1-16,4 3 1 0,0 6 2 0,6 1 7 16,-2 3 10-1,2 1 13-15,4 5 16 0,-2 0 18 16,9 7 14-16,-1 4 13 0,11 7 7 15,4 7 0-15,2 8-1 0,-1 8-4 0,1 11-11 16,2 11-3-16,7 14-5 0,-7 16-11 0,4 13-15 0,-2 15-14 0,-4 16-12 16,-4 8-17-16,-3 11-15 15,-11 6-14-15,-9-1-10 0,-4 101-53 0,-35-105 42 16,-11 4 1-16,-14-4-9 0,-4-2-33 16,-13-3-77-16,-1-3-98 15,-15-5-120-15,-3-3-152 0,-5-4-237 16,-19-5-46-16,-23-10 44 15,-5-12 101-15,-18-14 159 0</inkml:trace>
  <inkml:trace contextRef="#ctx0" brushRef="#br0" timeOffset="-26156.123">1046 16716 11 0,'21'-5'452'0,"-11"-11"1166"16,-8 13-1367-16,6-2-136 0,1 1-63 16,1-2-24-16,15-2-9 0,27-5 15 15,-15 5-17-15,0 1-2 0,2-1-3 16,5 1-2-16,-1-1-1 0,5 2-2 0,-3 0 2 0,3 0-1 15,-3 2-1-15,7 0-2 0,-7-4-3 16,9 3-3-16,-4-3 0 0,3-2 2 0,-3 0 0 16,0 1 2-16,1 0 1 0,-5 0 1 15,1 3 2-15,-1-3 11 0,3 1 9 0,3 3 3 16,-7 0 6-16,5 1 1 0,4 2-10 16,4 0-3-16,-2 0 0 0,3 2-3 15,-1 2-2-15,2 1-1 0,-4-2-4 0,4 3-5 16,0-2-2-16,4 2-4 0,-2-3 0 0,8 2-4 15,1-3 1-15,-1 3-1 0,-4-3 2 16,4-3 1-16,-3 1 2 0,-1 0 1 16,-2-2-1-16,6 0 1 0,73 1 10 15,-73 3-1-15,-4 0 2 16,4 1 2-16,-1 5-1 0,-7-1-3 16,8 1-4-16,4 0-3 0,-1 1-4 0,3-3-2 15,75 2-2-15,-79-8 3 0,-1 0 2 16,148-25 24-16,-141 14-15 0,1-2 1 15,-5-1 1-15,3-1 4 0,-5 0 5 0,-2 1 0 16,5 0 4-16,1 3 15 0,3-4 4 0,6 4-3 16,-13 3 2-16,4 3-4 15,-1 1-14-15,-5 3-5 0,-2 1 5 0,3 0 1 16,-1 1 4-16,4-2 8 16,-3-1 11-16,-3-2 15 0,-4-1 18 0,0-1 8 15,-12 3 4-15,1-3 3 0,-3-1-6 0,-2 3-5 16,-5 2-1-16,0 0-6 15,1 1-13-15,-5 0-19 0,5 3-19 0,-1 1-24 16,-2 1-69-16,-1-1-108 0,30 2-766 0,-52-1 110 16,-13 1-37-16,-26-2 62 0,-31-1 122 0,-26-1 301 15</inkml:trace>
  <inkml:trace contextRef="#ctx0" brushRef="#br0" timeOffset="-24974.428">4186 16431 362 0,'-19'-2'485'0,"-5"2"34"0,5-3 16 0,-6 6-246 15,2-3-155-15,1 5-74 0,1-1-34 0,0 2-16 16,3-1-6 0,-19 2-7-16,-1-4 3 0,22-3 1 0,-1-1 6 15,-3-5 8-15,3 0 12 0,1-5 12 0,-1-1 10 16,0-5 3-16,1-2 1 0,-1-5-8 16,1-2-8-16,3-5-9 0,-1-2-6 15,2-3-7-15,-3-3-2 0,5-3-1 0,2 0 2 16,-3 2 5-16,1 1 5 0,4-2 4 15,-5 1 2-15,5-1 0 0,-2 1 0 16,2-2-2-16,4 1-5 0,-3 0-6 0,5-2-5 16,0-1-5-16,5-2-3 0,-3-2-2 15,2-2 1-15,6 0-1 0,7-52 2 16,-7 49-2-16,2 2 1 0,1 3 2 16,3 3 2-16,-1 3 4 0,-3 2 6 15,5 0 6-15,-3 5 5 0,-1 3 5 16,3 4 0-16,-1 0-2 0,1 1-3 15,21-27 12-15,-14 27-27 0,0 1-2 0,4 0-4 16,6-4-2-16,-2 4 0 0,6-5-1 16,39-32 14-16,-32 30-8 0,-1 4 1 0,-1-1-2 15,9 7-5-15,-7 1-3 0,1 3-1 16,-1 2-1-16,-1 6 0 0,-4-1 0 16,-1 3 0-16,3 2 2 0,-2 3-1 15,0 2 2-15,5-3 0 0,3 5 1 0,3-2-1 16,4 2 1-16,2 0-2 15,8 2 1-15,-2-2-1 0,2 0 0 0,0 5-2 0,-8-3 2 16,4 2 0-16,-3-2 1 0,3 4 0 0,-8 2 4 16,6 2 12-16,-2 2 4 0,4 0 5 15,-2 4 6-15,-3 6-1 0,-5 0 1 0,4 5 2 16,-5 2-1-16,3 2-4 0,-2 4-3 0,1-1-11 16,3 4-7-16,4-3-4 0,-4 7-1 15,-3 1-2-15,-1 3-1 0,-2-2-1 16,-11 2 0-16,-4 5 1 0,-10 4 0 0,-3 7 8 15,-7 3 13-15,-5 5 12 0,-8 3 10 16,0 7 3-16,-10 4-6 16,-5 1-11-16,3 5-14 0,-9-4-9 0,-6 3-5 0,-6 4-19 15,-4-1-28-15,-13 0-46 0,-10-4-52 0,-6-5-59 16,-8-3-73-16,-11-4-111 0,-16-5-199 16,-19-6-58-16,-12-6 11 0,-15-4 67 0,-14-3 130 15</inkml:trace>
  <inkml:trace contextRef="#ctx0" brushRef="#br0" timeOffset="33858.46">18823 12702 273 0,'0'-13'359'0,"0"1"27"15,4 1-21-15,-4-3-18 0,3 7-228 16,-3 2 2-16,4-2 7 0,-2 1 8 16,-2 0 7-16,4-1 10 0,0-4 5 0,-4 2 5 15,0-2 13-15,0-1 25 0,0-1 28 0,0 1 34 16,-4 0 26-16,0 1 5 0,2 4-21 15,-2 0-35-15,-3 5-44 0,1 1-43 16,0 2-38-16,-31 26 59 16,20-6-154-16,-8 7-11 0,3 8-3 0,-5 4 0 15,0 10 2-15,0 0-1 16,-2 5 5-16,-2 1-1 0,6 4-3 16,-6-1-2-16,2-1 0 0,2-3-1 0,3 1 0 15,1-5-1-15,2-3 1 0,5-7 1 16,5-3-1-16,3-8-1 0,4-7 0 15,0-9-5-15,4-3-8 0,0-9-23 0,8-4-33 16,-6-5-63-16,4-9-118 0,5-6-118 0,3-8-104 16,-3-4-119-16,-3-7-203 0,8-2-13 15,-1-7 63-15,5 1 99 0,-1-2 140 16</inkml:trace>
  <inkml:trace contextRef="#ctx0" brushRef="#br0" timeOffset="34151.959">18720 12556 429 0,'21'-33'547'0,"-5"7"66"0,-3 2 63 0,-3 7-214 15,-4 2-75-15,0 8-8 0,3 4 9 16,-7 0-5-16,6 3-21 0,-6 4-52 0,4 0-71 16,2 4-59-16,1 4-40 0,5 1-34 0,-1 5-23 15,3 3-12-15,1 5-6 0,3 4-6 16,-3 6-6-16,4 7-3 0,-5 7-3 0,-4 5-9 16,5 6-9-16,-7 7-7 0,-1 2-9 15,-3 1-8-15,-4-2-1 0,2-3-3 16,0-4 1-16,-4-7-3 0,0-5 3 0,2-6-4 15,-2-6 0-15,0-3-4 16,0-7 1-16,0-4-5 0,0-7-14 0,-2-7-28 0,2-4-44 16,-8-6-63-16,2-3-102 0,-5-4-128 15,-1-7-103-15,-5-1-103 0,-5-7-86 0,-9-4-137 16,-7-2 36-16,-1-2 81 0,-8-3 128 16,1 0 137-16</inkml:trace>
  <inkml:trace contextRef="#ctx0" brushRef="#br0" timeOffset="34284.759">18596 13198 127 0,'-27'-9'545'0,"8"-3"120"0,-5 5 86 0,7 2 58 0,9 2-222 15,0 0-104-15,8 3-57 0,0 0-43 0,4-6-68 16,6 0-84-16,0 0-60 0,7-1-43 16,2 1-32-16,7 0-26 0,1 0-20 0,4 1-17 15,-2-1-14-15,4 2-7 0,5 0-7 16,-1 2-16-16,-4 2-47 0,4 1-65 0,-2 0-151 16,0-1-162-16,-2 2-186 0,-4-2-262 0,2-2-98 15,-4-4 72-15,-2 2 133 0,2-3 184 16</inkml:trace>
  <inkml:trace contextRef="#ctx0" brushRef="#br0" timeOffset="34486.223">19379 12820 337 0,'15'5'619'0,"-5"3"111"0,-2-2 111 0,3 1-65 0,3 2-181 16,-1-2-103-16,-3-3-73 0,0 0-94 15,1-3-110-15,1 0-87 0,-2-1-63 16,3 2-42-16,-5 0-60 0,0-1-166 0,-4-1-196 15,-4 0-260-15,0 0-278 0,-4 5-86 16,4 2 100-16,-8-2 167 0,-2 1 248 0</inkml:trace>
  <inkml:trace contextRef="#ctx0" brushRef="#br0" timeOffset="34702.604">19448 13072 61 0,'-9'25'653'0,"9"-6"186"0,-2-1 106 0,2-2 82 0,0 4-282 0,2-4-232 0,2 0-146 16,1-4-74-16,1-5-64 0,4-3-69 0,3-2-53 15,1-1-41-15,-2-1-34 0,5-1-37 0,4-5-69 16,-9 0-115-16,5 0-199 0,-7 0-239 0,4-3-334 0,-5-2-99 16,5-1 37-16,-1 0 165 0,-3-3 228 15</inkml:trace>
  <inkml:trace contextRef="#ctx0" brushRef="#br0" timeOffset="34901.109">19900 12949 104 0,'17'-3'734'0,"-5"-2"174"15,-3 3 79-15,-3 0 35 0,0 2-387 16,0 0-323-16,0 3-175 0,-2-3-118 0,1 0-132 16,-3 0-135-16,-2 0-157 0,8-3-240 0,-6 3-179 15,4 0-3-15,-6 0 73 0,0 0 130 16,-2 4 231-16</inkml:trace>
  <inkml:trace contextRef="#ctx0" brushRef="#br0" timeOffset="34941.994">19977 13012 522 0,'4'27'844'0,"-4"-4"151"0,-4 2 102 15,4 2-166-15,4-4-265 0,-4-1-212 0,2-4-114 16,12 7 114-16,-11-15-326 0,7-3-66 0,0-4-96 0,1-2-140 16,-5-5-251-16,0 0-413 0,-2-2-283 15,-2 3-73-15,-2-1 58 0,0-3 218 0,0-4 397 0</inkml:trace>
  <inkml:trace contextRef="#ctx0" brushRef="#br0" timeOffset="36511.528">20886 12989 345 0,'-2'-2'411'0,"-2"-1"37"16,0 2-20-16,2-1-147 0,2-1-72 16,0-3-26-16,-4 0-5 0,0-2-7 0,4-1-16 15,-2 0-13-15,-3-4-13 0,3 1-10 16,-6-1-8-16,2 0-1 0,-4-2-3 0,1 5-5 15,1-1-1-15,-2 4-3 0,1 2-4 16,-5 4-11-16,4 1-9 0,-7 4-4 0,7 0 5 16,-3 7 0-16,1 4-1 0,-7 2-3 15,7 6-11-15,-5-1-4 0,1 1 4 16,-1 5 14-16,1 5 20 0,1 3 15 0,-1-1-2 16,5 5-15-16,9-5-20 15,-4 2-23-15,8-6-19 0,2-1-14 0,3-11-6 16,3-2-4-16,2-5-2 15,3-6-1-15,-3-4-1 0,9-8-1 0,0-3 1 16,-5-5-3-16,3-5 0 0,1-4 0 16,1-3 0-16,-4 1 0 0,-1-1 1 0,-4 0 2 15,-1 0-2-15,-5 2 0 0,-2 3 0 0,-4 5-1 16,-4 4 2-16,2 4 0 0,2 3 0 16,-8 5 0-16,1 5 8 0,5 4 9 0,-2 5 11 0,0 1 13 15,4 3 7 1,0 3-3-16,4 3-6 0,2 19 10 15,1-23-39-15,1-2-2 0,2 1-4 16,-4-7-1-16,5 2 0 0,-5-3-2 16,4 1-3-16,-8-3 1 0,15 4-11 0,-7-9-13 15,-3 1-21-15,1-4-29 0,-6 0-46 0,4 1-90 16,2-4-102-16,-6 1-109 0,-2 0-148 0,5-4-245 16,-1-2-42-16,-4-3 60 0,6-1 104 15,-4-1 165-15</inkml:trace>
  <inkml:trace contextRef="#ctx0" brushRef="#br0" timeOffset="37051.776">21217 13191 90 0,'2'-11'414'0,"2"-1"69"0,-4 0 44 0,0 0-60 16,0-1-158-16,-4 2-80 0,2 0-32 15,-2 4-12-15,-2-2-3 0,0 2-3 0,-5 1-6 16,1 3 3-16,0 3 8 0,-3 4 4 16,-1 2 0-16,1 2-5 0,-1 4-10 0,5 4-16 15,-1 2-14-15,-4 7-18 0,12 0-18 16,-7 5-21-16,7-2-21 0,2 1-20 16,2-4-17-16,7-1-15 0,1-1-6 0,2-7-5 15,5-4-4-15,-1-6-1 0,5-3 0 16,-2-9 0-16,1-3-1 0,1-4-3 15,-2-5-16-15,-1-5-14 16,-1-2-15-16,-1-4-18 0,-3-2-14 0,1-2-6 16,-6-1 4-16,3-3 8 0,3-1 15 0,-3-42-3 15,-5 35 55-15,-6-2 5 0,-6-2 3 0,1 1 1 16,1-2 1-16,4 4 3 0,0 5 9 16,4 8 20-16,1 8 29 0,-3 7 24 15,2 6 20-15,-4 6 13 0,0 6 4 0,2 4-4 16,-2 4-6-16,4 3-10 0,-4 5-9 0,0 3-13 15,-4 9-13-15,4 1-11 0,-2 4-6 16,-2 3-9-16,2 5-10 0,-3-1-6 16,-1 6-9-16,2-3-6 0,0 5-3 0,-2-2-4 15,4-2-3-15,2-4 1 0,0-2-1 16,0-5 0-16,2-6-3 0,4-5 0 0,2-4-23 16,3-2-41-16,-5-4-58 0,4-4-111 15,-2-2-146-15,3-4-123 0,-1-4-124 0,0-4-205 16,3-1-42-16,3-4 78 0,3 1 111 15,0-1 150-15</inkml:trace>
  <inkml:trace contextRef="#ctx0" brushRef="#br0" timeOffset="37524.896">21647 13091 34 0,'21'-14'412'0,"-13"-3"80"0,6 1 47 0,-7-2-21 16,-1 3-169-16,0-2-99 0,-2 2-46 16,-4 0-8-16,0 2 5 0,-4 2 17 0,2 2 25 15,-4 3 23-15,-3 4 8 0,1 4-11 16,-2 3-28-16,-5 4-39 0,5 4-32 0,-2 4-20 15,-1 4-16-15,3 3-11 0,0 3-10 16,3 3-9-16,-1 1-18 0,8 4-13 16,0-4-14-16,0 1-15 0,8-4-16 0,1-4-6 15,1-1-6-15,7-7-5 0,-3-2-3 16,3-8-1-16,-5-5-4 0,4-5-5 16,1-4-1-16,2-5-3 0,-3-5-17 0,-3-8-18 15,-1-2-22-15,7-4-20 0,-11-3-14 0,6 1 3 16,-3-7 9-16,-1 0 17 15,-2-4 17-15,1-5 11 0,-3-3 4 0,-6-2-2 16,0-1-1-16,-4-2-1 0,2 1 8 0,2 5 10 16,-5 5 17-16,5 10 13 0,-4 6 19 15,4 8 17-15,0 5 23 0,0 7 30 0,0 4 24 16,-2 3 6-16,2 4-1 0,0 3-11 0,-6 0-22 16,6 7-11-16,-4 5-11 15,0 6-6-15,2 7-2 16,2 3 3-16,0 46 41 15,2-27-59-15,2 2-10 0,0 7-13 0,2 5-7 16,5 1-7-16,-5-10-5 16,4-5-3-16,-4-7-7 0,7-6-23 0,1-3-38 0,-4-7-66 15,3-7-87-15,1 2-163 0,-5-2-158 16,-1-4-218-16,0-1-193 0,0-3-26 16,-1-3 112-16,-1 2 157 0,-2-7 248 0</inkml:trace>
  <inkml:trace contextRef="#ctx0" brushRef="#br0" timeOffset="38570.755">22681 12577 206 0,'-5'-3'361'0,"1"-1"25"0,-2 0 12 0,6 3-176 16,-2 0-95-16,-6-1-28 0,2 4 9 0,-1-1 17 15,1 2 19-15,-4 1 15 0,-1 2 5 16,-1 5-1-16,2-2-1 0,-5 7-3 0,3 1 3 16,-3 8 11-16,3 3 17 0,0 4 16 15,1 5 19-15,-3 6 7 0,3 5-8 16,3 5-28-16,0 2-36 0,6 1-46 16,2 0-42-16,0 0-35 0,2 0-22 0,6-2-10 0,0-6-3 15,7-6-21-15,1-6-53 0,5-5-85 16,-2-4-100-16,1-6-98 0,1-3-101 15,-2-6-89-15,-3-1-156 0,5-5-11 16,0-4 49-16,-5-3 97 0,-6-5 132 0</inkml:trace>
  <inkml:trace contextRef="#ctx0" brushRef="#br0" timeOffset="38906.259">22916 13114 2 0,'0'-15'437'16,"-2"-1"72"-16,-2-1 34 0,4 4 12 0,-4-1-232 16,8-5-112-16,0-1-39 0,-2-1 1 0,2 0 3 15,3 3-4-15,-1 1-1 0,2 8-4 16,-6-2-5-16,4 3-8 0,3 4-2 16,-3 4-1-16,4 7 7 0,-2 3 5 0,3 3 1 15,3 5-5-15,3 4-11 0,-5 6-23 16,5 3-19-16,-1 7-22 0,5 0-24 15,0 3-22-15,32 79-1 16,-36-86-37-16,-1-3-1 0,1-3-9 0,-1-5-21 16,-5-3-35-16,1-6-65 0,-1-5-101 15,-1-9-95-15,2-11-540 16,-6-4 370-16,-6-4 3 0,5-7-53 0,-1-4-53 16,-4-4 34-16,0-2 64 0,0-3 85 15</inkml:trace>
  <inkml:trace contextRef="#ctx0" brushRef="#br0" timeOffset="39045.889">23284 13072 31 0,'-10'-97'843'0,"6"56"-260"0,2 10 41 15,-7 5-89-15,9 11-21 0,-2 8-16 0,-2 7-24 16,-2 7-29-16,-9 5-64 16,3 8-90-16,-21 33 89 0,10-19-262 0,3 3-35 15,-1 4-29-15,2-1-17 0,-1 2-11 16,-1 0-11-16,4 0-9 0,5-1-2 0,2-2-22 16,4-5-44-16,-3-7-59 0,7-3-117 15,2-7-166-15,0-5-173 0,0-6-270 0,2-4-127 16,9-7 33-16,3-3 131 0,-6-7 172 15</inkml:trace>
  <inkml:trace contextRef="#ctx0" brushRef="#br0" timeOffset="39256.324">23638 13258 79 0,'12'11'632'15,"-6"-5"127"-15,-8 6 58 0,-6 6 28 0,2 3-350 0,-5 1-228 16,1 2-116-16,-2 0-51 0,1-1-27 15,1-5-31-15,8-3-55 0,-6-3-87 16,8-4-110-16,-2 0-156 0,2-8-292 0,0 0-111 16,2-8 12-16,6-3 75 0,2-6 141 15</inkml:trace>
  <inkml:trace contextRef="#ctx0" brushRef="#br0" timeOffset="39646.431">23946 13050 508 0,'8'-11'655'16,"-8"4"77"-16,2-1 63 0,-2 6-213 0,0 4-150 0,0 6-74 16,0 4-26-16,0 3-25 0,-2 3-42 15,2 4-61-15,0 4-51 0,0 29 30 16,2-29-140-16,2-1-21 16,9 13 0-16,1-28-16 15,9 0 5-15,-9-10-9 0,-1-5 2 16,-1-2-2-16,9-6-1 0,-1-6-2 0,-3-5-4 15,4-3-13-15,-3-5-13 0,-1-2-13 16,3 1-7-16,-7 0-3 0,3 1 7 0,-5 2 10 16,-1 0 11-16,-4 1 9 0,2 7 10 0,-8 3 10 15,3 8 19-15,-3 3 23 16,0 3 15-16,0 5 15 0,-3 2 11 0,-5 9 2 16,8 0-2-16,-6 25 83 0,4-14-90 15,2 7-11-15,2 0-9 0,2 8-10 16,-4 1-9-16,0 8-9 0,0 1-5 0,0 6-8 15,0 4-7-15,0 1-2 0,-4-5-3 16,2-3-3-16,-6-3-6 0,8-6 2 16,-7-3-3-16,3-7-3 15,-2-4-20-15,4-6-30 0,-6-6-64 0,6-4-81 16,-4-6-163-16,-3-5-165 0,7 0-214 0,-2-10-221 0,4-5-46 16,4-10 107-16,-4-7 158 0,2-8 239 15</inkml:trace>
  <inkml:trace contextRef="#ctx0" brushRef="#br0" timeOffset="39851.878">24694 12766 172 0,'33'-2'771'16,"-6"3"144"-16,-11 7 65 0,-5 12 54 0,1 10-410 0,3 6-238 16,-7 8-101-16,2 4-35 0,-6 6-29 15,-8 3-50-15,-6 3-53 0,2 2-41 0,-11 0-29 16,0 1-42-16,-3-1-76 0,-5-2-166 15,-8 3-323-15,0-6-394 0,-7-2-160 16,-1-9-18-16,-3-3 122 0,-12-9 305 0</inkml:trace>
  <inkml:trace contextRef="#ctx0" brushRef="#br0" timeOffset="41197.698">18536 14274 440 0,'-2'-6'569'16,"-6"0"50"-16,6 2 31 15,-3-2-1-15,12 6-461 0,1 0 5 0,-6 0 31 16,12 6 27-16,-7 2 5 0,3 6-15 16,0 3-39-16,1 4-56 0,-5 2-48 0,-4 2-39 15,6 5-40-15,-2-1-49 0,-4-1-69 0,3-2-86 16,-1-2-79-16,-4-3-74 0,-9-2-72 15,3 0-44-15,-6-6-169 0,-5 1-41 16,1-2 29-16,-9-2 82 0,6 0 94 0</inkml:trace>
  <inkml:trace contextRef="#ctx0" brushRef="#br0" timeOffset="41401.325">18311 14614 378 0,'-15'0'538'0,"3"0"58"0,6 0 34 0,-3 2-218 16,9 3-163-16,0 1-73 0,9 4-21 15,-1 2-1-15,6 3 16 0,-1 1 22 0,3 2 14 16,1 3 12-16,-3 5 3 0,3 6-18 15,-5 2-32-15,-1 7-39 0,-1 2-43 0,-4 5-35 16,0 2-24-16,-2 3-15 0,1 0-9 16,-5-3-7-16,2-1-18 0,2-9-29 15,0-5-55-15,4-6-77 0,0-1-81 0,1-6-69 16,5-6-73-16,-1-3-63 0,1-7-183 16,3-6-41-16,3-8 26 15,-1-5 77-15,6-4 107 0</inkml:trace>
  <inkml:trace contextRef="#ctx0" brushRef="#br0" timeOffset="42925.988">19551 14773 9 0,'-8'10'499'15,"6"-4"99"-15,-3-2 45 0,1 2 28 16,-2 1-275-16,6 5-158 0,0 4-71 0,4 6-22 16,-2 3-4-16,2 2-6 0,1 3-10 15,-3 3-3-15,-2 2-6 0,0 0-7 0,4 1-10 16,-4-4-6-16,4-7-6 0,-4-5-1 16,0-5-1-16,0-4 2 0,0-4 3 0,0-7-1 15,0-4-9-15,2-10-8 0,2-7-15 16,6-9-19-16,-1-5-13 0,5-8-7 0,3-1-6 15,-1-3-5-15,5-5-5 16,-2 1-5 0,5-1-12-16,-5 5-27 0,6 6-61 0,-7 5-86 0,3 7-85 15,-4 9-67-15,-5 6-47 0,2 8-8 16,-3 9 17-16,-1 7 34 16,-4 5 46-16,-4 8 65 0,3 4 87 0,-5 4 101 0,-7 36 253 15,3-30 7-15,-2-3 45 16,0 59 745-16,8-68-629 0,6 0-15 15,0-6-40-15,7-4-56 0,6-3-62 16,1-4-57-16,5-6-37 0,2-3-31 0,4-4-25 0,2-6-19 16,0-6-11-16,3-3-9 0,-1-5-5 15,-2-5-10-15,2-4-10 0,-6-1-13 0,-4-1-17 16,-8 3-13-16,-3 1-4 0,-7 4 1 0,-9 2 6 16,-11 3 12-16,-3 2 12 15,-5 5 9-15,-6 5 12 0,-4 7 19 16,2 8 16-16,-4 8 24 0,7 5 25 0,-7 9 18 0,8 5 2 15,-4 4 3-15,6 3-5 0,1 6-11 16,7 0-9-16,3 1-5 0,8-3-9 16,2-3-14-16,6-3-10 0,4-7-14 0,7-4-17 15,2-5-21-15,7-9-19 0,8-7-18 16,3-8-15-16,2-7-12 0,2-11-17 0,3-9-24 16,-5-5-43-16,0-5-77 0,-1-3-78 15,-1-7-40-15,0-2-3 0,-4-2 29 0,-4-4 80 16,2 1 93-16,-4-2 70 0,0 3 48 15,-5 3 51-15,1 1 54 0,-2 10 72 0,-5 8 81 16,-3 11 57-16,-3 9 25 0,-10 11 8 0,0 10-17 16,0 7-43-16,-10 13-38 15,2 8-32-15,-3 9-38 0,-5 10-38 0,1 9-31 16,-1 5-21-16,-5 10-11 0,4 4-9 0,1 5-12 16,4-6-6-16,5-3-16 0,3-9-25 15,8-9-33-15,-2-8-29 0,9-10-24 0,-5-11-9 16,4-9-8-16,-4-8-9 0,-1-9-35 15,-1-9-63-15,-2-9-58 0,-2-5-36 16,4-5-6-16,-4-4 27 0,-4-4 63 16,-2 0 66-16,-7-1 57 0,-3 1 42 0,-9-6 35 0,-2 2 22 15,0-1 21-15,2 2 26 0,0 4 42 16,9 3 76-16,4 9 106 16,5 7 82-16,-1 6 33 0,8 0-4 0,8 2-47 15,9 1-85-15,-1 2-78 0,11 0-49 16,-2-3-35-16,12 0-27 0,1-1-19 15,1 3-18-15,2-3-20 0,-6 4-22 16,2-3-24-16,1 3-18 0,-9 0-10 0,-3 2 0 0,-1-1 12 16,-2 5 23-16,-13 2 23 0,-1 1 27 15,-1 9 34-15,-8 2 36 0,0 5 37 16,-8 2 29-16,1 5 17 0,5 2 9 0,-6 3-6 16,6-4-22-16,-2-1-27 15,4-8-29-15,14 7-5 0,-5-24-53 16,5-7-11-16,3-10-8 15,3-5-13-15,15-34-73 0,-10 17 21 0,-6 1-9 16,-3-3-4-16,-1 5 1 0,-3 2 9 16,-3 3 18-16,-3 6 19 0,-6 9 27 15,-6 5 86-15,-3 13 27 0,7 2 35 0,-4 9 20 0,-2 6 10 16,2 5-6-16,-1 0-17 16,1 30 83-16,6-32-145 0,6-2-22 0,1-5-20 15,3-3-25-15,2-6-29 0,5-5-22 16,-1-3-21-16,5-7-21 0,0-9-17 15,-3-3-20-15,1-5-22 0,0-3-14 0,-3-1-7 16,-1 0 4-16,-5 2 21 0,-4 4 33 0,-4 3 30 16,-2 1 36-16,0 6 42 15,0 3 44-15,-2 6 45 0,-4 4 46 0,2 2 29 0,-2 5 16 16,1 5 6-16,3 1-11 0,-2 4-24 16,0 1-27-16,4-4-30 0,4-1-29 15,0-4-26-15,5-3-31 0,-1-3-26 16,4-3-24-16,1-7-21 0,-3-3-25 0,7-4-13 0,-1-2-16 0,3-4-16 15,-3-4-15-15,1-2-8 0,-5-1 4 16,3 3 19-16,-9 0 29 16,0 4 35-1,-2 4 38-15,-4 5 48 0,0 6 55 0,-8 3 54 0,6 1 48 0,-4 6 35 16,-3 4 13-16,7 6-4 0,-6 1-11 16,2 42 250-16,10-44-374 0,6-2-38 15,1-7-35-15,-3-5-29 0,8 0-34 0,5-10-39 16,2-2-46-16,2-5-45 0,4-4-45 15,2-3-33-15,-9-6-14 0,1 0-4 16,2 4 22-16,-9 7 44 0,-3 1 65 0,-3 7 82 16,-4 7 112-16,-2 11 134 0,-1 5 118 0,-3 8 78 15,0 3 33-15,0 8-8 0,4-1-49 16,2 9-65-16,10 45 122 0,-1-47-286 0,1-6-75 16,3-7-84-16,6-10-107 0,2-11-203 15,6-16-310-15,4-17-513 0,13-21-200 0,5-13-29 16,9-12 142-16,3-4 285 0,-1-12 529 0</inkml:trace>
  <inkml:trace contextRef="#ctx0" brushRef="#br0" timeOffset="43438.61">23199 14869 120 0,'-10'-11'588'0,"4"0"108"16,0 2 81-16,2 3 58 0,1 3-288 0,3 3-113 16,3 9-33-16,5 7-20 0,0 7-42 15,7 8-51-15,1 4-60 0,5 6-61 0,-3 8-49 16,7 5-40-16,0 6-25 0,6 5-31 16,0 2-35-16,-6-5-45 0,6-7-47 0,-4-10-53 15,-5-6-75-15,1-11-124 16,-2-9-122-16,-1-8-141 0,-7-11-253 0,1-9-52 15,-5-15 82-15,5-10 129 0,-4-13 170 16</inkml:trace>
  <inkml:trace contextRef="#ctx0" brushRef="#br0" timeOffset="43615.146">23611 14916 144 0,'-8'-3'761'0,"-1"4"165"0,-16 8 88 16,7 9 67-16,-7 7-386 0,-2 6-270 0,-6 5-129 0,-2 3-59 15,-6 5-52-15,1 3-48 16,-1 6-44-16,6-3-33 0,2 2-27 0,6-8-26 15,2-4-25-15,9-9-35 0,7-6-49 0,1-10-61 16,6-7-106-16,2-2-126 0,2-7-108 0,6-4-101 16,1-8-198-16,5-3-59 15,3-7 64-15,5-2 103 0,1-7 130 0</inkml:trace>
  <inkml:trace contextRef="#ctx0" brushRef="#br0" timeOffset="43813.684">23466 15218 100 0,'25'-4'666'0,"-2"-1"174"0,-3 3 132 0,5-4 120 16,6 1-309-16,-2-1-211 0,8 0-141 0,-4 2-114 15,0 1-111-15,-2 0-88 0,2-2-60 16,1 2-54-16,3 0-55 0,0 3-70 0,-4 2-94 16,0-2-163-16,-4-2-152 0,-4 2-156 0,-7-3-241 15,-3 1-45-15,-5-7 104 16,-10 1 145-16,0-3 183 0</inkml:trace>
  <inkml:trace contextRef="#ctx0" brushRef="#br0" timeOffset="43998.861">23927 14987 86 0,'-6'6'633'0,"2"3"149"0,0 5 105 0,2 6 103 16,-5 8-303-16,-1 2-188 0,8 6-108 0,-2 0-83 16,-2-1-91-16,4-5-76 15,6 35-35-15,4-37-132 0,-3-3-50 0,7-3-51 16,-4-8-70-16,-1-3-84 0,5-8-80 16,-1-6-72-16,3-6-78 0,-1-5-63 0,-3-5-141 15,4-6-1-15,1-6 58 0,8-2 102 16,-7-3 120-16</inkml:trace>
  <inkml:trace contextRef="#ctx0" brushRef="#br0" timeOffset="44300.059">24223 14982 40 0,'14'-5'618'16,"-12"2"202"-16,2 6 127 0,-4 7 94 0,0 9-259 15,4 5-220-15,-4 3-166 0,0 1-97 16,3-1-72-16,-3 4-66 0,0 0-51 0,4 3-34 16,-4-4-31-16,2-2-34 0,6-1-35 15,-6-7-37-15,6-6-37 0,1-7-32 16,-1-4-27-16,0-7-28 0,2-6-43 0,5-7-58 15,-3-4-53-15,5-8-29 0,-1-4-1 16,1-2 31-16,-1-1 63 0,-1 0 68 0,-3 1 55 16,3-1 47-16,-5 3 49 0,-4 1 48 15,5 2 54-15,-9 7 62 0,2 1 86 0,-2 10 113 16,-2 5 83-16,0 4 52 0,0 3 21 16,-6 4-38-16,4 6-87 0,-2 7-77 15,-3 7-59-15,7 3-47 0,-4 6-23 0,4 5-15 0,0 3-8 16,0 8-15-16,0 4-19 0,0 5-17 15,0 7-19-15,0-1-29 0,4 6-36 0,-2-1-61 16,3 3-86-16,1 2-83 0,0 1-86 16,-6-2-103-16,8-5-75 0,-8-6-59 0,-4-6-78 15,0-8-175-15,2-12 8 0,2-10 74 16,-4-13 117-16,4-13 146 0</inkml:trace>
  <inkml:trace contextRef="#ctx0" brushRef="#br0" timeOffset="44584.293">25004 15463 646 0,'0'8'906'15,"0"-4"97"-15,-8 1 33 0,6 1-259 0,2-1-424 16,0 3-328-16,2-3-247 0,-2 1-237 15,0 0-326-15,0-1-126 0,0-5 33 0,0 2 121 16,0-2 192-16</inkml:trace>
  <inkml:trace contextRef="#ctx0" brushRef="#br0" timeOffset="44782.808">25031 15727 178 0,'0'56'843'0,"-8"-8"190"0,-1 0 84 0,-9 0 30 16,1 2-478-16,1 0-401 0,-7 3-370 0,0-2-366 15,-4-2-384-15,0-5-162 0,-4-10-37 16,-4-5 147-16,-12-7 267 0</inkml:trace>
  <inkml:trace contextRef="#ctx0" brushRef="#br0" timeOffset="45298.426">18914 16465 174 0,'9'-3'764'0,"1"-5"142"0,-10 3 64 0,0 8 28 0,0 6-461 16,0 10-282-16,-2 10-141 0,-9 7-72 0,5 7-42 16,-4 6-25-16,-5 1-20 15,13 0-13-15,-6-4-14 0,8 0-26 0,4-5-46 0,2-5-48 16,11-6-36-16,0-6-17 0,7-5 13 16,-5-8 30-16,6-3 35 0,2-8 23 15,-9-3 15-15,3-5 10 0,0-5 4 0,-5-5 5 16,1 3 9-16,-5-3 16 0,-2 0 28 0,1 3 43 15,-9 4 57-15,-2 5 62 0,0 6 58 16,0 0 44-16,-6 8 47 0,-1 3 42 0,1 5 27 16,0 3 5-16,-4 8-11 0,-1 3-44 0,5 9-56 15,-4 3-55-15,4 6-41 0,-3 5-27 16,3 7-13-16,0 2-10 0,0 5-4 0,-5 1-2 16,-3-2-6-16,6 1-7 0,-11 0-8 0,2 2-39 15,-1 1-89-15,-13 11-212 0,2 10-298 16,-12 5-320-16,-3-5-117 15,-5-1 10-15,-7-3 176 0,-10-12 276 0</inkml:trace>
  <inkml:trace contextRef="#ctx0" brushRef="#br0" timeOffset="48074.015">1476 17049 352 0,'-2'-9'462'0,"-2"0"29"15,-2-2 15-15,2 3-239 0,1 1-118 16,-5 3-37-16,6 1 2 0,-2 0 17 0,2-2 14 16,-6 2 16-16,8-1 12 0,-2 1 22 0,-3 0 30 15,5 0 25-15,0 3 10 0,0 0-17 0,0 0-40 16,0 0-56-16,7 1-56 16,-3 4-43-16,2 5-20 0,4 8-9 0,1 9-2 0,-5 8-2 15,4 8-2-15,-4 6-2 0,1 6-4 31,1 3-1-31,-6 1-1 0,2 0 1 0,-2-1 0 0,2-4 0 0,0 42 5 16,-2-53-5-16,5-2 0 0,-3-3 0 0,0-9-1 16,-2-5 0-16,6-6-1 0,-8-4-4 15,2-7-1-15,-2-4-6 16,0-12 2-16,0-6-3 0,-2-9-4 0,2-6-3 16,0-9-2-16,2-4-3 0,2-3 1 15,3 3 1-15,-1 0 1 0,4 1 2 16,1 1 2-16,1 2 3 0,2 5 4 0,-1 4 2 15,3 6 2-15,5 6 1 0,0 7 2 0,-3 8 9 16,3 9 9-16,2 6 9 0,18 35 52 16,-24-16-35-16,-5 4 3 0,2 2 4 0,-5 5 4 15,-1 3 8-15,-6 3 8 0,-4-1 11 0,-2-1 6 16,-6 1 6-16,-1-4-5 16,-1-1-12-16,-5-6-15 0,-3-3-17 0,1-9-15 15,-6-6-15-15,7-10-19 0,-7-2-40 16,8-12-55-16,-1-5-101 0,3-5-167 0,3-4-184 15,1-4-309-15,5-7-119 16,6-6 20-16,-4 0 134 0,4 5 181 0</inkml:trace>
  <inkml:trace contextRef="#ctx0" brushRef="#br0" timeOffset="48309.38">2123 17766 28 0,'21'32'754'0,"-9"-9"206"16,-6-14 48-16,-2 0-140 0,-4 0-563 0,0-1-773 15,-6-2-362-15,-4-8-119 0,-2-7 108 16,-5-9 220-16</inkml:trace>
  <inkml:trace contextRef="#ctx0" brushRef="#br0" timeOffset="48942.119">2743 17517 283 0,'-4'-11'480'0,"-2"1"48"0,-4-2 21 0,1 2-189 16,-5 0-173-16,3 1-90 0,1 0-38 15,2 0-5-15,-17-5 90 0,15 8-38 16,1 2 23-16,-5 1 25 0,4 3 14 0,1 3-5 15,-1 5-16-15,-4 4-18 0,3 6-31 0,3 4-23 16,0 5-8-16,1 8 2 0,3 4 3 0,-2 3 0 16,6 1-5-16,6 2-12 0,-2-1-16 15,7-3-19-15,-1-4-14 0,3-9-11 16,1-7-6-16,-2-7-3 0,5-10-1 16,0-7-3-16,-1-7-17 0,1-10-30 15,-3-7-33-15,-2-6-32 0,5-5-18 16,-7 0 4-16,1 0 24 15,-5 4 28-15,0 4 33 0,-6 1 24 16,0 7 22-16,0 2 29 0,-6 6 41 16,6 7 52-16,-2 4 46 0,-6 3 34 0,1 4 17 0,5 6-1 0,-6 3-20 15,6 8-26-15,-2 3-29 0,4 3-32 16,0 2-33-16,6-1-27 0,4 1-33 0,5-1-54 16,-3-6-88-16,9 0-92 0,2-6-84 0,-1-5-68 15,5-8-42-15,-2-8 0 0,0-6-74 0,-4-8-101 16,1-5-1-16,3-4 46 0,-2-1 66 15</inkml:trace>
  <inkml:trace contextRef="#ctx0" brushRef="#br0" timeOffset="49305.817">3140 17520 4 0,'6'-5'517'15,"-6"1"129"-15,0 2 73 0,-2 1 45 0,-6-1-276 0,0 4-196 16,-3 2-107-16,-5 2-43 0,1 2-12 16,-22 17 194-16,14-5-122 0,7 1 8 0,-5 3 1 15,5 2-10-15,3 3-20 0,3 1-31 0,4 2-30 16,6-3-31-16,2 1-31 0,8-4-30 15,5-3-21-15,1-8-12 0,3-4-6 16,-1-7-6-16,1-6 1 0,4-7-1 0,-3-8-11 16,-3-6-21-16,4-8-25 0,-5-3-32 15,-4-4-30-15,3-3-18 0,-9 0 0 16,4 2 14-16,-5 2 28 0,-5-2 32 0,-5 0 33 16,-1-4 21-16,-2 0 12 0,0 0 5 0,-7-1 2 15,5 3 3-15,-2 1 21 0,1 7 33 16,1 3 43-16,0 8 38 15,3 5 33-15,-9-4 295 16,12 21-302-16,2 2-124 0,-3 7-20 0,5 5-8 0,5 2-4 16,-3 9 1-16,6 5-1 0,2 5 5 0,-4 4 1 15,5 3 0-15,1 1 0 16,3 4-1-16,-3 1-2 0,0 2-8 0,3-5-14 16,-3-2-18-16,32 63-286 15,-30-74 67-15,3-6-93 16,-1-1-71-16,-3-8-67 15,-3-11-50-15,0-11-156 0,1-7-9 0,11-30-539 0,-5 14 765 16</inkml:trace>
  <inkml:trace contextRef="#ctx0" brushRef="#br0" timeOffset="49691.78">3514 17506 422 0,'2'-6'649'0,"5"0"105"0,-10 0 70 16,-1 2-185-16,2 4-216 0,-6-3-134 0,0 1-69 0,-7-3-26 15,3 7-16-15,-5 1 3 0,-1 5 0 16,1 3-4-16,1 2-18 0,-1 6-12 0,1 5-14 15,3-1-17-15,3 5-19 0,4 1-18 16,1 1-22-16,5-1-13 0,7 2-16 0,7-1-13 16,-1-5-11-16,3-2-7 0,1-7-6 15,3-5 1-15,-3-7 2 0,6-7-8 16,-7-7-17-16,5-8-27 0,-1-5-40 0,-7-8-38 16,3-5-21-16,-7-2-8 0,-1-2 11 15,-4 2 26-15,0-2 30 0,-4 2 28 0,-4-1 23 16,-2-3 15-16,0-3 4 0,-5-3-3 15,1-1-5-15,-4-1-1 0,5 3 7 0,1-2 30 16,0 9 43-16,-1 7 49 0,-1 9 48 0,4 9 42 16,4 4 12-16,-6 7-14 0,-1 2-31 0,1 4-41 15,2 5-38-15,2 7-26 0,2 8-8 0,2 8-1 16,2 8 3-16,2 2 3 0,2 10-5 0,2 4-7 16,5 4-7-16,3 2-5 0,5 0-19 15,6-2-45-15,-4-2-64 0,5-3-82 16,-1-5-117-16,6-4-111 0,5-6-93 0,-1-9-94 15,0-11-226-15,-2-9-23 16,0-9 59-16,0-6 106 0</inkml:trace>
  <inkml:trace contextRef="#ctx0" brushRef="#br0" timeOffset="52449.144">23073 13146 384 0,'4'-21'489'0,"3"-2"47"0,3 2 43 0,0 2-220 0,7-2-91 16,-5 0-29-16,9 3 4 0,-9 5-5 16,3 3-25-16,-3 8-25 0,-1 3-23 0,-1 10-28 15,-8 2-23-15,6 5-16 0,-8 3-17 16,-4 4-23-16,-2 4-19 0,-9-1-14 0,3 4-8 15,-5-3-2-15,1 3 3 0,-9-3 5 16,7-4 5 0,-7-4 7-16,2-4 4 0,0-7 1 0,3-6 3 0,1-5 1 0,0-6-3 15,11-9-4-15,0-4-4 0,8-11-9 0,14-4-9 16,-1-5-7-16,18-3-5 0,-2 1-4 16,12 0 0-16,2 3 2 0,3 5 1 15,3 2 1-15,9 6 7 0,-4 3 1 16,-2 13-1-16,-1 7-1 0,-11 11-2 0,-7 8-3 15,-10 3-3-15,-7 7 3 16,-6 5 9 0,-55 131 113-16,12-118-81 15,-52 50 72-15,40-50-46 0,-3-6 0 0,3-7-6 16,1-3-16-16,7-7-19 0,0-6-14 0,10-11-9 16,8-7-8-16,9-6-7 0,10-9-9 0,6-9-14 15,15-10-18-15,12-8-11 16,54-52-100-16,-31 48 74 0,8 2 11 15,-2 1 11-15,8 4 20 16,-4 1 31-16,73-26 78 0,-24 33 73 16,-71 31-67-16,-15 7 0 15,-4 8 5-15,-15 8 9 0,-14 2 7 0,-7 7 12 16,-11 1 0-16,-9 4-5 0,-2 7-10 16,-7 1 0-16,-7 0-4 0,3 0-2 0,-1-2-10 15,-3-1-10-15,3-6-17 0,3-5-13 16,3-5-16-16,6-7-11 0,8-6 0 15,7-14-25-15,20-10-15 0,18-9-16 0,11-7-26 16,9-6-18-16,3-3-15 0,7-2-15 16,-1-1-6-16,9 5 7 0,-4 3 18 0,-2 4 31 0,6 7 30 15,-5 3 30-15,-1 7 26 16,0 6 13-16,-13 7 9 0,-6 6 13 0,-10 6 7 0,-9 6 6 16,-12 6 10-16,-2 1 5 0,-8 5 0 15,-13 3-4-15,-1 5-7 0,-14-1-10 0,1 2-8 16,-2-1-6-16,4-2-7 0,0-2-6 0,0-5-10 15,6-3-6-15,2-4-3 0,9-6-5 16,5-7-5-16,9-7-10 0,2-7-14 16,11-7-21-16,1-6-19 0,11-7-16 0,4-4-15 15,6 0-8-15,4-1 5 0,4 4 11 0,-1 3 18 16,3 4 24-16,-6 5 20 0,-4 3 19 16,-4 7 19-16,-4 4 17 0,-2 8 20 0,-11 2 19 15,-6 4 8-15,-6 4 1 0,0 3 1 16,-8 4-5-16,-8 1-7 15,-9-1-5-15,2 5-3 0,-6-3-14 16,2-3-15-16,0-6-11 0,0-3-6 16,5-4-12-16,3-6-13 0,3-5-14 0,9-5-20 0,5-4-32 15,4-2-32-15,5-8-30 0,9-4-26 0,11-4-33 16,4-3-42-16,-2-2-28 0,8 0 5 16,-6 4 28-16,-2 9 69 0,-8 6 117 15,-11 6 135-15,-4 12 104 0,-10 3 85 0,-2 10 23 16,-15 8-30-16,-6 10-111 0,-8 5-265 0,-14 6-517 15,-3 2-324-15,-8-4-145 16,-2-7-17-16,-6-14 168 0</inkml:trace>
  <inkml:trace contextRef="#ctx0" brushRef="#br0" timeOffset="54374.291">3897 17237 300 0,'-4'-4'460'16,"-3"-2"51"-16,5 3 31 0,-2 2-196 15,0-1-138-15,-2 2-62 0,2 2-30 0,-3 2-10 0,5 4-9 16,-6 2-4-16,2 4-9 0,4 2-13 15,2 5-16-15,0 3-11 0,0 4-11 0,2-3-9 16,4 3-6-16,4 0-4 0,1-3-5 0,3 0-3 16,3-5-3-16,-1 1-11 0,1-4-20 0,1 2-34 15,3-6-47-15,2-1-67 0,-2 0-71 16,-5-1-227-16,5 1-82 0,-3-5-10 0,1 1 43 16,-3 0 72-16</inkml:trace>
  <inkml:trace contextRef="#ctx0" brushRef="#br0" timeOffset="54703.992">4480 17184 127 0,'4'-12'494'0,"-4"1"75"0,2 1 43 15,-2-1-45-15,0 4-240 0,0 3-105 0,4 0-42 16,-4 3-17-16,4 1 2 0,-2 5 11 0,8 3 12 15,1 4 20-15,1 5 13 0,5 4-5 0,-3 4-23 16,3 4-38-16,-5 5-47 0,3 3-33 0,-3 7-28 16,-2-1-16-16,-3 1-13 0,1-3-7 15,-6-1-13-15,4 0-36 0,-6-2-72 0,0-1-117 16,-2-2-115-16,-4-3-146 0,-2-4-284 16,-1-7-74-16,1-6 51 0,2-6 84 0,-5-9 142 15</inkml:trace>
  <inkml:trace contextRef="#ctx0" brushRef="#br0" timeOffset="55050.166">5158 17595 29 0,'8'7'696'0,"0"-3"220"0,-6-2 99 0,-2-2 42 16,4 0-316-16,-2 3-371 0,3 2-238 0,-1 1-138 16,-4 3-119-16,0-2-138 0,0 3-157 0,-4-4-246 15,-1-1-170-15,-1 0-17 0,4-2 80 0,-6-5 144 16,6-2 254-16</inkml:trace>
  <inkml:trace contextRef="#ctx0" brushRef="#br0" timeOffset="55157.878">5191 17889 80 0,'0'53'653'16,"2"-6"138"-16,-2-11 77 0,0 0 42 16,-2 1-361-16,2 2-346 0,-11 7-324 0,1 0-443 15,-2-2-208-15,-7-6-95 0,2-9 39 0,-5-7 171 16</inkml:trace>
  <inkml:trace contextRef="#ctx0" brushRef="#br0" timeOffset="58050.152">3700 18114 375 0,'-14'1'581'0,"-9"2"65"0,-4 0 42 0,-2 0-185 31,-4 3-215-31,-62 13 175 0,66-10-360 0,-2-3-24 0,6 3-21 16,-2-3-24-16,3-1-16 16,-3-2 20-16,-6-3 9 0,-2-4 5 0,-9-6 4 15,1-2 1-15,-1-6-26 0,-9-7-13 16,-1-1-3-16,-2-6 0 0,-2 2 6 15,4-1 14-15,3 5 12 0,-7 2 28 16,12 4 32-16,-1 5 24 0,1 2 9 16,3 4-2-16,2 0-21 0,3 1-30 0,5 2-27 15,0 1-21-15,4 0-11 0,-2-3-7 16,4-2-7-16,-6-5-5 0,6-2-4 16,1-3-3-16,-1-2-2 0,2-5-3 0,6-4 1 15,3-2 0-15,8-1 0 16,-1 3 0-16,3 1 1 0,6-2 0 15,4 3 1-15,2 1-2 0,1 2 1 0,9 0 0 16,1-1-1-16,7 0 0 0,-1-1 1 16,10-1 1-16,0-1-2 15,11 2-1-15,-1-2 1 0,5 0-3 0,3-2-3 16,67-41-6-16,-54 32 9 0,5-2 2 0,7-5 5 16,9-2 1-16,2-2 0 15,1-1-2-15,5 1-5 0,3 2 0 16,7 4 2-16,-4 5-1 0,114-18 3 15,-105 40-5-15,-3 9 3 16,7 8 2-16,-3 7 1 0,1 8 1 0,-7 8 4 16,0 8-4-16,-3 5 0 0,-7 5-1 15,89 47 3-15,-29 1-3 0,-91-42-5 16,-5 3 1-16,-11 1 0 0,55 95 7 0,-72-47-19 16,-29 12-115-16,-33 18-423 15,4-52 32-15,-14 11-284 0,-21 10-85 0,-36 3 50 16,-34-10 119-16,-35-18 172 15</inkml:trace>
  <inkml:trace contextRef="#ctx0" brushRef="#br0" timeOffset="60798.111">19584 4125 369 0,'0'-14'573'0,"-4"2"82"0,-2 2 63 0,2 0-178 16,1 4-172-16,-1 2-84 0,4 2-31 0,-4 4-14 16,2 0-13-16,-2 0-19 15,-2 7-24-15,0 4-36 0,-5 6-32 0,1 9-23 0,-2 9-15 16,-3 11-14-16,-1 7-9 0,-5 11-13 15,4 6-5-15,-5 6-3 0,-1 5-2 16,-2 2 5-16,2 2 2 0,-4-1 2 0,5-3-1 16,-1-6-3-16,2-6-5 0,5-7-7 15,3-7-9-15,3-7-6 0,2-10-11 0,2-7-23 16,3-9-28-16,3-8-44 0,0-3-73 16,3-10-90-16,1-12-71 0,6-8-58 0,0-14-46 15,-1-10-34-15,5-11-77 0,-4-5-109 16,-1-8-5-16,1-1 50 0,4-3 90 15</inkml:trace>
  <inkml:trace contextRef="#ctx0" brushRef="#br0" timeOffset="61038.854">19421 4336 415 0,'8'-35'538'0,"-4"5"54"0,0 5 37 16,-2 6-239-16,-2 3-124 0,0 3-42 16,4 3 15-16,1 4 31 0,-5 3 17 0,0 3-9 15,2-1-30-15,2 2-42 0,6 6-44 0,-2 7-26 16,11 3-15-16,0 9-12 0,3 6-13 15,5 8-19-15,0 11-18 0,4 8-13 16,-4 7-13-16,0 4-12 0,-4 7-7 0,-1-1-6 16,-5-1-6-16,-1-3-2 0,1-5-5 15,-7-6-10-15,-4-8-12 0,3 0-17 0,-9-6-19 16,0-7-29-16,0-4-55 0,-9-9-88 16,7-6-84-16,-4-3-86 0,-4-5-88 0,-5-7-77 15,-1-6-130-15,3-5-3 0,-11-4 59 16,5-3 98-16,-12-5 131 0</inkml:trace>
  <inkml:trace contextRef="#ctx0" brushRef="#br0" timeOffset="61235.328">19410 5076 105 0,'-14'-22'629'0,"8"3"183"0,0 6 112 15,1 2 53-15,3 4-360 0,4 1-212 0,9-3-164 16,3-2-94-16,5-1-44 0,8 0-20 0,4 1-16 16,4 4-18-16,6 1-23 0,-4 2-49 15,5 0-99-15,-1 2-140 0,-2 2-150 0,3 4-165 16,-7 2-252-16,-2-1-39 0,2-4 77 15,-10 1 122-15,0-4 159 0</inkml:trace>
  <inkml:trace contextRef="#ctx0" brushRef="#br0" timeOffset="62988.326">17236 5078 15 0,'-19'-5'465'15,"-6"-4"71"-15,1-1 47 0,-1 2 43 16,6 2-285-16,-6 1-126 0,9 4-57 0,-1 2-38 16,1 4-33-16,-1 2-22 0,1 5-10 15,-1 5 6-15,3 4 16 0,-3 5 22 0,9 6 30 16,-2 7 31-16,-1 3 19 0,5 6 7 0,-2 0-9 15,6 4-24-15,-2-2-37 0,4-3-37 16,6-4-29-16,2-2-22 16,2-5-13-16,-1-8-7 0,7-5-3 0,9-8-6 0,-6-6-11 15,5-7-15-15,3-10-26 0,-4-10-45 16,6-9-56-16,-2-6-55 16,4-8-51-16,-4-4-37 0,2-4-21 15,2-2-6-15,-5-4 0 0,1-3-15 0,-4-3-99 0,0-1-60 16,0-1 7-16,-3 2 41 15,1 1 71-15,-5 6 350 0,3 0 274 0,-5 4 137 16,-3 7 89-16,-9 6 70 0,-2 11-130 16,0 7-98-16,-2 6-35 15,-2 9-25-15,-3 2-29 0,1 4-29 0,-2 7-24 0,2 7-14 16,-5 8 0-16,5 9 5 0,0 5 10 0,0 7 4 0,2 6-1 16,2 4-18-16,2 5-26 15,6 8-28-15,-4 1-27 0,12 1-29 16,-3-4-18-16,5-8-11 0,1-3-8 0,1-11-7 15,3-7-3-15,2-7-9 16,2-9-13 0,2-8-23-16,1-7-30 0,3-6-41 15,31-25-287-15,-28-2 128 0,1-11-41 0,-2-5-14 16,0-8 13-16,0-1 32 0,-4 0 38 16,2 0 58-16,-4 2 53 0,-9 7 47 0,1 4 42 15,-3 9 37-15,-9 7 36 0,-5 8 43 0,-4 2 185 16,-5 15-92-16,-7 5 7 0,2 5-2 15,-5 6-2-15,-4 3 6 0,1 10 13 16,3 4 7-16,-1 2 3 0,-1 1-11 16,7-2-23-16,1-7-34 0,9-1-33 15,-2-1-38-15,8-7-28 0,-2-3-19 16,4-6-13-16,5-3-12 0,3-8-7 0,3-8-10 0,-5-6-18 0,3-4-16 0,1-4-22 16,1-4-19-16,-5-4-13 0,5-2 1 15,-3-2 11-15,-1 3 23 0,1 2 25 16,-4 1 22-16,-1 8 17 0,-1 7 11 15,-8 7 13-15,2 3 21 0,2 6 26 0,-4 8 24 16,-4 6 22-16,4 5 10 0,-2 6-11 16,4 30 32-16,-2-29-94 0,4-5-16 15,-2-2-14-15,6-3-17 0,-1-3-24 0,-1-4-32 0,0-8-28 16,4-8-23-16,1-4-17 0,-1-6-13 0,2-8-9 16,5-5-12-16,-3-4-17 15,5-6-6-15,0 0-4 0,3-2 1 0,-3 1 8 0,6-2 26 16,-7 3 41-16,7 1 52 15,-6 6 57-15,-5 4 51 0,-1 9 38 0,-5 6 31 16,-2 6 34-16,-6 5 38 0,0 5 32 0,-6 5 26 0,-2 6 6 16,-3 3-10-16,-1 4-17 0,-5 5-17 15,1 2-14-15,-5 0-9 0,9-2-14 16,-5 1-22-16,3-7-25 0,8-1-29 0,-1-3-29 16,7-4-26-16,2-4-26 0,7-1-22 0,-1-3-23 15,11-6-25 1,-3 0-26-16,7-3-28 0,4 0-23 0,-9 0-24 15,9-1-23-15,-2-3-22 0,-6 2-24 16,1-3-49-16,1 2-74 0,-4 0-189 16,-5-1-58-16,2-6 14 15,-5 3 66-15,-1-3 107 0</inkml:trace>
  <inkml:trace contextRef="#ctx0" brushRef="#br0" timeOffset="63250.28">18579 4924 289 0,'0'-6'501'0,"0"2"48"0,-2 1 29 0,-6 6-176 16,6 3-186-16,-4 2-88 0,2 3-30 15,-3 6-5-15,1 0 8 0,-2 5 13 0,6-4 10 16,-2-2-2-16,8-3-15 0,-2 1-21 16,6-2-27-16,1-1-27 0,7-2-19 0,-1-4-19 15,5 2-16-15,-3-1-10 0,-1 1-10 0,-3-1-3 16,-3 2 8-16,-6-1 9 0,-2 4 11 16,-4 4 9-16,-8 6 4 0,-5 4 1 0,-3 7-9 15,-3 1-21 16,-2-1-37-31,-4-3-71 0,3 3-103 0,1-4-257 0,4-4-101 0,1-6-17 0,12-9 46 0,3-5 96 16</inkml:trace>
  <inkml:trace contextRef="#ctx0" brushRef="#br0" timeOffset="63917.838">20558 4126 136 0,'0'-9'416'16,"-9"2"69"-16,7-4 54 0,-6 2-67 0,6 1-145 16,-2 3-60-16,2-1-24 0,2 1-10 15,0 5-22-15,0 0-22 0,0 5-4 0,2 2 8 16,2 10 3-16,2 5-1 0,0 5-6 0,9 3-24 15,-5 6-43-15,-2 7-43 0,3 2-29 16,-5 5-23-16,2 1-21 0,-8 1-22 16,0-3-24-16,-8 0-29 0,6-6-34 15,-4 0-31-15,-5-6-29 0,-3 0-25 0,6-6-17 16,-11-3-6-16,7-4 3 16,-1-3 15-16,-3-6 24 0,-3-4 30 0,7-3 32 0,-1-6 33 15,3 0 26-15,-5-6 19 0,9-4 18 16,0-4 13-16,2-2 12 0,2 2 13 15,4 2 12-15,-2 3 8 0,4 1 10 0,-2 6 11 0,6 4 24 16,-6 5 38-16,5 6 46 0,1 6 41 16,-2 3 22-16,0 6 2 0,-2 6-22 15,3 7-46-15,-3 2-49 0,2 6-39 0,0-1-34 16,-2-2-24-16,7-1-13 0,-5-3-22 16,4-3-44-16,3-4-85 0,-1-1-95 15,7-6-94-15,-3-2-98 0,-3-2-95 16,-1-6-171-16,2-10-18 0,-1-10 42 0,1-9 89 0,-1-8 128 15</inkml:trace>
  <inkml:trace contextRef="#ctx0" brushRef="#br0" timeOffset="64232.966">21203 4323 401 0,'8'-2'669'0,"-8"-1"118"16,0 3 69-16,0 0-166 0,2 3-218 0,-2 5-140 15,4 4-81-15,-4 4-45 0,0 4-27 16,2 2-27-16,-2 4-26 0,4 1-22 0,0 0-18 16,-4 0-18-16,2-1-22 0,5 1-18 15,-3-4-16-15,0-1-19 0,2-4-26 0,-2-4-34 16,2-5-65-16,-6-1-101 0,3-4-105 15,5-2-99-15,-6-4-103 0,2-5-159 16,-2-5-73-16,6-6 35 0,-8-4 84 0,2-3 119 16</inkml:trace>
  <inkml:trace contextRef="#ctx0" brushRef="#br0" timeOffset="64745.589">21391 4346 475 0,'10'-4'770'0,"-4"0"132"0,-4 4 64 15,7 1-202-15,-9 6-259 0,6 7-208 0,-4 4-113 16,2 3-39-16,0 3-13 0,-2 1-19 15,-2 5-18-15,0-5-14 0,4 0-23 0,-2-4-25 16,3-3-20-16,-1-3-19 0,-2-5-23 16,2-1-21-16,0-6-22 0,2 0-18 0,5-8-16 15,-3-7-20-15,2-6-27 0,5-6-31 16,1-7-31-16,1 3-18 0,-7-2 8 0,7 0 30 16,-7 4 45-16,6-1 50 0,-7 5 48 15,-1 6 47-15,2 4 45 0,-8 6 53 0,2 3 75 16,-1 4 71-16,-3 5 45 0,8 5 16 15,-6 2-16-15,2 5-57 16,-2 2-60-16,6 4-51 16,-8-2-39-16,2 0-25 0,7 2-13 0,-9-2-14 15,6-5-12-15,-6-2-6 0,2-5-6 0,-2-4-13 0,4-1-16 16,0-4-13-16,-4-1-19 0,2-3-15 0,4-6-12 16,5-5-11-16,-5-4-17 0,8-4-15 15,-3-5-11-15,1 4-2 0,-1 2 15 0,-5 3 25 16,4 5 32-16,-4 4 33 0,-2 3 40 15,1 1 46-15,-5 5 45 0,2 5 41 0,2 6 31 16,-4 2 12-16,2 5-17 0,2 3-30 0,0 2-36 16,2 4-32-16,-4-5-28 15,3-1-18-15,-1-3-8 0,-2-3-9 0,2-5-15 16,0-1-20-16,2-6-22 0,-4 0-30 0,7-3-39 16,-3-3-52-16,-4-4-58 0,8-7-56 15,0-2-36-15,5-3-8 0,-7-1 20 0,9-1 47 16,-3 3 53-16,-1 2 49 0,1 3 44 15,-4 3 37-15,-1 2 31 0,1 2 22 0,-2 5 7 16,-6-2-6-16,2 3-18 16,-4 0-24-16,0 0-28 0,0 0-27 0,-6 0-28 0,-2 0-47 15,6-5-85-15,-6-2-80 0,6-5-15 16,-3-1 22-16,3 0 60 0</inkml:trace>
  <inkml:trace contextRef="#ctx0" brushRef="#br0" timeOffset="65058.189">21984 4298 49 0,'10'-13'373'0,"-1"-1"93"0,-1 6 68 0,0 2-21 16,0 0-111-16,3 1-55 0,-3 4 5 15,9 1 38-15,-1 0 19 0,9 0-5 0,-2-2-33 16,8 1-64-16,-2-5-87 0,2-1-72 16,2-1-51-16,0 0-41 0,-6-2-32 0,2-1-19 15,-5-1-18-15,-7 2-18 0,-1-1-20 0,1 3-28 16,-11-3-40-16,0 6-48 0,-2-1-54 16,-4 2-47-16,-4-3-21 0,-2 2 11 0,-4-1 43 15,-3-2 61-15,-1 2 65 0,2-3 54 16,-5 1 44-16,0-2 34 0,1 1 35 0,1 2 41 15,3 2 52-15,2 1 51 0,-1 4 40 16,5 1 18-16,0 3 2 0,-2 6-16 16,6 1-28-16,-3 8-24 0,5 8-20 0,-4 4-22 15,4 7-20-15,4 3-23 0,1 4-25 16,-3 1-22-16,6-3-20 0,0-4-26 16,3-3-18-16,3-7-22 0,-2-4-34 0,3-5-50 0,-7-5-57 15,9-4-123-15,-3-3-150 0,-1-3-169 16,1-7-288-16,-2-2-89 15,3-8 60-15,1-2 133 0,-3-4 184 16</inkml:trace>
  <inkml:trace contextRef="#ctx0" brushRef="#br0" timeOffset="65351.899">23096 3996 539 0,'0'0'815'16,"-2"0"140"-16,-2 5 78 0,8 1-214 0,-2 7-259 16,8 3-207-16,5 8-121 0,1 4-68 0,1 2-47 15,2 3-45-15,1 1-34 0,1 2-18 16,-3 0-14-16,7-2-10 0,-2-4-20 15,-2-5-29-15,-3-2-37 0,3-6-52 0,-4 0-96 16,-3-7-102-16,-2-7-89 0,-1-6-105 16,-5-3-91-16,-2-6-140 0,-2-7 14 15,-2-7 69-15,4-28-310 0</inkml:trace>
  <inkml:trace contextRef="#ctx0" brushRef="#br0" timeOffset="65602.231">23330 4063 348 0,'-13'-25'623'0,"-1"7"152"0,1 9 129 0,-3 7-107 16,-1 6-178-16,-3 3-119 0,-1 5-109 0,2 6-95 15,-5 5-74-15,1 8-53 16,0 3-48-16,0 6-41 0,3 3-32 0,-1 0-31 16,9-4-57-16,-3-3-73 0,15-6-124 0,0-4-187 15,6 0-219-15,5-6-284 0,5-2-84 16,1-10 57-16,-3-7 155 0,3-5 218 16</inkml:trace>
  <inkml:trace contextRef="#ctx0" brushRef="#br0" timeOffset="65945.599">23890 4318 248 0,'4'5'818'16,"-2"-4"184"-16,-2 4 89 0,-2 1-14 0,-2 4-408 16,0 5-320-16,2 2-181 0,-2 1-103 0,-3 0-73 15,1 3-71-15,-8 2-107 0,5 4-144 16,-5-2-147-16,1 0-205 0,3-2-197 0,0-5-11 16,-1-5 91-16,1-3 140 0,-2-1 222 15</inkml:trace>
  <inkml:trace contextRef="#ctx0" brushRef="#br0" timeOffset="66458.188">21523 5325 432 0,'4'4'608'0,"-4"2"57"0,-6 3 30 0,6 8-229 16,-4 10-211-16,0 6-111 0,4 3-39 0,-2-1-14 15,2 2-5-15,-5-1-7 0,1-4-7 16,4-3-13-16,0-3-13 0,4-4-16 16,1-3-15-16,-3-3-28 0,6-8-35 0,-2-4-42 15,4-6-50-15,3-6-59 0,14-25-353 16,-15 8 221-16,5-5-105 0,-3-1-79 15,-1-5 10-15,1 0 45 32,-2 1 61-32</inkml:trace>
  <inkml:trace contextRef="#ctx0" brushRef="#br0" timeOffset="66969.626">21713 5393 314 0,'15'-25'487'15,"-9"9"91"-15,-4 6 62 0,2 6-132 0,0 6-114 0,-2 6-61 0,2 8-19 16,-2 6-7-16,7 2-23 0,-9 2-51 0,2 5-58 16,4-2-54-16,-2-1-49 0,0-4-33 15,2-5-19-15,1-2-11 0,-1-4-4 16,2-6-7-16,0-4-14 0,1-5-23 0,1-5-43 15,-2-5-57-15,7-3-53 0,-5-5-38 0,7-1-17 16,-7-3 11-16,2-1 34 0,1-1 45 0,1 0 45 16,-3 4 38-16,1 3 39 0,-2 1 36 15,1 4 37-15,-1 5 36 0,-4 4 47 16,4 5 53-16,-7 6 50 0,5 5 33 0,-2 4 5 16,0 3-30-16,0 0-54 0,3 1-60 15,-1 1-53-15,2-1-38 0,-3-2-23 16,3-4-22-16,-4-2-24 0,4-6-31 0,-1-2-35 15,-7-2-37-15,2-2-29 0,-2-5-21 16,2-2-8-16,0-4 12 0,-4-4 28 0,2 0 37 16,2-4 39-16,-4-2 34 0,2 0 30 0,7 5 29 15,-3-2 25-15,4 2 32 0,1 3 36 16,1 0 31-16,5 3 21 0,3-2 3 16,3 2-15-16,4 3-30 0,2 0-33 0,2 1-46 15,-2 1-53-15,2-1-51 0,-2 2-45 16,-5-4-36-16,3 3-19 0,-8-2 1 0,-3 2 9 15,-1-5 4-15,-3 4-4 0,-3-2-11 16,-3 0-12-16,-4-1-2 0,-2 0 14 0,-2 0 32 16,-4 1 50-16,-3-2 61 0,-1 3 66 15,2 0 67-15,-7 5 61 0,5 2 40 16,2 1 27-16,-3 4 19 0,3 5 10 0,0 4 5 16,0 9 10-16,1 2 4 0,-3 7-12 0,8 1-24 15,-6 3-35-15,1-1-45 0,7 1-46 16,5 1-41-16,-3-1-42 0,8-1-38 15,0-5-43-15,1-1-66 0,1-3-93 0,3-3-85 16,1-6-82-16,1-2-95 0,-5-3-120 16,7-6-125-16,-7-5-3 0,0-11 52 0,7 0 107 15,-11-5 171-15</inkml:trace>
  <inkml:trace contextRef="#ctx0" brushRef="#br0" timeOffset="67218.267">22949 5307 447 0,'15'-3'640'0,"-13"-2"73"0,6 3 36 16,-8 2-224-16,6-2-205 0,-4 0-100 15,7 1-25-15,-7 2 8 0,6 3-3 16,0 3-12-16,1 2-20 0,-1 1-37 0,2 2-39 16,0 5-24-16,5 3-57 0,-7-1-113 15,7 1-115-15,-5-2-110 0,0 1-131 0,-1-1-124 16,-1-5-148-16,-2-6-3 0,4-5 56 15,-3-5 107-15,-1-4 147 0</inkml:trace>
  <inkml:trace contextRef="#ctx0" brushRef="#br0" timeOffset="67693.058">23400 5117 12 0,'4'-1'361'16,"-4"0"76"-1,0 1 52-15,0 0-29 0,0 0-129 0,0 0-67 0,0 2-24 0,2 4 16 0,-2 2 49 16,0 4 53-16,-2 4 25 0,2 6 10 16,-4 6-29-16,0 5-45 15,2 9-60-15,-2 5-53 16,2 8-51-16,-7 8-28 0,1 6-38 0,-2-1-34 15,-5 2-21-15,3-1-9 0,-3-4-9 0,3-1-13 16,-3-2-25-16,-1 0-43 16,-1-4-50-16,5-2-54 0,-5-3-78 0,11-6-112 0,-2-8-158 15,8-14-250-15,14-2-1072 0,-7-22 1008 16,-1-9 180-16</inkml:trace>
  <inkml:trace contextRef="#ctx0" brushRef="#br0" timeOffset="67986.795">23853 5386 47 0,'14'0'757'16,"-4"2"244"-16,-3 1 109 0,-7 1 45 15,0 1-336-15,0 1-417 0,2-1-274 16,-2 1-161-16,0 0-150 0,-2 2-145 0,-2 0-124 16,-3 2-123-16,1-2-171 0,0 1-75 0,2-2 51 15,-2 1 94-15,1-1 136 0</inkml:trace>
  <inkml:trace contextRef="#ctx0" brushRef="#br0" timeOffset="68212.196">23894 5618 536 0,'2'28'793'0,"-2"-4"130"0,-2-1 62 16,-6 6-228-16,-1 2-301 0,-1 1-218 15,-4 0-166-15,-3 1-183 0,-28 34-807 16,18-32 77-16,-6-1-67 16,0-1 73-16,-5-3 148 15,-5-4 271-15</inkml:trace>
  <inkml:trace contextRef="#ctx0" brushRef="#br0" timeOffset="69217.755">21907 6661 95 0,'0'3'652'16,"-16"-16"2882"0,35 16-3361 15,5-2-732-31,45-39-2330 0,-55 30 2360 0,-4-3 104 16</inkml:trace>
  <inkml:trace contextRef="#ctx0" brushRef="#br0" timeOffset="69637.627">22371 6611 117 0,'12'10'667'16,"2"-4"172"-16,-7-4 82 0,9 3 602 0,-6-5-1203 0,1 2-169 0,1 5-87 0,11 4-165 0,18-8-709 0,-30-3 369 0,7-3-762 15,-7 0 550-15,-5 1 62 0,4 0 96 16</inkml:trace>
  <inkml:trace contextRef="#ctx0" brushRef="#br0" timeOffset="70020.767">22823 6598 252 0,'17'0'684'0,"-7"0"143"0,-4 0 65 15,0 0-67-15,5 5-359 0,-1 1-283 0,0 2-245 16,1 3-219-16,-1-3-303 0,-2 0-187 16,3 1-27-16,3-2 64 0,-8-1 138 0</inkml:trace>
  <inkml:trace contextRef="#ctx0" brushRef="#br0" timeOffset="70403.741">23187 6682 469 0,'10'3'2917'0,"-8"-6"-2007"16,23-3-516-16,-12 2-730 0,24-17-1292 0,-21 6 685 16,3 2 112-16</inkml:trace>
  <inkml:trace contextRef="#ctx0" brushRef="#br0" timeOffset="70589.245">24316 6179 319 0,'4'-2'762'15,"-4"2"144"-15,-4 0 64 0,4 9-100 16,0 4-346-16,0 11-267 0,4 3-142 0,-4 2-65 16,0 1-29-16,-4 3-12 0,2 3-4 0,-3 0-1 15,3-2 1-15,-2 2 0 0,4-1-5 16,4-2-26-16,5-3-71 0,1-3-116 0,7-2-112 15,-3-5-129-15,-2 1-154 0,5-6-143 16,-3-5 19-16,3-7 67 0,-1-3 113 0,-3-5 170 16</inkml:trace>
  <inkml:trace contextRef="#ctx0" brushRef="#br0" timeOffset="70793.701">24520 6644 178 0,'-6'10'679'0,"-4"2"171"0,-5 3 93 15,3 1-4-15,2 6-319 0,-1 3-248 0,5 0-159 16,0 3-86-16,2 3-58 0,4 2-32 0,4 4-16 15,-2 1-12-15,6 2-2 16,-2 3 1-16,7 3 1 0,1 0 4 0,-3 2 0 16,-3 2-5-16,0 2-11 0,-2 0-30 0,-6 1-24 15,0-3-48-15,-6 0-91 16,-2-5-100-16,0 4-111 0,-3-7-160 0,-5-1-205 0,-1-6-22 16,1-6 57-16,-3-4 114 0,11-8 172 15</inkml:trace>
  <inkml:trace contextRef="#ctx0" brushRef="#br0" timeOffset="70950.281">24971 7254 263 0,'6'6'910'0,"-4"-5"163"0,-2-1 66 0,0 6-5 15,0 2-604-15,4 0-453 0,-4 1-340 16,0-2-328-16,0-2-294 0,-4 2-96 0,2 0 45 16,-12 3 149-16,3 0 249 0</inkml:trace>
  <inkml:trace contextRef="#ctx0" brushRef="#br0" timeOffset="71108.858">25014 7616 109 0,'0'25'859'0,"0"0"208"0,-8 1 84 16,6-2-31-16,2-2-577 16,-4-1-729-16,8-2-576 0,-4-4-251 15,0-5-44-15,-8 0 134 0,-1 2 262 16</inkml:trace>
  <inkml:trace contextRef="#ctx0" brushRef="#br0" timeOffset="79784.73">3157 16093 22 0,'-11'-3'336'0,"1"-1"42"0,-7-1 26 16,5-1-56-16,-2 0-158 0,5 2-78 0,-5-2-36 16,3 1-24-16,1-2-18 0,2 1-14 15,0 0-11-15,-9-8-7 16,7 4-5-16,4-1 0 0,-5-1 1 0,-1 1 1 15,1-5 2-15,-1 0 3 0,-2 0 7 0,1-4 5 16,-1 0 3-16,1-2 5 0,-1-3 4 16,6-5-4-16,-7 1-1 15,9-6-1-15,0-2-1 0,-3-1 0 0,7-2 0 16,-2-6 1-16,4 2 0 0,0 0-2 16,4 4-5-16,-2-3-3 0,7 4-4 0,1-4-3 15,-2 0-1-15,3 1 0 0,5-2-1 0,1-1-2 16,-1 0-1-16,5-4-1 0,0 5-1 15,-3 1 4-15,3 1 8 0,2 0 9 16,-3 3 9-16,20-27 50 0,-24 37-30 16,5 2 2-16,-1 1-2 0,-1 1-5 0,2 3-4 15,1 2-5-15,5 1-4 0,0 1-4 16,0 3 1-16,37-9 28 0,-35 15-22 16,8 5-2-16,-4 4-1 0,5 4-4 15,-1 4-10-15,2 5-8 0,0 3-4 16,3 5-2-16,1 5 1 0,-4 4 0 0,-1 2 1 15,-3 3 0-15,-4 2-1 0,-2 4-1 0,-9 2-1 16,1 3 2-16,-9 2 7 0,-1 2 9 16,-7 0 8-16,-8 3 3 0,2 0 3 15,-9 0-6-15,-5 2-9 0,-5 6-8 0,-2 0-3 16,-10 5-5-16,-2 2 0 0,0-1-4 16,-2 2-16-16,0 0-41 0,8 3-101 15,-4 3-249-15,-3 2-160 0,1-5-56 0,-12-16 9 16,-9-34 85-16</inkml:trace>
  <inkml:trace contextRef="#ctx0" brushRef="#br0" timeOffset="80879.024">4203 16192 297 0,'-7'-1'429'0,"5"-3"47"16,-6 2 43-16,2-2-199 0,2 3-96 0,-2 1-41 15,6 0-34-15,0 0-37 0,0-3-34 0,0 3-31 16,4-1-24-16,-2 1-14 0,8 0-5 16,0 0-1-16,5-2-1 0,1-1 1 0,1 2-1 15,2-1-1-15,5-1 1 0,-5 0-1 0,6 0 0 16,2 2 0-16,-3-1 0 16,1 4 0-16,2-1 0 0,0 1 1 0,-4-2-1 15,4-2 0-15,-1 2 1 0,-3-1 0 0,0-1 1 16,0 1 0-16,4-4 1 0,-3 1 4 0,-1-4 8 15,0 1 6-15,4 0 4 0,-5 4 4 16,5-2 2-16,-2 3-2 0,2 0 2 16,-2 2-2-16,2 2-2 0,0 1-6 0,6 2-7 15,-2 2-4-15,2 1-3 0,0-1-2 16,0 3 0-16,0-2-1 16,0 1-2-16,37 7 1 0,-37-10-2 15,5-2 0-15,3 1 1 0,-6-3-1 0,6-2-1 16,3 0 1-16,1-6 0 0,3 1-1 15,6-1 1-15,-3-4 3 0,1 1 11 0,0 0 8 0,1 2 4 16,1 1 2-16,-4 2-3 0,-1 4-10 16,5 2-9-16,0 3-4 0,2 2-10 15,4 0-45-15,-3 6-112 0,-1 3-293 0,-6 4-157 16,-15-2-63-16,-29-8 10 0,-20-10 97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2-22T02:17:17.760"/>
    </inkml:context>
    <inkml:brush xml:id="br0">
      <inkml:brushProperty name="width" value="0.05292" units="cm"/>
      <inkml:brushProperty name="height" value="0.05292" units="cm"/>
      <inkml:brushProperty name="color" value="#FF0000"/>
    </inkml:brush>
  </inkml:definitions>
  <inkml:trace contextRef="#ctx0" brushRef="#br0">11429 7999 403 0,'0'0'547'0,"-6"-5"695"0,6-1-845 15,6-2-161-15,3-4-87 0,-1-3-39 16,8 0-16-16,-1-1-11 0,5-1-10 0,-3 3-13 16,2 1-12-16,-3 1-10 0,9 0-4 15,-13 2 3-15,9 2 5 0,0 2 3 0,-5 0 7 16,1-2 5-16,-1 3 6 0,3 4 7 15,-3 1 8-15,5 3 8 0,-4 2 14 16,-1 4 13-16,5 0 9 0,0 8 6 0,-5-1-1 16,3 0-13-16,1 4-20 0,3-1-19 0,2-4-22 15,4-4-16-15,4-3-14 0,0-3-9 16,4-3-5-16,-4-4-4 0,9-1-3 16,-7-4-4-16,6-1-1 0,-6-1-3 15,2 1 0-15,-4-1 1 16,42-4 6-16,-46 9 3 0,4 2 4 15,0 1 7-15,2 1 7 0,0 3 10 16,2 1 7 0,-3 1 3-16,7 6-3 0,-6-3 0 15,2 6-4-15,0 0-6 0,1 2-4 0,-3-4-6 16,2-1-9-16,0-1-6 16,3 1-3-16,-3-4 0 0,0-1 0 0,2-2 1 0,0-4 1 15,3 0-1-15,1-3 2 0,3-4 0 0,1 0-2 0,-3-1 0 16,-1-1 2-1,0 0 4-15,-3 3 8 0,-1 4 11 0,-2 4 11 16,0 3 9-16,1 1 5 0,-5 7-2 0,0 3-7 0,0 4-8 16,4 2-11-16,-4 1-9 0,6-4-9 15,1-1-6-15,7-3-4 0,3-4-2 16,-3-5-2-16,-1-2 0 0,6-2 0 0,-3-5-4 0,-3-3-1 16,5-4 3-16,-5 4 2 15,1-4 4-15,3 3 6 16,4-1 1-16,-5 3 2 0,5 4 1 0,-8 1 2 0,3 5 0 15,-5 1 3-15,-1 4 8 0,0 2 3 0,5 2 2 0,-5-2 6 16,7-2 3-16,0-4-7 16,7-3-5-16,3-3-6 0,2-3-10 0,7-4-11 15,-1-2-5-15,-4-3-6 0,0 2-11 16,-4-3 0-16,-4 0 1 0,4 2 4 0,0-2 7 16,0 4 14-16,0 3 3 0,53 6 10 15,-63 6 1-15,-1 3 9 0,-5 2 4 0,3 5 9 16,-3-2 6-16,-1 3 1 0,1-2-8 15,1 0-8-15,9-1-9 0,64-2-19 0,-56-10-14 16,6-4-12-16,-8-3-19 0,2-2-13 0,-2-6-11 16,0 2-2-16,0-4 12 15,4-1 20-15,0 3 17 0,2 1 16 0,-4 3 14 16,0 2 16-16,-6 4 16 0,-2 2 13 0,-5 2 17 0,1 2 20 16,-1 1 7-16,5 2-5 15,0 2-10-15,2-3-13 16,4 0-25-16,0-2-20 0,8-3-14 0,-6 0-6 0,66-4-18 15,-62 0 1-15,-6 2 4 0,6-3 0 16,0-1 4-16,11 0 6 0,-7 2 3 16,75 1 1-16,-83 2 1 0,4 1 1 0,2-2 1 15,-6 0 5-15,9 1 1 0,3 2 2 16,2-1-3-16,-3 2 0 0,1-2-2 16,69 3 7-16,-73 1-9 0,2-2 2 0,9 0-2 15,0 0-3-15,-1 1 0 0,-1 0-2 0,-3 0-2 16,1-3 1-16,-7 2 3 0,7-2-5 15,-1 0-3-15,5 0-2 16,-1 0-3-16,-3-2-8 0,-5 1-7 0,-2-1-24 16,-1-1-52-16,-3 3-83 0,-10 0-170 15,45 17-1230-15,-33 0-560 0,-47-4 1218 16,-15-1 262-16</inkml:trace>
  <inkml:trace contextRef="#ctx0" brushRef="#br0" timeOffset="9768.525">2249 8222 487 0,'8'-5'668'0,"-8"-1"92"0,0 6 55 0,0 0-249 16,0 0-224-16,2 6-150 0,5-1-87 16,1-1-50-16,4 2-26 0,-4028-1-11 0,8065-4-5 15,-4024 2-6-15,0-1-4 0,2-1-2 16,6-1-1-16,4-1 1 0,0 1-2 0,-4-2 1 16,7 0 0-16,-3 0 2 0,4 0 2 0,-1-1 5 15,-1-3 5-15,4 2 13 0,1-2 11 16,-1 1 16-16,1 3 26 0,3 0 19 0,-1 2 17 15,3 4 12-15,3-2-1 0,-7 2-11 16,5 1-9-16,2-1-12 0,-3 2-17 16,1-3-15-16,-1-1-10 0,1-2-14 15,4 0-14-15,0-2-9 0,5-1-3 16,-3-3-6-16,8 2-4 0,-8 1-2 0,4 1-3 16,0 3-1-16,-2 0-3 0,-2-1 1 15,2 0 3-15,-3-2 2 16,5-4 0-16,0 1 3 15,71-13-4 1,-67 6-2-16,-9 2-1 16,63-9-6-16,-66 10 8 0,0 7 2 15,-1 2 1-15,3 6 3 0,0 1 0 0,0 4 0 16,-1 3-2-16,-1-2 0 0,2 5-2 16,-5-1 0-16,3 2 0 0,-7-5-2 15,5-3 3-15,0-2 2 0,3-4 0 16,5-4 1-16,-2-1-1 15,8-5-2-15,-2-3-2 0,2-2-1 0,-4 1-2 16,-4 1-1-16,2 1 0 0,-2 1 1 16,-2 1 2-16,-1 1 4 0,1 4 4 15,6 2 3-15,-4 2 3 16,2 3 2 0,2-4-1-16,-5 4 2 15,1-6-1-15,-2 0-4 16,0-1-1-16,-1 1 1 0,3-5-1 0,2 3 1 15,2-4-1-15,62-4-1 0,-58 3-7 16,-8 4-3-16,2-2-2 16,-4 1-1-16,-3 0 1 15,1 2 2-15,0-2 3 0,-1 1 3 16,-1 2 2-16,6-1-1 16,2 2-1-16,-7 0-2 0,3 0-3 0,0-1 0 15,-5 1-1-15,-1 0-1 0,-3 3-1 0,3-3 2 16,-3 1 1-16,-1-1 2 0,7 0 2 15,-1-3 1-15,4 2-1 0,-2-2 0 0,1 0-1 16,5-1-3-16,-8 0-1 0,3-3 0 0,-7-4-3 16,4 1 1-16,3-2 2 0,-3 2 1 15,4-3 2-15,-1 2 2 0,-3 3 2 0,8 0-3 16,-6 1 0-16,1-1 0 0,-3 2-3 0,-3 0-2 16,-1 4-1-16,-3-2-1 15,1 4-1-15,-1 4 4 0,1-2 3 0,-1 1 3 16,0 0 2-16,5-3 0 0,2 0-3 15,-1 0 1-15,1-1-3 0,1-1 1 16,-5 1-4-16,2 1-1 0,-3-2-4 16,-2 1 2-16,1 0-1 0,3 1 3 0,-1 2 7 15,6 0 3-15,-7 1 0 0,5-1 1 16,3 1-1-16,5 2-4 0,-6 0-2 16,0-2-2-16,-7 3-1 0,5 0-2 0,-7 2 2 15,7 3 5-15,-3-2 2 0,1-1 4 16,57 1 14-16,-47-5-15 15,58 1 0-15,-60-5-11 0,-3-2 1 0,5 0-5 16,-4 1 2-16,2-2 3 0,0-1 4 0,4 1 1 16,0 0 0-16,10 0-12 0,-2 2-32 0,-2-1-42 15,-4 0-85-15,6 2-137 0,-8-1-133 16,2 1-146-16,-2 0-257 0,11 0-51 0,3-5 76 0,-2 2 118 16,-5-3 161-16</inkml:trace>
  <inkml:trace contextRef="#ctx0" brushRef="#br0" timeOffset="60710.674">10363 15973 63 0,'-9'-33'392'0,"-9"-1"60"15,1 2 49-15,1 2-34 0,-3 4-177 0,3 6-59 0,-1 3-23 16,3 5-16-16,1 2-1 0,3 3-10 0,-1 3-17 16,5 3-19-16,2 1-24 15,4 0-34-15,0 0-32 0,4-1-23 0,7-2-12 0,-3-1-1 16,8-2 7-16,3 0 17 0,4-3 18 16,4 0 5-16,-5 2 6 0,9 1 5 15,-6 3-2-15,2 1-9 0,-2 5-3 16,2 2-7-16,-3 5-11 0,1 7-7 0,2 3-8 15,2 3-5-15,2 3-4 0,2 2-4 0,0-2-4 16,4-1-2-16,-1-3 1 0,5-5 3 16,-2 1 7-16,-2-4 9 0,1-4 8 15,1-1 4-15,-2-2 0 0,2-4-3 0,1-4-4 16,1 0-4-16,-2-3-5 16,1 0-4-16,1-2-4 0,-2 4-6 0,-2 1-5 15,1 2-4-15,-3 1-2 0,2 0-1 0,-4 0-1 16,0 2-1-16,0 1-1 15,2-3 0-15,-2-3-1 0,3-5-1 16,5-6 1-16,-6-2 3 0,2-2 3 0,7-2 6 0,-7 3 6 16,2-2 5-16,-2 6 3 0,1 6 2 15,-3 3 0-15,2 5 4 0,-4 3 2 16,8 6-1-16,-6 2-4 0,3 1-4 0,3 2-9 0,-6-2-9 16,6-1-3-16,3-4-6 0,-5-1 1 15,5-7 1-15,-1-2-1 16,0-2 2-16,3-2 1 0,-3-1-1 0,1 1 0 0,43-2-2 15,-46 5 3-15,-6 1 0 0,6 0-1 0,-12 1-1 16,8 1 1-16,1-4-3 16,-5 1-1-16,4-7 2 0,2-1 2 15,-2-1 1-15,7-1 4 0,-9 2 1 0,8-2 0 16,1 5-2-16,-1-1 0 0,-1 3-4 16,1 1-2-16,-4 1-2 0,-2 1-1 0,-1 1 0 0,1 0 0 15,-4 0-1-15,0 0 3 0,0 1-1 16,2-1 3-1,-2 2 2-15,-4-1 3 0,4 1 1 16,0 1 2-16,2-1 1 0,1 2-2 0,1-3 0 16,2 0 0-16,-2 1-2 15,-4 1-2-15,9-2-1 0,-7 3-1 0,2 1-2 16,-4-1 0-16,9-1-2 0,-7 0-1 0,2 0 0 0,0-1 1 16,0-1-1-16,-2-1-1 0,7 0 1 0,-7-1-1 15,0 3 0-15,0-2 1 0,-2 0 1 16,0-1 1-16,2 0 1 0,-1-1 2 0,-6 2 1 0,3 3 0 15,-4-2-1-15,2 3 1 0,-2-3-1 0,4 0-1 16,-2 1 1-16,2-2-1 16,-2-2-1-16,4 0 2 0,0-2 2 0,2 0 1 0,-2 1 3 15,3 0-1-15,1 0-2 0,0 1 1 16,0 0-1-16,2-1-2 0,-1 3 1 16,38-6 2-16,-39-1-5 0,3 0-2 0,-1-2-12 15,2-5-18-15,3 0-27 0,-9-4-43 0,6 4-64 16,-6-1-77-16,2 1-89 0,-5 6-143 15,-8 1-252-15,-5 4-67 0,-19-4 28 16,-19 0 79-16,-16-5 157 0</inkml:trace>
  <inkml:trace contextRef="#ctx0" brushRef="#br0" timeOffset="64283.432">16686 14502 288 0,'0'-19'411'0,"-2"0"27"0,2 4 22 0,0 5-216 15,0 2-103-15,-4 4-38 0,4 4-13 0,0 0 0 16,0 0 4-16,4 4 5 15,-4 4 8-15,2 0 8 0,6 4-3 0,-6 2-8 16,9 0-12-16,-5 2-16 0,4 2-17 0,0 4-14 16,1 4-13-16,-5 4-11 0,0 4-8 15,0 3-5-15,-1 3-5 0,-5 5-5 0,4 2-21 16,-4-1-39-16,-4 1-60 0,-1-2-69 16,-1-1-55-16,-4 2-57 0,-3-5-131 0,-1-4-57 15,-3-4 17-15,-1-5 34 0,-7-2 66 16</inkml:trace>
  <inkml:trace contextRef="#ctx0" brushRef="#br0" timeOffset="64552.14">16430 15231 231 0,'0'0'384'0,"6"3"27"0,-2-2 24 15,6 2-182-15,1 0-104 0,5 4-45 16,-3-3-17-16,1 3-12 0,3 2-7 16,-5 5-3-16,2 2 7 0,-5 5 12 0,1 6 10 15,-2 8 6-15,1 7 4 0,-5 6 4 16,2 4 3-16,0 10 9 0,2 5 18 15,-1 7 24-15,-5-1 29 0,6 2 30 0,-6 0 15 16,2 3-7-16,0-3-25 16,-2 0-42-16,2-3-49 0,-4-1-39 0,3-4-30 0,-3-4-19 15,0-3-10-15,0-3-3 0,0-4-8 16,0-2-2-16,0-6-4 0,0-7-7 16,0-6-29-16,0-6-58 0,4-7-84 0,-4-5-95 15,0-10-111-15,0-4-115 0,-4-13-214 0,4-11-39 16,4-12 39-16,-4-14 93 0,0-11 133 0</inkml:trace>
  <inkml:trace contextRef="#ctx0" brushRef="#br0" timeOffset="65244.564">17496 14097 368 0,'-12'5'524'16,"-5"2"55"-16,3 0 43 0,3 1-196 0,3 1-154 16,4-5-66-16,0 0-22 15,8 1-11-15,0 1 5 0,4 1 31 0,7 0 27 16,1-1 12-16,5-4-10 0,4-2-34 0,2-1-61 16,0-1-54-16,4-3-40 0,-4 0-24 15,-1 5-17-15,-7 3-25 0,-4 2-37 0,-3 3-61 16,-6 4-79-16,-6 1-69 0,-6 7-38 15,-4 4-7-15,-9 2 33 0,-2 3 69 0,-6 1 68 16,-1 1 56-16,-3 4 44 0,2 2 37 16,-7 1 30-16,3 2 33 0,6 2 39 0,-1 1 53 15,5-1 59-15,6-7 45 16,7-3 7-16,2-8-16 0,8-7-37 16,10-7-58-16,7-8-58 0,7-7-32 0,3-8-20 15,6-6-16-15,2-5-15 0,7-4-6 0,1-7-5 16,-8 1-5-16,7-1-12 15,-9 3-47-15,-4 6-83 16,-9 2-95-16,-3 6-86 0,-7 4-74 0,-6 7-29 16,-4 2 18-16,-4 1 43 0,-6 2 47 0,0 2 63 0,-3-1 79 15,-3-1 84-15,-1-2 70 0,-4-1 66 0,1-1 56 16,3 0 46-16,5 2 43 0,6 2 38 0,-3 2 25 16,3 4 19-16,6 3 6 0,-2 8 11 15,2 7 13-15,-4 11 7 16,0 6-13-16,2 5-32 0,-9 4-56 15,-1 4-60-15,2 2-53 0,-7 1-36 0,1-2-24 16,-3-8-14-16,2-9-10 0,9-4-5 16,-2-10-2-16,-1-7-1 0,1-4-9 15,6-13-20-15,-2-4-36 0,6-6-47 0,4-4-56 16,-2-4-47-16,6-4-22 0,3-3 9 0,5 2 34 16,-3 2 49-16,24-9-1 15,-19 24 124-15,7 5 21 0,2 9 15 0,-4 7 16 0,4 5 33 16,0 4 21-16,-1 5 5 0,-3-1-3 15,-2-2-13-15,2-7-29 0,-1-8-23 16,1-8-12-16,2-8-9 0,-2-8-24 16,3-10-51-16,-3-9-73 0,8-11-103 15,-12-6-110-15,51-141-1484 16,-20 51 763-16</inkml:trace>
  <inkml:trace contextRef="#ctx0" brushRef="#br0" timeOffset="65601.25">18183 13986 284 0,'10'-58'477'0,"0"13"90"16,-4 7 74-16,9 12-136 0,-9 9-79 0,4 9-20 0,-8 3-1 15,9 7-9-15,-5 6-23 0,4 7-47 16,-1 1-66-16,-1 1-71 0,6 2-57 0,-1-1-46 16,3-5-31-16,9-1-25 0,-2-5-14 15,6-2-10-15,-2-6-3 0,4-5-4 0,-4-2-2 16,-5 1-7-16,-5 4-21 16,-7 3-27-16,-4 3-36 0,-8 3-53 0,-2 4-68 0,-10 5-59 15,-3 7-41-15,-1 1-8 0,-9 7 24 16,-6 6 61-16,0 1 74 15,-9 4 63-15,3-3 45 0,0 1 28 0,-3-2 16 16,-1 4 18-16,6-1 26 16,4-2 45-16,6-6 52 0,10-6 37 15,9-9 16-15,8-7-7 0,6-7-32 0,7-6-45 16,7-6-36-16,7-7-22 0,10-5-16 0,-2-6-11 16,13 2-7-16,-3-3-4 0,7 3-3 0,-6 1-1 15,1 1-2-15,-1-1-1 16,1 5-3-16,-3 0-11 0,-7 6-39 0,-2 2-48 0,-8 4-53 15,-2 1-56-15,-9 2-62 16,-8 1-52-16,-3-2-74 0,-1-2-176 0,-4-4-46 0,0-4 27 16,-4 2 71-1</inkml:trace>
  <inkml:trace contextRef="#ctx0" brushRef="#br0" timeOffset="65780.872">18629 14002 363 0,'0'12'554'0,"0"1"71"15,-6 0 54-15,6 6-176 0,-2 5-152 16,2 5-65-16,-9-1-7 0,1 5 7 0,-2 2-9 15,-5 3-15-15,-1 0-20 0,-3 5-39 0,-1 2-46 16,-3 5-36-16,-2-4-33 0,-2 1-35 16,0-2-25-16,3-3-24 0,-8-4-32 15,4-4-52-15,1-6-88 0,2-8-108 0,6-6-102 16,5-7-119-16,1-9-173 0,7-6-124 0,-2-4 14 16,8-3 66-16,0-7 125 15,10-1 213-15</inkml:trace>
  <inkml:trace contextRef="#ctx0" brushRef="#br0" timeOffset="65915.511">18561 14502 406 0,'35'-12'525'0,"-2"-1"55"16,2 4 34-16,-2 2-257 0,-6 3-155 0,0-1-87 0,-2 5-55 15,0 0-33-15,-7 3-32 0,-1 1-58 16,-3 1-79-16,-3-3-146 0,-1 4-193 16,-8-1-72-16,-4 1 13 0,-2-2 58 0</inkml:trace>
  <inkml:trace contextRef="#ctx0" brushRef="#br0" timeOffset="66281.753">18747 14595 232 0,'-15'21'521'0,"-1"2"70"15,-1 3 49-15,5 2-99 0,-5 4-196 0,3 1-79 0,-3 2-14 0,5-2 8 0,2-5-6 0,3-5-31 16,3-5-45-16,8-5-52 0,-2-5-53 0,9-6-40 0,-1-4-21 0,5-3-9 0,1-4-6 0,1-3-2 0,-1-3 1 0,1 3 2 15,-5 1 2-15,3 5 1 0,-5 1 3 16,-4 5 3-16,-4 2 5 0,7 7 36 0,-9 7 37 16,-9 6 36-16,7 6 35 0,-12 6 20 15,3 0-16-15,3 2-25 0,-2 0-27 0,-5-1-29 16,7-1-23-16,0-2-19 0,2-5-10 16,1-5-14-16,5-7-11 0,5-7-10 0,-1-5-20 15,6-4-31-15,-2-5-33 0,7-3-34 0,1-7-37 16,1 0-14-16,4-4 10 0,-5 2 21 0,3 2 33 0,-3 2 42 15,1 5 34-15,-3 4 24 16,-1 6 38-16,-3 6 57 0,-4 8 67 0,-6 7 46 16,0 9 32-16,-8 57 233 0,0-33-289 0,1 6-36 15,-3 3-33-15,0 6-43 16,1-2-93-16,-17 76-617 0,-22 19-1411 0,11-69 901 16,-13 9 80-16,-16 5 272 0,-17 7 442 0</inkml:trace>
  <inkml:trace contextRef="#ctx0" brushRef="#br0" timeOffset="69260.295">17610 16161 344 0,'-4'-3'487'0,"4"0"52"0,0 3 31 16,0 0-218-16,0 0-105 0,8 1-37 0,-2 2 17 15,7 0 49-15,1-2 52 0,5-1 26 16,1-1 4-16,3-2-29 0,2-4-60 0,-6 1-73 15,7-3-62-15,-1 3-55 0,-6-2-40 16,-3 2-21-16,1 3-20 0,-3 1-28 0,-3 2-58 16,-5 4-106-16,0 1-118 0,-2-2-108 15,-8 4-109-15,0 6-65 0,-2-1-135 0,-5-3 4 16,3 0 65-16,-2-2 107 0,0 1 111 16</inkml:trace>
  <inkml:trace contextRef="#ctx0" brushRef="#br0" timeOffset="69400.919">17709 16204 165 0,'-16'8'474'0,"-1"-2"87"15,5 3 59-15,-3 1-78 0,3 7-184 0,-3 5-90 16,3 8-42-16,0 5-13 0,1 5-2 16,-3 3-10-16,3 3-24 0,3-1-37 15,-2 0-41-15,4-1-42 0,1-6-50 0,1-9-67 0,4-4-74 16,4-7-76-16,1-1-87 16,-3-6-79-16,-2-3-78 0,0-8-156 0,0 0-28 0,4-7 43 15,-2-5 78-15,-2-2 119 0</inkml:trace>
  <inkml:trace contextRef="#ctx0" brushRef="#br0" timeOffset="69582.865">17693 16504 400 0,'24'-19'574'0,"-5"-1"61"16,6 1 50-16,-7-1-192 0,7 2-132 15,0 0-26-15,0-4 22 0,-2 0 0 0,-1-3-20 16,5 6-52-16,-6 1-88 0,0 2-77 0,-3 6-47 16,-1 4-34-16,-3 5-22 0,-1 1-12 15,-7 3-21-15,2 5-32 0,-6 9-82 0,-2 2-97 16,-6 3-89-16,0 4-80 0,-1 2-77 15,-3 2-10-15,-6-3-2 0,1-2-80 16,3-1-31-16,-5 0 50 0,1-4 64 0,-1-1 87 16</inkml:trace>
  <inkml:trace contextRef="#ctx0" brushRef="#br0" timeOffset="69731.661">17848 16572 279 0,'-15'-6'465'0,"3"4"86"0,1 4 64 16,-3 0-137-16,8 6-111 0,-5 1-49 16,5 8-15-16,-4 4 2 0,0 5-5 0,1 4-21 15,1-3-36-15,-2 2-55 0,3-3-58 0,5-2-54 16,-6-3-39-16,8-4-27 0,0-6-47 15,4-2-69-15,0-3-82 0,-2-6-79 0,5-6-76 16,1-4-59-16,2-5-29 0,-4-5-13 16,5-2-96-16,-3-6-51 0,2-4 32 0,1 2 67 15,3 0 82-15</inkml:trace>
  <inkml:trace contextRef="#ctx0" brushRef="#br0" timeOffset="69871.461">17833 16617 9 0,'17'-5'346'0,"-1"4"147"0,1-5 90 0,-3 0 63 16,3 5-162-16,-7 5-110 0,7 3-49 15,-7 4 21-15,-2 2 17 0,7 0-9 16,-3-3-29-16,3 3-39 0,-3-5-82 0,2-4-64 15,5-2-41-15,-2-2-33 0,-1-3-31 0,5-3-21 16,-5-5-36-16,1 2-48 0,-3 3-103 0,-5 1-158 16,-9 4-181-16,0 1-209 0,-2 7-182 15,-5 6-1-15,-7 5 111 0,-3 3 165 16,-3-1 226-16</inkml:trace>
  <inkml:trace contextRef="#ctx0" brushRef="#br0" timeOffset="70115.807">17963 16933 142 0,'-6'23'518'0,"-4"-4"79"16,4-7 37-16,-3-4-56 0,9-2-266 0,0-6-134 0,0 0-63 0,9-6-18 0,-3-3-6 0,4-2-1 0,1 1-5 16,5-1 1-16,-4 2 3 0,3 3 2 15,1 3 11-15,-3 4 24 0,1 7 22 0,-1 6 31 16,-3 8 24-16,0 7 20 0,-10 5 2 16,3 3-14-1,-3 5-29-15,-3-3-34 0,3-3-37 16,3 13 20-16,3-37-94 0,2-8-10 15,-2-11-11-15,7-8-9 0,3-14-24 0,9-11-42 0,-6-11-64 16,7-7-130-16,5-3-172 0,-12 4-193 16,6-3-276-16,-2 5-83 0,-1-5 66 0,3 1 147 0,-6-1 196 15</inkml:trace>
  <inkml:trace contextRef="#ctx0" brushRef="#br0" timeOffset="70964.153">18687 16227 154 0,'10'-15'453'16,"-8"0"84"-16,2 1 61 0,1 4-72 0,-3 2-146 0,2 4-62 15,-4-1-5-15,2 3 23 0,-2 0 16 16,0 2-3-16,8 0-28 0,-8 4-51 16,6 2-63-16,-4 5-58 0,7 3-43 0,-7 5-32 0,-2 8-27 15,4 4-20-15,0 7-13 0,-4 3-5 16,-4 6-2-16,4 5 1 0,-4 2 6 15,4-2 4 1,0-2-1-16,0-11 0 94,4-3-2-94,2-8-6 0,0-8-5 0,9-6-3 0,-5-1-6 0,7-9-9 15,-1-2-9-15,-3-7-18 0,1-2-23 0,-4-6-32 0,-1 0-58 0,-1-1-75 0,-2 0-70 0,-6 0-35 0,-6 0-2 0,-2 5 45 0,-5 4 78 0,-7 5 82 0,-3 1 63 0,-4 3 52 0,-2 5 41 0,-6 2 42 16,2 1 56-16,4 1 59 0,-4 2 49 0,2 0 32 0,4 3 10 0,8-1-17 0,1-4-34 0,9-2-47 16,1-9-43-16,8-2-41 0,4-4-32 0,2-5-30 0,11-4-18 15,0-8-13-15,9-7-12 0,5-1-13 16,2-6-6-16,1 2-5 0,36-27-42 0,-37 35 37 16,-2 4-5-16,-6 8-2 0,-5 3 1 0,-3 5 7 15,-7 7 15-15,-4 6 15 0,-1 5 9 0,-10 4 7 16,5 4 8-16,-6 3 10 0,0 0 6 15,-4 1 8-15,4-1 3 0,-5 2-3 0,5-4-8 16,-2-1-5-16,2-3-9 0,3-4-5 0,3 0-4 16,-8-3-4-16,8 1-4 0,-2-3-2 15,-2 3-5-15,2-1 0 0,-6-1-3 16,6 1-1-16,-7 1-1 0,1 4 2 0,-2 5-1 16,-5 0 1-16,3 5 3 0,-5 4 1 15,1 1 4-15,-5 2 4 0,0 2 6 16,9-7 12-16,2-5 13 0,3-5 4 0,7-8 3 0,5-4 2 15,3-8-6-15,8-7-3 0,3-7 1 16,6-8 2-16,10-3 0 0,0-4-2 0,6 5 5 16,3 0-2-16,-1 1-4 0,1 4-3 15,-9 6-4-15,2 5-10 16,-8 6-6-16,-4 5-4 16,-9 2 2-16,-3 4 3 0,-5-1 7 0,-6 6 2 15,-2 0 3-15,-2 2-3 0,-6 0-5 0,-3-3-11 16,-1 3-15-16,-5-2-28 0,3-2-38 15,-5-4-53-15,-12-3-473 0,19-9 106 0,-3-6-171 16,-1-26-1075-16,14 8 964 0,-2-2 133 0,4-5 196 16</inkml:trace>
  <inkml:trace contextRef="#ctx0" brushRef="#br0" timeOffset="71394.957">19274 16197 688 0,'23'-27'849'0,"-11"7"85"0,-2 10 45 0,-3 4-293 0,3 7-309 15,4 4-180-15,-3 3-78 0,-3 3-42 16,2 1-34-16,5 0-22 0,-9 2-8 0,4 2-7 16,-3 2-6-16,-3 2-15 0,-2 1-24 15,-2 1-43-15,-2 1-42 0,-7-3-35 0,1 3-8 16,-2 0 14-16,-5-1 38 0,-1 2 51 0,3-5 68 16,-1-5 65-16,4-2 52 0,3-5 39 15,7-1 20-15,5-6-1 0,1-1-17 0,4-8-23 16,7-1-27-16,-1-5-24 0,5-3-25 0,2 1-26 15,-1-2-21-15,3 1-20 0,-6 0-28 16,1-1-44-16,-3 3-73 0,-7 1-93 16,1 2-71-16,-9-1-46 0,-2 2-12 0,0 1 29 15,-2 1 60-15,-7-2 63 0,1 2 56 16,-2-1 48-16,-5 2 42 0,-1-3 35 0,3 1 28 16,-1-2 24-16,-3 0 22 0,7 0 29 15,4 2 30-15,4 5 27 0,2 4 36 16,0 2 57-16,2 6 62 0,4 7 39 0,2 6 14 15,-6 3-18-15,7 4-57 0,-3 1-81 16,0 4-67-16,-2 4-48 0,2-1-32 0,1 3-27 16,-1-4-47-16,2-1-56 0,-2-2-61 0,-4-6-66 15,7-4-55-15,-7-5-13 0,-2-2-5 16,0-3-24-16,-2 0-18 0,-7-5-34 0,1-4-113 16,0-1-82-16,-3 0 18 0,3 0 59 0,-6 0 84 15</inkml:trace>
  <inkml:trace contextRef="#ctx0" brushRef="#br0" timeOffset="71976.579">19410 16530 193 0,'0'-3'503'0,"0"7"99"0,0 5 62 0,0 6-71 0,0 3-161 16,2 3-72-16,7 3-16 0,-7 4 10 16,4 3-5-16,2-2-36 0,3 2-59 0,-3-1-72 15,2-1-68-15,5-4-52 0,1-3-31 16,1-3-21-16,-5-5-21 0,5 0-24 0,-3-2-15 16,-1 1-16-16,-3-2-32 0,-4-4-31 0,2 1-14 15,-6-1-13-15,-2 1 0 0,0-2 21 0,0 1 36 16,-2 1 34-16,-6 1 25 0,2 0 17 0,0-2 14 15,-9-1 7-15,7 2 3 0,-2-4 4 16,-5-1 4-16,5-4 6 0,4-1 4 0,-5-4 3 16,5-4 0-16,0-4-2 0,2-3-4 0,2-7-4 15,2 1-4-15,2-9-2 0,6-1-4 16,-2-4-2-16,5-1-1 0,5-4-1 16,-4-6 0-16,9-2 9 0,-2-2 18 15,6 3 25-15,-3 0 24 0,1 3 16 0,2 4 1 16,-7 5-11-16,-1 3-18 15,0 9-20-15,-1 6-15 0,-6 5-7 16,5 3-3-16,-5 7-2 0,-2 1 0 0,7 4 10 0,-3 5 16 16,3 2 18-16,-3 4 21 0,5 2 17 15,8-1 6-15,-7 1-6 0,7 3-14 0,-2 0-18 16,-5 6-12-16,1-1-9 0,-3 1-8 0,-3 7-5 0,-3 2-3 16,-6 9-5-16,-4 4-7 15,0-4-3-15,-10 1-4 0,2-2-2 0,-5 0-6 16,1-6-2-16,2-4-2 0,-7-5-3 15,1-5-9-15,-1-4-18 0,-2-4-21 0,3-7-25 0,-1-5-22 16,1-3-25-16,5-5-26 0,3-7-30 16,0-3-16-16,6-5 5 0,2 2 22 0,0-2 43 15,2 2 73-15,8 4 87 0,1 4 71 0,3 5 63 16,3 4 51 0,1 2 21-16,7 4-21 15,-2 4-31-15,4 2-44 0,-5 6-44 0,1 0-41 0,2 1-26 16,-7 1-41-16,7 2-64 15,-8-1-100-15,-1-1-149 0,-3-2-161 0,-7-4-214 16,8-4-220-16,-3-4-31 0,-3-8 93 0,13-5 137 0,-1-4 224 16</inkml:trace>
  <inkml:trace contextRef="#ctx0" brushRef="#br0" timeOffset="72414.65">20531 16118 447 0,'0'-17'584'0,"2"0"63"0,-2 7 41 16,0 5-238-16,0 5-148 0,0 0-59 0,-2 6-6 15,-7 5 9-15,3 4-2 0,-4 5-25 0,2 3-43 16,-11 4-53-16,7 4-47 0,-1-2-36 16,-1 1-21-16,1 1-11 0,-1-6-9 15,4-1-6-15,3-9-10 0,1-2-9 0,2-5-8 16,4-5-11-16,0-3-6 0,0 0 5 16,4 0 7-16,0-3 10 0,3 0 14 0,3 2 14 15,-2 3 26-15,2 6 32 0,5 7 35 16,1 5 43-16,1 6 33 0,-5 7 11 0,5 7-7 15,-3 4-18-15,-3 6-30 0,-3 1-33 16,2-1-30-16,5 1-22 0,-5-4-20 16,-2-6-16-16,3-8-8 0,3 9-18 15,-12-32-12-15,7-5-31 0,-7-5-48 0,2-8-84 16,-4-5-122-16,2-7-89 0,-2-6-66 0,4-5-43 16,-8-2 1-16,4-1 22 0,-2-7-84 15,-2-4-3-15,2-4 46 0,2 0 64 0,0-1 97 16</inkml:trace>
  <inkml:trace contextRef="#ctx0" brushRef="#br0" timeOffset="72823.965">20642 16429 334 0,'19'-23'540'0,"-2"3"106"0,-1-3 69 16,1 3-128-16,1 0-158 0,7-1-106 0,2-2-77 16,2-5-55-16,2 1-59 0,2 0-56 0,-6 3-42 15,2-1-20-15,-7 0-12 0,3 3-5 16,-8 2-5-16,-5 1-8 0,-1-1-5 0,-5 2 0 16,2 3 1-16,-6 4 5 0,-2 0 14 15,-2 1 25-15,-2 6 39 0,-2 2 47 0,-3 4 40 16,3 6 38-16,-4 9 17 0,2 6-11 15,-7 5-30-15,5 10-32 0,-3 4-34 16,-1 2-28-16,6 2-15 0,-4036-3-2 0,8073 1 1 16,-4025-7-1-16,-2-3-4 0,13-7-9 0,1-7-11 15,1-2-13-15,4-8-6 0,-5-1-2 16,1-5-3-16,-1-4-4 0,-3-4 0 16,1-2-5-16,-6 1-5 0,1 3-21 0,-3 2-33 15,-2 2-41-15,-4 6-70 0,-4 4-78 0,0 3-78 16,2 1-47-16,-7 7-21 0,3 4 36 15,-4 3 63-15,2 4 88 0,-3 5 88 0,-5 0 72 16,-1 2 61-16,1-4 66 0,-3-2 96 0,7-1 101 16,1-6 74-16,1-2 40 15,8-5-7-15,4-3-66 0,8-8-77 0,5-4-63 16,3-4-47-16,7-5-36 0,2-6-20 0,2-3-27 16,2-7-23-16,2-2-18 0,0-4-22 15,-4 1-29-15,29-22-198 0,-39 24-39 16,-3 4-115-16,-1 1-105 0,-9 5-97 0,-6 1-74 15,0 3-81-15,-2-1 28 0,-2-2 84 16,-3 4 118-16,-3-2 132 0</inkml:trace>
  <inkml:trace contextRef="#ctx0" brushRef="#br0" timeOffset="72962.598">21227 16656 205 0,'-8'0'496'0,"6"3"108"0,-2 0 78 0,2 2-68 16,2 2-95-16,0 6-47 0,0 2-24 0,0 5-16 16,6 2-40-16,-4 2-77 0,6 4-88 15,-1 3-75-15,3 4-57 0,-8 5-43 0,8 1-31 16,-3 3-37-16,3 0-52 0,-4 10-74 0,2 1-125 15,-8 4-145-15,0 1-159 0,0-1-282 0,-4 2-86 16,0-6 56-16,2-2 118 16,-2-7 165-16</inkml:trace>
  <inkml:trace contextRef="#ctx0" brushRef="#br0" timeOffset="73130.145">21941 17101 292 0,'10'8'753'16,"-2"1"89"-16,-10 3-79 0,-8 3-258 0,-1 0-767 0,1 4-372 16,0-6-155-16,1 1 51 0,-5-5 173 0</inkml:trace>
  <inkml:trace contextRef="#ctx0" brushRef="#br0" timeOffset="85385.47">17903 3364 427 0,'-4'-10'539'0,"2"-6"707"0,-2 10-823 15,0 2-89-15,-2 2 338 16,0 4-319-16,-1 2-17 0,-3 6-47 0,-2 2-62 16,-3 9-60-16,-1 6-42 15,-7 9-24-15,-8 10-14 0,2 8-6 0,-12 9-4 0,-5 7-2 16,-3 11-1-16,-5 9 2 0,4 10-2 0,-2 3-1 16,3 3-6-16,3 0-8 15,-1 0-12-15,8-5-13 0,6-5-10 16,6-13-11-16,-6 39-11 0,24-86-16 15,7-14-23-15,4-11-135 0,7-18 24 16,-1-9-58-16,2-7-92 0,5-13-94 16,1-7-78-16,-3-6-84 0,1-2-81 0,3-5-120 15,-5-6 19-15,2-1 70 0,3-6 111 16,0-2 137-16</inkml:trace>
  <inkml:trace contextRef="#ctx0" brushRef="#br0" timeOffset="85808.505">17604 3563 278 0,'18'-36'450'0,"1"10"59"0,-7 1 55 0,1 3-156 16,-3 2-88-16,5 0-15 0,-3 4 37 16,-2 3 21-16,1 1 0 0,-1 3-18 0,2 5-34 15,3 1-61-15,-7 5-38 0,11 2-25 0,-3 3-23 16,3 4-16-16,2 6-18 0,-1 9-19 16,3 9-19-16,0 10-6 0,-1 10-11 0,3 7-10 15,-6 9-14-15,6 4-8 16,-3 6-14-16,-1 3-10 0,-2 2-6 15,-3-5-7-15,11 73-2 0,-19-87 0 16,-1-9-2-16,-5-2-1 0,2-8-2 0,0-4-7 0,-4-10-26 16,0-6-32-16,0-7-47 0,0-6-55 15,-8-4-65-15,1-7-100 0,-3-5-96 16,-6-3-70-16,3-6-66 0,-10-3-34 16,-4 0 10-16,-4-3-16 0,-2 0 4 0,-6-1 69 15,-4 0 254-15,-9-6 302 0,2-2 267 0,-3-8 208 16,-3-5 119-16,2-6-80 15,11-1-95-15,14 3-19 0,4 5-7 0,17 7 3 16,-3 6-13-16,11 3-56 0,2 2-76 16,9-1-65-16,3 3-56 0,9-1-49 0,8 4-34 15,2 3-25-15,6 5-19 0,1 1-17 16,3 5-17-16,0 3-58 0,1 1-106 0,-1 2-205 16,5 3-248-16,-3-3-331 0,3-1-97 15,6-3 34-15,-1-2 172 0,7-3 237 16</inkml:trace>
  <inkml:trace contextRef="#ctx0" brushRef="#br0" timeOffset="86410.295">20403 3853 249 0,'-9'-13'416'0,"-1"-2"37"16,-4 1 27-16,7 1-168 0,-3-3-107 0,0 1-37 0,-1 4 6 15,3-3 21-15,-2 4 13 0,4-1 18 0,-5 4 17 16,1 2 6-16,0 3-5 0,-3 4-13 16,-1 6-23-16,1 4-25 0,-12 9-24 15,7 8-16-15,-7 9-9 0,6 8-3 0,-3 6 0 16,-3 3-2-16,8 4-8 15,5 0-11-15,-3-1-19 32,9-6-23-32,2-4-23 15,4-9-17-15,8-6-14 0,-1-8-9 0,3-5-5 0,2-6-2 0,5-7-3 0,-1-7-2 0,9-6 0 0,-6-5 1 0,6-8-1 16,-3-5 2-16,1-4-1 0,0-2 2 16,-2-4-1-16,-5-2-2 0,-1 1 1 15,-3 0 2-15,-6 2 0 16,0 2 2-16,3 3 1 15,-7 3 1-15,2 8 4 0,-4 7 4 16,0 7 3-16,-4 6 4 0,4 9 10 0,0 8 10 0,8 5 11 16,-6 7 13-16,4 2 9 0,5 2-4 15,3-3-7-15,5-1-16 0,-3-6-15 0,9-1-20 16,2-6-35-16,0-5-62 16,2-8-85-16,2-1-170 0,-2-10-199 0,-3-6-306 15,1-1-165-15,2-1-16 0,-4 2 125 0,-6-2 185 0,5 0 325 16</inkml:trace>
  <inkml:trace contextRef="#ctx0" brushRef="#br0" timeOffset="86884.609">21349 4207 20 0,'9'3'496'0,"-3"0"92"16,0 0 52-16,-2 2 44 0,2 3-284 15,-6-1-148-15,2 2-69 0,-2-1-38 0,0-1-32 16,0 0-26-16,0-1-17 0,-2-4-8 0,2-2-5 16,0 0-5-16,0 3-6 0,0-3-10 0,0 0-12 15,0 0-10-15,0 0-3 0,0 0-1 16,0 0 5-16,0 0 10 0,-4 1 16 15,2 2 19-15,-2 6 14 0,-2 2 9 0,0 5-5 16,-9 5-15-16,3 3-18 0,-5 2-22 16,1 1-46-16,-3-2-86 0,3-5-113 0,-3 1-176 15,2-8-307-15,1-2-108 0,-1-10 16 16,7-4 80-16,-4-8 163 0</inkml:trace>
  <inkml:trace contextRef="#ctx0" brushRef="#br0" timeOffset="87545.18">22122 3220 309 0,'0'-15'465'0,"5"4"47"0,-1-1 46 0,-4 6-175 0,0 1-102 15,0 3-31-15,0 2-6 0,0 0-3 0,2 7-1 16,2 9-4-16,-2 8 0 0,6 6 9 16,-8 12 9-16,2 6-6 0,-2 10-10 0,-2 8-26 15,-2 9-36-15,-6 9-44 16,4 6-45-16,-1 2-36 0,-7-2-23 0,6-5-9 15,-3-7 1-15,-3-11 4 0,4-6 0 16,3-11 3-16,-3-11 0 0,4-7-2 0,-5-7-4 16,11-11 0-16,-2-6 1 0,2-5-4 0,-4-6-4 15,4-6-4-15,4-4-8 0,-2-8-7 16,7-10-4-16,-1-2-1 0,9-4 0 0,-3-2 1 16,3-3-1-16,-1 1-1 0,5 2 0 15,-3 8 0-15,3 2 2 0,0 7 4 0,-3 5 4 16,7 5 2-16,-6 6 5 0,5 7 4 15,-1 9 3-15,-2 6 6 16,-2 7 1-16,-5 3 13 0,-4 9 16 0,-3 2 11 16,-14 4 18-16,-3 3 14 0,-4-1 0 15,-5-5-7-15,-2-4-9 0,1-3-21 16,1-8-15-16,-6-3-17 0,-10 6-28 16,16-18-61-16,3-6-87 0,-1-2-125 0,7-7-226 0,-2 1-308 15,7-6-248-15,5-1-50 0,9-6 65 16,7-1 201-16,1 1 311 0</inkml:trace>
  <inkml:trace contextRef="#ctx0" brushRef="#br0" timeOffset="87752.761">23133 4320 199 0,'23'8'644'0,"-2"-4"98"16,-11 5 50-16,-8 3-19 0,-2 0-340 0,-8 5-189 15,-3-1-91-15,-9 3-46 0,-1 5-44 16,-4-1-52-16,5-1-71 0,-7-2-96 0,0-4-178 16,4-2-309-16,-2-3-122 0,7-7-11 15,1-6 61-15,11-5 161 0</inkml:trace>
  <inkml:trace contextRef="#ctx0" brushRef="#br0" timeOffset="88075.984">24020 3870 521 0,'0'-16'685'15,"0"2"82"-15,-4 2 62 0,4 1-218 0,-2 4-175 16,-4 0-93-16,-3 0-36 0,-1 3-25 15,-2 1-46-15,-5 4-58 0,-4 4-47 0,-1 3-36 16,-1 3-26-16,-4 6-12 0,-4 5 3 16,4 9 9-16,0 0 17 0,9 5 22 15,-3 1 12-15,9 4-2 0,1 1-15 0,7-3-25 16,8-3-32-16,-2-2-21 0,9-4-22 0,5-1-12 16,5-7-19-16,2-2-37 0,10-9-54 15,4-2-61-15,4-9-99 0,-1 0-139 16,3-5-131-16,-6 0-120 0,-2-4-221 15,3 0-36-15,-5-3 91 0,-2 0 139 16,-2-1 159-16</inkml:trace>
  <inkml:trace contextRef="#ctx0" brushRef="#br0" timeOffset="88304.371">24483 4121 36 0,'6'5'564'15,"3"-6"139"-15,-1-3 61 0,0 3 31 0,-2-2-331 0,5 3-281 16,-5 1-264-16,0 2-246 0,0 2-270 16,-2 0-113-16,3-2 3 0,-3-2 103 15,-2 2 176-15</inkml:trace>
  <inkml:trace contextRef="#ctx0" brushRef="#br0" timeOffset="88447.001">24636 4426 621 0,'4'35'890'0,"-8"-7"124"0,2-1 91 15,-6-4-188 1,6 2-297-16,-2 2-217 0,1 0-128 16,-1 2-135-16,0 1-177 0,2 0-267 0,-12 4-305 15,3-1-370-15,-5 0-125 0,-1-4 10 0,-10 8 162 16,-2 4 262-16</inkml:trace>
  <inkml:trace contextRef="#ctx0" brushRef="#br0" timeOffset="92567.348">20783 4249 289 0,'-6'-17'383'0,"0"0"26"0,-1-3-11 0,-3-2-169 16,0-3-89-16,-1-2-30 0,-1 1-2 0,2-4-1 16,-5-3-8-16,5-3-1 0,-3-3 0 15,7-2-3-15,0-1 5 0,-2-1-1 16,16-2 0-16,-2 1-4 0,5-2-4 0,5 2-6 15,3-4 1-15,5-2-2 0,10 0 0 0,-6-2-6 16,10 2-12 0,-5 5-14-16,0 2-15 15,-2 8-14-15,-4 7-10 0,-9 8-6 0,7 6-3 0,-8 10-2 16,-1 4 0-16,-3 7 0 0,1 8 2 16,3 7 16-16,-7 10 22 0,-2 11 27 0,3 12 19 15,-5 8 10-15,2 12-10 0,-6 6-23 16,-2 9-26-16,0 3-17 0,-10 0-10 0,1-5-5 15,-7-4 0-15,-5-7 9 16,-1-5 16-16,-5-8 26 0,0-7 33 16,0-10 31-16,-4-7 15 0,4-11 2 15,-2-10-11-15,-2-11-23 0,6-11-28 0,-2-10-20 16,7-9-20-16,3-8-14 0,3-3-10 0,5-7-6 16,1-8-3-16,0-4-5 15,0-4-2-15,6-4-45 16,-3-2-135-16,1 2-192 0,13-2-290 0,-7 3-243 15,12 5-69-15,-4 7 86 0,3 5 169 0,1 7 281 16</inkml:trace>
  <inkml:trace contextRef="#ctx0" brushRef="#br0" timeOffset="93191.798">22621 4338 330 0,'0'15'402'16,"0"-3"28"-16,-5 1-12 0,-1-1-170 0,0 1-69 15,-2-3-14-15,0-2 7 0,-3-3 2 16,1-3-6-16,0-7-17 0,-3-2-19 0,3-8-17 16,4-8-10-16,-5-5-4 0,3-7-4 15,2-5-9-15,6-7-12 0,-2-5-18 16,4-8-22-16,-2-10-17 0,6-3-10 0,2-7-4 16,9 0-2-16,-1 1-1 15,5 4 1-15,4 2 2 16,6 7 15-16,33-41 103 0,-31 64-9 0,29-14 147 15,-35 44-149-15,-2 13-5 0,-3 10 4 16,1 18 23-16,-2 9 26 0,-3 14 15 16,1 11-16-16,-11 11-36 15,-4 11-42-15,-16 108-12 16,-9-93-57-16,-6-1-5 0,-4-9-3 16,-2-9-4-16,-2-10-2 0,0-11-2 0,2-12-4 15,-17 15-120-15,30-50-139 0,-15-13-1103 16,20-17 379-16,-3-45-862 15,9 26 1230-15</inkml:trace>
  <inkml:trace contextRef="#ctx0" brushRef="#br0" timeOffset="93764.06">24336 4470 433 0,'-10'0'546'15,"0"-6"47"-15,3-4 34 0,5-3-253 16,-2-8-143-16,0-9-72 0,4-4-32 0,4-8-25 16,0-9-26-16,-2-3-22 0,5-9-23 0,1-1-12 15,-6-5-8-15,8-8 0 0,-3-2-3 16,3 1-2-16,4 8-2 16,3 9 12-16,1 11 20 0,3 15 28 0,2 7 27 15,2 13 24-15,2 9 17 0,-5 15 27 16,1 14 26-16,0 16 17 0,-7 14 4 15,-5 16-12-15,-1 12-39 0,-10 10-49 16,-10 11-42-16,-7 6-30 0,-10 6-19 0,-6-2-12 16,-4-1-5-16,2-14-5 0,-2-11-19 0,4-19-90 15,2-15-176-15,4-16-322 0,2-14-262 16,0-13-98-16,-2-13 38 0,0-19 152 16,3-16 313-16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2-22T02:19:46.070"/>
    </inkml:context>
    <inkml:brush xml:id="br0">
      <inkml:brushProperty name="width" value="0.05292" units="cm"/>
      <inkml:brushProperty name="height" value="0.05292" units="cm"/>
      <inkml:brushProperty name="color" value="#FF0000"/>
    </inkml:brush>
  </inkml:definitions>
  <inkml:trace contextRef="#ctx0" brushRef="#br0">10654 6760 172 0,'0'-6'354'0,"-8"-1"443"16,2 2-545-16,-5 1 18 0,11 2-169 15,0 2-8-15,0 0 47 0,0 0-95 16,0-1-20-16,4-2-16 0,3 1-5 16,-1-2-2-16,4 0-3 0,-4 0 0 15,5 2 1-15,-1-3-1 16,7-6 3-16,-7 7 0 0,-6-1 7 0,2 4 7 16,-2-1 11-16,-4 0 13 0,0 2 12 15,2-1 9-15,-2 1 10 0,7 0 3 0,1 0 0 16,-6 0-5-16,8 1-10 0,-4-1-13 0,9 2-10 15,-5-2-9-15,3 2-8 0,-1-1-3 16,5-1-4-16,3-3-2 0,-3 3-1 0,-1-4-2 16,1-1 0-16,-1-2 1 0,1-1 5 15,2 1 0-15,-3-1 4 0,-3 2 2 16,-3-1 3-16,2 5-1 0,-1-4 1 0,-5 3 3 16,4 1 1-16,-4 2 0 0,3 0-1 15,-3 4-3-15,0-2-5 0,4 3-4 0,-3 0-6 16,7 0-3-16,-2 0-2 0,3 1 0 15,1 2 0-15,1-4-2 0,-5-1 0 16,5-1-2-16,-3-4 1 0,3 1 0 0,-5-2 1 16,3 3 1-16,-3-2-1 0,3 1 1 15,-7-2 0-15,2 0 0 16,1 1 4-16,-1 2 4 0,0 0 3 0,-4 2 4 16,1 1 2-16,7-2-2 0,-6 4-2 0,7-1-3 15,-3 2-3-15,21 0 1 0,-14-4-7 16,0-1 0-16,-3-1 0 0,9 0-1 0,-6-3 1 15,-3 0-2-15,9-3 1 0,-9 0-2 16,3 2 1-16,6-2 1 0,-9 0 0 16,3-2 0-16,22-4 2 15,-24 8-2 1,18-2 0-16,23-2 15 0,-35 8-7 16,-3-2 2-16,3 2-1 0,4 2-4 15,4 0 0-15,-6-1-3 0,10 0-1 16,-2 1 0-16,2-4-1 15,68-4-2-15,-67 4 2 16,26-9-1-16,-31 2 1 0,-3 4 1 0,4-1 0 16,-4-3 0-16,-1 4 5 0,4 0 2 15,-4 0 2-15,2 4 0 16,2 2-1-16,-4 4-2 0,6 0-5 16,0 0-1-16,2 2-1 15,3-1 0-15,38 4-1 16,-43-7-1-16,4-3 1 0,0 0-1 15,34-10 1-15,-38 4 1 0,0-1 0 16,0-4-1-16,-2 4 1 0,-2 1 0 0,2 4 0 16,-2-2 0-16,2 3 1 0,132 7 10 0,-134-6-9 15,2 0 0-15,-2 0-1 0,4 0-1 16,-2-3 0-16,-2-3-1 0,39-7 3 16,-39 5 1-16,4 0 2 0,-2-2 2 15,2 2 2-15,-4-4 3 0,6 4 6 0,-8 2 5 16,6 2 9-16,-6 2 6 0,2 2 3 0,2-2 1 15,-6 4-1-15,2-1-7 0,0 2-7 16,-2 1-7-16,-1 2-7 0,3 0-7 16,0-1-4-16,0-3-1 0,4 4-2 0,-4-4-2 15,-2 1 2-15,6-3 2 0,-2-3-1 16,2 1 2-16,0-4 0 0,-7 4-1 0,7-3 0 16,-4 1 1-16,2 0 5 0,-2 0 7 0,0 2 4 15,-4 0 3-15,4 4 2 0,-3 0-3 16,-1 2-5-16,0 2-3 15,0-2-4-15,1 1-2 0,-1 3-4 16,0 1-2-16,2-2-2 16,-7 0 0-16,7 1-1 0,-2-2 0 0,0-3 1 15,-3-1 2-15,3 2 1 0,-2 0 2 16,1-2 5-16,-1-1 8 0,-2 0 4 16,6-1 4-16,-7 2 4 0,7 0 4 15,-6-1-3-15,5 0-1 0,-1 4 5 16,27 0 24-16,-28-1-33 0,5 0 2 15,0 2 0-15,4-2 0 0,-4 2-3 0,0-2 1 16,-2 2-2-16,6-3-4 0,-2 2 3 16,6-2 1-16,0-2 5 0,-2-2 11 15,8-1 15-15,3 1 20 0,-5-2 19 0,9 3 15 16,3-2 4-16,3 1-9 0,4 2-17 0,-2 4-23 16,2 5-22-16,45 16-10 0,-51-9-44 0,-1 2-44 15,-5-3-107-15,-7 1-223 0,-2-4-423 16,-4-3-1222-16,-43-26 1060 0,-25-17 205 15</inkml:trace>
  <inkml:trace contextRef="#ctx0" brushRef="#br0" timeOffset="60757.174">10896 6697 238 0,'-2'1'325'16,"-4"-1"23"-16,2 0-57 0,-1 2-115 0,3 0-76 15,2-2-37 1,0 0-8-16,-10 0 93 16,6-4-112-16,2 2 3 0,-2 0-26 0,0-1-1 15,-3-9 20-15,5 8-23 16,-6-1 0-16,6 1 1 0,-6 1-1 16,1 0-2-16,-3 2-1 0,2-1 1 0,-7 2-4 15,3 0 2-15,-3 2 0 0,-1-1 5 16,-3 0 4-16,1 1 7 0,-1-2 6 0,3 0 10 15,-1 0 10-15,-4-3 10 0,5 2 10 16,-5-4 2-16,5 0 1 0,3-2-5 0,-3-1-5 16,-1-4-6-16,1 0 6 0,1-3 4 15,3 0 1-15,-3-1-1 0,5 0-3 16,-2 0-9-16,-3-2-9 0,7 1-8 0,-7-2-4 16,5 1-1-16,0 2-1 31,1 0-2-31,-1-1 1 0,4 0 1 15,-2 1 1-15,-1-3-2 0,1-4 0 0,2 3-1 16,0-2-3-16,2-3-3 16,1 2 0-16,-5-6 1 0,6 2 1 0,-2-2-2 0,4-56 32 15,4 32-25-15,-2 30-13 0,9-46 40 16,-7 45-35-16,2 3-1 16,15-24 5-16,-11 21-16 0,2-1 0 0,1-1 2 15,5-1 2-15,-1-3 3 0,1 3 0 16,-1-2 0-16,8 2-2 0,-7-2-1 15,7 1-1-15,-2 1-1 0,0 3 1 0,8-2 4 16,-4 0 7-16,6 0 8 0,-4-1 13 16,8 0 12-16,-4 2 6 0,0-1 0 15,4 2-7-15,0-1-12 0,-4 4-15 0,5-2-11 0,-5 3-8 16,2-1-5-16,0 2-2 0,4 1 0 16,-2 3 0-16,7 0 0 0,-5-3 3 15,9 3-1-15,1 0 1 0,1 1-1 0,-1-5 0 16,5 2-1-16,-4 1-1 0,-1 1-1 15,5-1-1-15,-4 0 0 0,4 3 1 0,-1 0 1 16,3-2 3 0,4 3 0-16,0 1 0 0,4 0-1 0,0 4-1 0,-2-2-2 15,-2 0-2-15,8-3 0 0,-1 0 0 16,-5 2 3-16,-3 0 0 16,10 0 2-16,-3 1 1 0,0 0-1 0,0 5 0 0,-2-1 2 15,0 1 0-15,-4 1 0 0,0 2 3 16,-4-1 1-16,8 2-1 0,-2 2-1 15,6-1 0-15,3 0-3 0,-5 1-1 0,66 1-3 16,-64-2-1-16,-6-1 2 0,9-1 7 0,-1-1 5 16,2 1 6-16,3 1 2 0,-3 0-2 15,-4 0-5-15,-6 5-6 0,4 2-4 0,-4 3-2 16,-2 1 3-16,2 2 15 0,-2 1 14 0,6-1 8 16,3 1 5-16,-7-1-1 15,2 2-12-15,0-1-13 0,-4-2-3 16,2 0-1-16,-2 0 0 0,4 0 3 15,0 0 2-15,-2-3-3 0,4 4-6 16,-4-1-4-16,-2 0-7 0,-4 0-5 16,-2 1-3-16,-1 0 1 0,-3 2 1 0,4-3 3 15,-5 0 2-15,1-1 8 0,4 5 13 0,-1-3 7 16,-3 1 4-16,0-1 4 0,-5 2-1 16,50 18 2-16,-51-16-29 0,-1-4-2 0,-4 3-5 15,0 2-1-15,3 2 3 0,-7-1 3 0,6 4-1 16,-12 0-1-16,4 2 0 0,-6 3-1 15,-2 4-2-15,-6 1-1 0,-5 5 2 0,-2-1-3 16,-5 3 0-16,1 1 5 0,-6 5 7 0,2-1 5 16,-8 5 7-16,4 1 6 0,-2-2-2 15,-2 3-3-15,-2-1-5 16,-3 3-8-16,3-4-5 0,-4 3-5 0,-7 1-7 16,1 3-21-16,-44 71-236 0,16-56-80 15,-7 13-214-15,-20 9-276 16,-24 9-89-16,-188 86-683 0,95-99 1069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2-22T02:22:17.583"/>
    </inkml:context>
    <inkml:brush xml:id="br0">
      <inkml:brushProperty name="width" value="0.05292" units="cm"/>
      <inkml:brushProperty name="height" value="0.05292" units="cm"/>
      <inkml:brushProperty name="color" value="#FF0000"/>
    </inkml:brush>
  </inkml:definitions>
  <inkml:trace contextRef="#ctx0" brushRef="#br0">19377 9662 148 0,'-4'0'488'0,"0"6"68"0,-8 2 31 0,-1 4-73 16,-5 6-214-16,1 6-85 0,-2 4-8 16,-1 10 35-16,-3 4 36 0,-4 2 19 15,4 5-1-15,-3 5-19 0,-1 6-34 0,-4 4-32 16,-4 9-24-16,-7 4-29 15,-3 11-22-15,1-1-13 0,-3 3-11 0,1-2-12 16,3 1-3-16,2 3 0 0,1-3-2 0,3-2-3 16,4-5-9-16,2-7-12 15,6-8-17-15,0-9-14 0,13-8-14 0,2-5-9 16,3-13-9-16,7-7-8 0,0-12-25 16,7-6-44-16,3-9-70 0,0-10-76 0,7-10-144 15,-1-10-153-15,3-9-175 0,2-8-247 16,-1-10-65-16,7-10 84 0,-8-11 146 0,8-6 204 15</inkml:trace>
  <inkml:trace contextRef="#ctx0" brushRef="#br0" timeOffset="426.929">19454 9613 459 0,'6'-6'661'0,"-2"2"83"0,-4 4 68 0,0 5-158 16,0 9-160-16,-4 6-86 0,0 6-27 0,4 3-33 15,0 4-67-15,0 5-66 0,4 4-48 0,0 3-36 16,2 4-24-16,1 4-16 0,-1 5-12 16,8 7-9-16,-3 6-4 0,1 6 2 15,-2 2 3-15,1 1 1 0,-9 2 0 16,6 0-3-16,-8-1-4 16,2-1-8-16,-4 1-13 15,2-6-12-15,-4-6-9 0,0-5-9 16,-3 47 0-16,3-66-15 0,4-8-9 0,-2-7-20 15,-2-7-32-15,2-6-39 0,2-8-49 16,-8-6-52-16,6-4-41 0,-4-6-34 0,-5-2-53 0,-3-5-61 16,-3-5-29-16,-6-4-11 0,1-4 6 0,-15-3 46 15,-3-1 90-15,-7-2 81 0,-3-2 84 16,-8-4 87-16,-2-3 88 0,0-3 74 0,9 0 79 16,-1 1 88-16,17 7 73 0,8 4 40 15,10 5 14-15,7 3-21 0,6 6-60 0,8 3-68 16,6 2-50-16,9 3-37 0,8-4-29 15,6 7-30-15,41 0 45 0,-34 8-125 0,1 6-21 16,0-2-22-16,3 5-43 0,-3-1-63 0,5 0-84 16,-3 2-112-16,0 1-159 15,1 2-152-15,3-4-211 0,3 2-151 16,4 0 10-16,2-3 123 0,1-2 164 0,3-4 263 0</inkml:trace>
  <inkml:trace contextRef="#ctx0" brushRef="#br0" timeOffset="1015.513">21614 10440 223 0,'-4'-9'524'0,"-2"-2"89"16,-1-3 63-16,3-2-68 0,0-2-123 0,-2-1-47 16,4-2-17-16,-6-4-18 15,6-3-47-15,2-2-77 0,-7-1-77 0,-1 4-51 16,2-1-29-16,-4 6-18 0,-3 5-16 0,-3 2-13 15,-5 10-11-15,0 2-10 0,-6 10-9 0,3 7-7 16,-7 5-1-16,2 11 0 0,-2 8 1 16,2 4 11-16,4 13 7 0,-2 4 5 0,8 2 7 15,3 2 6-15,6-1-6 0,3-1-8 16,7-2-13-16,2-6-16 0,5-8-11 16,7-4-6-16,-2-8-6 0,9-6-3 0,2-12-2 15,2-9-3-15,-1-8-6 16,12-12-18-16,-1-10-13 15,6-8-13-15,-6-5-23 0,7-1-23 0,-7-7-2 16,0-3-3-16,-2-2 8 0,-6 2 22 16,-9 1 22-16,3 3 22 0,-11 8 13 0,-8 4 7 15,-2 10 7-15,0 10 5 0,-6 9 2 16,-4 9 11-16,2 11 18 0,-3 9 14 0,1 11 14 0,4 4 19 0,-2 6 3 16,8 3-7-16,8 0-12 15,0 0-14-15,7 0-14 0,5-5-18 0,-1 0-28 16,6-8-47-16,8-6-70 0,-4-9-95 0,4-5-150 0,0-6-164 15,2-6-194-15,-10-4-251 16,2-5-51-16,4-5 85 0,-5-6 155 0,3-5 223 16</inkml:trace>
  <inkml:trace contextRef="#ctx0" brushRef="#br0" timeOffset="1507.836">22747 10764 31 0,'0'-8'598'15,"-4"-4"195"-15,4 0 135 0,-2 2 105 0,2 0-230 16,0 4-180-16,6 1-125 0,0-2-83 0,4 1-73 16,-4 2-85-16,9 2-78 0,-5 4-64 15,-4 2-48-15,5 2-51 0,-3 3-82 0,0 4-131 16,3-1-224-16,-9 4-300 0,2-1-357 15,-2 2-106-15,2 0 45 0,0-6 182 16,-4-1 281-16</inkml:trace>
  <inkml:trace contextRef="#ctx0" brushRef="#br0" timeOffset="1646.187">22873 11031 82 0,'-11'51'807'0,"9"-5"213"0,-8-1 97 16,0-9 75-16,-3 2-310 0,-1-3-367 0,-5 3-181 0,-1-1-88 0,3 1-117 0,-24 39-542 0,22-37-393 15,-6 1-309-15,1 3-95 16,-18 6 54-16,-1 6 213 0,-11 7 406 16</inkml:trace>
  <inkml:trace contextRef="#ctx0" brushRef="#br0" timeOffset="3349.603">21099 11537 335 0,'-2'0'569'0,"-4"-3"79"16,-2 0 67-16,6-2-109 0,2 1-120 0,-5 2-50 15,5-3-18-15,5 2-29 0,-3-3-64 16,8 1-87-16,0 2-66 0,3 2-39 16,3 0-24-16,3 1-10 0,4-2-4 0,6-1-3 15,4-1-5-15,8 0 2 0,2-3 1 16,7 1-3-16,6-2-1 0,2 2 0 0,-2-4-4 15,-3 1-6-15,1 2-9 0,-4 0-11 0,-3 5-9 0,-3 2-7 16,-5-2-12-16,-2 2-8 16,-4 0-5-16,-6 0-5 0,0 2-7 0,-11-1-1 15,1 3-5-15,-7 0-24 0,-8-1-51 0,-2 1-82 16,-2 1-100-16,-8 0-163 0,-7 4-171 16,-7 1-181-16,-3-1-233 0,-29 9-988 15,27-11 1214-15,-6-1 219 0</inkml:trace>
  <inkml:trace contextRef="#ctx0" brushRef="#br0" timeOffset="3541.619">21287 11667 427 0,'-16'3'602'0,"-1"-3"101"0,7-2 131 0,2 2-127 0,8-3-112 16,0 3-55-16,8-3-40 0,4 2-82 0,9 2-84 16,6-1-60-16,8 2-50 15,6-2-39-15,3 3-38 0,5 1-37 0,5-1-36 0,-8-1-24 16,5 4-21-16,-1-4-42 0,-7 1-86 0,1-3-134 15,-1 0-248-15,-8 2-437 0,7 0-244 16,-9 0-44-16,0-4 72 16,-4-2 219-16,6 0 427 15</inkml:trace>
  <inkml:trace contextRef="#ctx0" brushRef="#br0" timeOffset="22291.226">18526 11808 457 0,'-2'1'702'0,"-5"-1"96"16,-7 0 65-16,4 3-176 0,3-1-257 0,5-1-148 0,2-1-81 15,0 5-57-15,7-3-50 0,3 0-37 16,-2-2-24-16,9 0-13 0,1-4-8 15,5-1 1-15,4-1 7 0,-4 2 9 0,3 0 10 0,-3 3 16 16,4 1 13-16,-4 5 8 0,2 2 8 16,-3 2 14-16,1 2 3 0,2 1-1 15,0-3 0-15,10 0-6 0,-2-3-8 16,2-1-5-16,8-3-5 0,1-6-8 0,8-5-4 16,-9-3-9-16,7-5-9 0,-5-1-9 0,5-3-6 15,3 2-7-15,1 2-8 0,0 2-3 16,2-2-3-16,4 7-1 0,-2 0 2 0,-3 5 5 15,-5 5-2-15,4 0 7 0,-5 0 4 0,3 0 4 16,-7 3 3-16,5 2 2 16,0 1 0-16,1 2-1 0,1 0-3 0,2 0-4 15,4-2-1-15,-7 0-6 0,7 0-3 16,-4-1-3-16,-2-1 0 0,1-1 0 16,5 0 0-16,-6 1 2 0,6-1 4 0,-2 2 0 15,4-2 1-15,4-1 3 0,0-1 0 0,-4 3-4 16,0-1-1-16,-5 1 1 0,1 1-1 15,2 1-2-15,-2 2-3 0,4 0-6 16,0 1 0-16,0-5-3 0,0 0-1 0,4 1 1 16,-4-1 2-16,-2 2-1 15,2-1 1-15,-9-4 3 0,9-1 1 0,-2-2-2 16,4-2-2-16,-2 2-3 0,8-3-2 0,-2 0-2 16,-1 1 5-16,-3-3 6 0,-2 1 3 15,-1 1 10-15,-1-1 9 0,-2 1 3 16,2 1 3-16,43-1 28 0,-10 5-32 0,-54 3-25 15,-3 0-4-15,-8 1-15 0,-3 0-35 16,-2-2-96-16,-5 0-168 16,-5-4-309-16,-1-5-477 0,-4-7-186 15,5-6-7-15,-11-5 121 0,-9-8 289 0,-13 5 480 16</inkml:trace>
  <inkml:trace contextRef="#ctx0" brushRef="#br0" timeOffset="26808.255">21289 11740 390 0,'-29'-17'466'16,"-8"-3"26"-16,-2-5 11 0,2-2-276 0,-3-4-123 15,3-5-53-15,-2-4-21 0,-2-3 0 16,1 0 8-16,-3-3 13 0,2-4 7 0,5 0 4 15,-1-3 0-15,8 0-5 0,9-2-5 16,-3 2-2-16,8-1-1 0,3-1-2 16,4-3 0-16,2-1 2 0,4-4 2 0,4-2 6 15,4-4 0-15,4 0 0 0,7-1-1 0,7-4 1 16,3-4 2-16,8-3 12 0,13-3 11 16,-2 0 9-16,5 2 3 0,-1 5-5 0,-1 5-12 15,1 6-12-15,0 4-15 0,-3 7-13 16,-1 8-11-16,-3 5-6 0,0 10-7 0,5 6-6 15,0 1-2-15,1 8-2 0,-3 7-1 16,5 7-1-16,-1 8 0 0,-7 9 0 16,3 9-2-16,1 7 2 0,-3 11 1 0,-1 10 0 15,1 9 1-15,-5 2 1 0,0 7 0 0,2 3 0 16,3 6 0-16,-9-1 0 0,0 6-1 16,-6 1-2-16,-6 2-3 0,-7 1-5 15,-5 4-2-15,-13 3-2 16,-9 6 1-16,-38 102-4 0,7-104 12 0,-1-6 2 15,-3-5 0-15,-3-5 1 0,-5-2-1 16,0-2-28-16,1-5-80 16,-3-1-169-1,-4-6-321-15,-81 48-926 0,59-64 791 16,-3-8 157-16</inkml:trace>
  <inkml:trace contextRef="#ctx0" brushRef="#br0" timeOffset="44515.227">18240 12623 182 0,'7'-32'370'0,"-3"-3"28"0,-4 1 9 15,6 2-174-15,0 2-150 0,0 6-91 0,3 3-136 16,-1 2-148-16,0 2-61 0,-6 2-16 15,4-4 18-15</inkml:trace>
  <inkml:trace contextRef="#ctx0" brushRef="#br0" timeOffset="45292.803">18563 11953 153 0,'0'-12'399'0,"-2"2"42"15,-13-7 391-15,9 12-628 0,0 4-58 0,-2 1-16 16,6-1-4-16,2 1-8 0,0 0-14 16,0 0-14-16,6-1-13 0,0 2-14 15,8 0-8-15,3-1-2 0,4 1-1 0,-3-2-9 16,5 0-5-16,2-5-7 0,-2 2-5 0,3-2-7 15,-3 2-5-15,8 0-4 0,-8 1-1 16,0 1 2-16,4 2 3 0,-3 2 7 0,-1 1 6 16,0 1 7-16,4 4 5 0,-5-2 3 15,9 2 0-15,-2-1-1 0,-2 2-5 16,4-3-7-16,-2-3-5 0,4-2-7 16,0 1-2-16,2-5-1 0,-1-3-1 0,1-2 3 15,6 0 0-15,-4-5 0 0,-2 3 1 0,7 1 2 16,-7-2 2-16,6 4 4 15,-6 1 5-15,7 3 0 0,-5 1 4 0,-4 2-1 16,0 0-1-16,0 5-4 0,0-2-3 0,-2 2-7 16,2-3-6-16,-4 3-5 0,4-3-3 15,4 0 0-15,1-4 0 0,-1 2 0 16,2-2 1-16,0-1 0 0,9-1-1 0,6-4 0 16,-3 2 1-16,3 0 3 15,-4-1 3 1,-3 2 3-16,1-1 1 0,-5 4-2 0,36 0 6 0,-38 4-15 0,-2 2 0 15,-1 1-2-15,1-1 1 0,0 0 0 16,3 3-1-16,1-2 0 0,0 0-1 16,1 1 0-16,-1-4-2 0,-4 1 0 0,44-3-3 15,-42 0 2-15,-1-3-1 0,-1-1 2 16,2 0 1-16,-5 0 2 0,5 1 0 16,-6 0 1-16,6 0-1 0,3-1 0 0,-7 7 0 0,4-3-1 15,1 1 1-15,-5 1-2 0,-2 2 1 16,2 1-2-16,-4-1-1 0,0 2 0 15,0-1-2-15,5-3 0 0,-5 0 0 0,0-2 1 16,2 1 1-16,0-2 1 0,2-1 2 0,3 0-2 16,-3-3 1-16,2 1 0 0,2 0 0 15,-3-3 1-15,-3 4 0 0,-2 0 0 16,2 3 0-16,-2 0 0 0,-6 2 1 0,2 1 0 16,-2 1 0-16,2 4 0 15,-2-1-1-15,4-1 0 0,28 3 3 16,-21-6 3-16,-5-3 3 0,4-1 2 15,-2-2 1-15,6-2-1 0,38-11 0 16,-38 7-15-16,-8 0-43 0,-4-1-74 16,-4 2-112-16,-8 8-207 0,-15 6-252 0,-13 6-75 15,-22 3 20-15,-29 9 90 0,-24 5 196 16</inkml:trace>
  <inkml:trace contextRef="#ctx0" brushRef="#br0" timeOffset="68115.181">5344 16442 219 0,'2'-4'561'16,"-8"3"93"-16,3-1 42 0,-5-2-115 0,2 4-245 16,6-2-171-16,0 2-91 0,0 0-43 15,0 0-24-15,0 0-16 0,0 0-10 0,4 2-5 16,-2-2 1-16,6 3 5 0,-5-3 12 16,3 3 18-16,-6 0 22 0,8 0 33 0,-6-2 44 15,6 3 37-15,-6 0 24 0,3 0 8 0,1 2-15 16,0 3-34-16,0 1-37 15,4 2-35-15,1 1-25 0,3 4-18 0,-1-3-10 0,-1 0-4 16,7-3-4-16,-7 0-3 0,5-3-2 16,-5-1 0-16,7-3 1 0,-7-2 3 15,0-2 3-15,3 0 3 0,-3 0 4 0,-1 0 6 16,3 0 16-16,3 0 14 0,-5 0 11 0,3 2 6 16,3-2-3-16,-1 0-15 0,3-2-15 15,1 2-10 1,24 2-9-16,-20-4-9 0,-2 2-1 15,0-2-3-15,4 0 0 0,-5-3 2 0,5 1-1 16,0-3 0-16,23-11 1 0,-23 8 6 16,-1-2 7-16,-3 2 7 0,4-4 9 15,-2 1 8-15,20-8 42 0,-22 10-37 0,-2 2-6 16,6 1-5-16,-7 3-7 0,7-1-4 16,-4 3-5-16,0 0-2 0,8 3-2 0,-4 0-1 15,-3-2-2-15,3-3-4 0,0 2-2 16,0-2-3-16,4 0-1 0,-2-1-2 15,-2 2 0-15,4-4 5 0,-2 2 3 16,-2-1 1-16,4 0 3 0,-9 1 2 16,5 1-2-16,0 3-1 0,0 2 0 0,-2 0-2 0,2-1-1 15,4 2 0-15,-2 2-1 16,31 8 0-16,-34-4-2 16,34 7-4-16,-29-11 4 0,-2 0-1 0,-2 0 1 15,6-2 0-15,-6 0-2 0,-2 1 0 16,0-4 1-16,2 1 3 0,-3 1 3 15,3-1 1-15,-4 2 3 0,0 2-3 0,4 0 0 16,4 2-1-16,-7 0-2 0,12-2 0 16,-7 2-1-16,4 0-1 0,0-4 0 15,0-1 0-15,2-1 1 0,-2-2 0 0,-4 3-1 16,2-2 0-16,-2-4 0 0,31 1-4 16,-27 5 3-16,-2 0 1 0,-2 0 4 0,2-1-1 15,-2 2 2-15,6-1 1 0,0 3-1 16,-2-6-3-16,4 3 0 0,1-1 0 0,1 0-1 15,-2-1 0-15,-4-1 1 0,0 2 1 0,27-3-3 16,-33 3-3-16,4 0 0 0,-4 1 0 16,-2 0-1-16,2 0 2 0,32 2 4 15,-32 0 1 1,6 0 2-16,38-4 3 0,-30 2-3 16,2-2-1-16,1 1-1 0,-1 2-1 15,1-1 0-15,136-4-16 16,-147 4 13-16,27 6 1 0,-32-4 3 15,6 4 0 1,-3-1-3-16,74 11 7 16,-26-5-1-16,-40-9-3 0,0 0-3 0,-2-2-2 15,3 0 1-15,-3 0 0 0,-4-3 0 0,8 0-2 16,-6-1 4-16,-2-1 0 16,46-8 6-16,-3 1 30 0,-32 6-15 15,-5 2 2-15,48-8 5 16,-48 8-24-16,5 1-1 0,-3 3-4 15,-6 3 0-15,6-1-1 16,-5 2-2-16,5 0 0 0,-8 2-2 0,4 2 1 16,31 5-1-16,-30-5 5 0,3-2 0 15,-2-1-1-15,50 2-1 0,-45-6 1 16,3-1-1-16,-3-2 0 0,-1-2-3 0,0-2 1 16,1 2 0-16,-5-1 2 0,4-1 2 0,-3 1 5 15,-3-2 0-15,4 1 1 0,-1 3-1 0,-3 2 1 16,6 2-2-1,69 9 0-15,-34 2-11 16,-45-5 3-16,3 4 0 0,-1-3 0 0,0 0 2 16,-2-4 2-16,0 1 1 15,2-2 0-15,68-3 7 0,-69-2-5 0,-1 1 0 16,4-4 0-16,-4 4 0 0,-4-1-1 16,64-3 3-1,-66 3-5-15,0 4 1 0,4-1 0 0,-5 0-1 16,1 2-1-16,-2 0 0 0,2 3 1 15,0-1 1-15,33 5 2 0,-29-4 2 16,-2-2-1-16,4 1-1 0,2-2 0 0,-2 2 0 16,0-2-1-16,2-2 0 0,0-2 0 15,-1 1 0-15,-6-3-1 0,6 3-1 16,-3-2 0-16,-3-1 3 0,3 0-4 0,-2 1 2 16,-2-1 0-16,4 2 1 0,-2 0 2 0,-2-1 4 15,4 2 2-15,-2 2-1 0,-2 0 0 16,6 3-3-16,-2-2-1 15,68 15 1-15,-62-10-5 0,1-2-1 16,-5 1 0-16,4-1-1 0,-4-1-1 16,33 0-3-16,-33-3 3 0,-2 0-1 0,2-4 2 15,-4 0 0-15,2-2 4 0,-2 1 1 16,2 0 2-16,-4 2 0 0,0 1 1 16,2-2-1-16,2 2 2 0,2-1 2 0,0 2 3 15,4 1 2-15,40-2 9 0,-44 0-16 16,4 1-4-16,-4-1-5 0,0 3-1 15,-6 0-3-15,2 0 0 16,2-2 0-16,-4-1 3 0,2 0 3 16,-2 0 2-16,0-1 3 15,-1 1 1-15,3-1-2 0,-2-2 1 16,0 0-1-16,4-3 3 16,-2 1 2-16,2 2 2 0,2 0 1 0,37-5 12 15,-37 3-16-15,5 0 0 0,38-7-2 16,-41 9-7-16,-2 1 0 0,-2 2 1 15,2 0 0-15,-2 2 5 0,3-2 1 0,-6 3 1 16,6 0 2-16,-3 3 0 16,-2-3 0-16,6 2-4 0,-6 0-1 15,4-1-2-15,-2-1-1 0,20 0-1 0,1-6-2 16,-25 2-1-16,-8-3-5 0,-3 2-4 0,1-4-11 16,-1 1-23-16,-1-3-30 0,-5 0-54 15,0-1-119-15,-10-8-709 0,-8 9 126 0,-11 4-73 16,-22-4 63-16,-21-2 127 0,-29-7 188 15</inkml:trace>
  <inkml:trace contextRef="#ctx0" brushRef="#br0" timeOffset="70108.219">4147 15856 251 0,'-4'-1'383'0,"2"1"29"0,-7 0-21 16,7 1-158-16,-2 1-118 0,4-1-59 0,-2 1-24 15,2-2-11-15,0 2-5 16,0-2-5-16,0 4-4 0,0-1-3 0,2 3 2 16,-2-1 2-16,4 3 2 0,-2 0 6 15,2 1 7-15,-4 2 5 0,0-1 10 0,5 3 16 16,-5 1 14-16,0 0 14 0,0 5 16 0,0 3 11 15,-5 6 1-15,5 6-2 0,0 3-9 0,0 4-15 16,0 2-19-16,0 1-16 16,5 1-14-16,5 42 3 0,-8-47-29 15,8 0-4-15,1-7-3 0,-1 1-12 16,0-4-16-16,-1-4-21 0,-1-5-25 16,-2-5-29-16,0-4-28 0,-2-5-26 0,-2 2 2 15,5-3-15-15,-7-2-35 0,0-4-140 0,-2-10-65 16,-5-6-29-16,-7-6 19 0,2-9 56 15</inkml:trace>
  <inkml:trace contextRef="#ctx0" brushRef="#br0" timeOffset="70683.288">4219 15919 469 0,'10'-6'572'0,"-3"2"39"0,-3 1 16 16,0 1-283-16,2 0-188 0,0 2-90 0,9 0-36 15,1 0-13-15,7 0-7 0,4 0-2 0,10 2-3 16,-4-2-3-16,7 0-1 0,-1-2-1 16,-2-1 1-16,0 0 0 0,0-4 1 0,-4 1 1 15,-4-3 1-15,4 2 1 0,-6-1 0 16,4 1 4-16,-4 1 3 0,0 2 0 15,-4 4 1-15,0-2 1 0,-1 2-2 0,3-2-4 16,2 2-1-16,-8-1-2 0,7 1-2 0,-1-2-2 16,-6 1 0-16,4-2-1 0,-5 3 0 0,-1-2 0 15,-9 0 2-15,2 2 2 0,1 0 6 16,-5 0 6-16,-2-3 7 0,0 3 6 16,-4 0 5-16,2-1 3 0,-2 1 4 0,4 0 1 15,-2-1 3-15,-2 1-2 0,0 0-4 16,0 0-5-16,0 0-5 0,0 0-6 0,0 0-2 15,0 0 2-15,0 0 7 0,0 5 14 16,0-1 21-16,-2 5 17 0,-2 3 10 0,2 3 8 16,-2 3 2-16,0 3-7 0,-2 4-7 0,4 4-11 15,-7 5-15-15,7 2-17 16,2 1-17-16,-4 0-10 0,0-3-8 0,4-1-2 16,4 0-4-16,0-4-2 0,-2 2-2 0,3-1-1 15,-1-1 0-15,2-4-1 0,0 0 0 0,0-3 0 16,-2-5-3-16,-2 2-10 0,7-4-19 15,-9-5-29-15,2-3-29 16,-2 0-26-16,0-4-16 0,0-3-7 0,0 0-2 0,-2 1-10 16,-7 1-30-16,-3-1-42 0,-9 2-43 0,3-2-25 15,-7 3-24-15,-2-3-38 0,2 0-51 16,-6 4-27-16,2 2 14 0,-8 6 43 0,4-1 87 16</inkml:trace>
  <inkml:trace contextRef="#ctx0" brushRef="#br0" timeOffset="70941.193">4469 16608 249 0,'-18'-3'502'0,"-7"0"73"0,2-1 51 0,0-2-138 16,3 1-146-16,3 2-102 0,5 0-44 0,-3 1-18 15,13 2-18-15,-6 0-24 0,6 0-27 16,2 0-27-16,0 0-33 0,0 0-27 16,0 0-17-16,0 0-7 0,6 0-2 0,0-3 0 0,9 3 3 15,3-2 2-15,7 1 1 0,2 1 2 16,6 0 0-16,2-1-1 15,7 0-2-15,3-2 0 0,5 2-3 0,1 0-2 0,1 1-28 16,6-5-50-16,2-1-71 0,4-1-112 16,2-4-199-16,-4-2-183 0,-4-1-45 15,-19 1 28 1,-12-3 95-16,-23 5 192 0</inkml:trace>
  <inkml:trace contextRef="#ctx0" brushRef="#br0" timeOffset="73228.563">5664 16665 360 0,'-8'-2'511'16,"-5"-1"41"-16,1-1 18 0,2 2-227 15,-1 2-186-15,-16 0-33 16,21-3-114-16,0 3-3 0,-2 0-2 0,6-2-1 15,-7 1 3-15,7-1 1 0,-4-3 6 16,-2 0 7-16,2-1 12 0,-5 0 14 0,5-3 12 16,-4 2 10-16,-1-2 8 0,5 0 4 0,-4 0-2 15,2 0-7-15,-3 1-10 16,3 0-9-16,0 1-11 0,-3-2-10 0,5 2-7 0,-4-2-4 16,2 3-4-16,-1 0-4 0,1 0 0 0,0 1 4 15,0 0 5-15,1-4 7 0,1 5 7 16,0-2 3-16,-2 0-2 0,2 0 1 15,3 0-1-15,-5 1 1 0,2-1 1 0,4-4-3 16,-2 3-5-16,0-2-5 0,2-1-8 0,-3 2-4 16,3-1-2-16,-2 0-1 15,0 2-4-15,4-1-2 16,0-1-2-16,0 1-2 0,0 0 0 0,0-3-1 0,0-1 0 16,0 0-1-16,4 0 1 0,0-2 0 0,-4 0 1 15,2-2 3-15,3 1 8 0,-3-1 4 16,6-2 3-16,-6 3 1 0,2 0-3 0,2-3-6 15,1 0-5-15,-1-1-2 0,4-1-2 16,0 2-1-16,-3-2-2 0,3 3 0 0,0-3 0 16,1-1 1-16,-1 1 1 0,0 1-1 15,-1 1 0-15,1 3-1 0,0 1 2 0,1 1-1 16,-1 0-1-16,0 0 0 0,-2 3 0 16,3 1-2-16,-1-2 0 0,7-1-1 0,-3 3 2 15,3-4 0-15,-1 3 1 0,1 0 0 0,1-2-1 16,3 1 1-16,0-2 1 15,-3 1-1-15,3 0 0 0,0 0 1 0,-1 0 0 16,-3 2 0-16,1-1 0 0,-1 4 0 0,-3-4 0 16,3 4-1-16,0-1 0 0,3 2 1 15,-3 2 0-15,-1-1 1 0,3 2-1 16,-3-1 0-16,5 1-2 0,-4 1-1 0,3 1 1 16,-3 1 1-16,4 0 1 15,-5 0 1-15,19 0 2 16,-18-1-2-16,3-1 2 0,-3-1 0 15,4 0-1-15,-1 0 1 0,-1-2 0 16,2 1 0 0,-1 1-1-16,-1-1 2 0,6-1 1 15,-1-1 10-15,1 2 4 0,2 0 1 16,0 1 1-16,23-11 11 16,-28 10-26-16,1 1-2 0,2 2-3 0,-2-1 0 0,22 1 0 15,-24 1-2-15,2 0 0 0,-3-1 0 16,19-4 0-16,-1 4 5 0,-22-1-1 15,9 0 0-15,-8-1 4 16,1 2 5-16,-1-2 4 0,7 1 0 0,-7 1 4 16,2 1-1-16,5 0-5 0,-1 0-4 15,0 0-2-15,0-3-4 0,-3 3-1 16,3 0-2-16,-2 3-2 0,1 0 1 0,3-2-1 0,-8 2 0 16,1-1 0-16,1-2 1 0,0 1-1 15,-3-1 0-15,1 4 0 0,-3-4-1 16,-1 1 1-16,3 0 0 0,-1-1 1 15,-3 2 2-15,2 1 9 0,3-2 4 0,-7 2 3 16,7-1 3-16,-5 0-1 16,1 1-6-16,5 1-6 0,-1-1-3 0,-1 1-2 15,1-1 0-15,1 0 0 0,-1 0 0 0,4-2-1 0,-1 3-1 16,-1-2 0-16,2 1-1 0,1-1 1 16,-1-2-2-16,0 1 1 0,-3 2-1 0,1-3-1 15,0 4 1-15,-3-4 1 0,5 0 1 16,-5 0 1-16,1 0-1 0,-1 0 0 15,1-2-2-15,-1 0 0 0,5 2 1 16,16-6-1-16,-20 1 1 0,1 1 0 0,3 2 0 16,-4-3 0-16,3 1 0 0,1 1 1 15,-4 0 1-15,1-1-1 0,-1 3 1 0,3-3 0 16,-3 2 0-16,-1 1 0 0,7-1 0 0,-6 1 0 0,3-4 1 16,-4030 4-1-16,8068 0 1 0,-4039-1-1 15,5 0-1-15,-1-1-1 0,0 2 1 16,2-1-1-16,-7 2 0 0,7 0-1 0,-6-1 0 15,3-1 0-15,-3 0-1 0,0 0 1 0,-3 2 0 16,5 0 0-16,-5 0 0 16,5 0 0-16,-9 0 1 0,9-2-1 0,-4 2 0 15,3-2 0-15,-3 2 1 0,1 2 0 0,3 0 3 16,0-2-1-16,-3 0 2 0,3 0 0 16,0 0-1-16,-3 0-2 0,7-2-1 0,-6 2 0 15,1 2 1-15,1-2-1 16,-2 2 1-16,-3 0 0 15,1 1-1-15,1-1 0 0,-1 1 0 16,-9 0 0-16,9 1 0 0,-7 2 2 0,4-1-1 16,-1-1 0-16,1-1-1 0,-3 2 0 15,1 1-1-15,-2 0 0 16,1 0-1 0,-3 0 1-16,2-1-1 0,-1 2 0 15,-1-3 0-15,0 2 1 16,-6 0 1-16,4 3 0 0,5 0 0 0,-5 0 2 0,-2-1-1 0,2 3-1 0,3-1 1 15,-1 17-2-15,0-15-1 0,-6 1-2 16,2 0 0-16,-2 0 0 0,7-1 1 16,-7 1-1-16,2-1 3 0,0 2 0 0,-2 0 1 0,-2 0 0 0,6 10-1 15,-6-13 1-15,0-3-1 0,0 2 1 0,0 1 1 16,0-3 0-16,-2 3 0 0,2-2-1 0,-4 1 0 16,4 1 1-16,0 0 0 0,0 4-1 0,-2 1 1 0,2-1 0 0,0 0-1 15,-4-1 2-15,0 3-1 0,2 2 1 0,-2-4-1 16,-1 3 1-16,-1 3 2 0,4-2-1 15,-6 0 0-15,6 1-2 0,-4-3 2 0,1 0-2 0,-1 1 1 16,2 0 1-16,-2 0 1 0,2 1-2 16,-2 1 0-16,-1-1-2 0,1 4 0 15,-2-4 0-15,2 1 0 0,-1 3-2 16,1-1 1-16,-4 1 0 0,4-1-5 0,-25 25-59 16,18-25-16-16,-11 5-51 0,1-2-61 15,-6 2-77-15,-6 5-97 16,0 3-142-16,-67 30-841 0,32-42 713 0,-13-12 103 15,-20-9 168-15</inkml:trace>
  <inkml:trace contextRef="#ctx0" brushRef="#br0" timeOffset="104122.854">9838 17089 782 0,'-27'-31'1073'0,"12"15"-716"0,-1 0-129 15,3-4-64-15,-1 1-36 0,1-5-23 0,-1-2-19 16,2-3-10-16,-3-5-4 0,7 0-3 15,-3-2-12-15,1-5-9 0,4 0-5 0,-2-1-7 16,1-2-7-16,1 2-6 0,0-1-2 0,0-2-4 16,2-2-1-16,-7 2-2 0,9-1-1 15,-8-2 1-15,-4-1 3 0,3-3 14 16,-5 1 24-16,3 0 37 0,-3 2 53 0,-1 4 58 16,1 1 29-16,-1 2 11 15,3 1-11-15,-5-37 109 0,11 43-235 16,8 1-34-16,0 1-30 0,10 1-17 0,0-1-13 15,3 1-5-15,7-2-4 0,-3 1 0 16,6-3-2-16,2 3-1 0,-3 2-1 0,1 2-2 16,4 0-1-16,-4 6-3 0,4-2 0 0,-3 6-2 15,5 1 1 1,29-14-10-16,-25 17 11 0,2 2 3 16,1-2 3-16,3-1 2 0,4 3 1 15,3 3-1-15,5-1-1 0,-5 1 0 0,8-2 1 0,-1-2-1 16,1 3 0-16,-2 0-2 0,1-2 0 0,5 4 0 15,2-4 3-15,0-1 1 0,2 1 3 16,6 0-1-16,1-2-1 0,-1 1-3 0,-8 1-3 16,2 1-1-16,6 1 1 0,-6 1 2 15,2 0 2-15,2 5 6 0,5 0 1 16,3 4-3-16,-6 1 0 0,7 0-5 0,-3 0-4 31,4-1 0-31,1-1 3 0,4 0 1 16,3 1 1-16,5-1 3 0,-2 1-4 0,4-2-4 15,-8 0-1-15,4-2 2 0,-1 4 2 16,3 1 3-16,-2 4 3 0,4-1-1 16,-4 2-2-16,-5-1-6 0,1 2 3 15,2 0 0-15,-2 0 3 0,3 3 2 16,1 0 3-16,-4 1-7 0,0-2-2 0,-7 1-6 16,3 3 3-16,-1 1 3 15,-3 3 4-15,3 3 1 0,-1 2 3 0,-3 3-5 16,-4 1-3-16,1 6-3 0,-9 2 1 15,-2 1 3-15,0 1 2 16,-3 1 2-16,-1 3 3 0,-2 0-1 16,0 3-1-16,-5 1-2 15,-1 0-1-15,-5 1-3 0,-8 0-2 16,7 1-2-16,-9 2-1 0,-4 1-3 0,2-1 3 0,-4 3 5 16,0 0 3-1,12 50 10-15,-23-51-2 0,-3 1-4 16,-5 0-1-16,-6-1-3 0,-2 2-5 0,-6 0-5 15,-7-2-2-15,-3 1 2 0,-9 2 6 16,-4 1 7-16,-4-1 6 0,-10 5 7 16,-11 0 3-16,-6 2 0 0,-6-5-2 15,-4-3-1-15,-7-4-5 0,-8-1-4 16,-1-1 0-16,-10-2 3 0,-125 40 16 16,99-45-16-16,-8-3-2 15,-15 0-19-15,-1-5-27 0,-14-5-45 0,1-6-72 16,-12-9-119-16,1-9-112 0,-6-6-146 15,-7-7-232-15,-18-4-93 0,1-14 43 0,-26-12 89 0,-5-6 154 16</inkml:trace>
  <inkml:trace contextRef="#ctx0" brushRef="#br0" timeOffset="115639.693">8163 14327 403 0,'-4'0'491'16,"-8"0"1019"-16,18 7-1394 0,8-4-97 15,-3 1-6-15,5 1-2 0,3-2 0 0,1 0 1 16,3-2-3-16,4 1 2 0,0-2-3 15,0 1-1-15,29 2 7 0,-29 2-8 16,4 1 0-16,-3 0 2 0,6 1 0 16,1-1-1-16,-2 2 0 0,6-3 3 0,0 2 4 15,5-2 0-15,3-3 3 16,3-2 3-16,-3 0 0 0,5-2 2 0,0-2 1 0,-3 0 2 16,5 0 5-16,2 1 2 0,0 0 0 15,8-2-2-15,0 3-2 16,6-1-6-16,-2 0-6 0,3-2-4 0,-1 1-2 15,-4 0-2-15,75-11 11 0,-71 7-8 16,6 2 3-16,1-1 4 0,-3 2 4 16,-1 3 2-16,-3 6 10 0,-4 2 4 0,2 1 6 15,-8 4 3-15,2-1 2 0,4 2-7 16,5 0-6-16,-1-4-11 0,-4 1-8 0,-2-3-7 16,-4-2-2-16,50-2 0 0,-57-4-4 15,-3-2-1-15,-2 0-1 0,-5-2 0 16,-4 6-3-16,3 0-10 0,-9 0-33 15,-4 2-65-15,-7 2-119 0,22 6-941 16,-30-10 496-16,-3-6 36 0,-9-9 108 0</inkml:trace>
  <inkml:trace contextRef="#ctx0" brushRef="#br0" timeOffset="125378.053">7996 15468 180 0,'8'0'394'0,"-8"-2"38"0,2 1 18 0,-2-2-155 0,4 0-148 16,0-2-70-16,3 0-29 0,-1 2-10 15,0-2-4-15,8 1-1 0,-5 0-4 0,5 0-8 16,-1 1-6-16,3 1-2 0,5 1 0 15,-5 1 1-15,7-2 4 0,4 2 0 0,-2 0-2 16,2 0 0-16,-3-3 1 0,3-2 0 0,0-2 6 16,0-1 6-16,4-5 2 15,-4 1 2-15,-4 1 0 0,-1 1 2 0,1-2 1 16,2 2 2-16,-6 1 5 0,1 3 5 0,-3 3-2 16,5 1-4-16,-5 1-4 0,4 4-7 15,-1-2-4-15,3 4-4 0,0 1-1 16,4-1-5-16,4-1-3 0,-2-4-5 0,4-2-4 15,2 1-1-15,0-5-1 0,-2 0-1 16,4-2 2-16,-4 0 0 0,5-3 1 0,-5 2 0 16,0 0 3-16,-2 1 1 0,-2 2 4 15,4 1 0-15,-2 0 0 0,-2 4-1 0,6 2-1 16,-6 2 2-16,4 1 1 16,4 5 2-16,0-1-2 0,3 2-2 0,-1-2-5 15,2-2-3-15,-2-1-3 0,1-1 0 0,-3 0-2 16,4-2 0-16,-6-2 1 0,7 0 2 15,-7-4 1-15,6 0 3 0,-6 2 1 0,3-2 0 16,3 3 3-16,-6 1 4 0,6 1 1 16,3 0 0-16,1 4 3 0,-1 0-2 15,3-2-1-15,-3-2 0 0,-1-1-1 16,0 3-3-16,1 0-1 0,1 2-5 0,3-2-1 16,-3 0-2-1,9-2-1 1,4-1 0-16,2-2-2 0,2-3 0 0,-2-1 0 15,0-2 0-15,0 0 0 0,0-1 3 0,-2 3 2 16,-5 1 3-16,3 3 2 16,0 2 4-16,2 3 5 0,2 3 5 15,2 1 4-15,-2 1 8 0,0 1 9 0,0-1 8 0,2 1 8 16,66-1 83-16,-58-8-61 16,7-5 4-16,3-3-3 0,1 1 0 15,-3-3-9-15,7 0-14 0,-6-1-13 0,5 3-11 0,3-1-17 16,2-2-29-16,4 6-51 0,-6-1-81 0,-2 6-116 15,-13 2-176-15,-8 4-252 0,15 8-819 16,-88 1 366-16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2-02-22T02:24:08.64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11063 8782 293 0,'-12'-4'497'0,"-7"2"56"0,3 0 31 16,-1-2-182-16,1 0-167 0,-1-2-82 0,5-3-31 16,1 4-8-16,-3-5-4 0,6-2-10 15,-7-5-19-15,5 1-18 0,2-4-10 0,-7 0-3 16,5-3 11-16,0 0 18 0,1-2 21 15,-1 1 21-15,2 0 34 0,-1 1 20 16,1 1 11-16,6 3-4 0,-2-2-18 0,2 0-32 16,2-2-29-16,2-4-31 0,4 0-20 0,4-2-16 15,7-4-11-15,0 2-7 0,7-3-1 16,3-2 2-16,-2 1 2 16,10 0 1-16,37-35 32 0,-32 34-26 0,3 1-1 15,1 4-2-15,3 3-7 0,7 3-4 16,-5 3-5-16,5 2 0 0,0 1-2 15,-2 5-1-15,-1 2-1 0,-1 3-2 0,-5 2 0 16,-1 4 2-16,-1 4 5 0,1 6 4 0,-3 6 6 16,-2 3 1-16,-2 6 1 15,-1 6 0-15,-3 2-1 0,2 4-6 16,-8 2-3-16,-5 6-4 0,-3-1-3 0,0 3-5 16,-13-1 0-16,0 1-3 15,-6 0 2-15,-4 1 2 0,-8-1 4 16,-5-2 1-16,-6 0 4 0,-8 2-2 0,-6 0 3 15,-2 3 4-15,-5-9 5 0,1 0 2 0,0-6 4 16,-5-4-5-16,7-2-5 0,-7-2-7 0,1-4-3 16,1-1-5-16,-1-4-5 0,-3 0-28 0,0-7-38 15,3-2-61-15,1-1-135 0,3-1-161 0,2-2-190 16,7-4-263-16,1-2-78 16,11-7 74-16,1 1 139 0,2-3 202 0</inkml:trace>
  <inkml:trace contextRef="#ctx0" brushRef="#br0" timeOffset="1545.86">6150 8959 273 0,'-21'0'420'0,"-2"0"37"0,3 2 31 16,-15 3-17-16,20-3-339 0,3-1-21 0,1 1-14 15,1 1-10-15,8-6-13 0,2 0-14 0,0-2-16 16,2-2-15-16,4-3-14 0,5-3-7 16,3 2 2-16,3-3 3 0,1 5 8 15,7-3 6-15,-6 3 5 0,7 5-2 0,5-1-5 16,-2 4-7-16,9 2-8 0,-5 1-3 15,0 3-3-15,0 1-1 0,2-1 1 0,0 1 0 16,-2-3 0-16,4 0 6 0,3-1 11 0,1-2 8 16,-2 0 13-16,5-2 15 0,5 2 10 15,3-5 0-15,0 4 3 0,8 1-1 0,0 1-5 16,0 4-7-16,-3 0-7 0,-1 1-8 16,4-2-10-16,0 2-8 0,8 0-7 15,-6-1-5-15,15-3-3 0,-1 0-2 0,9-4-2 16,-8-2 0-16,5 0 16 0,-1-2 17 15,6-1 13-15,-1-4 20 0,8 3 15 0,3 1-7 16,-2 1-7-16,-4 0-1 0,2 3-17 16,0 1-12-16,4 4-9 0,2 1-11 15,97 5-9-15,-98-3-11 0,3 0 1 16,-2 2-1-16,5-5 2 0,3 2-2 16,-4-2-4-16,3-2-1 0,-3 0 0 15,7 0-28-15,3-6-74 0,5-3-108 16,-8-2-166-16,3-4-305 0,-3-1-112 0,12-5 14 15,0-2 82-15,-6 0 152 0</inkml:trace>
  <inkml:trace contextRef="#ctx0" brushRef="#br0" timeOffset="7896.995">18871 7971 130 0,'-10'1'374'0,"-5"-1"42"0,-4-1 22 0,-1-2-127 16,-3 3-143-16,-4 1-78 15,2 2-37-15,-24 1 7 16,26-4-38-16,-16-5 30 0,22-3-19 0,3-5 5 0,1-4-1 16,5-3 1-16,2-3-9 0,4-4-2 15,-2-6-3-15,8-2-3 0,-4-3-4 0,2-1 0 16,4-4-4-16,2 1-4 0,-1-1-4 15,3 0-3-15,0-3-3 0,-2 1-3 0,3 2 2 16,3-3 0-16,-1-2 2 16,1 3 2-16,3-2 8 0,-1 2 5 0,3 1 13 15,6 3 14-15,-3 0 11 0,5 3 3 0,2 1-3 16,6 3-10-16,5 3-13 16,-1 3-13-16,8 1-9 0,-1 1-5 0,6 4-2 0,-7 2 0 15,3 0 0-15,-3 4 1 0,3 0 2 0,-5 1 0 16,3 0-1-16,-3 2-1 15,0 3-1-15,1 0 0 0,3 1 0 0,3 0-1 16,0 0 0-16,-1 1 2 0,5 1 3 0,-5-1 4 16,3 2 2-16,0 1 3 0,0 3-1 15,-1 0-4-15,3 2-5 0,0 3-1 0,1 2-4 16,3 2 0-16,4-1-1 0,-4 3 0 0,2 2 1 16,-6 1 2-16,0 1 1 15,-3 0 0-15,-1 4 1 0,2-4-2 16,-9 1 0-16,3 1-2 0,1 0 0 15,-4 0-1-15,3 1 0 16,-3 0 1-16,1 0 0 0,-3-3 1 0,-2 4 1 16,34 15 2-16,-36-14 0 0,-4-2 1 0,-2 3 1 15,-4 3-1-15,0 0 0 0,-9 1-2 16,-1 5-3-16,-7 0-2 0,-4 2-1 16,-6 4-1-16,0-2 1 0,-6 4 0 0,-4-2 1 15,2 3 2-15,-7 2 2 0,-1-1 1 0,-1-1 4 16,1 1 6-16,-1 1 4 0,-4 0 2 0,1 2 1 15,1-1-3-15,-2 1-6 0,-5 2-5 0,-1 0-7 16,-6 1-2-16,-5-1-3 0,-1-2-2 16,-6 1-6-16,-7-7-7 0,2 2-9 15,-3-6-10-15,-7-1-17 16,-2-1-19-16,-91 30-195 0,56-28-4 16,-21 3-161-16,-13-2-56 15,-15-2 5-15,-18-5 45 16</inkml:trace>
  <inkml:trace contextRef="#ctx0" brushRef="#br0" timeOffset="10279.751">6094 9874 321 0,'0'-6'425'15,"-4"1"27"-15,0 1 248 0,4 4-584 0,8 9-48 16,-6 5-25-16,13 5-17 0,-3 4-8 0,11 2-5 15,-3-4-6-15,11 2-4 0,2-4-5 16,1-5-10-16,3-3-8 0,-4-5-9 0,0-6-9 16,0-4-6-16,-2-3 2 0,-6-1 4 15,0-5 7-15,-3-1 11 0,-1 1 9 0,-9 1 10 16,3 2 10-16,-7-1 7 0,2 4 7 16,-3 1 6-16,3 2 5 0,0-2 2 0,5 2-2 15,-3-2-6-15,5 1-2 0,-1-1-7 16,7 2-3-16,2 0-3 0,2 0-4 0,-5 3-3 15,5 1-4-15,2 1-2 0,-2 3 0 16,0 1 1-16,4 1 0 78,-2 3 1-62,-2 0 1-16,0 1 1 0,-5 1 0 0,5-3-1 0,-4 1 0 15,4-1-2-15,-2-4-1 16,-3-1 0-16,1-2 0 0,4-2-1 16,-4-2-4-16,8-5-5 0,-4 0-7 0,2-5-5 15,-3 0-1-15,5-2 3 0,-4 0 4 16,2 0 5-16,-6 0 5 0,4 4 3 16,-6 1 5-16,-1 5 10 0,-1 2 10 15,-3 3 11-15,5 3 16 0,-4 3 8 0,5 5 2 0,-1 2-3 16,2 6-8-16,-3 3-14 15,7 3-11-15,0 5-8 0,0 0-4 0,2-2-3 16,-2 1-3-16,4-5-4 0,-2-4-5 0,2-2-8 16,-2-6-7-1,-2-5-4-15,4-2-3 0,-5-7-1 16,3-1 3-16,-2-4 5 0,-4-1 3 0,4-1 5 16,0 1 3-16,-4-3 3 0,1 3 3 15,-5-1 1-15,6 3 3 0,-7 0 8 16,-1 2 5-16,8-1 4 0,-7 2 0 0,7 2 2 15,-2-2-3-15,4 1-3 0,0 1-4 16,2-2-1-16,-3 3-3 0,5-1-2 16,-2 1-3-16,4-2-1 0,-2 0-3 0,-2 0-1 15,-2-2-1-15,4 2-1 0,-2-3 1 16,-2 2 0-16,31-7-3 0,-33 3 6 16,2 2-1-16,-1-1 3 0,1 2 0 15,-4 0 3-15,4-1-2 0,0 1 1 0,0-1 0 16,4 1-1-16,-2-2 0 15,2-1-1-15,2 0 1 0,4 1-3 0,-2-7 0 0,2 1-1 16,3 0-2-16,1 0-3 16,-6-1 0-16,2 0 2 0,0 0 0 0,-8 3 4 15,2 6 3-15,-8 3 3 0,2 2 0 0,-6 3 15 16,5 4 6-16,-5 4 5 0,2 1 2 0,-1 3-1 0,3 0-13 16,4-2-6-16,0 0-7 15,0-1-1-15,-3-1-2 0,12-2-2 0,-3-4-4 16,-4-1-8-16,4-5-9 0,8-3-7 0,-8-3-4 0,4-1 0 15,-2-5 6-15,3-1 7 0,-1 2 8 16,-10 4 6-16,2 0 7 0,-7 4 11 16,3 1 9-16,-2 2 9 0,0 0 11 15,2 3 4-15,-3 1-3 0,1 1-9 0,8 1-7 16,-2-1-12-16,12-1-8 16,-8-1-6-16,46-3-8 0,-36-6-10 15,1 0-8-15,5-5-3 0,-1 3-3 0,-1-4 2 16,-7 0 11-16,-1 0 8 0,-8 4 7 15,-2 2 4-15,-2 1 6 0,0 3 5 16,-5 0 12-16,3 4 6 0,2 0 8 16,-4 3 5-16,0 1-2 15,8 2-9-15,-2 1-8 16,4-1-10-16,0 0-8 0,8-2-7 0,-2-1-4 16,9-2-3-16,-3-3-1 0,-1-3-7 0,-3 0-5 15,-2-2-3 1,34-2-23-16,-42 3 31 0,0-2 7 0,-7 0 6 15,3 1 3-15,-2-1 2 0,-2 4 0 16,-2-1 1-16,-3 1 1 0,7 7 1 16,-6-3 3-16,3 2 1 0,5 3 0 0,0-1-2 0,6 2-2 15,2 0-4-15,0-2-2 0,7 0-2 0,-7-2-2 16,6-1-3-16,-1-3-6 0,-3-2-8 16,0 0-5-16,-2-1-4 0,-2-3 0 0,4 0 8 15,-4-2 6 1,1 2 6-16,1 2 5 15,-2 0 3-15,-4 1 1 0,2 3 2 16,-4 0-1-16,1 3 3 0,6-3-1 16,-3 4 1-16,2-2 0 0,0 0-1 0,0 3 1 15,0-2-2-15,4 0 0 0,-4 0-1 16,4-3 1-16,1 0 0 0,-3-2 0 0,6-1-1 0,-6-1-1 16,7-2-1-16,-7-1 0 0,2-1-1 15,4 3 1-15,-6-2 1 0,3 2 2 0,-5 0 1 16,-2 4 2-16,-4 0 5 15,-3 2 6-15,1 2 6 0,-2 0 7 16,0 3 3-16,-3 0-1 16,1 0-1-16,-2 1-3 0,1-1-4 0,1 1 3 0,-9-1 6 15,9-2 0-15,16 7 33 0,-18-8-36 0,22-2 15 16,-22 0-20-16,6-1 0 0,-3-2 2 16,5 0 5-16,-8-2 0 0,32-2 15 0,-24 4-32 0,-2 2-8 15,45 8-209-15,-45-1-88 0,-8-2-228 0,-9-9-93 0,-14-9-7 16,-7-17 66-16,-9-12 141 0</inkml:trace>
  <inkml:trace contextRef="#ctx0" brushRef="#br0" timeOffset="57920.536">3890 14736 187 0,'11'-2'495'0,"-5"2"89"15,-4 0 43-15,-2 0-124 0,4 0-195 0,0-1-147 16,-2-1-85-16,3 2-42 0,1 0-16 16,0-1-8-16,2 0-4 0,-6-4-2 0,9 0-2 15,-5 2-1-15,0 1 0 0,2 0-1 16,-2-1 2-16,1 0 0 0,-1-1 5 0,2-2 6 16,0 1 6-16,1-2 8 0,1 3 8 15,-4-4 6-15,5 2 3 0,-3-1 2 0,2 3 0 16,0-2 0-16,5 1-3 0,-7 0-2 15,3 1 0-15,3 0 7 0,-2 0 8 0,3 1 9 16,-3 2 10-16,1 0 9 0,5 1 4 16,-5 0-2-16,3 1-3 0,-3 0-9 15,5 2-14-15,-1 3-16 0,1 0-13 0,-1-2-12 16,-1 0-8-16,5 1-4 0,0-2-3 16,-3 0-2-16,7-3-1 0,-6-2 0 15,6 1 0-15,-7-2-1 0,3-3 0 16,0-1 2-16,-3 2 3 0,3-2 8 15,18 1 40-15,-22 1-15 0,3 5 7 16,1 2 3-16,0 1-2 0,-5-2-3 0,3 4-4 16,1-1-9-16,1 0-8 0,-2 0-9 15,-3-4-3-15,9 1-4 0,-6-1-1 16,22-1 0-16,-18-1-3 0,-3-4 0 0,3-1 0 16,-2 1-1-16,-3-1-1 0,7 3 1 15,-6 1 0-15,-3 0-2 0,9-1 0 16,-8 2 2-16,-1 0 0 0,19-1 12 15,-18 3-3-15,2 0 1 0,-3 0-1 16,3 1-2-16,-3 1-3 0,1-2 0 16,3-2-4-16,1 1-1 0,-2 0-2 0,1-4-1 15,3 1 1-15,2-4-1 0,-6 1 2 0,5 0 2 16,-5-3 2-16,8 3 1 0,-2-1 0 16,-7 2 1-16,5 3-1 0,2 0-2 15,-2 2 0-15,-1 2-1 0,3 0 2 0,2 3 4 16,-4 0 3-16,-1 5 0 0,1-2 2 15,4-1-1-15,-2 2-6 0,-2 0 2 0,-1 1-4 16,1-3-3-16,-2 1-2 0,6-4 1 0,-5-1-4 16,3-1 0-16,-2 0 3 0,0 1 0 15,8-2 0-15,-9-2 2 0,1 2 1 16,4-1 1-16,4 0 2 0,-4 1 0 0,-2-4-1 16,10 3 1-16,-6-2 1 0,2 3 2 15,2 0 2-15,0-1 3 16,0-1 1-16,0-2 1 0,0 1-1 0,0-2-3 15,2 1-2-15,-2-2-3 0,-4-2 0 16,4 1-3-16,1-1 2 0,3-4 1 16,-4 0 2-16,4 2-1 15,-4-1 1-15,6 1 0 0,-1-1-2 16,3 2-1-16,-6 2-1 0,6 1 1 0,-5-2 0 16,1 4-2-16,-4-2 2 0,0 1 4 0,2 4 2 15,-2-1 0-15,0 4 1 0,-4-2 0 0,2 0-2 16,-2 3-3-16,2-3-1 0,-2 0 1 15,-2 1-1-15,4 2 0 0,-4 2-1 0,33 1 4 0,-33-5-6 16,2 2-1-16,2-1 0 0,-7-1-2 0,3 2 0 16,-2 0 0-16,-2 3 2 0,-1-4 0 15,5 0 3-15,-4 2 4 16,-2 1 3-16,2 2 2 0,1-1 0 0,-5 1 0 0,6 1-6 16,-7-1-1-16,3-1-3 15,2 0 3-15,-3-2 1 0,1 1 2 16,2-2-1-16,0 0 1 0,1-1 0 0,22-2 9 0,-23 0-8 15,3 0 1-15,1 0-1 0,0-2 1 0,4 2-3 16,-6-3 0-16,6 3 1 16,-4 0-2-1,2 3 0-15,-2-3 1 0,26 0 4 16,-30 2-7-16,4-2 1 16,23 2 5-16,-23 1-4 0,-1-2 1 0,1-1 6 15,0-1 3-15,4-2 5 0,-4 1 1 0,-2 2 0 0,10 0-3 16,-6 0-4-16,4 0-7 15,0 5-2-15,4-3 1 0,-4 2-1 0,0 3 3 16,0 3 7-16,-2 1 2 0,-2-2 0 0,2-2 3 16,-4-1-3-16,0 0-4 15,0 0-2-15,0-4-2 0,2 3-5 0,-2-5-2 16,0-3-1-16,-1-1-2 0,3-1-2 0,-2 0 2 0,4-2-8 16,-2 0-24-16,4-2-51 0,-2 2-94 0,-2-1-180 15,-2 4-260-15,0-4-298 16,-6 2-96-16,-5-3 27 0,-12 0 153 0,-12 1 253 15</inkml:trace>
  <inkml:trace contextRef="#ctx0" brushRef="#br0" timeOffset="60001.447">4186 14859 322 0,'-16'4'531'0,"-3"-1"67"15,-6-1 31-15,2-2-203 0,-4-3-182 16,7 0-119-16,-5-3-64 0,0-2-25 0,7 1-10 16,-9-4-4-16,2-3-6 0,6 0-3 0,-5-1-7 15,1-6-5-15,0 2-1 0,0-3-2 16,-4-1 1-16,3-3 0 0,5-1 1 16,-6 0 1-16,2 0 0 0,1 0 0 0,1-2-1 15,0 2 0-15,5 0-1 0,-1 0 1 0,1 0 5 16,-1 2 11-16,1-4 13 0,-1 2 15 15,7 0 18-15,-3 0 21 0,-1 0 20 16,6 2 14-16,-1 1 7 0,-1 3-5 0,4-1-13 16,4 0-22-16,-6-2-22 0,8 3-22 15,0 0-13-15,0-3-11 0,4 2-9 16,0-5-3-16,2 2-2 0,4-2-2 0,1-1 1 0,-3 1 0 16,6-1 0-16,-1 0 1 0,3 2 1 15,1 1-1-15,4 0 0 0,-5 3 0 16,7 0-2-16,-2 0 1 0,1 2 0 0,5 2-1 15,-2 1 1-15,4 2-1 0,-2 0-1 16,2 1 2-16,2-1 1 16,-2 1 2-16,6 0 2 0,-6 2 3 0,4 0 1 15,4 0-1-15,-4 0 2 0,6-1 1 0,-1-1-1 16,3 0-1-16,-2-1 1 0,5 2-1 16,1 1-5-16,3 3-1 0,-1 1-1 0,3 1-3 0,-1-1-2 15,-1-1 0-15,-3 5 0 0,5-4-1 16,2 2 1-16,-7-2 1 0,5 3 1 15,4-1 2-15,1 0 0 0,3 2 2 0,-2-3-3 16,8 1 0-16,-4 0-2 0,0-5 0 0,-4 4-1 16,2-2 0-16,-2 1 2 15,1 1 8-15,3 0 11 0,0 0 13 0,2 0 11 0,7 3 5 16,-7 2-1-16,4-4-4 0,-4 3-11 16,0 1-9-16,-2 1-3 0,4 1-5 0,-2 1-2 15,6 1-4-15,2 1 0 0,-2 0-4 16,3 0-3-16,-3-1-3 0,-2 4-2 0,-4 0 1 15,6-1 0-15,-8 1 3 0,2-1 1 16,6 3 3-16,-1 1-1 0,-1-2-2 16,-6 2-1-16,4-3 0 0,-4 2 0 15,0 1 7-15,-4 1 6 16,3-1 4-16,1 2 3 0,9-2-1 16,-7-1-4-16,4-2-3 0,-2 0-5 0,0 1-3 15,-4-1-5-15,2-1-3 0,-2 1 0 16,-2 0 2-16,2-2 3 0,0 1 1 0,2 2 2 15,0 0-1-15,-2 1-3 0,51 4-3 16,1 0-2-16,-60-8 2 0,-1 0 4 0,1 2 2 16,2 0 5-16,4-1 6 0,-7 4 3 15,3 0 3-15,-4 3 2 0,-3 0-1 0,1 4-1 16,-7 1 1-16,2 1-4 0,-5 0-2 0,-1 4 0 16,0-3-2-16,-8 1 1 0,2 3 2 15,-2-6 3-15,-6 4 1 16,-3-1 5-16,3 5 4 0,-8 0 7 0,-3 2 9 15,-2 1 7-15,-6 6 6 0,-4 4-1 0,-4 6-8 16,-6 4-14 0,-9 6-27-16,-5 3-45 0,-5 3-80 15,-9-1-147-15,-7-1-171 0,-7-4-268 0,-10-3-204 16,-8-1-37-16,-23-6 94 16,-15-4 150-16,-7-7 272 0</inkml:trace>
  <inkml:trace contextRef="#ctx0" brushRef="#br1" timeOffset="80669.228">21967 13387 125 0,'0'0'299'0,"-4"3"37"0,0-3-28 0,4 1-78 16,-2 1-86-16,2 0-64 0,-6-1-38 16,6 2-20-16,-8-1-9 0,6 0-5 15,2 2-3-15,-5-2-4 0,3 3-5 0,-2-3-3 16,0-2-2-16,4 3-1 0,-2-2 1 16,2 2 5-16,-4 1 5 0,0-4 3 15,4 2 6-15,0 0 7 0,-2 0 6 0,2-1 8 16,-4 0 10-16,4-1 6 0,-3 2 4 0,-1 0 5 15,0-2 4-15,2 1 7 0,-4 0 10 16,-2-1 9-16,6 0 10 0,-3 3 7 0,-1-3 5 16,2 0 3-16,-2-1 1 0,2-1-1 15,-2 1-3-15,4 0-1 0,-7-1 0 0,7-1 5 16,-4 0 14-16,-2-1 22 0,6 2 20 0,-7-3 20 16,3 1 14-16,4-4 2 0,-6 1-13 15,2-3-15-15,-5 2-24 0,9-4-23 16,-6 0-23-16,2-2-17 0,0 3-16 0,-1-1-10 15,1-1-9-15,-2 0-3 0,0 1-5 16,3-2-2-16,-1 2-5 0,2-3-4 0,0 2-3 16,2-1-4-16,-2 0-5 0,4-5-2 15,-2 2-1-15,2 1-2 0,-4 0 0 16,4-2-1-16,0-1-2 0,0 2-1 0,0-1-2 16,4-3-2-16,-4 2 0 0,2 2 1 15,-2 1 0-15,0-1 2 0,6-2-1 0,-6 3 0 16,4 2 1-1,0-1 3-15,-2 1 2 0,-2 2 0 0,9 0 1 0,-7-2 0 16,4 1-4-16,2-2-4 0,-2 1 0 16,-4 1-1-16,15-15 16 0,-9 14-11 15,3-1 1-15,-3 2 3 0,2 0 1 16,1 3-2 0,-5-2 2-16,14-15 22 0,-9 15-19 0,-5 1 3 15,4 4 6-15,1-1 4 0,-1-1 0 0,-2 1-1 16,0-2-1-16,1 3-1 0,1-1-4 15,0 2 3-15,1 0 0 0,-1 0-1 0,2-1-2 16,-1-1 1-16,3 2-4 0,-5 0-3 0,5 1-4 0,-4 0-2 16,1 0-2-16,1 3-2 0,-2 0 1 15,3 0-1-15,-3 2 1 0,1 0-4 0,-1 0 2 16,0 2 1-16,3 1-2 0,-3 0-2 0,0-1 2 16,1-2 1-16,-3 1 0 15,6 2 1-15,3-1 13 0,-7 0-16 16,1 3 0-16,-5-3 0 0,4 2 2 0,-4-1 1 0,5 0 0 15,-1 3-1-15,-4-2 0 0,4 2-2 16,-3 1-1-16,3 1 2 0,-4 1 0 16,5-1 2-16,-5 1 0 0,4-1-1 0,-4 0 0 0,1 0 1 0,3 0 0 15,-4 3 3-15,2 1 0 16,-1-1-2-16,-1-2 0 16,6 13 9-16,-4-12-12 0,1 9 12 0,-1-8-12 15,-6-3 1-15,6 3 2 0,-6-2 1 16,5 2 3-16,-3 0 3 0,0-2-1 0,2 2 1 15,-4 1 0-15,-2 0-2 0,8 0-1 16,-8-4 0-16,2-2-2 0,3 11 9 16,-5-8-15-16,4 8 3 0,-4-7-8 15,2 4-2-15,-2-4-2 16,4 10 2-16,-4-8-1 0,0-2 2 16,0 13 7-16,0-10-5 0,0-1-3 0,0 2 1 15,-4-2-1-15,4 1-1 0,-2 2 0 16,2-1 1-16,-4 1 1 0,4 0-1 15,-5 1 1-15,5 1 2 16,-2-3-1 0,2 0 1-16,-4 2 0 0,4-2 0 15,-4 3-1-15,2 2 1 0,2-4-2 16,-6 2 1-16,6-1-1 0,-8-1-2 16,8-1-1-16,-3 3 0 0,-1-2-1 0,2 2-1 0,-6-2 1 15,6 0 1-15,-2-2 0 0,0 0 2 16,-3 0 2-16,1 4 2 0,0 1 3 0,-4-2 3 15,4 1 1-15,-9-1 2 0,5-1 3 16,1 4 4-16,-17 16 25 0,9-17-21 0,0 2 0 16,-18 11 19-16,19-16-24 0,-3-2-5 0,3-2-2 15,-9 0-1-15,6-3-4 16,-8-4-3-16,5-1-1 0,-5 0-2 0,2-3-2 0,-2-3-5 16,8-3-15-16,-12-3-30 0,13-2-48 0,-9-4-113 15,2-1-216-15,7-4-404 0,-3-8-408 16,0-5-147-16,3-9 23 0,1-1 179 0,-8-3 402 0</inkml:trace>
  <inkml:trace contextRef="#ctx0" brushRef="#br1" timeOffset="89599.159">10003 13602 41 0,'6'-6'380'0,"2"-1"66"15,-8-5 493-15,0 8-637 0,0 1-66 0,-4-1-17 16,0 2 4-16,2-1 6 0,-2 1 5 0,2 1 9 16,2-2 13-16,-8 1 9 15,8 1-2-15,-7 0-16 0,5-3-32 0,-6 2-41 16,6 0-39-16,-2 0-26 0,-2 2-17 0,2 0-11 16,1 0-10-16,-5 0-5 0,2 0-9 15,4 0-7-15,-6 4-7 0,1-2-5 0,1 0-5 16,0 1 3-16,-2 3-1 0,0 0 1 0,-1 5 0 15,1-1 2-15,0-1-1 0,-3-3-3 16,3 0-1-16,-6 3 0 0,3 3 0 16,3 0 2-16,-2 1 6 0,-5-3 3 0,9-1 5 15,-6 1 0-15,1 0 3 0,1 2 1 16,0-1 0-16,-1 2-2 16,1 1 1-16,-7 17 41 0,7-12-49 15,2 0 0-15,0 2-5 0,-1-1-3 16,1 1-5-16,2 1 1 0,0 2-5 0,-1 2-1 15,-1-1-2-15,6 1-1 0,-4 3-5 16,2 2-2-16,0-2-5 0,2 3 0 0,-3 1 2 0,5 5 1 16,0 1 2-16,0-3 6 0,0-1 0 0,5 2 0 15,1-1 0-15,6 37 27 16,-2-37-26-16,5 0-1 0,-3-4-3 0,5 0-5 0,-1-6-5 16,9 0-2-16,-6-5-1 0,8-2-2 15,0-4-3-15,4-5 1 0,-3-8-5 16,6-4-1-16,-3-5 3 0,2-5 0 15,-4-1 1-15,4-5 5 0,-6-4 1 0,-1-1 1 16,1-6-1-16,-4-2-1 0,-2-4-5 16,-1-5-1-16,-3-1-4 0,-1-1 0 15,-3-2-1-15,-3-4 2 0,1 1 1 0,-7-1 1 0,-2-2 2 16,-2-1 3-16,0-3 1 16,-6 3-2-16,-1 0 1 0,1 3-2 15,-4 3-3-15,-5 5-3 0,7 5 0 0,-6 5 0 16,1 5 2-16,-1 0 2 0,1 6 4 15,-7 3-4-15,-1 4-10 0,-2 1-18 0,0 2-43 16,-1 0-100-16,-1 2-147 0,-10-3-248 0,2 3-383 16,0-1-250-16,-5 0-34 0,3-1 91 15,-6-6 229-15,-3-5 391 0</inkml:trace>
  <inkml:trace contextRef="#ctx0" brushRef="#br1" timeOffset="90393.257">4300 15796 344 0,'-11'-9'467'0,"-1"1"50"0,2-3 30 0,-3-1-193 0,3 3-111 0,-5-2-55 0,5 1-25 16,-2-1-17-16,-1-2-7 0,-1 1 6 0,1-1 20 15,-1 2 23-15,2 0 21 0,-3 1 15 16,3 2 4-16,-3 1-10 0,3 4-16 0,-3 0-23 16,-1 3-25-16,-1-1-24 15,1 2-17-15,-1 2-16 0,1 3-10 0,-5 1-11 16,4 4-8-16,1 2-12 0,-1 4-14 0,1 7-11 16,-1 1-7-16,1 7-7 0,3-1-6 15,-1 7-3-15,4 4-2 0,1 3 0 16,1 3 3-16,2 3 6 0,6 3 3 0,0-1 4 15,6 0 4-15,4 4 1 0,1-3 0 16,1 1 0-16,5-5-4 16,3-1-4-16,30 33 1 0,-23-48-17 0,4-4 0 15,-2-5 2-15,12-5 0 0,-6-7 3 16,2-10 2-16,7-6-1 16,-1-13-1-16,1-6-1 0,-1-5-2 15,-6-3-3-15,-2-2 0 0,-4-2-2 0,-4-5 1 0,-4-2 1 16,-2-2-1-16,-5-4 1 0,-3 0-1 15,-3 3 1-15,-4-3-4 0,-8-40 1 0,-4 45 1 16,-13 0-3-16,-14-37-6 0,15 49 0 16,-3 3-3-16,-2 5-7 0,-2 3-15 15,1 6-32-15,-3 5-63 0,-4 2-156 16,-2 3-235-16,0 2-387 0,0-1-149 0,2-4-17 16,-3 0 122-16,5-3 226 0</inkml:trace>
  <inkml:trace contextRef="#ctx0" brushRef="#br1" timeOffset="93242.761">3444 13577 134 0,'-4'-7'562'0,"0"3"110"0,-3 2 80 0,7-1 7 0,0 3-271 0,0 0-121 16,0 8-44-16,0 2-27 0,5 7-20 0,-5 2-17 16,2 7-33-16,-2 2-43 0,0 5-34 15,0 6-25-15,0 4-13 0,4 4-8 0,-4 5-2 16,0 6 6-16,6 3 6 0,-6 8 1 16,0 1-3-16,4 3-5 0,-4-3 0 0,4 2-10 15,-4-1-12-15,0 1-13 16,2 63 17-16,-2-76-69 0,4-5-10 15,-4-5-5-15,3-12-1 0,-3-4-2 16,4-9-4-16,0-9-16 0,-4-4-32 16,0-4-52-16,0-7-60 0,0-5-71 0,2-6-68 0,-2-8-104 0,0-7-101 15,0-10-101-15,-2-9-88 0,-2-3-195 16,-3-8 9-16,3-5 95 0,-2-7 136 16,-4-1 151-16</inkml:trace>
  <inkml:trace contextRef="#ctx0" brushRef="#br1" timeOffset="94438.834">3467 13564 456 0,'4'-23'558'0,"-2"10"62"0,-2 4 50 16,0 4-242-16,4 3-94 0,-2-1-20 15,2 4 14-15,2 3 11 0,3 3-10 0,-1-1-30 16,2 0-50-16,5 0-55 0,-3 0-41 16,5-4-28-16,5-2-25 0,3-2-18 0,2-3-11 15,2 2-9-15,2-1-7 0,-2-4-4 16,4-7-6-16,0 2-6 0,-2 2-7 15,-2 5-9-15,2 2-4 0,-2 2 0 0,-2 2 0 16,0 3 2-16,4 0 1 0,-4 3 1 0,0-1-1 16,-3 2 2-16,7-3 10 0,-2-4 8 15,6 0 0-15,-6-5 1 0,11 2-5 0,-5-2-13 16,0-1-7-16,2-1-5 0,0-1-2 16,1 1 1-16,-5 1-2 0,2-1-1 15,0 2-1-15,0 1 0 0,2-4-1 0,-4 4 0 16,5 0-1-16,-1 1 2 15,-4 2-3-15,2 1 0 0,0 0 0 0,0 0 0 0,7 3-3 16,-7-2 0-16,2-1 0 0,4 2 3 16,-6-2-1-16,7 2 1 0,-7-6 2 0,2 3-3 15,2-5 0-15,-1-1 4 0,3 1-3 0,-2-1 1 16,1-2 1-16,1 3-2 0,-2-2-4 0,0 6 1 16,5-1 1-16,-1-1-4 0,-1 2 1 15,-3 2 0-15,0 2-2 0,-2 0-1 0,34 9 6 16,-34-4-1-16,-4 0 4 0,2-1 0 0,2 0 1 15,-4-1-4-15,5 1-2 0,-1-4-2 16,0 2 1-16,6-1-1 0,-3-1 2 16,3-2 0-16,0-3 1 0,1-3-1 0,-1 1-2 0,1-1 1 15,-5 0 3-15,0 2-2 0,3-2 1 16,1-2 1-16,-4 0 2 0,1 3-1 16,1-1 1-16,2-4-1 0,1 3-2 0,-1 1-2 15,0 0-2-15,1 3 0 0,-1 0 0 0,-8 0 2 16,7 0 1-16,-7 2 0 0,6-1 1 15,-6-1-1-15,1 0 0 0,-1 0 0 0,2 0-1 16,-4 0 1-16,8-2-1 0,-6 1 1 0,3-1-2 16,1-1 0-16,2 1-2 0,3-1 2 15,-5 3 1-15,0 0-1 0,-2 3 2 16,-3-2 1-16,3 2-3 0,0 0-1 0,-8 0 3 0,4 0-2 16,0 2 3-16,2 1 1 0,-6-2 1 15,4 1-3-15,-2-1 0 0,4 3 0 0,0-3 0 16,-1 0-2-16,1-1 0 0,2 0-1 0,4-1 0 15,-6 2-1-15,-2-1 3 16,5 2 2-16,-5-2 0 0,0 2-3 0,2 0 1 16,-2 0-3-16,-4 0 2 0,4-1 3 0,0 2 0 0,2 0-1 15,-6 3 3-15,4 0-3 0,-2-2-3 16,4 0 0-16,1 1 4 16,-1 0-1-16,2-1 0 15,0-1-1-15,-4 0 1 16,4 0-1-16,-4-1-2 15,1 1 3-15,-1-3-2 0,0 1 3 0,0-1 2 16,-2 0-1 0,-2 0-1-16,20-1 5 0,-28-2-10 15,2 1 1-15,-3-1 1 0,3 3 1 0,-6 0 0 16,3 0 3-16,-3 0-1 0,4 0-3 0,-5 0-1 16,5 3-1-16,-5-1 2 0,-3 1 1 15,3-2 0-15,1 1 0 16,-1 1 1-16,-1-1-4 15,-3 2-1-15,3 2 2 0,-3-3 0 0,3 1 1 16,-7-2 3-16,2 0 0 16,7 3-6-16,7 1-2 0,-21-3 9 15,1-3 1-15,-2 3-1 0,-2-3-1 0,0 3 1 0,0 1-1 0,0 1-3 0,0 1 1 16,0 0 1-16,0 3-1 0,-2 1-2 16,-2 3 2-16,4 0 4 0,-3 5 1 0,-5 0 4 15,6 3 5-15,-4 20 10 0,6-21-14 0,-4 1 0 16,4 2 0-16,-4 0 1 0,4 2 4 15,0 1-1-15,0 2 0 0,4 1 5 0,0 1 4 16,-4 4 6-16,2 2 3 0,2 5 6 16,-2 2 1-16,-2 2-3 0,4 1-7 0,0 4-4 15,-4 1-5-15,0 0-4 0,0 0-5 16,0 0-1-16,0 87 13 0,0-93-17 0,0-6 4 16,0 37-2-16,0-41-7 0,-4-6-5 15,0-1 0-15,4-2-4 0,0-7-18 0,-2 8-145 16,4-23-24-16,-4 0-98 0,-2-3-113 15,2 2-163-15,-8-3-182 0,-5-4-256 0,-1-6-54 0,-1 0 64 0,-6-2 162 16,-8-1 225-16</inkml:trace>
  <inkml:trace contextRef="#ctx0" brushRef="#br1" timeOffset="95631.097">3558 14849 54 0,'2'-3'488'16,"2"-2"91"-16,-2-2 50 0,6 0 3 15,-6 0-266-15,9-1-143 0,-1 1-71 0,0 4-32 16,3-2-22-16,1 4-11 0,3 2-1 16,-1 2 10-16,3 3 15 0,1 2 25 0,1 0 22 15,-2 0 12-15,1 3-1 0,3-4 4 16,4 1-2-16,-2 1-9 0,4-3-15 0,-2-2-16 15,4 0-28-15,2-2-28 0,-4-2-28 16,2 2-14-16,2-1 3 0,4-1 5 0,4 0 2 16,-3-1 3-16,5 2-1 0,0-1-17 15,1 0-14-15,3 0-6 0,-1-1-1 16,-3-1-1-16,5 0 5 16,-5 3-1-16,3-2-1 0,49-7 18 15,-50 3-12-15,3-1 2 16,1-2 3-16,5-1-4 15,-2 0-3-15,6 1-4 16,-3 0-2-16,3-2-2 0,-2 1-2 0,-2 0-2 16,-5 3-2-1,1-1 1-15,0 2 2 16,1-1 2-16,-1-1-1 0,4 2 1 0,-3-2-2 0,3 3-3 16,0 2 0-16,-4 1 1 0,-3 1 1 15,-1-1-4-15,-3-1 1 0,-2 2 2 16,3 2 1-16,-5 2 2 0,0 2 1 15,5-3 1-15,-1-1-1 16,0-2-2-16,1-3-2 0,49-7 3 16,-46 8-4-16,-7-1 3 0,3 0 0 0,-6 0-1 15,3-2 2-15,-3 2-1 0,2 0-3 0,-2 3 2 16,5-1 3-16,-3 1 1 16,4 1 3-16,1 2 0 0,1-3-3 0,7 2 0 15,-7-1-2-15,3-1-3 0,-3-1 0 0,-1-1 0 16,-1-2-2-16,1 0 0 0,-1-1 1 15,-4 0-1-15,5 0 1 0,-3 3 2 16,2-2-1-16,-3 7 1 0,7-2 1 0,-1 0-2 0,-3 0-2 16,5 2 2-16,-3 1 0 0,-3 2 2 15,1 0 1-15,-4-3 2 0,1-2 1 16,-3 1 1-16,6 1-1 0,-4-1 0 0,3-1-4 16,-3 0 3-16,4 2-3 0,1 0-1 15,3 0 0-15,-3 0 1 0,1-5-3 16,-3 2 0-16,1 2 0 0,-8 2 0 0,6 3 3 15,-5-2 1-15,5 0 4 16,-6-3 6-16,2-2 6 0,5 5 3 16,-7-2 2-16,6 2 0 15,3 0-4-15,1 0 1 0,3-1-1 16,-3-3 1 0,3 2 2-16,-3-1 5 0,-2 1 2 0,1-3 2 15,3-3-1-15,-3 1 9 0,1-1-2 0,-1 0-7 16,7-1 1-16,-1-2-1 0,4-1-11 15,-3 4-5-15,9-2-2 16,44-2 3-16,-53 5-11 0,-5 0 3 0,4 1-1 16,-7-1 2-16,4 1-7 0,1-1-12 0,-7 0-42 0,3 0-63 15,3 2-91-15,1-6-139 0,-5-2-198 16,-3-1-336-16,-3-3-178 0,-2-5-20 0,-4-4 94 16,-4-1 186-16,-9-1 364 0</inkml:trace>
  <inkml:trace contextRef="#ctx0" brushRef="#br1" timeOffset="113658.415">8281 15883 294 0,'-4'-3'422'0,"0"0"43"15,4 0 22-15,0 3-175 0,0 0-87 16,0-3-29-16,4-1-6 0,0-1 1 0,-2 1 7 16,4-2 11-16,5 3 9 0,-1-3 8 0,2 0 6 15,7-4-4-15,-3 1-19 0,7-3-29 16,4 1-23-16,0-1-31 0,0 0-30 16,-4 3-25-16,-3 3-16 0,-1 4-20 0,-3 7-12 15,-1 2-6-15,-5 7 1 0,-2 1 2 0,-3 4 1 16,-1 7 1-16,-8 2-3 0,-1 6-6 15,-3-2-5-15,-2 5-3 0,0 1-1 16,-5 0 0-16,3-1 1 0,-5-3 2 0,3 0 3 16,-3-3 4-16,5-2 6 0,-1-4 3 0,-1-2 3 15,4-4-1 1,3 0 11-16,3-15-25 0,4-1-6 0,0-3-4 0,0 0-2 16,4-1-1-16,3-1 0 0,-1-2 2 15,4-4 0-15,-2-1 1 0,1-1-1 16,1 0 0-16,0 3-1 0,1 1 2 0,-1 0 0 15,-4 4 1-15,0 0 0 0,1 2-1 0,3 4-1 16,-4 3 1-16,-2 5 6 0,2 3 7 16,-1 5 7-16,-1 4 2 0,-2 2 5 0,-2 2 5 15,6 3-1-15,-2 2-2 0,0-1 3 16,-2-3-2-16,4 2-10 0,-1-3-4 16,-1 2-3-16,-2-1-2 0,4 0-5 0,-2-7-2 15,0 0 1 1,-2-2-3-16,-2-4-1 15,0-8-1-15,0 1 2 0,0 0-2 16,-2 0-1-16,-2 0-4 0,0-5-9 0,-2-1-16 0,4-3-19 16,-7 0-23-16,1-3-24 0,-2-1-31 15,0 1-50-15,-5-3-67 0,3-5-66 0,-5-2-48 0,-4-6-34 0,3 2-2 16,-9-1 48-16,0 2 72 0,-4-3 70 0,4 6 87 16,0 4 89-16,5 1 75 0,5 5 63 15,-4 3 56-15,13 0 52 0,-6 2 49 0,3 1 42 16,5-2 21-16,2 1-2 0,4-2-33 15,-6 0 118-15,6 0-303 0,0 0-46 0,0 0-29 16,0 0-17-16,6-3-10 16,-2-2-3-16,2-1-1 0,5-4-2 0,5-2-2 0,1-4-2 15,3-7-4-15,3-1-7 0,8-7-6 0,-2 3-5 16,4-2-5-16,-2 3-8 16,-2 3-16-16,2 7-13 0,-8 1-6 0,2 11 2 15,-7 0 9 1,-1 1 18-16,-3 4 19 0,-8 4 10 0,1 1 5 15,-1 5 3-15,-6 20-1 0,-2-11 6 0,-2 2 2 16,-13 27 12-16,11-25 5 0,0-1 8 16,-3-1 6-16,3-3 1 15,4 5 16-15,15-16-32 0,-1-8-14 16,7-5-3-16,-3-7-1 0,11-3-2 0,-4-2-11 16,4-3-13-16,2-1-12 0,-7 1-7 15,-1 6-18-15,0 3-19 0,-9 6-16 0,-2 3-24 16,-3 4-33-16,-7 7-21 0,-2 7-16 0,-5 6-10 15,-11 6 1-15,-1 5 16 0,-6 4 27 16,1 3 32-16,-7 2 32 0,2 0 25 0,-2-5 17 16,2 3 8-16,-2-3 6 0,2 3 6 0,2-3 11 15,0 1 18-15,2-4 35 0,2-5 39 0,13-8 39 16,0-7 28-16,4-3 8 0,6-8-19 16,6-2-27-16,2-2-31 0,2-4-25 0,7-4-15 15,-1-3-9-15,7-3-6 0,0-2-7 16,8 0-5-16,-2-3-4 15,8 0-2-15,0 1-1 0,7-1 0 0,-5 1 0 16,0 3-5-16,-2 2-3 0,-4 6-3 0,1 4-2 16,-10 5 0-16,-7 4 5 0,-5 6 3 15,-6 5 6-15,-1 4 2 0,-10 2-2 16,-1 3 0-16,-4 3-5 0,-7 2-3 0,-1-1-2 16,-7-1-2-16,-2-1-5 0,2-2-16 15,-6-3-27-15,0-2-40 0,-29 1-297 0,38-22 21 16,-5-7-149-16,8-10-40 0,3-8 27 0,-3-11 68 0</inkml:trace>
  <inkml:trace contextRef="#ctx0" brushRef="#br1" timeOffset="114163.175">9263 15871 8 0,'16'0'465'15,"-5"5"73"-15,-5 2 31 0,2 3 15 16,-2 3-301-16,1 4-156 0,-3-3-74 0,-2 3-40 15,-2 2-27-15,-2 2-14 0,2 0-9 16,-4-3 2-16,-3-2 1 0,1 2-1 0,-4 1-11 16,-5 0-9-16,3 3-10 0,-5 0 4 15,-3 2 26-15,-1 1 59 0,5 0 76 0,-1-8 79 16,7-2 77-16,4-6 49 0,3-5 15 16,6-1-3-16,3-7-17 0,4-2-30 0,7-3-35 15,7-6-40-15,3-5-48 0,-2-6-49 0,10-6-39 16,-2 0-27-16,-4-5-17 0,4 3-10 15,-6 5-21-15,0 4-38 0,-10 2-62 16,-1 4-73-16,-6 1-73 0,-3 1-47 16,-7 4-11-16,0 3 17 0,-2 1 30 0,-9 1 37 15,-3 2 47-15,-5 0 40 0,-1 1 41 0,-3 0 47 16,-2 0 41-16,0-4 21 0,0 0 22 16,7-2 20-16,1-4 29 0,3 2 30 0,3-1 29 15,9 2 25-15,-2 3 18 16,4 5 14-16,0 1 16 0,4 0 43 15,3 6 31-15,3 3 16 0,-4 3-4 0,0 4-16 0,5 5-53 16,-5 1-54-16,4 6-49 0,-4 3-38 16,3 4-31-16,-3 4-36 0,-4 0-43 15,6-2-42-15,-8 0-71 0,0 25-458 16,0-33 171-16,-4-4-81 0,-6 2-56 16,-1-2-137-16,-1-5-12 0,2-2 52 15,-3 0 94-15,3-6 111 0</inkml:trace>
  <inkml:trace contextRef="#ctx0" brushRef="#br1" timeOffset="114892.186">9279 16176 299 0,'15'4'500'0,"-5"2"55"16,-8 6 43-16,5 3-159 0,1 6-151 0,-6 3-61 15,2 5-7-15,-2 4 3 0,8 1 5 16,-1 4 17-16,-1 4 1 0,2 0-27 0,5 0-32 16,1-5-44-16,-3 0-57 0,7-6-41 0,1-5-25 15,-2-2-18-15,3-5-19 0,-3-5-25 16,0-4-34-16,-5-4-37 15,3-5-36-15,-7-1-26 0,-4-5-20 0,0-5-11 0,-2-6-6 16,-1-5-3-16,-3-2 3 0,-3-1 22 0,3 0 33 16,-8 0 43-16,2 0 58 0,4 5 65 15,-6 3 63-15,6 3 59 0,-3 6 57 0,-1 6 44 16,0 6 33-16,-8 6 14 0,3 4 6 16,-5 6-9-16,3 7-21 0,-3 4-35 15,1-3-40-15,-1 1-42 0,-1-4-35 16,1-3-27-16,-5-4-12 0,9-6-4 0,-1-6-6 15,-1-6-8-15,8-5-9 0,-1-10-15 0,7-2-13 16,-4-10-10-16,8-5-11 0,-2-7-12 16,9-5-12-16,3-3-11 0,-1 0-7 0,7 3-2 15,-3-1 6-15,1 2 10 0,3 0 11 0,2 0 10 16,2-1 5-16,-7 3 6 0,7 2 2 16,-8 4 2-16,1 5 0 0,-3 3 5 0,-3 3-2 15,-2 4 1-15,5 4-1 0,-7 3 1 16,0 2 0-16,1 1 1 0,-1 5-1 15,-6 0 2-15,8 5-2 0,-3 2 7 0,1 1 2 16,-2 0 3-16,4 3 0 0,1 1 3 0,1 3-2 16,0 1 1-16,3 1 0 0,-3 3 0 15,5-3-2-15,-1 1-3 0,3 2-3 0,-2 1 11 16,-5 5 10-16,0 3 8 0,-1 3 7 16,-3 6 5-16,-6 0-10 0,-2 5-11 15,-2 3-5-15,-6 3-5 0,1 3-5 16,-3-4-4-16,-2-2 3 0,-3-5-3 0,-1-4-7 0,-1-7-17 15,1-7-25-15,-1-2-28 0,-4-10-22 16,5-5-21-16,-1-7-24 0,7-5-33 0,-2-7-55 16,1-5-50-16,1-1-35 0,4-8 2 0,0 1 38 15,1-2 73-15,3 1 74 0,4 2 78 16,3 5 80-16,1 3 89 0,0 3 92 16,4 9 79-16,7 1 47 0,-1 3 16 0,9 3-24 0,-6 6-47 15,8 4-43-15,-5 4-39 0,5 4-39 16,4 3-34-16,-2 4-28 15,4 5-27-15,2 3-26 0,-8 1-15 0,-8-1-8 16,2-3-10-16,-9-5-7 0,2-2-1 0,-3 0-2 16,-5-3-2-16,-4-1 2 0,2-4-2 0,-4-2-14 15,4-4-35-15,-8-1-61 0,0-3-81 16,-8 0-644-16,1-3 111 0,1-4-253 0,0-4-66 16,3-8 79-16,5-7 158 0,-2-7 234 15</inkml:trace>
  <inkml:trace contextRef="#ctx0" brushRef="#br1" timeOffset="115237.148">10247 15948 109 0,'-4'3'580'15,"2"0"117"-15,-2-1 59 0,4 3 16 0,4 0-275 16,-2-3-140-16,6 3-66 0,-6-1-32 0,8 0-39 15,1 0-56-15,-1-2-67 0,2-1-50 16,3 3-56-16,-7-2-98 0,7 3-128 0,-5 1-143 16,0 2-177-16,-8 2-235 0,-2 0-32 0,-2 4 68 15,-2 2 117-15,-2 2 167 0</inkml:trace>
  <inkml:trace contextRef="#ctx0" brushRef="#br1" timeOffset="116314.188">10224 16212 329 0,'0'11'554'0,"0"-4"63"0,0-4 28 0,0-2-189 0,6-2-203 15,5-1-110-15,-1-2-33 0,-2 1 14 16,25 4 229-16,-12 5-110 0,-4 5 32 0,-1 5 6 16,1 7-11-16,-1 2-28 0,-1 6-54 15,-5 6-53-15,-4 0-43 0,0 2-35 16,-2-6-26-16,-1-6-14 0,-3-8-8 0,0-8-5 16,0-3-6-16,0-4-17 0,0-4-28 0,0-9-53 0,0-7-90 15,0-7-93-15,0-5-64 0,0-6-39 16,4-6-7-16,0-3 18 0,-4-1 23 0,0-3 2 15,0-2-69-15,-4-3-97 0,0-4-5 16,4 1 92-16,8 5 268 0,0 5 303 16,2 7 285-16,-1 7 158 0,-3 10 50 0,-4 9-111 15,6 8-75-15,-6 7-31 0,4 4-16 0,5 9-15 16,-5 9-33-16,4 3-58 16,5 6-63-16,-3 10-45 0,3 4-38 0,1 3-35 0,1 3-33 15,1 4-26-15,1-5-21 16,-11-6-13-16,7-10-9 15,-5-7-2-15,2 11-3 0,-7-30-10 0,-3-5 2 16,-2-6-9-16,0 0-19 0,-2-6-25 0,-3-7-32 0,-1-5-32 16,0-7-20-16,-2-2-4 0,2-5 0 15,4 1-8-15,-9-4-24 0,1 1-41 16,4-6-46-16,-9-1-26 0,13-4 7 0,-6 0 42 16,12 4 64-16,0 3 84 0,4 4 85 15,3 6 83-15,22-20 297 0,-8 27-116 16,-7 2 13-16,9 0-19 0,0 1-37 0,6 1-50 15,-6-2-36-15,4 1-27 0,-4 0-17 16,0 2-13-16,-3-1-5 0,1 3-11 0,2-2-11 16,-8 1-9-1,34-15 51-15,-38 24-60 0,-3 4-1 0,1 2 5 16,-3 4-2-16,0 0 3 0,-3 1 6 16,1 3 5-16,-2 2 0 0,0 3 2 0,-2 1 7 15,3 7 9-15,-1 0 5 0,-2 4 4 0,6 4 12 16,-8 5 8-16,9 5-7 15,-1 6-4-15,0 4 5 0,17 58 59 16,-10-47-88-16,1 6-8 0,-1 3-12 16,8 0-10-16,-7-1-9 0,-1-6-5 0,-1-3-6 15,3-6-6-15,-11-8 0 0,3-5 0 16,-5-10-2-16,2-2 1 0,-6-6 2 0,2-2-2 0,-2-4-3 16,-2-5-7-16,0-7-17 0,-2-4-27 15,-2-9-41-15,-2-3-46 0,-11-18-288 0,5 12 151 16,-9-3-32-16,-1-2-70 0,-5-3-79 15,-15-2-79-15,-3-2-97 0,-9-2-182 0,-6-5-33 16,-4-1 70-16,-56-42-409 0,77 43 1176 16,6 6 383-16,12 4 212 0,0 6 129 15,8 5 85-15,7 3-187 0,4 0-169 0,6 0-89 16,0-1-52-16,6-2-36 0,2-1-44 16,-1-2-50-16,5 0-51 0,-2-3-42 15,7-5-35-15,-3 0-21 0,3 0-12 0,-5-1-9 16,3 1-12-1,-7 0-11-15,11-17-40 16,-13 26 31-16,4-4-4 0,-10 22 34 16,-4 7 13-16,0 10 16 0,4 9 19 0,-2 11 25 15,-4 4 23-15,-3 5 16 0,7 5 3 16,-2-1-4-16,0 3-14 0,2-3-16 16,-2-4-18-16,4-7-18 0,4-9-13 15,-2-7-9-15,6-9-10 0,-6-7-4 16,7-4-2-16,-3-6 1 0,6-21-12 0,3-17-47 0,-7 13 9 15,0 1-9-15,9-21-38 16,-11 29 62-16,0 3 12 16,9-2 36-16,1 18 88 0,-10 8-20 15,1 5 17-15,-1 3 0 0,-2 3-1 16,0 21 66-16,-4-21-111 0,2 1-12 16,-2-3-16-16,0-2-12 0,4-4-16 0,-4-1-34 15,2-6-59-15,2-1-74 0,1-3-80 0,-3-6-130 16,6-5-124-16,0-3-119 0,0-3-137 0,-1-5-164 15,5-2 26-15,3-5 104 16,-3 2 150-16,5 0 201 0</inkml:trace>
  <inkml:trace contextRef="#ctx0" brushRef="#br1" timeOffset="116510.476">11380 15951 143 0,'22'-21'589'0,"-3"4"147"0,-2 2 120 0,-9 3 39 16,2 5-234-16,-4 2-151 0,5 4-89 0,3 2-70 15,-1 8-68-15,1 10-34 0,3 12-32 0,-5 4-40 16,2 10-39-16,3 5-35 0,-5 4-41 0,3 2-29 15,-7-2-19-15,7-2-13 0,-5-7-13 0,-4-7-11 16,0-10-13-16,0-7-22 0,-1-6-21 16,-1-7-20-16,-4-4-37 0,0-4-44 0,0-9-53 15,-4-4-95-15,-1-10-89 0,5-2-62 16,-6-7-62-16,4 0-47 16,-2-4-78-16,-8-45-684 0,1 38 784 15</inkml:trace>
  <inkml:trace contextRef="#ctx0" brushRef="#br1" timeOffset="117199.776">11607 15906 177 0,'10'-19'592'0,"-8"9"162"0,7 1 134 0,-3 4 23 16,4 3-227-16,-2 0-160 0,7-1-119 0,6-1-106 0,-5 1-85 16,3-4-58-16,8-1-43 0,0-4-30 15,4-2-21-15,2 1-19 0,-4-3-12 0,12-4-9 16,-6 0-9-16,6-3-7 0,-5 1-2 0,-1-1-1 16,-2 1-2-16,-6 4 4 15,-3 2 8-15,3 3 4 0,-2 4 9 0,-6 7 21 16,-3 4 16-16,-1 7 11 0,-3 4 10 0,3 8 16 15,-5 5 5-15,-4 11 2 0,0 1 0 16,0 9 3-16,5 4-15 0,-1 5-19 0,1-2-14 16,1 3-14-16,2 0-15 0,-5 0-7 15,9-6-8-15,-9-1-7 0,7-6-1 0,-6 0-1 16,5-8-4-16,-3-3-3 0,3-5-3 16,-9-4-5-16,4-2-8 0,-4-8-7 0,-1 0-10 15,-3-9-85-15,-2-5 20 0,-2-2-37 0,-3-4-34 16,-1-5-29-16,-4-1-33 0,-5 0-20 0,-1 0-2 15,-11 2 1-15,-2-1-2 16,-8-1 26-16,-9 2 37 16,-133-19-68-16,110 21 333 0,9-2 90 15,11 3 78-15,-21-4 374 0,53 6-315 0,5 0-38 16,3 1-48-16,9-7-40 16,0-1-38-16,19-18 51 0,-3 8-130 0,3-3-15 15,6 0-17-15,-7 0-10 0,9 0-8 16,-4 4-9-16,2 3-16 0,-6 3-24 15,5 7-43-15,-7 1-61 16,-7 6-73-16,7 28-708 0,-17-9 610 0,-9 5 55 16,3 2 67-16,-4 2 74 15,-17 32 134-15,15-25 104 0,-1 0 75 16,5-1 55-16,0 2 27 0,4-5 8 0,4-5-21 0,4-5-50 16,-2-10-52-16,4-2-52 0,4-8-38 15,5-5-26-15,1-5-19 16,13-25-56-16,-12 14-57 15,-1-4-73-15,-1-3-76 0,-5-3-87 0,-2 0-107 16,3 1-76-16,-3-3-31 16,-2-26-480-16,-6 34 648 0,-6-1 135 0,-2 2 127 15,-5 0 115-15,-1-1 102 0,-3-2 110 16,5 0 114-16,-3 8 87 0,7 8 65 0,0 3 27 16,6 7-27-16,-4 4-72 0,2 6-70 0,4 37 142 15,4-13-317-15,12 51 48 0,-3-33-157 16,-1 4-24-16,23 58-137 0,-16-50-151 15,-3-1-287-15,9 4-466 0,-2 1-245 16,0 7-42-16,-3 0 98 0,-3-4 257 16,-5-3 455-16</inkml:trace>
  <inkml:trace contextRef="#ctx0" brushRef="#br1" timeOffset="118250.9">12822 15998 466 0,'-6'0'694'0,"0"-8"1695"0,6 8-1862 16,6 0-108-16,9 0-57 0,-3-5-34 15,3-3-75-15,1-3-73 0,1-1-63 0,-1 4-48 16,-3 2-31-16,3 0-27 0,-1 2-41 16,-3-1-65-16,-6 4-123 0,3-4-171 0,-9 3-163 15,0 0-140-15,-11 4-216 0,-3 0-4 16,3 4 112-16,-5 3 145 0,-1 5 161 16</inkml:trace>
  <inkml:trace contextRef="#ctx0" brushRef="#br1" timeOffset="118592.264">12849 16029 324 0,'-10'25'575'0,"-2"-4"107"16,-1-1 101-16,5-4-78 15,6 0-165-15,-4-3-91 0,6 1-59 16,0-5-71-16,2 2-82 0,2 0-77 0,-2 0-59 0,6-1-39 0,-6 2-28 16,4-1-16-16,-1-4-10 15,1-3-3-15,-6-1-4 0,6-1 0 0,-6-5-1 16,4-1-2-16,-4 0-2 0,4-3-1 0,-2-3-2 0,7-3-1 16,-3 1 2-16,4-1 3 15,-2-1 2-15,11 3 2 0,0-1 1 0,3 1 2 16,3-2-2-16,25-7 1 0,-27 9-3 15,8 4-1-15,-13 1 0 0,9 3-1 16,-6 1 1-16,-1 2 1 0,-3-1 0 0,-7 0-1 16,-2 1 2-16,1 2 0 0,-9 3-2 0,-4 1 0 15,-1 2 2-15,-3 5-1 0,-2-2 1 16,-7 4 1-16,3-4 2 0,-3 1 3 16,1 0 3-16,3-4 3 0,-1-2 1 0,4-5-2 15,3-1-2-15,5-3-4 0,2-4-8 0,7-6-17 16,-1-4-28-16,6 1-54 15,3-4-95-15,5 2-102 16,-3-3-78-16,1 0-64 0,7 1-48 0,-8-1-36 0,1 2-127 16,3-1-15-16,0 1 43 0,-5 1 80 15,3-2 122-15</inkml:trace>
  <inkml:trace contextRef="#ctx0" brushRef="#br1" timeOffset="119221.949">13519 15690 310 0,'8'-5'520'0,"-6"1"66"15,5 2 54-15,1 0-149 0,-2-7-118 0,7 3-41 16,1-2 8-16,3-3 6 0,5 1-26 16,1-4-36-16,8 1-57 0,0 0-65 0,-2 3-54 15,2 1-33-15,-2 3-40 0,-6 4-37 16,1 1-43-16,-5 6-56 0,-4 2-70 0,-5 5-59 16,-8 5-40-16,-4 4-6 0,-6 3 32 0,-5 4 57 15,-8 1 60-15,3 2 56 0,-7 3 51 16,2 1 46-1,1 3 58-15,-3-1 67 0,2 4 74 0,2 2 61 0,3 2 35 16,1-3 5-16,9-9-29 0,2-3-56 0,6-7-62 16,6-8-56-16,4-8-49 0,5-4-32 15,1-5-19-15,5-5-10 0,2-6-10 16,4-3-26-16,18-30-130 0,-20 21-24 16,-9-2-130-16,1 0-107 0,-5-2-89 15,-5 4-72-15,-7 1-11 0,0 2 8 0,-2 0-2 16,-9 3 46-16,-3 4 135 0,-3 0 208 15,1 2 233-15,-1 1 205 0,-2 4 131 0,-1-2 39 16,3 6-55-16,3 4-49 0,8 4-9 16,4 7 26-16,-3 6 25 0,10 9 13 0,-5 5-2 15,2 5-28-15,4 3-57 0,2 1-66 16,-2 1-65-16,5 1-51 16,-5-2-34-16,4-1-28 0,3-4-20 0,1-3-15 15,-4-7-16-15,-1-5-15 16,5-8-16-16,-4-5-21 15,-3-7-33-15,3-7-54 0,-8-5-73 0,8-8-87 0,-3-5-57 16,1-6-33-16,-2 1 11 0,-4-2 55 16,2 3 84-16,0-3 74 15,-4 6 74-15,0 4 75 0,2 6 67 0,-2 5 57 16,0 7 58-16,0 4 70 0,7 9 76 0,-7 9 55 0,4 6 25 16,0 4-7-16,-4-1-46 0,2 1-81 15,6 0-82-15,-6-4-61 0,5-2-41 16,3-1-29-16,-4-4-28 0,4-4-31 0,-1-4-42 15,-3-6-48-15,4-3-77 16,-4-4-88-16,1-9-67 0,-1-2-55 0,0-10-50 0,-2-2-11 16,2-4-102-16,-6-5-52 15,9-1 27-15,-9-6 65 0,6 0 78 16</inkml:trace>
  <inkml:trace contextRef="#ctx0" brushRef="#br1" timeOffset="119497.843">14148 15646 517 0,'22'-34'667'0,"-1"7"101"0,-5 5 82 0,-3 7-229 0,1 5-174 0,-5 6-92 0,-1 5-61 16,-2 5-57-16,-4 8-45 0,-2 4-47 0,0 5-45 15,0 4-37-15,-2 2-26 0,-2 6-19 0,2 4-8 16,-2 4-5-16,4 4 2 0,0 4 13 16,4 0 11-16,-4-3 7 0,6-5 7 15,4 0-2-15,-1-8-9 0,1 1-9 0,7-3-8 16,-1-4-9-16,3-4-2 0,-3 1-5 0,3-1-8 16,-3-2-5-16,1 2-2 0,-7 2-2 15,5 0 3-15,-13 2 8 0,-2-3 5 0,0 4 5 16,-2-4 2-16,-2 1 2 0,-3 1 2 15,1-6-1-15,-2-1-1 0,6-5-5 16,-4-2-14-16,-5-3-31 0,3-3-50 0,2-3-113 16,-5-7-151-16,3-5-163 0,0-11-203 0,0-5-178 15,-1-8 9-15,-1-4 106 0,2-5 154 16,-3-4 222-16</inkml:trace>
  <inkml:trace contextRef="#ctx0" brushRef="#br1" timeOffset="120105.397">14629 15823 366 0,'10'1'683'0,"-3"-2"127"0,1-6 112 16,2 1-91-16,3-5-206 0,7-2-151 16,-1-4-97-16,6 2-96 0,-7-3-89 15,7 5-80-15,-8 1-55 0,1 3-31 0,-3 5-27 16,-3 0-34-16,3 3-37 0,-13 2-43 0,6 4-59 15,-8 4-82-15,-4 3-68 0,-2 1-31 16,-3 3 7-16,1 3 45 0,-8 1 86 0,1 2 90 16,-1 2 71-16,-5 1 42 0,2 2 24 15,-6 2 18-15,7-1 19 0,-7 0 18 0,6-5 24 16,3-2 21-16,6-7 10 16,3-6-3-16,7-4-19 0,0-4-30 0,2-6-22 0,5-2-3 15,3-4 19-15,0 2 30 0,1 3 36 16,-1 3 27-16,2 4 11 0,3 4 1 15,-5 3-4-15,3 5-6 0,-1 4 3 16,-4 7 3-16,3 5-4 0,-5 6-14 0,-4 3-16 16,2-1-26-16,0-3-31 0,-4-3-20 15,0-5-13-15,0-6-15 0,0-5-15 16,0-5-14-16,0-4-36 0,0-5-56 0,0-11-62 0,0-5-64 16,-4-4-95-16,4-7-95 0,0-6-55 15,-4 0-24-15,4-4-5 0,-2 0 43 0,-4-1 65 16,-5-3 51-16,1-2-4 0,-5-4-22 0,9 0 28 15,-4 0 115-15,8 2 183 0,2 6 223 16,0 7 201-16,2 4 125 0,6 4 46 16,-2 5-13-16,5 5-46 0,-3 2-39 0,2 5-37 15,7 2-56-15,-3 6-81 0,5 5-58 16,0 3-40-16,-1 9-21 0,7 5-19 16,0 5-13-16,2 9-5 0,0 1-8 0,4 12-22 15,-3 5-21-15,10 11-22 0,-1 3-22 0,-2 2-13 16,0-1-15-16,-2-5-15 15,-4-7-14-15,19 31-111 16,-30-62 3-16,-3-9-47 0,-9-9-55 0,-2-3-84 0,-4-6-136 16,-4-11-139-16,-6-10-226 0,3-3-152 15,-3-6 3-15,-8-40-547 0,7 27 1115 0</inkml:trace>
  <inkml:trace contextRef="#ctx0" brushRef="#br1" timeOffset="120249.011">15057 15446 400 0,'2'-11'1065'0,"15"-1"185"0,-9 1 96 0,-6 4 59 16,2 4-666-16,0 7-352 0,-4 6-184 0,0 7-151 0,-8 4-206 16,-2 2-352-16,3-2-524 0,1-1-230 15,2-1-52-15,-4-6 100 0,4-13 297 16,4 0 500-16</inkml:trace>
  <inkml:trace contextRef="#ctx0" brushRef="#br1" timeOffset="139895.028">4130 14466 217 0,'-10'-2'389'0,"-3"-3"31"16,-1 4 24-16,-3-2-176 0,5 3-119 15,-2 0-50-15,3-2-23 0,-1 1-14 0,2 1-6 16,-1-1-6-16,1-4-7 0,4 2-6 16,-1 0-6-16,3-3-11 0,-2 2-8 0,2-4-8 15,4 0-5-15,-2-4-3 0,-2-6-1 16,4 0-1-16,0-1 1 0,0-1 2 16,0-4 0-16,0 2 2 0,0-1 6 0,0-2 7 15,0 1 9-15,0 2 11 0,0 1 14 0,0 2 11 16,6 2 7-16,-6-1 2 15,8 0 1-15,-6-2-5 0,9 2-8 0,-1 2-8 16,0-2-9-16,3-1-9 0,3 2-9 0,-1 0-5 16,3 0-5-16,1-1-3 0,0 2-3 15,3-2-2-15,-1 2-2 0,2-2 0 16,2-1-2-16,1 2 0 0,-3-3 1 16,4-1-1-16,0 2 1 0,0 1 0 0,2 1 1 15,-7 4 0-15,5 0 1 16,0 3 1-16,21-9 4 0,-26 11 0 0,1 2 3 15,2 2 2-15,2-2 1 0,-4-2 3 0,3 1-2 16,3-1 0-16,-2-1-2 0,6 0-2 16,-2-3-3-16,2 0-2 0,5-2-1 15,-5 1-2-15,4 1 0 0,-2 0 2 0,2 0 1 16,0 2 2-16,-1 1 4 0,-1 2 5 16,-6 3 2-16,2 3 2 0,-2-1 1 0,2 2 0 15,-4 2 0-15,1 1 4 0,3-1 5 0,3 2 6 16,-5-1 0-16,8 0 5 0,2-3 2 15,2-2 2-15,3-2 1 0,1 0 4 0,5-1-1 16,2-3-3-16,-7-3-2 0,3 3 0 0,-3-3 3 16,-2 0 6-1,1 2 7-15,-1-5 7 16,-1-2 0-16,1 0-6 0,-2 0-10 16,3-2-11-16,3 0-13 0,3 1-4 15,-1 4 0 1,-1 0 1-16,-5 6 2 0,-3 1 3 0,1 4 2 15,-2-2 2-15,-1 3 3 0,-3 1-3 0,2 0 1 16,-4 1 1-16,4 1-2 16,-4 1 2-16,0 2 0 0,5-1 0 15,-5 1-1-15,4 2-3 0,0-1-5 16,-4-1-3-16,0 5-6 0,-4-2-5 16,6 2-1-16,-10-2-1 0,2 2-3 0,0 0 3 15,0 2 1-15,-5 0 3 0,5 0 2 16,25 14 26-16,-27-14-19 0,2 3 0 15,0-2-3-15,-3-1-3 0,1 0-3 0,0 0 0 16,-2 1 2-16,-1 4 2 0,-1 0 2 16,0-2 1-16,-5-2 1 0,1-1-2 15,-5 3 0-15,5-1 2 0,-1 4 3 16,1-3-1-16,4 1-3 0,-5-1-3 0,1 0-5 0,-1-1-6 16,1-2-4-16,3-2-1 0,-3 1-1 15,-1-1 0-15,1 0 0 0,-1 1-1 16,1 0 0-16,-3-3 0 0,-1 5-1 0,1 2 0 15,-3 0 1-15,-3-1-1 0,2 4 1 0,7 16-7 16,-11-18 4-16,2-2 1 0,-8 3 2 16,2-1 3-16,-2 1 3 0,0 3 0 15,0 0 2-15,-2-2-1 0,-6 1-2 0,2 2 1 0,0-6 0 16,-5 3-3-16,1 0 0 0,2 0 1 16,-11 1 0-16,7 1 0 0,-9 1-1 15,2 0 1-15,-5-1-1 16,1 2 0-16,-4 0-1 0,-2 2-2 15,-4-2 1 1,-2 1-2-16,2 3-1 0,-2 0 0 16,-1 1-1-16,3-5-3 0,-2 2-2 15,0 0-1-15,0 1 1 0,-2-3 2 16,-2 1 4-16,-3 2 3 0,3-1 3 16,-5 1 1-16,1-1-1 0,-4-1 1 15,-3-1-2-15,-4 3-1 0,5 0-1 16,3-4-1-16,-6-4-4 0,3-3-1 0,3-1-1 15,-5 0 0-15,1-3 1 0,0-2 2 0,1-1 1 0,-5-1 1 16,-2 0-1-16,-2 0-1 0,3 0 1 16,-5-1-1-16,2 1 0 0,6-1-2 0,-6 2 3 15,-2 0 4-15,6 4 5 0,3-4 4 16,-7 2 5-16,-2-5 2 0,0 1 0 0,0-2 0 16,0 1-1-16,4 3-1 15,-4-2-3-15,0 1 4 0,-4-4 3 0,0 4 2 16,-2 0-1-16,-4 2 1 0,0 1-4 0,-7-2-7 15,7 0-6-15,2 1-4 0,-1-1 2 16,7-1-1-16,-6-2 4 0,6-4 1 16,-2-6 2-16,2-5-2 0,-6-7-2 15,6-7-2-15,4-4-3 0,-2-10-14 16,6-10-8-16,3-16-6 0,-1-8-11 0,8-10-31 0,9-4-64 16,2-6-136-16,6-3-189 0,1-6-333 15,-1-5-123-15,-4-8 8 0,-5 0 111 0,-11-4 180 16</inkml:trace>
  <inkml:trace contextRef="#ctx0" brushRef="#br1" timeOffset="143158.47">8380 14614 82 0,'-6'2'351'0,"-11"-2"44"15,3 0 24-15,4 0-93 0,-3 2-150 0,7-4-71 16,-4 2-38-16,4 0-20 0,-3-2-14 0,3-3-12 16,0 1-6-16,0-2-6 0,-3-2-5 15,1 1 0-15,-2-3-2 0,-1 0-1 0,-3-5-2 16,2-1 4-16,-1-2 4 0,-3-3 11 0,-3 0 10 15,0-3 7-15,-1 0 5 16,-1-3 5-16,3 0-1 0,1-1-3 0,0-1 5 16,1-1 4-16,1 2 1 0,3-1 2 0,4 1 2 15,2-5-6-15,6 3-8 16,4-4-7-16,2 0-9 0,17-39 12 16,-3 34-22-16,28-40 2 0,-23 39-15 15,2 1-2-15,-1 5-1 0,1 4-1 16,0 1 2-16,-4 5 1 0,2 5 7 15,-3 2 13-15,1 6 14 0,4 7 16 0,0 6 21 16,4 5 14-16,-6 8 12 0,10 9 4 0,-2 7-4 16,-4 12-13-16,4 11-18 15,-2 13-23-15,-2 12-19 0,-2 10-25 16,-2 3-38-16,-13 2-46 16,-6-3-65-16,-6 3-87 0,-10-4-104 15,-15 3-204-15,-10-8-63 0,-17-11 15 16,-8-20 65-16,-8-14 109 15</inkml:trace>
  <inkml:trace contextRef="#ctx0" brushRef="#br1" timeOffset="170153.368">14036 3306 391 0,'-2'13'1155'0,"-4"-4"182"0,6-9-1123 16,0 4 3-16,6 0 23 0,-4-1 28 0,6-3 13 16,0-1-11-16,7-5-26 0,-3 2-34 15,5-5-40-15,-1-3-36 0,3 0-26 0,-2 2-19 16,-1-4-19-16,1 0-13 0,-1 1-11 16,1-2-8-16,-1 2-9 0,-3 2-2 0,3 2-3 15,-6 5 0-15,5 0-3 0,-5 2-3 16,-1-2-2-16,-1 4 0 0,-2 2 2 0,-4 3 6 15,6 5 5-15,-8 5 9 0,-8 9 2 0,2 9-3 16,-4 10-6-16,-7 7-7 0,0 7-11 16,-1 4-5-16,-7 1-6 0,6 0-2 15,-5-4 1-15,5-5-3 0,3-7 1 16,-1-6 3-16,7-11-4 0,-1-7-5 16,5-6-1-16,2-8-6 0,0-7-16 0,2-4-14 15,-2-5-10-15,2-6-15 0,-3-5-9 0,5-7 3 16,-4-10 5-16,4-5 8 0,-2-3 13 15,-2-1 12-15,2 0 10 0,-2 4 11 16,4 4 10-16,4 7 11 0,-2 6 15 0,2 4 12 16,2 8 10-16,1 4 12 0,-1 5 9 0,4 4 5 15,5 5 5-15,1 5 1 0,-3 5-3 0,3 5-11 16,1 5-13-16,-1 2-16 16,-1 3-10-16,-3-1-11 0,3-2-18 15,-3-1-17-15,-2-8-17 16,1-4-23-16,-5-5-25 15,0-4-12-15,2 0-116 0,-6-7 122 0,2-6 14 16,-4-5 11-16,-4-8 13 0,4-2 11 16,-2-6 11-16,2 0 11 15,0-1 15-15,6 1 5 0,-3 1 6 16,7 3 11-16,4 2 18 0,5 2 20 16,8 1 30-16,6 0 31 0,4-2 13 0,7-1 7 15,3-1-4-15,3-3-18 0,-5 0-25 0,7 0-18 16,-7 6-21-16,-1 2-17 0,-5 4-15 15,-4 1-4-15,-2 2-8 0,-6 2-4 16,-8 2-9-16,-3 1-8 0,-1 0-14 0,-5 0-18 16,-8 1-11-16,-2-1-4 0,0 0-2 0,-2-2 5 15,-6-2 12-15,-1 2 10 0,-5-2 7 16,2 1 11-16,-5-2 7 0,1 0 6 0,-1-1 5 0,-2-4 4 16,11 3 1-16,-2 2 7 0,4 7 7 0,-3 2 9 0,9 4 8 0,0 4 12 15,0 5 12-15,9 12 9 0,-3 4 12 16,0 9 18-16,0 2 10 0,5 7 7 15,-5 3-1-15,8 3-12 0,-8 5-22 0,5 6-21 16,-5-3-20-16,0 2-16 16,-2-4-9-16,-4-7-4 0,0-3 1 0,-4-4-4 15,-2-1 1-15,0-5 3 0,0-6-4 0,-9-4-4 16,3-4-3-16,-3-6-3 0,-1-3-7 16,-5-6 0-16,4-3-2 0,-1-5 1 15,-15-7-28-15,18-2 21 0,3-7-2 16,2 0-7-16,3-7-4 0,-1-3-10 0,8-4-12 15,0-5-17-15,4-4-21 0,0-4-27 16,7-3-27-16,7-57-245 0,-3 46 139 16,3-7-49-16,-1-6-37 0,8-5-28 0,-7-2-3 0,36-77-204 15,-23 79 429-15,2 6 116 0,0 7 113 16,4 11 100-16,-1 10 94 0,-5 13 62 16,-2 8 28-16,-3 10 10 0,1 7-19 0,-4 6-40 15,2 4-52-15,-7 5-50 16,1 1-49-16,-2 5-50 0,-1 1-40 0,1 0-29 15,-7-1-21-15,-2 1-21 0,7-5-22 16,-5-2-34-16,-8 0-45 0,6-1-45 0,-8 2-48 0,-4-4-63 16,0 1-81-16,-6-2-54 0,4-2-36 0,-7 2-17 15,-3-1 25-15,-9 1 73 0,6-1 84 0,-6-2 81 16,3-4 84-16,1-1 84 0,9-3 71 16,1 0 55-16,1 0 34 0,10 1 4 0,0 2-12 15,0 2-6-15,10 0 17 0,1-1 42 16,1 5 60-16,7 2 50 15,-3 7 24-15,1-2-15 16,-1 4-47-16,-3-1-61 0,3 3-56 16,-1-1-49-16,-3 1-40 15,2 0-29-15,-7 0-17 0,3-3-8 0,-8 2-4 16,2-3-1-16,0-2-3 0,-4-5-2 0,0 3-1 16,0-5 1-16,0-2-2 0,0-1 2 0,0-3-4 15,0 0 1-15,0 0-2 0,0 0-2 0,0 0-1 0,0 0-1 0,0 0-5 0,0 0-4 0,0 0-2 16,0 0-1-16,0 0 1 0,0 0 5 0,0 4 4 15,-8 6 4-15,8 1 3 16,-2 4 6-16,-2 2 5 0,0 1 12 16,4 1 10-16,4 1 6 0,0-2 2 15,-2 0 0-15,6 0-8 0,-1-5-6 0,3 0-2 16,2 0-1-16,1-2 2 0,5 0 6 0,-1-1 6 16,1-2 1-16,7 2 1 0,-2 4 0 0,-2 2-8 15,-3 1-7-15,-1 5 0 0,-1 5-6 16,-1 2 1-16,-13 3 1 0,2 4 4 0,-8 0-3 15,-2 4 2-15,-5 2-3 0,-1 2-1 16,-3 0-9-16,-3 0-3 0,1 0-8 0,-3-5-13 16,3-4-25-16,-4-9-35 0,5-2-48 15,-3-8-79-15,-8-3-131 0,1-6-123 16,-1-3-114-16,0-11-110 0,4-5-156 0,-4-15 33 16,2-7 98-16,3-13 129 15,1-6 149 1</inkml:trace>
  <inkml:trace contextRef="#ctx0" brushRef="#br1" timeOffset="170564.387">15210 3621 242 0,'6'-11'672'0,"-6"7"121"0,0 4 75 0,0 1-35 0,-2 8-315 0,-6 3-194 15,2 5-93-15,-1 2-50 0,1 1-35 0,-2-1-27 0,2-2-25 0,4-1-24 0,2-2-28 16,-4-4-30-16,4-4-39 0,4-1-56 16,-4-7-84-16,6-3-95 0,4-5-78 0,-4-5-57 15,5-4-13-15,-1-3 47 0,3 3 82 16,1 3 87-16,-6 1 99 0,7 5 99 15,-5 0 79-15,-2 8 72 0,1 2 94 0,-7 2 107 16,-2 6 65-16,0 5 27 0,-2 5-4 0,-3 4-56 16,-1 2-101-16,0-1-88 0,-2-2-67 0,6-5-53 15,-2-3-44-15,4-3-46 0,4-7-48 16,-2-3-52-16,8-7-78 0,0-6-128 16,7-10-115-16,0-7-117 0,7-7-108 0,-1-1-168 15,0-3 17-15,4-1 85 0,0 3 130 16,-1 3 142-16,1 6 482 0,-4 6 320 15,-2 8 181-15,-15 7 126 0,0 4 130 16,-6 5-106-16,0 6-107 0,-4 3-59 16,-4 5-49-16,-1 2-83 0,1 1-95 0,-2 1-71 0,4 0-52 15,-3-2-37-15,9-2-29 0,0-3-33 16,5 0-20-16,5-2-19 0,0-3-17 16,9-3-9-16,6-3-14 0,-1-3-34 0,3 0-50 15,4-3-55-15,-2 2-62 0,-2-3-84 31,4 1-94-31,-4 0-71 0,-8-1-85 0,7 1-108 16,-5-3-132-16,0-2 23 0,-3-6 75 0,-1 1 119 0,8-6 164 0</inkml:trace>
  <inkml:trace contextRef="#ctx0" brushRef="#br1" timeOffset="170837.192">15750 3146 476 0,'6'0'633'0,"4"-2"77"0,5-3 75 0,1-4-197 15,7-1-149-15,4-3-72 0,6-3-28 16,4-4-36-16,2 1-39 0,3-5-51 16,1 0-45-16,-4 2-38 0,1 1-36 0,-3 4-38 15,0 0-47-15,-8 7-45 0,2 1-61 0,-12 3-92 16,-3 3-122-16,-1 3-99 0,-9 3-96 15,-8 5-99-15,-7 2-171 0,-3 2 4 0,-5 2 62 16,-3 4 103-16,-7 0 139 0</inkml:trace>
  <inkml:trace contextRef="#ctx0" brushRef="#br1" timeOffset="171358.033">15851 3285 265 0,'-8'15'493'0,"8"-2"59"0,0 0 49 0,0 1-138 16,4 3-143-16,2-1-60 0,-2 2-7 0,-2-2-6 15,6 1-19-15,-1-2-34 0,-1 2-45 0,0-2-51 16,-2-4-41-16,2-1-29 0,-2-3-15 16,-2-2-7-16,-2-2-1 0,0-3-3 0,5-3 1 15,-5 0-1-15,4-3-3 0,-2-7-1 16,2-1-3-16,2-2-2 0,0 2-1 0,3 0 1 16,-1 7 0-16,0 4 2 0,5 3 1 0,-3 4 4 15,2 8 11-15,3 4 22 0,-5 7 39 16,-2 4 36-16,1 3 27 0,-7-2 20 15,-2 0 0-15,0-8-24 0,0-3-29 0,0-7-27 16,0-3-27-16,0-4-21 0,0-3-18 16,0-7-21-16,-2-8-26 0,2-2-36 15,-4-9-46-15,-1-6-54 0,5 0-47 0,-2-5-35 16,-2 2-16-16,2-5 6 0,-8 2 25 16,-1-6 31-16,-3-1 28 0,-3-3 18 15,-1-4 18-15,1 5 22 16,3-1 31-1,3 6 42-15,3 6 59 16,8 8 55 0,0 4 47-16,0 5 48 0,2 5 49 0,4 3 54 15,5 3 42-15,3 3 21 0,-1 0-2 0,3 7-27 16,7 4-49-16,2 4-39 0,2 7-27 16,0 3-24-16,6 10-20 0,0 5-27 0,4 9-29 0,-2 4-29 15,6 8-17-15,-5 6-12 0,5 4-4 16,-6 2 4-16,-4-2 0 0,0-2-3 0,-6-1-1 15,0-8-5-15,-3-2-8 0,-1-4-4 16,-4-6-12-16,-7-5-19 0,-2-6-31 16,0-6-49-16,-8-6-59 0,2-6-91 0,-4-5-132 0,-2-9-149 15,-2-9-227-15,0-8-150 0,-4-8 7 0,3-5 109 0,-1-7 160 16,2-5 267-16</inkml:trace>
  <inkml:trace contextRef="#ctx0" brushRef="#br1" timeOffset="171572.468">16450 3267 89 0,'-4'-6'757'0,"2"6"200"0,-6 3 91 0,0 4 49 0,-3 6-358 0,1 1-346 0,-5 7-190 0,3-1-87 15,0 0-47-15,-3-2-40 0,5-4-48 16,-1-7-62-16,5-4-150 0,-4-8-193 0,4-9-236 16,-5-5-246-16,9-10-70 0,-6-4 89 15,0-7 166-15,-9-5 233 0</inkml:trace>
  <inkml:trace contextRef="#ctx0" brushRef="#br1" timeOffset="171909.558">16126 2683 102 0,'4'-13'778'0,"0"2"213"16,-4 6 97-16,0 5 46 0,0 0-382 0,2 3-371 15,6 4-212-15,-1 3-121 0,-1 2-97 0,4 0-151 16,2 0-180-16,-1 2-211 0,5-2-288 0,1 1-89 16,8-4 66-16,0 0 147 15,-1-5 197-15</inkml:trace>
  <inkml:trace contextRef="#ctx0" brushRef="#br1" timeOffset="172458.623">16810 2671 112 0,'-4'6'586'15,"4"0"172"-15,-2-1 137 0,-4 2 49 0,-3 4-250 16,7 4-182-16,-4 4-146 0,6 2-122 0,0 1-89 0,2 2-59 16,2 1-39-16,7 0-27 15,-3 0-14-15,2 1-8 0,5-2-19 16,1-3-14-16,-6-3-14 0,-1-4-16 15,1-5-24-15,5-3-15 0,-9-6-25 0,0-4-35 16,-2 0-50-16,-2-3-39 0,-2-5-21 16,4-2 15-16,-4-4 40 0,0 2 64 0,0-4 69 15,0 1 63-15,-4-3 42 0,4 0 32 16,8 1 25-16,-5 1 19 16,3 1 17-16,4 4 18 0,0 0 20 0,5 3 20 0,-7 1 7 15,7 3-9-15,-3 3-23 0,2 2-32 0,-3 2-30 0,-3 3-19 16,0 3-13-16,-6 0-3 0,3 3-6 0,-1 4-8 0,-4 1-13 15,-4 5-10-15,-1-2-11 0,-5 6-17 0,2 0-29 16,-3 5-43-16,-3-3-73 0,2 0-101 16,-3-3-87-16,3-1-61 0,-1-4-38 0,-5-1 6 15,-1-2 49-15,-2-2 76 0,1 2 84 0,1-6 106 16,3-1 100-16,-1 0 83 0,7 0 56 16,-5-1 32-16,9 4 18 0,4 2 30 0,-2 2 63 15,0 6 75-15,4 6 51 0,4 1 21 16,0 6-18-16,-2 0-67 0,2 3-92 15,2-2-77-15,1-3-61 0,7 0-53 0,-6-7-45 16,3-1-35-16,-1-4-34 0,-4-7-32 0,5-5-28 16,-5-3-40-16,2-3-58 0,-6-3-63 15,4-6-51-15,3-4-40 0,-7-4-8 0,2-4 36 16,0-1 65-16,2-1 72 16,-4-4 82-16,6 5 79 0,-5 0 63 15,7 1 47-15,0 1 40 0,1 2 33 16,1 0 34-16,2 4 39 15,-1 2 44-15,1 0 33 16,-1 0 24 0,-1 2 1-16,3 0-20 0,-5 3-37 0,2-2-29 15,-1 1-35-15,-1 2-27 0,-4 1-23 16,0 2-23-16,-6 3-27 0,9 0-21 0,-9 1-9 16,6 5-6-16,-4 1-2 0,6 7-1 0,-6 2-4 0,2 4-7 15,-2 7-7-15,-2 3-6 16,-6 34-29-16,4-33-50 15,-6 0-47-15,2-3-56 0,-5-3-88 16,1-6-101-16,2-5-71 0,-3-3-57 0,-3-4-45 0,-5-12-603 16,-5-16-104-16,15 8 704 0,-1-2 88 0,2-1 303 15,6 0 358-15,-3 1 246 0,3 4 165 16,-2 4 137-16,0 4-6 0,4 3-120 0,0 2-118 0,-2 4-84 0,-2 4-87 16,2 6-90-16,-6 4-69 0,6 5-42 15,-5 0-34-15,3 0-30 0,-2 0-19 0,-2 0-21 16,2 0-19-16,-1-4-29 0,1-1-41 0,0-3-61 0,-2-1-104 15,-3-7-172-15,3 1-207 16,-17 1-1301 0,2-23-504-16</inkml:trace>
  <inkml:trace contextRef="#ctx0" brushRef="#br1" timeOffset="172630.237">17077 3504 637 0,'26'14'941'0,"-9"0"139"0,0 0 75 0,-3-1-223 16,-6 2-394-16,1 2-257 0,-3-6-136 0,-4 0-94 15,2-5-79-15,0-2-100 0,-4-4-214 0,0 5-351 16,0-5-273-16,0 0-91 0,-8-11 22 16,2-6 176-16,-5-12 338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2022/3/15</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72</a:t>
            </a:fld>
            <a:endParaRPr lang="zh-CN" altLang="en-US"/>
          </a:p>
        </p:txBody>
      </p:sp>
    </p:spTree>
    <p:extLst>
      <p:ext uri="{BB962C8B-B14F-4D97-AF65-F5344CB8AC3E}">
        <p14:creationId xmlns:p14="http://schemas.microsoft.com/office/powerpoint/2010/main" val="2305153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105</a:t>
            </a:fld>
            <a:endParaRPr lang="zh-CN" altLang="en-US"/>
          </a:p>
        </p:txBody>
      </p:sp>
    </p:spTree>
    <p:extLst>
      <p:ext uri="{BB962C8B-B14F-4D97-AF65-F5344CB8AC3E}">
        <p14:creationId xmlns:p14="http://schemas.microsoft.com/office/powerpoint/2010/main" val="333298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116</a:t>
            </a:fld>
            <a:endParaRPr lang="zh-CN" altLang="en-US"/>
          </a:p>
        </p:txBody>
      </p:sp>
    </p:spTree>
    <p:extLst>
      <p:ext uri="{BB962C8B-B14F-4D97-AF65-F5344CB8AC3E}">
        <p14:creationId xmlns:p14="http://schemas.microsoft.com/office/powerpoint/2010/main" val="426688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125</a:t>
            </a:fld>
            <a:endParaRPr lang="zh-CN" altLang="en-US"/>
          </a:p>
        </p:txBody>
      </p:sp>
    </p:spTree>
    <p:extLst>
      <p:ext uri="{BB962C8B-B14F-4D97-AF65-F5344CB8AC3E}">
        <p14:creationId xmlns:p14="http://schemas.microsoft.com/office/powerpoint/2010/main" val="293928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142</a:t>
            </a:fld>
            <a:endParaRPr lang="zh-CN" altLang="en-US"/>
          </a:p>
        </p:txBody>
      </p:sp>
    </p:spTree>
    <p:extLst>
      <p:ext uri="{BB962C8B-B14F-4D97-AF65-F5344CB8AC3E}">
        <p14:creationId xmlns:p14="http://schemas.microsoft.com/office/powerpoint/2010/main" val="627214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152</a:t>
            </a:fld>
            <a:endParaRPr lang="zh-CN" altLang="en-US"/>
          </a:p>
        </p:txBody>
      </p:sp>
    </p:spTree>
    <p:extLst>
      <p:ext uri="{BB962C8B-B14F-4D97-AF65-F5344CB8AC3E}">
        <p14:creationId xmlns:p14="http://schemas.microsoft.com/office/powerpoint/2010/main" val="254720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190</a:t>
            </a:fld>
            <a:endParaRPr lang="zh-CN" altLang="en-US"/>
          </a:p>
        </p:txBody>
      </p:sp>
    </p:spTree>
    <p:extLst>
      <p:ext uri="{BB962C8B-B14F-4D97-AF65-F5344CB8AC3E}">
        <p14:creationId xmlns:p14="http://schemas.microsoft.com/office/powerpoint/2010/main" val="374928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215</a:t>
            </a:fld>
            <a:endParaRPr lang="zh-CN" altLang="en-US"/>
          </a:p>
        </p:txBody>
      </p:sp>
    </p:spTree>
    <p:extLst>
      <p:ext uri="{BB962C8B-B14F-4D97-AF65-F5344CB8AC3E}">
        <p14:creationId xmlns:p14="http://schemas.microsoft.com/office/powerpoint/2010/main" val="265938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226</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41160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a:t>
            </a:fld>
            <a:endParaRPr lang="zh-CN" altLang="en-US"/>
          </a:p>
        </p:txBody>
      </p:sp>
    </p:spTree>
    <p:extLst>
      <p:ext uri="{BB962C8B-B14F-4D97-AF65-F5344CB8AC3E}">
        <p14:creationId xmlns:p14="http://schemas.microsoft.com/office/powerpoint/2010/main" val="121230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a:t>
            </a:fld>
            <a:endParaRPr lang="zh-CN" altLang="en-US"/>
          </a:p>
        </p:txBody>
      </p:sp>
    </p:spTree>
    <p:extLst>
      <p:ext uri="{BB962C8B-B14F-4D97-AF65-F5344CB8AC3E}">
        <p14:creationId xmlns:p14="http://schemas.microsoft.com/office/powerpoint/2010/main" val="370492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38</a:t>
            </a:fld>
            <a:endParaRPr lang="zh-CN" altLang="en-US"/>
          </a:p>
        </p:txBody>
      </p:sp>
    </p:spTree>
    <p:extLst>
      <p:ext uri="{BB962C8B-B14F-4D97-AF65-F5344CB8AC3E}">
        <p14:creationId xmlns:p14="http://schemas.microsoft.com/office/powerpoint/2010/main" val="40335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50</a:t>
            </a:fld>
            <a:endParaRPr lang="zh-CN" altLang="en-US"/>
          </a:p>
        </p:txBody>
      </p:sp>
    </p:spTree>
    <p:extLst>
      <p:ext uri="{BB962C8B-B14F-4D97-AF65-F5344CB8AC3E}">
        <p14:creationId xmlns:p14="http://schemas.microsoft.com/office/powerpoint/2010/main" val="32035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1458BC44-2374-4E14-B8F0-18487884C80F}"/>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19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24.png"/><Relationship Id="rId4" Type="http://schemas.openxmlformats.org/officeDocument/2006/relationships/image" Target="../media/image23.png"/></Relationships>
</file>

<file path=ppt/slides/_rels/slide1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24.png"/><Relationship Id="rId4" Type="http://schemas.openxmlformats.org/officeDocument/2006/relationships/image" Target="../media/image23.png"/></Relationships>
</file>

<file path=ppt/slides/_rels/slide19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emf"/><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slide" Target="slide5.xml"/><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37.emf"/><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6.emf"/><Relationship Id="rId11" Type="http://schemas.openxmlformats.org/officeDocument/2006/relationships/slide" Target="slide5.xml"/><Relationship Id="rId5" Type="http://schemas.openxmlformats.org/officeDocument/2006/relationships/image" Target="../media/image29.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s>
</file>

<file path=ppt/slides/_rels/slide20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slide" Target="slide5.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31.png"/><Relationship Id="rId4" Type="http://schemas.openxmlformats.org/officeDocument/2006/relationships/image" Target="../media/image42.png"/></Relationships>
</file>

<file path=ppt/slides/_rels/slide20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5981D-05A6-4FA6-BDE0-292ABA6AB061}"/>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F74712B-90AB-4BA9-8F02-188944545903}"/>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402A1EE0-1815-4D39-976B-70AA48C97751}"/>
              </a:ext>
            </a:extLst>
          </p:cNvPr>
          <p:cNvSpPr>
            <a:spLocks noGrp="1"/>
          </p:cNvSpPr>
          <p:nvPr>
            <p:ph type="sldNum" sz="quarter" idx="4294967295"/>
          </p:nvPr>
        </p:nvSpPr>
        <p:spPr>
          <a:xfrm>
            <a:off x="8397875" y="6551613"/>
            <a:ext cx="746125" cy="306387"/>
          </a:xfrm>
          <a:prstGeom prst="rect">
            <a:avLst/>
          </a:prstGeom>
        </p:spPr>
        <p:txBody>
          <a:bodyPr/>
          <a:lstStyle/>
          <a:p>
            <a:pPr>
              <a:defRPr/>
            </a:pPr>
            <a:fld id="{19C10EB3-7514-438F-ABED-3A5C1E597916}" type="slidenum">
              <a:rPr lang="zh-CN" altLang="en-US" smtClean="0"/>
              <a:pPr>
                <a:defRPr/>
              </a:pPr>
              <a:t>1</a:t>
            </a:fld>
            <a:endParaRPr lang="zh-CN" altLang="en-US" dirty="0"/>
          </a:p>
        </p:txBody>
      </p:sp>
    </p:spTree>
    <p:extLst>
      <p:ext uri="{BB962C8B-B14F-4D97-AF65-F5344CB8AC3E}">
        <p14:creationId xmlns:p14="http://schemas.microsoft.com/office/powerpoint/2010/main" val="18202822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将事物的共同特征最为类的成员（以变量形式描述）</a:t>
            </a:r>
            <a:endParaRPr lang="en-US" altLang="zh-CN" dirty="0"/>
          </a:p>
          <a:p>
            <a:pPr lvl="1"/>
            <a:r>
              <a:rPr lang="zh-CN" altLang="en-US" dirty="0"/>
              <a:t>将对事物共同特征的处理设计为成员函数</a:t>
            </a:r>
          </a:p>
        </p:txBody>
      </p:sp>
      <p:sp>
        <p:nvSpPr>
          <p:cNvPr id="4" name="矩形 3">
            <a:hlinkClick r:id="rId2" action="ppaction://hlinksldjump"/>
            <a:extLst>
              <a:ext uri="{FF2B5EF4-FFF2-40B4-BE49-F238E27FC236}">
                <a16:creationId xmlns:a16="http://schemas.microsoft.com/office/drawing/2014/main" id="{2432B126-B7D4-4B68-BD24-856B0FC353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2F5A67-B5E8-4959-888B-E612FEABEA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B6011FA-DDD3-4881-8457-21E36CC08E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7BF62E-3CD7-4091-8118-0298FF292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66434DE-593C-4D25-98ED-0A6A859A32A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83957307-283D-483B-929D-CBA1E00812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9D96C07-FAA5-4191-A02B-88ABC4D612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8DAED0E-383D-44C1-BCBA-5BD29CB584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C3E4DE6-BDA6-4755-9249-9B7688DA1B5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D5621AD5-4762-4E28-AFF5-6E6F7F6E76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AD55C91-3A92-4354-8B1A-569873E397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0C8C07-0783-4B63-BB74-0992329E0D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6995C88-0A91-438B-83BB-AB31146A5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71794CB-C716-4002-838F-DFA0E2C5A7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B589E987-924E-4EA4-93DF-AF91458656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8E588AF0-D2E5-438A-AF7F-3B9382C47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1AD3AC0-6FBE-4919-A926-E5D58DFF65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4BDE867-D1D6-4D4B-96BC-87F3AF4130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temp){</a:t>
            </a:r>
          </a:p>
          <a:p>
            <a:pPr>
              <a:buNone/>
            </a:pPr>
            <a:r>
              <a:rPr lang="en-US" altLang="zh-CN" sz="2000" b="1" dirty="0">
                <a:latin typeface="Courier New" pitchFamily="49" charset="0"/>
                <a:cs typeface="Courier New" pitchFamily="49" charset="0"/>
              </a:rPr>
              <a:t>	name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&amp;temp){</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*this;</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6B6A640A-0A74-40D2-A828-1A1AA31EB1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14956B49-4B3E-42E1-ADD5-A805C9FF47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CE0C22A-D70C-4E87-A288-2F6277257F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540E6BB-0FE9-4820-8939-888B598AD9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C73089-5C86-4F06-B7A6-6F02964CE57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F200118-F34E-498F-B080-4F19C2D912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35A0223-C918-4370-9430-A79377947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FC57F37-A1F3-41EB-8454-C1FE5E22A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0023530-102B-44F3-B1BE-21B2326A97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(p);</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chemeClr val="tx2"/>
              </a:solidFill>
              <a:latin typeface="+mj-ea"/>
              <a:ea typeface="+mj-ea"/>
              <a:cs typeface="Courier New" pitchFamily="49" charset="0"/>
            </a:endParaRPr>
          </a:p>
          <a:p>
            <a:pPr>
              <a:buNone/>
            </a:pPr>
            <a:r>
              <a:rPr lang="en-US" altLang="zh-CN" sz="2000" b="1" dirty="0">
                <a:solidFill>
                  <a:schemeClr val="tx2"/>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lmnop</a:t>
            </a:r>
            <a:r>
              <a:rPr lang="en-US" altLang="zh-CN" sz="2000" b="1" dirty="0">
                <a:latin typeface="Courier New" panose="02070309020205020404" pitchFamily="49" charset="0"/>
                <a:cs typeface="Courier New" pitchFamily="49" charset="0"/>
              </a:rPr>
              <a:t>");</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MyObj1 =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执行拷贝构造函数</a:t>
            </a:r>
          </a:p>
          <a:p>
            <a:pPr>
              <a:buNone/>
            </a:pPr>
            <a:r>
              <a:rPr lang="zh-CN" altLang="en-US"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 =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a:t>
            </a:r>
          </a:p>
          <a:p>
            <a:pPr>
              <a:buNone/>
            </a:pPr>
            <a:r>
              <a:rPr lang="en-US" altLang="zh-CN" sz="2000" b="1" dirty="0">
                <a:solidFill>
                  <a:srgbClr val="007434"/>
                </a:solidFill>
                <a:latin typeface="Courier New" panose="02070309020205020404" pitchFamily="49" charset="0"/>
                <a:cs typeface="Courier New"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未执行拷贝构造函数，执行赋值运算符重载函数</a:t>
            </a:r>
          </a:p>
          <a:p>
            <a:pPr>
              <a:buNone/>
            </a:pPr>
            <a:r>
              <a:rPr lang="zh-CN" altLang="en-US"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 MyObj1;</a:t>
            </a:r>
          </a:p>
          <a:p>
            <a:r>
              <a:rPr lang="en-US" altLang="zh-CN" sz="2000" b="1" dirty="0">
                <a:solidFill>
                  <a:srgbClr val="0000FF"/>
                </a:solidFill>
                <a:latin typeface="Courier New" panose="02070309020205020404" pitchFamily="49" charset="0"/>
                <a:cs typeface="Courier New" pitchFamily="49" charset="0"/>
              </a:rPr>
              <a:t>	</a:t>
            </a:r>
            <a:r>
              <a:rPr lang="en-US" altLang="zh-CN" sz="2000" b="1" dirty="0">
                <a:solidFill>
                  <a:srgbClr val="007434"/>
                </a:solidFill>
                <a:latin typeface="Courier New" panose="02070309020205020404" pitchFamily="49" charset="0"/>
                <a:cs typeface="Courier New" pitchFamily="49" charset="0"/>
              </a:rPr>
              <a:t>//</a:t>
            </a:r>
            <a:r>
              <a:rPr lang="en-US" altLang="zh-CN" sz="2000" b="1" dirty="0" err="1">
                <a:solidFill>
                  <a:srgbClr val="007434"/>
                </a:solidFill>
                <a:latin typeface="Courier New" panose="02070309020205020404" pitchFamily="49" charset="0"/>
                <a:cs typeface="Courier New" pitchFamily="49" charset="0"/>
              </a:rPr>
              <a:t>MyObj.CopyMyClassObj</a:t>
            </a:r>
            <a:r>
              <a:rPr lang="en-US" altLang="zh-CN" sz="2000" b="1" dirty="0">
                <a:solidFill>
                  <a:srgbClr val="007434"/>
                </a:solidFill>
                <a:latin typeface="Courier New" panose="02070309020205020404" pitchFamily="49" charset="0"/>
                <a:cs typeface="Courier New" pitchFamily="49" charset="0"/>
              </a:rPr>
              <a:t>(</a:t>
            </a:r>
            <a:r>
              <a:rPr lang="en-US" altLang="zh-CN" sz="2000" b="1" dirty="0" err="1">
                <a:solidFill>
                  <a:srgbClr val="007434"/>
                </a:solidFill>
                <a:latin typeface="Courier New" panose="02070309020205020404" pitchFamily="49" charset="0"/>
                <a:cs typeface="Courier New" pitchFamily="49" charset="0"/>
              </a:rPr>
              <a:t>MyObjSwap</a:t>
            </a:r>
            <a:r>
              <a:rPr lang="en-US" altLang="zh-CN" sz="2000" b="1" dirty="0">
                <a:solidFill>
                  <a:srgbClr val="007434"/>
                </a:solidFill>
                <a:latin typeface="Courier New" panose="02070309020205020404" pitchFamily="49" charset="0"/>
                <a:cs typeface="Courier New"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r>
              <a:rPr lang="en-US" altLang="zh-CN" sz="2000" b="1" dirty="0">
                <a:solidFill>
                  <a:srgbClr val="007434"/>
                </a:solidFill>
                <a:latin typeface="Courier New" panose="02070309020205020404" pitchFamily="49" charset="0"/>
                <a:cs typeface="Courier New" pitchFamily="49" charset="0"/>
              </a:rPr>
              <a:t>	//</a:t>
            </a:r>
            <a:r>
              <a:rPr lang="en-US" altLang="zh-CN" sz="2000" b="1" dirty="0" err="1">
                <a:solidFill>
                  <a:srgbClr val="007434"/>
                </a:solidFill>
                <a:latin typeface="Courier New" panose="02070309020205020404" pitchFamily="49" charset="0"/>
                <a:cs typeface="Courier New" pitchFamily="49" charset="0"/>
              </a:rPr>
              <a:t>MyObjSwap.CopyMyClassObj</a:t>
            </a:r>
            <a:r>
              <a:rPr lang="en-US" altLang="zh-CN" sz="2000" b="1" dirty="0">
                <a:solidFill>
                  <a:srgbClr val="007434"/>
                </a:solidFill>
                <a:latin typeface="Courier New" panose="02070309020205020404" pitchFamily="49" charset="0"/>
                <a:cs typeface="Courier New" pitchFamily="49" charset="0"/>
              </a:rPr>
              <a:t>(MyObj1);</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a:t>
            </a:r>
          </a:p>
          <a:p>
            <a:pPr>
              <a:buNone/>
            </a:pPr>
            <a:r>
              <a:rPr lang="en-US" altLang="zh-CN" sz="2000" b="1" dirty="0">
                <a:latin typeface="Courier New" pitchFamily="49" charset="0"/>
                <a:cs typeface="Courier New" pitchFamily="49" charset="0"/>
              </a:rPr>
              <a:t>	</a:t>
            </a:r>
            <a:r>
              <a:rPr lang="en-US" altLang="zh-CN" sz="2000" b="1" dirty="0" err="1">
                <a:latin typeface="Courier New" panose="02070309020205020404" pitchFamily="49" charset="0"/>
                <a:cs typeface="Courier New" pitchFamily="49" charset="0"/>
              </a:rPr>
              <a:t>MyObjSwap.print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anose="02070309020205020404"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84B3AC6D-DFCA-4D21-9CB5-28E1AD14B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9965A652-A969-440A-8639-F92CA3D70E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617D98AF-BF85-49B3-B3C2-031AC69BA4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891FECD-92BA-421E-8C06-BD30FB7B1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0241D2-BDA5-464F-96BF-729893A81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473CB70-4095-43A5-A54A-2FB6326BCD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A29A67C-582D-48A3-994E-CB36525C18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9A925A9-2FFC-43F4-8C28-AB2F29AF1E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824CA1E-1BED-4DC8-8D99-17523D71C6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extLst>
      <p:ext uri="{BB962C8B-B14F-4D97-AF65-F5344CB8AC3E}">
        <p14:creationId xmlns:p14="http://schemas.microsoft.com/office/powerpoint/2010/main" val="22924920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E45240-266B-4AA9-8DC7-8768C8C55B99}"/>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0F5ED9D5-0C61-432E-976C-CCD1BB6CD9C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557954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9A37884C-A3A2-4D42-B65B-A07F35B1A6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418313217"/>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9AC3BE-2569-458F-9EDD-ED210EBC4277}"/>
              </a:ext>
            </a:extLst>
          </p:cNvPr>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a:extLst>
              <a:ext uri="{FF2B5EF4-FFF2-40B4-BE49-F238E27FC236}">
                <a16:creationId xmlns:a16="http://schemas.microsoft.com/office/drawing/2014/main" id="{E4D10944-2165-4F50-9F19-95B73B1E3037}"/>
              </a:ext>
            </a:extLst>
          </p:cNvPr>
          <p:cNvSpPr>
            <a:spLocks noGrp="1"/>
          </p:cNvSpPr>
          <p:nvPr>
            <p:ph type="title"/>
          </p:nvPr>
        </p:nvSpPr>
        <p:spPr/>
        <p:txBody>
          <a:bodyPr/>
          <a:lstStyle/>
          <a:p>
            <a:r>
              <a:rPr lang="zh-CN" altLang="en-US" dirty="0"/>
              <a:t>常对象</a:t>
            </a:r>
          </a:p>
        </p:txBody>
      </p:sp>
      <p:sp>
        <p:nvSpPr>
          <p:cNvPr id="4" name="灯片编号占位符 3">
            <a:extLst>
              <a:ext uri="{FF2B5EF4-FFF2-40B4-BE49-F238E27FC236}">
                <a16:creationId xmlns:a16="http://schemas.microsoft.com/office/drawing/2014/main" id="{2B4A852C-50B7-4FE8-A8B7-B7D5C95F3860}"/>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106</a:t>
            </a:fld>
            <a:endParaRPr lang="zh-CN" altLang="en-US" dirty="0"/>
          </a:p>
        </p:txBody>
      </p:sp>
      <p:sp>
        <p:nvSpPr>
          <p:cNvPr id="5" name="矩形 4">
            <a:hlinkClick r:id="rId2" action="ppaction://hlinksldjump"/>
            <a:extLst>
              <a:ext uri="{FF2B5EF4-FFF2-40B4-BE49-F238E27FC236}">
                <a16:creationId xmlns:a16="http://schemas.microsoft.com/office/drawing/2014/main" id="{EF51C706-34F3-4AA9-8B89-0A9F0CFB83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55D5627-127F-4508-8B49-5FC51FD2C9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55EC60B9-9FA3-444F-9875-F16EFAD1DB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C2F0D14D-92F6-4CA5-A59D-CF2803FE35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30A0D58-97CD-4DEA-8D6D-A2333D6BFA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D7A7207-B360-41EE-B418-D37FD86714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B2D6B603-610A-4A0A-AA7B-E1CDD618A8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F353DF91-4C2E-444B-A36A-EB38C41C73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10E44480-B9D5-4A70-9C81-E8C4A17EB1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1852147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CC88137-B299-4FFF-BA30-E9A1C5A2EA31}"/>
              </a:ext>
            </a:extLst>
          </p:cNvPr>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FF999E63-3DC2-46DF-9CA4-AB0219D12B2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0F8BBF9C-BD48-4A37-B706-49E33B8349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942FE723-BFF1-4D31-83E2-48D76E4A3F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 name="矩形 5">
            <a:hlinkClick r:id="" action="ppaction://noaction"/>
            <a:extLst>
              <a:ext uri="{FF2B5EF4-FFF2-40B4-BE49-F238E27FC236}">
                <a16:creationId xmlns:a16="http://schemas.microsoft.com/office/drawing/2014/main" id="{E8DE2C42-B18C-413A-AADF-4BB49E9D3A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07788CD-0A26-4ED5-AE7E-490962E007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530F900-BF0A-468F-B224-4CC41A8D71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BD1FD9-D753-4FFC-B699-4BB7A05F67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CF41E5F-AAD8-4000-B2FF-BBB398EED5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AA95D203-4AAB-43B3-B74A-4B2CC679AA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904186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9BE0164-BDB7-40FF-B608-715DA347B51D}"/>
              </a:ext>
            </a:extLst>
          </p:cNvPr>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5925B13D-64E3-4C86-8B5B-4CD1DD6071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42D10088-DF61-45F9-926D-5CC13FE4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9E1723-902D-45F0-8FEF-B8499DB6EE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B505268-9921-412E-8CD8-F86E55A0EB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3AAAF74-5EEF-4CEC-9093-CD526B304D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A5025834-78F5-4ED2-B85D-4C68B8B6F5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4554FA9E-14A2-4AEF-B20F-18B7E4E3D0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86F2A90-891B-4A7A-8CAD-DAB580A21B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0E6661F-6C7B-47AB-BC28-C1360AD076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42752022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p>
          <a:p>
            <a:endParaRPr lang="zh-CN" altLang="en-US" dirty="0"/>
          </a:p>
        </p:txBody>
      </p:sp>
      <p:sp>
        <p:nvSpPr>
          <p:cNvPr id="4" name="矩形 3">
            <a:hlinkClick r:id="rId2" action="ppaction://hlinksldjump"/>
            <a:extLst>
              <a:ext uri="{FF2B5EF4-FFF2-40B4-BE49-F238E27FC236}">
                <a16:creationId xmlns:a16="http://schemas.microsoft.com/office/drawing/2014/main" id="{5CB5A0B7-A586-4159-A080-5FF008900C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1B1BB5-5C04-4820-BDA8-B23E77E0F0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62AE40E-4A20-4268-8F92-041F6397DB4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A271055-4B25-4122-8528-1232D53997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876A24C-3116-4AB0-803C-275B94C3C5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C6CE8FD5-CC8E-483B-BE0B-EFA2EF29F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B40BF1D6-A788-48FE-A970-5603F70DE9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BFBA3595-11EF-4B59-90DB-EA522BD05F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C3100FF-AC1A-4DBE-95B1-C10B569DC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2"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8F33D8-1B8F-4B2F-8207-6C600CE89B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FD807F62-B049-485C-8513-E774D8639F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8DACD636-98E0-4DC0-AAB5-B08BF82FFA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6954D57-C266-4BBE-8C25-634F7C7DBC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01827320-5246-410A-9EAB-90B803F19C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2" name="矩形 11">
            <a:hlinkClick r:id="" action="ppaction://noaction"/>
            <a:extLst>
              <a:ext uri="{FF2B5EF4-FFF2-40B4-BE49-F238E27FC236}">
                <a16:creationId xmlns:a16="http://schemas.microsoft.com/office/drawing/2014/main" id="{ECB4AFD6-DBD4-438A-82E3-03E81B6917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3" name="矩形 12">
            <a:hlinkClick r:id="" action="ppaction://noaction"/>
            <a:extLst>
              <a:ext uri="{FF2B5EF4-FFF2-40B4-BE49-F238E27FC236}">
                <a16:creationId xmlns:a16="http://schemas.microsoft.com/office/drawing/2014/main" id="{9B7692F2-3F02-4889-8B4F-B86DC271C75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4" name="矩形 13">
            <a:hlinkClick r:id="" action="ppaction://noaction"/>
            <a:extLst>
              <a:ext uri="{FF2B5EF4-FFF2-40B4-BE49-F238E27FC236}">
                <a16:creationId xmlns:a16="http://schemas.microsoft.com/office/drawing/2014/main" id="{96A3250F-F167-4AFA-8110-CB096FBD46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5" name="矩形 14">
            <a:hlinkClick r:id="" action="ppaction://noaction"/>
            <a:extLst>
              <a:ext uri="{FF2B5EF4-FFF2-40B4-BE49-F238E27FC236}">
                <a16:creationId xmlns:a16="http://schemas.microsoft.com/office/drawing/2014/main" id="{AEFE8699-8D51-4322-8A1D-6BB4BF30CA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2" action="ppaction://hlinksldjump"/>
            <a:extLst>
              <a:ext uri="{FF2B5EF4-FFF2-40B4-BE49-F238E27FC236}">
                <a16:creationId xmlns:a16="http://schemas.microsoft.com/office/drawing/2014/main" id="{4DC5F6A2-33D2-4857-8758-D786EBA4B9F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AE52AD-B9BC-46BE-B244-E92FA6E67F8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91CC67F-197B-4CA1-8CFA-8EEB408E4C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CA79ED6-816A-421F-BFCB-53A6E6EF0D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8BDD366-0448-42E1-A9C5-9D22322CB9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D53DC165-5C9A-42EE-AA45-7AD7BC92ED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EBE649B8-822D-492D-BED4-5C08918800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AF649EF-04E2-42A7-977C-C99413BE7AF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C4C1299-F52E-4AD6-8013-82976F2D67B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类中的常量数据成员</a:t>
            </a:r>
          </a:p>
          <a:p>
            <a:pPr algn="just">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初始化列表处给出初值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r>
              <a:rPr lang="zh-CN" altLang="en-US" sz="2200" b="1" dirty="0">
                <a:solidFill>
                  <a:srgbClr val="0000FF"/>
                </a:solidFill>
                <a:latin typeface="Courier New" pitchFamily="49" charset="0"/>
                <a:cs typeface="Courier New" pitchFamily="49" charset="0"/>
              </a:rPr>
              <a:t> </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printCon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 = "&lt;&lt;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getCon</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81ABFFA3-6259-46B2-9CB9-19E2D32C2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F394B5F-851B-48DA-91E6-9DF5D48835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43E6EBF-7080-4F64-BE5C-A8205267AAC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902984-6821-4F7C-85FC-6BEDF795AD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715615C-83C9-4EEE-8B61-F1D19725D9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8710D34-D942-445C-9FB4-CAD978F4E7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AB81EDD2-C81D-4CFA-B12A-2217476AD3B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4BC4AEE-A6D5-4BFF-AE99-9A4DFD8DE1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6C291D6-FC98-4C06-8F2E-B33E8E35E0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 In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x=2*conMbr+1;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&lt;&lt;"x = 2*conMbr+1 = "&lt;&lt;x&lt;&lt;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B050"/>
                </a:solidFill>
                <a:latin typeface="Courier New" pitchFamily="49" charset="0"/>
                <a:cs typeface="Courier New" pitchFamily="49" charset="0"/>
              </a:rPr>
              <a:t>//</a:t>
            </a:r>
            <a:r>
              <a:rPr lang="en-US" altLang="zh-CN" sz="2200" b="1" dirty="0" err="1">
                <a:solidFill>
                  <a:srgbClr val="00B050"/>
                </a:solidFill>
                <a:latin typeface="Courier New" pitchFamily="49" charset="0"/>
                <a:cs typeface="Courier New" pitchFamily="49" charset="0"/>
              </a:rPr>
              <a:t>conMbr</a:t>
            </a:r>
            <a:r>
              <a:rPr lang="en-US" altLang="zh-CN" sz="2200" b="1" dirty="0">
                <a:solidFill>
                  <a:srgbClr val="00B050"/>
                </a:solidFill>
                <a:latin typeface="Courier New" pitchFamily="49" charset="0"/>
                <a:cs typeface="Courier New" pitchFamily="49" charset="0"/>
              </a:rPr>
              <a:t>++;//ERR! </a:t>
            </a:r>
            <a:r>
              <a:rPr lang="zh-CN" altLang="en-US" sz="2200" b="1" dirty="0">
                <a:solidFill>
                  <a:srgbClr val="00B050"/>
                </a:solidFill>
                <a:latin typeface="Courier New" pitchFamily="49" charset="0"/>
                <a:cs typeface="Courier New" pitchFamily="49" charset="0"/>
              </a:rPr>
              <a:t>不能更改常量数据成员</a:t>
            </a:r>
            <a:r>
              <a:rPr lang="en-US" altLang="zh-CN" sz="2200" b="1" dirty="0" err="1">
                <a:solidFill>
                  <a:srgbClr val="00B050"/>
                </a:solidFill>
                <a:latin typeface="Courier New" pitchFamily="49" charset="0"/>
                <a:cs typeface="Courier New" pitchFamily="49" charset="0"/>
              </a:rPr>
              <a:t>conMbr</a:t>
            </a:r>
            <a:r>
              <a:rPr lang="zh-CN" altLang="en-US" sz="2200" b="1" dirty="0">
                <a:solidFill>
                  <a:srgbClr val="00B050"/>
                </a:solidFill>
                <a:latin typeface="Courier New" pitchFamily="49" charset="0"/>
                <a:cs typeface="Courier New" pitchFamily="49" charset="0"/>
              </a:rPr>
              <a:t>的值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ob1(123), ob2(88);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以123和66为初值调用构造函数，给对象的常量数据成员赋值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ob1.printCon();</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&lt;&lt;"ob2.getCon() = "&lt;&lt;ob2.getCon()&lt;&lt;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ob2.processCon();</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87ABBA-EFB5-412F-B069-B3699DA1DC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6C1B86-5278-488A-97E0-833B4124EE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5DB7D5-71F0-44E6-B641-AAC7F54DCF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D46892-D103-44B7-AC4C-45C6D10A89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B26A0C3-382A-46B4-97CD-A0EF17DF1B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7672A7A-15AC-48A6-B876-2FA08F1A0C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31BCFF-68A7-440E-9E51-27B35BC1FC2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2906CD03-E887-422D-BD20-07CAEE0224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D5612A2-2BF8-4C95-94A5-B00ED82A52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p>
          <a:p>
            <a:pPr algn="just">
              <a:lnSpc>
                <a:spcPct val="80000"/>
              </a:lnSpc>
              <a:buNone/>
            </a:pPr>
            <a:r>
              <a:rPr lang="en-US" altLang="zh-CN" b="1" dirty="0" err="1">
                <a:latin typeface="Courier New" pitchFamily="49" charset="0"/>
                <a:cs typeface="Courier New" pitchFamily="49" charset="0"/>
              </a:rPr>
              <a:t>conMbr</a:t>
            </a:r>
            <a:r>
              <a:rPr lang="en-US" altLang="zh-CN" b="1" dirty="0">
                <a:latin typeface="Courier New" pitchFamily="49" charset="0"/>
                <a:cs typeface="Courier New" pitchFamily="49" charset="0"/>
              </a:rPr>
              <a:t> = 123</a:t>
            </a:r>
          </a:p>
          <a:p>
            <a:pPr algn="just">
              <a:lnSpc>
                <a:spcPct val="80000"/>
              </a:lnSpc>
              <a:buNone/>
            </a:pPr>
            <a:r>
              <a:rPr lang="en-US" altLang="zh-CN" b="1" dirty="0">
                <a:latin typeface="Courier New" pitchFamily="49" charset="0"/>
                <a:cs typeface="Courier New" pitchFamily="49" charset="0"/>
              </a:rPr>
              <a:t>ob2.getCon() = 88</a:t>
            </a:r>
          </a:p>
          <a:p>
            <a:pPr algn="just">
              <a:lnSpc>
                <a:spcPct val="80000"/>
              </a:lnSpc>
              <a:buNone/>
            </a:pPr>
            <a:r>
              <a:rPr lang="en-US" altLang="zh-CN" b="1" dirty="0">
                <a:latin typeface="Courier New" pitchFamily="49" charset="0"/>
                <a:cs typeface="Courier New" pitchFamily="49" charset="0"/>
              </a:rPr>
              <a:t>-- In </a:t>
            </a:r>
            <a:r>
              <a:rPr lang="en-US" altLang="zh-CN" b="1" dirty="0" err="1">
                <a:latin typeface="Courier New" pitchFamily="49" charset="0"/>
                <a:cs typeface="Courier New" pitchFamily="49" charset="0"/>
              </a:rPr>
              <a:t>processCon</a:t>
            </a:r>
            <a:r>
              <a:rPr lang="en-US" altLang="zh-CN" b="1" dirty="0">
                <a:latin typeface="Courier New" pitchFamily="49" charset="0"/>
                <a:cs typeface="Courier New" pitchFamily="49" charset="0"/>
              </a:rPr>
              <a:t> --</a:t>
            </a:r>
          </a:p>
          <a:p>
            <a:pPr algn="just">
              <a:lnSpc>
                <a:spcPct val="80000"/>
              </a:lnSpc>
              <a:buNone/>
            </a:pPr>
            <a:r>
              <a:rPr lang="en-US" altLang="zh-CN" b="1" dirty="0">
                <a:latin typeface="Courier New" pitchFamily="49" charset="0"/>
                <a:cs typeface="Courier New" pitchFamily="49" charset="0"/>
              </a:rPr>
              <a:t>x = 2*conMbr+1 = 177</a:t>
            </a:r>
            <a:endParaRPr lang="zh-CN" altLang="en-US" b="1" dirty="0"/>
          </a:p>
        </p:txBody>
      </p:sp>
      <p:sp>
        <p:nvSpPr>
          <p:cNvPr id="4" name="矩形 3">
            <a:hlinkClick r:id="rId2" action="ppaction://hlinksldjump"/>
            <a:extLst>
              <a:ext uri="{FF2B5EF4-FFF2-40B4-BE49-F238E27FC236}">
                <a16:creationId xmlns:a16="http://schemas.microsoft.com/office/drawing/2014/main" id="{D2A6937B-8345-4A0E-A67D-B2E682DFD0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5A473AC-CF13-4AE1-A90C-01156208500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5483AB2-EB23-481C-9498-2C9A8164A5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481924-FE58-4463-A74D-F765B04B3B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43A895-A91C-4ED7-8D29-5571581FC2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8CD2CA6-E564-4EC6-82CD-ABBCBA2541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23613399-4AA0-492C-A7E3-A82E67E949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669B5F4A-440E-47DC-9FD5-5B03CF1E45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82131F9-4FB4-4EE5-B9D8-9CED44EAB6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F1FBAF-273D-4391-8C50-DE7BB78530D4}"/>
              </a:ext>
            </a:extLst>
          </p:cNvPr>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a:t>
            </a:r>
          </a:p>
          <a:p>
            <a:pPr lvl="1">
              <a:lnSpc>
                <a:spcPct val="80000"/>
              </a:lnSpc>
            </a:pPr>
            <a:r>
              <a:rPr lang="zh-CN" altLang="en-US" dirty="0"/>
              <a:t>定义格式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p>
          <a:p>
            <a:pPr lvl="1">
              <a:buNone/>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函数体</a:t>
            </a:r>
            <a:r>
              <a:rPr lang="en-US" altLang="zh-CN" dirty="0">
                <a:latin typeface="Courier New" pitchFamily="49" charset="0"/>
                <a:cs typeface="Courier New" pitchFamily="49" charset="0"/>
              </a:rPr>
              <a:t>&gt;}</a:t>
            </a:r>
          </a:p>
          <a:p>
            <a:pPr algn="just">
              <a:lnSpc>
                <a:spcPct val="80000"/>
              </a:lnSpc>
              <a:buNone/>
            </a:pPr>
            <a:r>
              <a:rPr lang="en-US" altLang="zh-CN" dirty="0">
                <a:solidFill>
                  <a:srgbClr val="0000FF"/>
                </a:solidFill>
                <a:latin typeface="Times New Roman" pitchFamily="18" charset="0"/>
              </a:rPr>
              <a:t> 	</a:t>
            </a:r>
          </a:p>
          <a:p>
            <a:pPr algn="just">
              <a:lnSpc>
                <a:spcPct val="80000"/>
              </a:lnSpc>
              <a:buNone/>
            </a:pPr>
            <a:r>
              <a:rPr lang="en-US" altLang="zh-CN" dirty="0">
                <a:solidFill>
                  <a:srgbClr val="0000FF"/>
                </a:solidFill>
                <a:latin typeface="Times New Roman" pitchFamily="18" charset="0"/>
              </a:rPr>
              <a:t>	</a:t>
            </a:r>
            <a:r>
              <a:rPr lang="zh-CN" altLang="en-US" dirty="0"/>
              <a:t>常对象</a:t>
            </a:r>
            <a:r>
              <a:rPr lang="zh-CN" altLang="en-US" dirty="0">
                <a:solidFill>
                  <a:srgbClr val="FF0000"/>
                </a:solidFill>
              </a:rPr>
              <a:t>可以调用</a:t>
            </a:r>
            <a:r>
              <a:rPr lang="zh-CN" altLang="en-US" dirty="0"/>
              <a:t>常量函数成员</a:t>
            </a:r>
          </a:p>
        </p:txBody>
      </p:sp>
      <p:sp>
        <p:nvSpPr>
          <p:cNvPr id="3" name="标题 2">
            <a:extLst>
              <a:ext uri="{FF2B5EF4-FFF2-40B4-BE49-F238E27FC236}">
                <a16:creationId xmlns:a16="http://schemas.microsoft.com/office/drawing/2014/main" id="{F4B0609B-2981-459E-A9C0-6A0C1C1D62EC}"/>
              </a:ext>
            </a:extLst>
          </p:cNvPr>
          <p:cNvSpPr>
            <a:spLocks noGrp="1"/>
          </p:cNvSpPr>
          <p:nvPr>
            <p:ph type="title"/>
          </p:nvPr>
        </p:nvSpPr>
        <p:spPr/>
        <p:txBody>
          <a:bodyPr/>
          <a:lstStyle/>
          <a:p>
            <a:r>
              <a:rPr lang="zh-CN" altLang="en-US" dirty="0"/>
              <a:t>常量函数成员</a:t>
            </a:r>
          </a:p>
        </p:txBody>
      </p:sp>
      <p:sp>
        <p:nvSpPr>
          <p:cNvPr id="4" name="矩形 3">
            <a:hlinkClick r:id="rId2" action="ppaction://hlinksldjump"/>
            <a:extLst>
              <a:ext uri="{FF2B5EF4-FFF2-40B4-BE49-F238E27FC236}">
                <a16:creationId xmlns:a16="http://schemas.microsoft.com/office/drawing/2014/main" id="{43F833F0-ECFC-4290-8515-950F6410CF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1E0379D-24BB-46C1-8E3D-2448FEB60D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6734294-987E-47DC-A7EF-024343F175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1944CDC-C71E-4750-988A-C31D255FA9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157AF3-B642-4095-839E-746E71DE19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8231D41A-4914-4940-B8A7-240421DA800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D4657ADA-E486-4916-88AF-900EAF3EBB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44F16A8A-B9D7-4688-BB1A-2DEDB459C8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6A5F2D7-8C99-40EF-A453-77C87F337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32538213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894772-2877-40F7-AF4F-0E9A20D6B204}"/>
              </a:ext>
            </a:extLst>
          </p:cNvPr>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endParaRPr lang="zh-CN" altLang="en-US" dirty="0"/>
          </a:p>
        </p:txBody>
      </p:sp>
      <p:sp>
        <p:nvSpPr>
          <p:cNvPr id="5" name="矩形 4">
            <a:extLst>
              <a:ext uri="{FF2B5EF4-FFF2-40B4-BE49-F238E27FC236}">
                <a16:creationId xmlns:a16="http://schemas.microsoft.com/office/drawing/2014/main" id="{72CC6EE3-148F-4AFC-BC70-780822C82084}"/>
              </a:ext>
            </a:extLst>
          </p:cNvPr>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D2C9F7E-6E05-4E8A-BAF3-A197D1F645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85F38E81-A4BB-40EC-8D27-192433939B9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C5E125C0-C12E-4595-A728-D2E7D4486E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C930313-6C68-4867-8E3E-BF4CE7A6A1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FAAA85-3E55-4801-8BCC-0B9831B16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C7BB8F6-8679-4B49-87F3-B96CC64A2E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90569CD8-3059-4EF5-AA81-24B764DBA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E20640F3-302F-40AC-9696-F8F12AECABF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6253C0E-110D-4207-AE77-71C70FD1D3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2370936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4" name="矩形 43">
            <a:hlinkClick r:id="rId5" action="ppaction://hlinksldjump"/>
            <a:extLst>
              <a:ext uri="{FF2B5EF4-FFF2-40B4-BE49-F238E27FC236}">
                <a16:creationId xmlns:a16="http://schemas.microsoft.com/office/drawing/2014/main" id="{A8342539-318F-4DAB-8128-1FFC5117939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8" name="矩形 47">
            <a:hlinkClick r:id="" action="ppaction://noaction"/>
            <a:extLst>
              <a:ext uri="{FF2B5EF4-FFF2-40B4-BE49-F238E27FC236}">
                <a16:creationId xmlns:a16="http://schemas.microsoft.com/office/drawing/2014/main" id="{7DC4AE74-A809-4669-B639-9BC1F592BA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9" name="矩形 48">
            <a:hlinkClick r:id="" action="ppaction://noaction"/>
            <a:extLst>
              <a:ext uri="{FF2B5EF4-FFF2-40B4-BE49-F238E27FC236}">
                <a16:creationId xmlns:a16="http://schemas.microsoft.com/office/drawing/2014/main" id="{82BFA9B8-48F4-411E-A419-698778BE3D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0" name="矩形 49">
            <a:hlinkClick r:id="" action="ppaction://noaction"/>
            <a:extLst>
              <a:ext uri="{FF2B5EF4-FFF2-40B4-BE49-F238E27FC236}">
                <a16:creationId xmlns:a16="http://schemas.microsoft.com/office/drawing/2014/main" id="{CD0C73CB-F750-4910-806C-4DB9E122DD9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a:extLst>
              <a:ext uri="{FF2B5EF4-FFF2-40B4-BE49-F238E27FC236}">
                <a16:creationId xmlns:a16="http://schemas.microsoft.com/office/drawing/2014/main" id="{98919216-D16D-4EA4-ADA3-958CBD4C5C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497940031"/>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a:extLst>
              <a:ext uri="{FF2B5EF4-FFF2-40B4-BE49-F238E27FC236}">
                <a16:creationId xmlns:a16="http://schemas.microsoft.com/office/drawing/2014/main" id="{09EE200D-8A29-4053-849F-231C6D59E9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49A27261-0AB8-44F5-B78A-2D27A5C3FE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7CDB59A2-19F2-4CA5-B196-55022958236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6E413645-1BC9-4BAE-8861-2B6A4B48AA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C307F26D-8850-4B6E-9758-D0A2520038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EA177CE0-031D-4F48-8760-2A172F8FCA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556BBA4A-1583-420A-B0CF-65EEE3D128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DAB91D64-89C5-422D-A226-80380F10EF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p>
          <a:p>
            <a:pPr lvl="1" algn="ctr">
              <a:lnSpc>
                <a:spcPct val="110000"/>
              </a:lnSpc>
              <a:buNone/>
            </a:pPr>
            <a:r>
              <a:rPr lang="zh-CN" altLang="en-US" dirty="0">
                <a:latin typeface="Courier New" pitchFamily="49" charset="0"/>
                <a:cs typeface="Courier New" pitchFamily="49" charset="0"/>
              </a:rPr>
              <a:t>&lt;类型&gt; &lt;类名&gt;::&lt;静态数据成员&gt; = &lt;初值&gt;;</a:t>
            </a:r>
            <a:endParaRPr lang="en-US" altLang="zh-CN" dirty="0">
              <a:latin typeface="Courier New" pitchFamily="49" charset="0"/>
              <a:cs typeface="Courier New"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对象名</a:t>
            </a:r>
            <a:r>
              <a:rPr lang="en-US" altLang="zh-CN" dirty="0">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对象指针</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 -&gt;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endParaRPr lang="zh-CN" altLang="en-US" dirty="0"/>
          </a:p>
        </p:txBody>
      </p:sp>
      <p:sp>
        <p:nvSpPr>
          <p:cNvPr id="8" name="矩形 7">
            <a:hlinkClick r:id="" action="ppaction://noaction"/>
            <a:extLst>
              <a:ext uri="{FF2B5EF4-FFF2-40B4-BE49-F238E27FC236}">
                <a16:creationId xmlns:a16="http://schemas.microsoft.com/office/drawing/2014/main" id="{1E96ED48-F9E7-4EA4-AEE4-F7962A0896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F9B37FC5-1995-415D-AB74-1BCCF52445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6BC3E145-AB8E-4BE4-8FD7-63C8387219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3" action="ppaction://hlinksldjump"/>
            <a:extLst>
              <a:ext uri="{FF2B5EF4-FFF2-40B4-BE49-F238E27FC236}">
                <a16:creationId xmlns:a16="http://schemas.microsoft.com/office/drawing/2014/main" id="{BCA85EBB-6C9C-4170-9FE2-C76CD3776B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3CC61A0E-7A86-4801-9695-9347DEB326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5EF7323-3ADC-4F38-A9D4-4C3E78F49D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E183EE13-22A0-4A90-8B3D-D6B1959055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C44599B5-D54B-4939-A4EA-8D1E9C43D6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p>
          <a:p>
            <a:r>
              <a:rPr lang="zh-CN" altLang="en-US" dirty="0"/>
              <a:t>对类的静态成员的访问通常为</a:t>
            </a:r>
            <a:endParaRPr lang="en-US" altLang="zh-CN" dirty="0"/>
          </a:p>
          <a:p>
            <a:pPr lvl="1" algn="ctr">
              <a:buNone/>
            </a:pPr>
            <a:r>
              <a:rPr lang="zh-CN" altLang="en-US" dirty="0">
                <a:solidFill>
                  <a:schemeClr val="tx2"/>
                </a:solidFill>
                <a:latin typeface="Courier New" pitchFamily="49" charset="0"/>
                <a:cs typeface="Courier New" pitchFamily="49" charset="0"/>
              </a:rPr>
              <a:t>&lt;类名&gt;::&lt;静态函数成员调用&gt;</a:t>
            </a:r>
            <a:endParaRPr lang="en-US" altLang="zh-CN" dirty="0">
              <a:solidFill>
                <a:schemeClr val="tx2"/>
              </a:solidFill>
              <a:latin typeface="Courier New" pitchFamily="49" charset="0"/>
              <a:cs typeface="Courier New" pitchFamily="49" charset="0"/>
            </a:endParaRPr>
          </a:p>
          <a:p>
            <a:r>
              <a:rPr lang="zh-CN" altLang="en-US" dirty="0"/>
              <a:t>也可以为</a:t>
            </a:r>
            <a:endParaRPr lang="en-US" altLang="zh-CN" dirty="0"/>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对象指针</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-&gt;</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endParaRPr lang="zh-CN" altLang="en-US" dirty="0"/>
          </a:p>
          <a:p>
            <a:pPr lvl="1" algn="ctr">
              <a:buNone/>
            </a:pPr>
            <a:endParaRPr lang="zh-CN" altLang="en-US" dirty="0"/>
          </a:p>
        </p:txBody>
      </p:sp>
      <p:sp>
        <p:nvSpPr>
          <p:cNvPr id="8" name="矩形 7">
            <a:hlinkClick r:id="" action="ppaction://noaction"/>
            <a:extLst>
              <a:ext uri="{FF2B5EF4-FFF2-40B4-BE49-F238E27FC236}">
                <a16:creationId xmlns:a16="http://schemas.microsoft.com/office/drawing/2014/main" id="{636250E0-1A47-414D-ABF7-D215D849FF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CD7F6DE9-8C2A-4E0E-A82B-D7E510E32F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E8E24315-6A85-4E02-997E-614052B396A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86BECD9E-4D52-4F43-9D20-A331A16B03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15713449-3C26-4660-BAB2-49BDFA5DE2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9A191AAE-55FA-4A88-A666-2BBE7D17F4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A261E9F-CD30-46BC-9BA9-0FC9A82462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B36A293-EF33-4A53-B476-93C1119CF0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itchFamily="49" charset="0"/>
                <a:cs typeface="Courier New" pitchFamily="49" charset="0"/>
              </a:rPr>
              <a:t>class</a:t>
            </a:r>
            <a:r>
              <a:rPr lang="en-US" altLang="zh-CN" b="1" dirty="0">
                <a:latin typeface="Courier New" pitchFamily="49" charset="0"/>
                <a:cs typeface="Courier New" pitchFamily="49" charset="0"/>
              </a:rPr>
              <a:t> Poker</a:t>
            </a:r>
          </a:p>
          <a:p>
            <a:pPr lvl="1">
              <a:buNone/>
            </a:pPr>
            <a:r>
              <a:rPr lang="en-US" altLang="zh-CN" b="1" dirty="0">
                <a:latin typeface="Courier New" pitchFamily="49" charset="0"/>
                <a:cs typeface="Courier New" pitchFamily="49" charset="0"/>
              </a:rPr>
              <a:t>{</a:t>
            </a: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number;</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点数</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suit</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花色</a:t>
            </a:r>
            <a:endParaRPr lang="en-US" altLang="zh-CN" b="1" dirty="0">
              <a:solidFill>
                <a:srgbClr val="00B050"/>
              </a:solidFill>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884B2C2-B703-48B8-93E6-945F6BB329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6FD48F-EA9D-43A5-9305-E080AEC57F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E995ACF-99EF-49CF-82A5-34CA1B0D9F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1901FB-3ECF-4F96-A27F-1817AAD049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C8D2A9-DA61-4CBC-BED9-C3D78365CB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BCAC3082-A04D-4C71-99EB-00A9EFBB7A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ADD6977-9A92-4EBC-B17B-A976D7F571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B9708150-7663-4B0F-A6FF-AD25646C75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6AAC577-5F4A-4587-AFB2-C3D23FFAA00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static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num;</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公有静态数据成员 -- 供所有对象“共享”</a:t>
            </a:r>
          </a:p>
          <a:p>
            <a:pPr>
              <a:spcBef>
                <a:spcPts val="0"/>
              </a:spcBef>
              <a:buNone/>
            </a:pPr>
            <a:r>
              <a:rPr lang="zh-CN" altLang="en-US" sz="2400" b="1" dirty="0">
                <a:solidFill>
                  <a:srgbClr val="00B050"/>
                </a:solidFill>
                <a:latin typeface="Courier New" pitchFamily="49" charset="0"/>
                <a:cs typeface="Courier New" pitchFamily="49" charset="0"/>
              </a:rPr>
              <a:t>		//用于记录已通过构造函数生成了多少个对象。</a:t>
            </a:r>
          </a:p>
          <a:p>
            <a:pPr>
              <a:spcBef>
                <a:spcPts val="0"/>
              </a:spcBef>
              <a:buNone/>
            </a:pPr>
            <a:r>
              <a:rPr lang="zh-CN" altLang="en-US" sz="2400" b="1" dirty="0">
                <a:solidFill>
                  <a:srgbClr val="0000FF"/>
                </a:solidFill>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		x=0;	y=0;</a:t>
            </a:r>
          </a:p>
          <a:p>
            <a:pPr>
              <a:spcBef>
                <a:spcPts val="0"/>
              </a:spcBef>
              <a:buNone/>
            </a:pPr>
            <a:r>
              <a:rPr lang="en-US" altLang="zh-CN" sz="2400" b="1" dirty="0">
                <a:latin typeface="Courier New" pitchFamily="49" charset="0"/>
                <a:cs typeface="Courier New" pitchFamily="49" charset="0"/>
              </a:rPr>
              <a:t>		num++;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每生成一个对象，</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加1</a:t>
            </a:r>
          </a:p>
          <a:p>
            <a:pPr>
              <a:spcBef>
                <a:spcPts val="0"/>
              </a:spcBef>
              <a:buNone/>
            </a:pPr>
            <a:r>
              <a:rPr lang="zh-CN" altLang="en-US" sz="2400" b="1"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90692AC5-281E-40AD-9CE1-072AC4EFE6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FBC0A05-0118-4396-AD63-876BA61DEB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882E87FC-0E69-4385-9F64-FF0B59149C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A62BE305-920B-43B9-B8D8-5AA1662C96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73E5109C-CA2C-4168-8248-EC8314B3CF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04BD808-F836-49F0-89E7-9CAB87E8D6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BC2A629-91FA-43A9-BAC4-3CB54F9C57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A64022EB-AAEA-4041-BFAB-3C518776BD3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y0) {</a:t>
            </a:r>
          </a:p>
          <a:p>
            <a:pPr>
              <a:spcBef>
                <a:spcPts val="0"/>
              </a:spcBef>
              <a:buNone/>
            </a:pPr>
            <a:r>
              <a:rPr lang="en-US" altLang="zh-CN" sz="2400" b="1" dirty="0">
                <a:latin typeface="Courier New" pitchFamily="49" charset="0"/>
                <a:cs typeface="Courier New" pitchFamily="49" charset="0"/>
              </a:rPr>
              <a:t>		x=x0;	 y=y0;</a:t>
            </a:r>
          </a:p>
          <a:p>
            <a:pPr>
              <a:spcBef>
                <a:spcPts val="0"/>
              </a:spcBef>
              <a:buNone/>
            </a:pPr>
            <a:r>
              <a:rPr lang="en-US" altLang="zh-CN" sz="2400" b="1" dirty="0">
                <a:latin typeface="Courier New" pitchFamily="49" charset="0"/>
                <a:cs typeface="Courier New" pitchFamily="49" charset="0"/>
              </a:rPr>
              <a:t>		num++;</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	static void </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静态函数成员，输出静态数据成员</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的当前值</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="&lt;&lt;num&lt;&lt;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::num=0;</a:t>
            </a:r>
          </a:p>
          <a:p>
            <a:pPr>
              <a:spcBef>
                <a:spcPts val="0"/>
              </a:spcBef>
              <a:buNone/>
            </a:pP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必须在类外（使用类名限定）初始化静态数据成员</a:t>
            </a:r>
          </a:p>
          <a:p>
            <a:pPr>
              <a:spcBef>
                <a:spcPts val="0"/>
              </a:spcBef>
            </a:pPr>
            <a:endParaRPr lang="zh-CN" altLang="en-US" sz="2400" b="1" dirty="0">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C14F925-012F-437F-9011-29F1C9298D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97EC8569-2B31-4CB5-928E-755F987902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0C12A392-81CD-4093-9726-7E82D6936F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BCBDC719-50C4-40D1-96C2-5926D6A550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201A3694-0592-4C36-8419-2745EB35C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DC390A2E-8DA7-4FD6-8C1D-2B7A12ADB1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9083FA49-24DF-47FF-BD59-1D61EA5DE2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62D53A0-D9CF-4413-B6DF-173FFBC48D2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(1.2, 3.4), *p;</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&lt;&lt;"obj.num="&lt;&lt;obj.num&lt;&lt;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A[3];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将三次调用其构造函数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E26AAA0A-0A55-49CF-A66F-D5F2B90DCA0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67ADA26B-613B-4509-AB58-6251615D9A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47370795-30AF-4989-B35E-1ED50C9AEA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4FDC8CA7-DA34-45CB-BC2C-F9709D6CA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D19345AC-DBB5-4BF1-9FAF-E2D2284E8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07880BA7-A78A-417C-A6B3-BA6215580C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F181B704-86A9-454E-AFAF-10380D247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69551789-07B5-48F9-B366-3E6E525C917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(5.6, 7.8);</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lnSpc>
                <a:spcPct val="85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&lt;&lt;"p-&gt;num="&lt;&lt;p-&gt;num&lt;&lt;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5000"/>
              </a:lnSpc>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a:t>
            </a:r>
          </a:p>
          <a:p>
            <a:pPr>
              <a:lnSpc>
                <a:spcPct val="85000"/>
              </a:lnSpc>
              <a:buNone/>
            </a:pPr>
            <a:r>
              <a:rPr lang="en-US" altLang="zh-CN" sz="2400" b="1" dirty="0">
                <a:solidFill>
                  <a:srgbClr val="0000FF"/>
                </a:solidFill>
                <a:latin typeface="Courier New" pitchFamily="49" charset="0"/>
                <a:cs typeface="Courier New" pitchFamily="49" charset="0"/>
              </a:rPr>
              <a:t> </a:t>
            </a:r>
          </a:p>
          <a:p>
            <a:pPr>
              <a:lnSpc>
                <a:spcPct val="85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5000"/>
              </a:lnSpc>
              <a:buNone/>
            </a:pP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p>
          <a:p>
            <a:pPr>
              <a:lnSpc>
                <a:spcPct val="85000"/>
              </a:lnSpc>
              <a:buNone/>
            </a:pPr>
            <a:r>
              <a:rPr lang="en-US" altLang="zh-CN" sz="2400" b="1" dirty="0">
                <a:latin typeface="Courier New" pitchFamily="49" charset="0"/>
                <a:cs typeface="Courier New" pitchFamily="49" charset="0"/>
              </a:rPr>
              <a:t>obj.num=1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r>
              <a:rPr lang="zh-CN" altLang="en-US" sz="2400" b="1" dirty="0">
                <a:latin typeface="Courier New" pitchFamily="49" charset="0"/>
                <a:cs typeface="Courier New" pitchFamily="49" charset="0"/>
              </a:rPr>
              <a:t> </a:t>
            </a:r>
          </a:p>
        </p:txBody>
      </p:sp>
      <p:sp>
        <p:nvSpPr>
          <p:cNvPr id="8" name="矩形 7">
            <a:hlinkClick r:id="" action="ppaction://noaction"/>
            <a:extLst>
              <a:ext uri="{FF2B5EF4-FFF2-40B4-BE49-F238E27FC236}">
                <a16:creationId xmlns:a16="http://schemas.microsoft.com/office/drawing/2014/main" id="{A59C1D68-9F34-4BF3-93B9-4729902132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5842575-2451-469A-8C37-4821081FA21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F5976C48-AFE6-453E-9DAD-40CE781830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1254A4A5-1978-48B5-99FC-D3D170C7E7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5357912E-F724-4B7C-8AC8-2225A2C4DF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125339E8-2C65-47C8-A440-8E67729B62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70B4825D-3405-4DA6-B48A-F46A2B23DF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BE0B1BDE-16F9-4EAA-B0FE-63147250057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::num=4</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=4</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pPr>
              <a:lnSpc>
                <a:spcPct val="70000"/>
              </a:lnSpc>
              <a:buNone/>
            </a:pPr>
            <a:r>
              <a:rPr lang="en-US" altLang="zh-CN" sz="2400" b="1" dirty="0">
                <a:latin typeface="Courier New" pitchFamily="49" charset="0"/>
                <a:cs typeface="Courier New" pitchFamily="49" charset="0"/>
              </a:rPr>
              <a:t>  p-&gt;num=5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r>
              <a:rPr lang="zh-CN" altLang="en-US" dirty="0"/>
              <a:t>注意：</a:t>
            </a:r>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p>
        </p:txBody>
      </p:sp>
      <p:sp>
        <p:nvSpPr>
          <p:cNvPr id="4" name="矩形 3">
            <a:hlinkClick r:id="rId2" action="ppaction://hlinksldjump"/>
            <a:extLst>
              <a:ext uri="{FF2B5EF4-FFF2-40B4-BE49-F238E27FC236}">
                <a16:creationId xmlns:a16="http://schemas.microsoft.com/office/drawing/2014/main" id="{16FCD1FC-D96C-493B-AC5A-BA44D854AF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E142EBDC-E935-405A-BEF1-A736B56732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D411F22-9E79-4AF4-8F73-18DA6D813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919982D-3AC4-45CC-BC25-5D2E040BD3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ED678B5-4D38-45CE-AEF4-6F0CE0DB31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EF48C2DD-DEAA-4D73-9E6B-D7BC73AC0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A0B72022-8DD3-417C-B5A4-91BA12E60D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1" name="矩形 10">
            <a:hlinkClick r:id="" action="ppaction://noaction"/>
            <a:extLst>
              <a:ext uri="{FF2B5EF4-FFF2-40B4-BE49-F238E27FC236}">
                <a16:creationId xmlns:a16="http://schemas.microsoft.com/office/drawing/2014/main" id="{E6A0C62D-76BA-43B9-975E-1F8F6A5012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3" name="矩形 42">
            <a:hlinkClick r:id="rId5" action="ppaction://hlinksldjump"/>
            <a:extLst>
              <a:ext uri="{FF2B5EF4-FFF2-40B4-BE49-F238E27FC236}">
                <a16:creationId xmlns:a16="http://schemas.microsoft.com/office/drawing/2014/main" id="{DBCBEA2C-8094-4010-82CE-DD9C78C7F8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4" name="矩形 43">
            <a:hlinkClick r:id="" action="ppaction://noaction"/>
            <a:extLst>
              <a:ext uri="{FF2B5EF4-FFF2-40B4-BE49-F238E27FC236}">
                <a16:creationId xmlns:a16="http://schemas.microsoft.com/office/drawing/2014/main" id="{65E04C81-DF42-4A02-A0E7-CDD27DB26D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8" name="矩形 47">
            <a:hlinkClick r:id="" action="ppaction://noaction"/>
            <a:extLst>
              <a:ext uri="{FF2B5EF4-FFF2-40B4-BE49-F238E27FC236}">
                <a16:creationId xmlns:a16="http://schemas.microsoft.com/office/drawing/2014/main" id="{DFE6ED3A-B199-4908-A024-E1E1748347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9" name="矩形 48">
            <a:hlinkClick r:id="" action="ppaction://noaction"/>
            <a:extLst>
              <a:ext uri="{FF2B5EF4-FFF2-40B4-BE49-F238E27FC236}">
                <a16:creationId xmlns:a16="http://schemas.microsoft.com/office/drawing/2014/main" id="{B31896E4-DD53-4D80-A25C-65C017EF55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162138AC-D7DB-42D2-8C17-04A8DCAE7A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51" name="矩形 50">
            <a:hlinkClick r:id="" action="ppaction://noaction"/>
            <a:extLst>
              <a:ext uri="{FF2B5EF4-FFF2-40B4-BE49-F238E27FC236}">
                <a16:creationId xmlns:a16="http://schemas.microsoft.com/office/drawing/2014/main" id="{57A1B19F-7EDB-4C3E-9CB0-F7FA2588A5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52" name="矩形 51">
            <a:hlinkClick r:id="" action="ppaction://noaction"/>
            <a:extLst>
              <a:ext uri="{FF2B5EF4-FFF2-40B4-BE49-F238E27FC236}">
                <a16:creationId xmlns:a16="http://schemas.microsoft.com/office/drawing/2014/main" id="{8028DBD6-C559-4895-A09E-F07503261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53" name="矩形 52">
            <a:hlinkClick r:id="" action="ppaction://noaction"/>
            <a:extLst>
              <a:ext uri="{FF2B5EF4-FFF2-40B4-BE49-F238E27FC236}">
                <a16:creationId xmlns:a16="http://schemas.microsoft.com/office/drawing/2014/main" id="{0E8F4957-7F4A-47D7-8FD6-44BA37B75D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951062618"/>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itchFamily="49" charset="0"/>
                <a:cs typeface="Courier New"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2" action="ppaction://hlinksldjump"/>
            <a:extLst>
              <a:ext uri="{FF2B5EF4-FFF2-40B4-BE49-F238E27FC236}">
                <a16:creationId xmlns:a16="http://schemas.microsoft.com/office/drawing/2014/main" id="{717517A1-7464-4798-90EF-213B02D3F5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76CD485-4001-4693-9F2C-0DF2762AB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CB3F8A5-9CF2-49EB-ADDD-9793232D1A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1164CF3-41B7-493C-924F-0179D2811F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48F8E47-575F-4FC7-93AF-4F4955B0FE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BA0B071F-EA06-43A5-8900-B5B224CF4F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35F2A2-5709-4030-AEE6-1ADDF41C30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59F614E-19ED-4A73-82A9-834FED8A30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返回值类型&gt; &lt;函数名&gt;( &lt;参数表&gt; );</a:t>
            </a:r>
            <a:endParaRPr lang="en-US" altLang="zh-CN" b="1"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 void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74C9BE65-DE7C-4FE3-A21D-F583204A3B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64529F9-5EA9-4A0B-A16E-539626FBB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BAB358CF-E30D-4EBE-9CA3-01102982FA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8A975B-C2AD-4DB2-A099-97C78A9729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0884523-8DAD-47F8-8BEC-66E6D140AC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0F87BCA-F560-460C-84F1-12FA77A60D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19F6BE5-E129-4D93-AB0A-2F6A572D1C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D1FEFFC1-26D0-47D7-A497-BEEE387936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返回值类型&gt;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zh-CN" altLang="en-US" dirty="0">
                <a:latin typeface="Courier New" pitchFamily="49" charset="0"/>
                <a:cs typeface="Courier New" pitchFamily="49" charset="0"/>
              </a:rPr>
              <a:t>&lt;函数名&gt;(&lt;参数表&gt;);</a:t>
            </a:r>
            <a:endParaRPr lang="en-US" altLang="zh-CN"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dirty="0">
                <a:solidFill>
                  <a:srgbClr val="0000FF"/>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void</a:t>
            </a:r>
            <a:r>
              <a:rPr lang="en-US" altLang="zh-CN"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B::</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a:p>
            <a:pPr lvl="2"/>
            <a:r>
              <a:rPr lang="zh-CN" altLang="en-US" dirty="0"/>
              <a:t>之前已经对类</a:t>
            </a:r>
            <a:r>
              <a:rPr lang="en-US" altLang="zh-CN" dirty="0"/>
              <a:t>B</a:t>
            </a:r>
            <a:r>
              <a:rPr lang="zh-CN" altLang="en-US" dirty="0"/>
              <a:t>进行了定义或说明</a:t>
            </a:r>
          </a:p>
          <a:p>
            <a:endParaRPr lang="zh-CN" altLang="en-US" dirty="0"/>
          </a:p>
        </p:txBody>
      </p:sp>
      <p:sp>
        <p:nvSpPr>
          <p:cNvPr id="4" name="矩形 3">
            <a:hlinkClick r:id="rId2" action="ppaction://hlinksldjump"/>
            <a:extLst>
              <a:ext uri="{FF2B5EF4-FFF2-40B4-BE49-F238E27FC236}">
                <a16:creationId xmlns:a16="http://schemas.microsoft.com/office/drawing/2014/main" id="{2D1EDBB9-7AD8-4AC6-B8A7-9981C9F5C3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4868A7A-DA16-49E5-B512-0D73C12F73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1E67522-2990-4718-8908-9164919EBA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4F4BC3B7-A470-4230-9C47-4EB7767ADF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4007D01-75A8-4E39-9892-C38B5E700B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3C33D04C-B56A-42CF-81E2-4B93138769A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376D4F29-58DB-4765-A369-C61B064138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AC01883-0591-40C4-81BD-3E285CE1E41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p>
          <a:p>
            <a:pPr lvl="1"/>
            <a:r>
              <a:rPr lang="zh-CN" altLang="en-US" dirty="0"/>
              <a:t>友元函数不受类中的访问权限关键字限制，可以把它放在类的公有、私有、保护部分，但结果一样。</a:t>
            </a:r>
          </a:p>
          <a:p>
            <a:pPr lvl="1"/>
            <a:r>
              <a:rPr lang="zh-CN" altLang="en-US" dirty="0"/>
              <a:t>某类的友元函数的作用域并非该类域。如果该友元函数是另一类的成员函数，则其作用域为另一类的类域，否则与一般函数相同。</a:t>
            </a:r>
          </a:p>
        </p:txBody>
      </p:sp>
      <p:sp>
        <p:nvSpPr>
          <p:cNvPr id="4" name="矩形 3">
            <a:hlinkClick r:id="rId2" action="ppaction://hlinksldjump"/>
            <a:extLst>
              <a:ext uri="{FF2B5EF4-FFF2-40B4-BE49-F238E27FC236}">
                <a16:creationId xmlns:a16="http://schemas.microsoft.com/office/drawing/2014/main" id="{AAEFC7D0-32C4-488C-A911-1E5D5C94F6B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6F90CD98-0B0F-4027-AA27-7DD28A2750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076DD0E0-9682-4160-95BD-7C2AE34E02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6CE570-133C-4334-BF83-5B6F60E115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2D72A1-E743-4BE9-80AA-45DAA92F4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536152A9-942B-4942-8E11-654FBC16BB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65FE1DB8-5D84-4DDE-A3C6-F3DF466147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6E7BA-D8D3-4A02-A0D1-CCFC91B3849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p>
        </p:txBody>
      </p:sp>
      <p:sp>
        <p:nvSpPr>
          <p:cNvPr id="4" name="矩形 3">
            <a:hlinkClick r:id="rId2" action="ppaction://hlinksldjump"/>
            <a:extLst>
              <a:ext uri="{FF2B5EF4-FFF2-40B4-BE49-F238E27FC236}">
                <a16:creationId xmlns:a16="http://schemas.microsoft.com/office/drawing/2014/main" id="{F63B3DE1-AAE2-4F51-819F-02A03E62C5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CB90645-D042-4E84-89B9-6C11AABBAC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8963EA3-ABFB-4A23-BB89-A8AC886869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E708566-E4B3-44FC-A9D6-7E8776FDE2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B8429E-8CFB-476E-99ED-A04AAD4D97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B7BEA49-74E7-400D-8548-07CEDD73EA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B7C0B8FE-A01E-4797-B1DA-F17210D892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19E47C4-08CD-4EBC-95A3-E5AC0D3CB8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8440163-AA2C-46F3-B6EA-813C4AD25E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y0){</a:t>
            </a:r>
          </a:p>
          <a:p>
            <a:pPr algn="just">
              <a:spcBef>
                <a:spcPts val="0"/>
              </a:spcBef>
              <a:buNone/>
            </a:pPr>
            <a:r>
              <a:rPr lang="en-US" altLang="zh-CN" sz="2000" b="1" dirty="0">
                <a:latin typeface="Courier New" pitchFamily="49" charset="0"/>
                <a:cs typeface="Courier New" pitchFamily="49" charset="0"/>
              </a:rPr>
              <a:t>		x=x0;</a:t>
            </a:r>
          </a:p>
          <a:p>
            <a:pPr algn="just">
              <a:spcBef>
                <a:spcPts val="0"/>
              </a:spcBef>
              <a:buNone/>
            </a:pPr>
            <a:r>
              <a:rPr lang="en-US" altLang="zh-CN" sz="2000" b="1" dirty="0">
                <a:latin typeface="Courier New" pitchFamily="49" charset="0"/>
                <a:cs typeface="Courier New" pitchFamily="49" charset="0"/>
              </a:rPr>
              <a:t>		y=y0;</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printxy</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&lt;&lt;"pixel: ("&lt;&lt;x&lt;&lt;","&lt;&lt;y&lt;&lt;")"&lt;&lt;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friend double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友元函数（原型）</a:t>
            </a:r>
          </a:p>
          <a:p>
            <a:pPr algn="just">
              <a:spcBef>
                <a:spcPts val="0"/>
              </a:spcBef>
              <a:buNone/>
            </a:pPr>
            <a:r>
              <a:rPr lang="zh-CN" altLang="en-US" sz="2000" b="1" dirty="0">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A5A051E-EAA7-4D81-ACF5-0192314D35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64AF406-ADC5-4BB1-82CF-F68EF01BC3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368DADF-44A3-4492-B2AD-A972114E3C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4104401-0F52-4626-B92A-029D266AFA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F13FE6-9FB5-4821-ADA6-D58EF3054C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3A9B114-008F-4489-B0AF-F6D145047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80FF84-1360-4DA1-A693-29E75AB80E7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CB659E24-AEE2-443C-BE54-17D621D7A8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友元函数在类体外定义</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=double(p1.x-p2.x);</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使用</a:t>
            </a:r>
            <a:r>
              <a:rPr lang="en-US" altLang="zh-CN" sz="2000" b="1" dirty="0">
                <a:solidFill>
                  <a:srgbClr val="00B050"/>
                </a:solidFill>
                <a:latin typeface="Courier New" pitchFamily="49" charset="0"/>
                <a:cs typeface="Courier New" pitchFamily="49" charset="0"/>
              </a:rPr>
              <a:t>pixel</a:t>
            </a:r>
            <a:r>
              <a:rPr lang="zh-CN" altLang="en-US" sz="2000" b="1" dirty="0">
                <a:solidFill>
                  <a:srgbClr val="00B050"/>
                </a:solidFill>
                <a:latin typeface="Courier New" pitchFamily="49" charset="0"/>
                <a:cs typeface="Courier New" pitchFamily="49" charset="0"/>
              </a:rPr>
              <a:t>类的私有成员</a:t>
            </a:r>
            <a:r>
              <a:rPr lang="en-US" altLang="zh-CN" sz="2000" b="1" dirty="0">
                <a:solidFill>
                  <a:srgbClr val="00B050"/>
                </a:solidFill>
                <a:latin typeface="Courier New" pitchFamily="49" charset="0"/>
                <a:cs typeface="Courier New" pitchFamily="49" charset="0"/>
              </a:rPr>
              <a:t>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yd=double(p1.y-p2.y);</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xd+yd</a:t>
            </a:r>
            <a:r>
              <a:rPr lang="en-US" altLang="zh-CN" sz="2000" b="1" dirty="0">
                <a:latin typeface="Courier New" pitchFamily="49" charset="0"/>
                <a:cs typeface="Courier New" pitchFamily="49" charset="0"/>
              </a:rPr>
              <a:t>*yd);</a:t>
            </a:r>
          </a:p>
          <a:p>
            <a:pPr algn="just">
              <a:spcBef>
                <a:spcPts val="0"/>
              </a:spcBef>
              <a:buNone/>
            </a:pPr>
            <a:r>
              <a:rPr lang="en-US" altLang="zh-CN" sz="2000" b="1" dirty="0">
                <a:solidFill>
                  <a:schemeClr val="tx2"/>
                </a:solidFill>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gn="just">
              <a:spcBef>
                <a:spcPts val="0"/>
              </a:spcBef>
              <a:buNone/>
            </a:pPr>
            <a:r>
              <a:rPr lang="en-US" altLang="zh-CN" sz="2000" b="1" dirty="0">
                <a:latin typeface="Courier New" pitchFamily="49" charset="0"/>
                <a:cs typeface="Courier New" pitchFamily="49" charset="0"/>
              </a:rPr>
              <a:t>	  pixel p1(0,0), p2(10,10);</a:t>
            </a:r>
          </a:p>
          <a:p>
            <a:pPr algn="just">
              <a:spcBef>
                <a:spcPts val="0"/>
              </a:spcBef>
              <a:buNone/>
            </a:pPr>
            <a:r>
              <a:rPr lang="en-US" altLang="zh-CN" sz="2000" b="1" dirty="0">
                <a:latin typeface="Courier New" pitchFamily="49" charset="0"/>
                <a:cs typeface="Courier New" pitchFamily="49" charset="0"/>
              </a:rPr>
              <a:t>	  p1.printxy();</a:t>
            </a:r>
          </a:p>
          <a:p>
            <a:pPr algn="just">
              <a:spcBef>
                <a:spcPts val="0"/>
              </a:spcBef>
              <a:buNone/>
            </a:pPr>
            <a:r>
              <a:rPr lang="en-US" altLang="zh-CN" sz="2000" b="1" dirty="0">
                <a:latin typeface="Courier New" pitchFamily="49" charset="0"/>
                <a:cs typeface="Courier New" pitchFamily="49" charset="0"/>
              </a:rPr>
              <a:t>	  p2.printxy();</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spcBef>
                <a:spcPts val="0"/>
              </a:spcBef>
              <a:buNone/>
            </a:pPr>
            <a:r>
              <a:rPr lang="zh-CN" altLang="en-US" sz="2000" b="1"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b="1" dirty="0">
                <a:latin typeface="Courier New" pitchFamily="49" charset="0"/>
                <a:cs typeface="Courier New" pitchFamily="49" charset="0"/>
              </a:rPr>
              <a:t>pixel: (0,0)</a:t>
            </a:r>
          </a:p>
          <a:p>
            <a:pPr algn="just">
              <a:spcBef>
                <a:spcPts val="0"/>
              </a:spcBef>
              <a:buNone/>
            </a:pPr>
            <a:r>
              <a:rPr lang="en-US" altLang="zh-CN" sz="2000" b="1" dirty="0">
                <a:latin typeface="Courier New" pitchFamily="49" charset="0"/>
                <a:cs typeface="Courier New" pitchFamily="49" charset="0"/>
              </a:rPr>
              <a:t>pixel: (10,10)</a:t>
            </a:r>
          </a:p>
          <a:p>
            <a:pPr algn="just">
              <a:spcBef>
                <a:spcPts val="0"/>
              </a:spcBef>
              <a:buNone/>
            </a:pP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(p1,p2)=14.1421</a:t>
            </a:r>
          </a:p>
          <a:p>
            <a:pPr>
              <a:buNone/>
            </a:pP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3183479C-BFD7-4FB7-8DF8-4CF6CBC2CF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E90F7C2-7992-4C3A-8664-BA9BA9E526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60285E2-91B8-48A8-9CEE-288B677260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CD4CEF3-CA8E-4488-9307-26007D012A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943BBF-2D31-43FF-AB94-9BA2560CEAE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15217BAC-2E2F-4BA5-85DE-F386AB5F238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4BE96556-F2E7-4F67-B502-5FFC680625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1D3EFF-0032-4CD5-A9FA-78A2279592A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p>
        </p:txBody>
      </p:sp>
      <p:sp>
        <p:nvSpPr>
          <p:cNvPr id="4" name="矩形 3">
            <a:hlinkClick r:id="rId2" action="ppaction://hlinksldjump"/>
            <a:extLst>
              <a:ext uri="{FF2B5EF4-FFF2-40B4-BE49-F238E27FC236}">
                <a16:creationId xmlns:a16="http://schemas.microsoft.com/office/drawing/2014/main" id="{3B8A5E32-3A6D-4813-9BA2-CD55532D7A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BC35E88B-CC50-45F7-96AE-AE10F468239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8ABAD6F4-B6F5-453F-981B-C81ADA7ACF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55CE633-67CF-4927-B78A-0FF3DF042E0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45ECA7-C721-4C44-94BF-653C049978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A62E267-E859-4C2A-A9C7-6F2DBE5055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E3934511-16DE-4544-A315-93C2527CF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ED336121-A50D-4D6E-8006-9BA9A0B9ED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friend </a:t>
            </a: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友元函数，复数</a:t>
            </a:r>
            <a:r>
              <a:rPr lang="en-US" altLang="zh-CN" sz="2400" b="1" dirty="0">
                <a:solidFill>
                  <a:srgbClr val="00B050"/>
                </a:solidFill>
                <a:latin typeface="Courier New" pitchFamily="49" charset="0"/>
                <a:cs typeface="Courier New" pitchFamily="49" charset="0"/>
              </a:rPr>
              <a:t>c1 + c2 （</a:t>
            </a:r>
            <a:r>
              <a:rPr lang="zh-CN" altLang="en-US" sz="2400" b="1" dirty="0">
                <a:solidFill>
                  <a:srgbClr val="00B050"/>
                </a:solidFill>
                <a:latin typeface="Courier New" pitchFamily="49" charset="0"/>
                <a:cs typeface="Courier New" pitchFamily="49" charset="0"/>
              </a:rPr>
              <a:t>二参数对象相加）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 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 </a:t>
            </a: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友元函数，输出类对象</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的有关数据（</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为参数对象）</a:t>
            </a:r>
          </a:p>
          <a:p>
            <a:pPr algn="just">
              <a:spcBef>
                <a:spcPts val="0"/>
              </a:spcBef>
              <a:buNone/>
            </a:pPr>
            <a:r>
              <a:rPr lang="zh-CN" altLang="en-US"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35FA0A7-FAC2-4583-A4C7-970DD3BBDC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C29AB6A-0D47-436F-A9C9-5CE0F4245D0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7CAC900-654B-4DEF-80BB-06C4A8A66C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B1410C-B9FE-4913-ADA8-05CDAC5D3E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C1C1C8-E04B-41A5-92B0-538C5AEB1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1923B8A-823D-47D0-A8B1-F5DB8A9D81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CC24190-98B3-4A36-8AE8-225FF92E0C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31BC263-945F-4EA9-8776-9B8ECF721F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=c1.real+c2.real;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=c1.imag+c2.imag;</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c;</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com.real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com.imag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9D80B40-CE00-41AA-84D8-D3DCF44D2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79A1DE6-CFC5-45AA-A06B-17B9E8EABD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A6CFB25-2BDA-4364-BF40-67DCFE8C3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6BDB41-8FEA-4C10-A65F-CF67CC2EB5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F4CF3B9-0279-4B4A-9118-D261CE2CE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6D75862-3C60-43E0-AFA1-40C1125A8B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C471C4-C5CE-4E21-BB4F-34D912DCEF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77BC44B8-7FD9-47DE-911C-21EC6D9175C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c1(1,2), c2(3,4), res; </a:t>
            </a:r>
          </a:p>
          <a:p>
            <a:pPr algn="just">
              <a:spcBef>
                <a:spcPts val="0"/>
              </a:spcBef>
              <a:buNone/>
            </a:pPr>
            <a:r>
              <a:rPr lang="en-US" altLang="zh-CN" sz="2400" b="1" dirty="0">
                <a:latin typeface="Courier New" pitchFamily="49" charset="0"/>
                <a:cs typeface="Courier New" pitchFamily="49" charset="0"/>
              </a:rPr>
              <a:t> 	res=</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(c1, c2);</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调用友元函数时不通过类对象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(c1);</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(c2);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(res);</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a:p>
            <a:pPr algn="just">
              <a:spcBef>
                <a:spcPts val="0"/>
              </a:spcBef>
              <a:buNone/>
            </a:pPr>
            <a:r>
              <a:rPr lang="zh-CN" altLang="en-US" sz="2400" dirty="0">
                <a:solidFill>
                  <a:schemeClr val="accent6"/>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94DCF1D1-3D4C-49A7-8C1C-268A82ACC4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D4BBEC6-675D-4715-85DE-81F3682E6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EA32D8A0-D188-4F72-BC92-F8EC8CBFC6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EF2453DC-10E7-4BC0-83CB-41B735FA4D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E40F74A-15BF-4F3D-BCB6-6FD60AF24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57B3F80-3E85-4CD2-B161-6D86EF14B7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F0321C-4BFB-4E89-8E51-D456296648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CF05430-AC54-4AF8-BFAF-E5925314CCC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p>
        </p:txBody>
      </p:sp>
      <p:sp>
        <p:nvSpPr>
          <p:cNvPr id="4" name="矩形 3">
            <a:hlinkClick r:id="rId2" action="ppaction://hlinksldjump"/>
            <a:extLst>
              <a:ext uri="{FF2B5EF4-FFF2-40B4-BE49-F238E27FC236}">
                <a16:creationId xmlns:a16="http://schemas.microsoft.com/office/drawing/2014/main" id="{21F0004B-6C1C-48D2-8581-121557471A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6630CA7-806A-4C34-ADCF-D44F675E91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E2D51EF-3A3B-4422-8116-382A4163F5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0CF479C-90E3-4DD8-8E5B-0AAA9FD609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A2DAC8F-864F-49BD-964F-43C85F18B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B62C357-13D7-4FAA-A128-364754ED35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4A3DD27-8853-495A-A2C9-B9CF153321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A2749AE4-3EE7-469F-BF8E-7CCF1D94188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//调用者对象与参数对象</a:t>
            </a:r>
            <a:r>
              <a:rPr lang="en-US" altLang="zh-CN" sz="2400" b="1" dirty="0">
                <a:solidFill>
                  <a:srgbClr val="00B050"/>
                </a:solidFill>
                <a:latin typeface="Courier New" pitchFamily="49" charset="0"/>
                <a:cs typeface="Courier New" pitchFamily="49" charset="0"/>
              </a:rPr>
              <a:t>c2</a:t>
            </a:r>
            <a:r>
              <a:rPr lang="zh-CN" altLang="en-US" sz="2400" b="1" dirty="0">
                <a:solidFill>
                  <a:srgbClr val="00B050"/>
                </a:solidFill>
                <a:latin typeface="Courier New" pitchFamily="49" charset="0"/>
                <a:cs typeface="Courier New" pitchFamily="49" charset="0"/>
              </a:rPr>
              <a:t>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//输出调用者对象的有关数据</a:t>
            </a:r>
          </a:p>
          <a:p>
            <a:pPr algn="just">
              <a:spcBef>
                <a:spcPts val="0"/>
              </a:spcBef>
              <a:buNone/>
            </a:pPr>
            <a:r>
              <a:rPr lang="zh-CN" altLang="en-US" sz="2400" b="1" dirty="0">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588EE0A-8F4F-4E93-92A7-00B4FBC851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90F551D-D7C2-48F9-83A3-66500326F2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3CBCC74-92B0-4F69-B5B5-8ABF1D9851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DCF764C-EBD0-4CA5-835C-5BF05F28DE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BBA526-26EC-44A1-B5E5-F4FC6B92AB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8A46D07-0F3F-453F-A7BE-2386D85EB9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E7E97A-2BFE-4E54-8C09-FE7DC597BE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F85E4C42-0387-4BF5-BA11-2E79490923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complex</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=imag+c2.imag;</a:t>
            </a:r>
          </a:p>
          <a:p>
            <a:pPr algn="just">
              <a:spcBef>
                <a:spcPts val="0"/>
              </a:spcBef>
              <a:buNone/>
            </a:pPr>
            <a:r>
              <a:rPr lang="en-US" altLang="zh-CN" sz="2400" b="1" dirty="0">
                <a:latin typeface="Courier New" pitchFamily="49" charset="0"/>
                <a:cs typeface="Courier New" pitchFamily="49" charset="0"/>
              </a:rPr>
              <a:t>	  return c; </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complex::</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&lt;&lt;"("&lt;&lt;real&lt;&lt;", "&lt;&lt;</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7BC812-E495-4A0A-8BA7-C96CE4AEE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003040D-AD4F-4233-8B9A-E3BB7685B8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CF5E88DD-DFA0-441D-BA87-F2AA3E1CA1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DEF2BD1-5B0A-4FBA-B838-4C0AEA14ED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30F5243-6414-4ECE-B0B5-1F1D114786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ED4F535A-2EDD-4CD7-B238-CDB0FD8F50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6FAC9C6-C82E-44DA-8DB8-B78751E50B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6C7FCD-13EF-45DE-99C7-D950FE68AE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 2), c2(3, 4), res;  </a:t>
            </a:r>
          </a:p>
          <a:p>
            <a:pPr algn="just">
              <a:spcBef>
                <a:spcPts val="0"/>
              </a:spcBef>
              <a:buNone/>
            </a:pPr>
            <a:r>
              <a:rPr lang="en-US" altLang="zh-CN" sz="2400" b="1" dirty="0">
                <a:latin typeface="Courier New" pitchFamily="49" charset="0"/>
                <a:cs typeface="Courier New" pitchFamily="49" charset="0"/>
              </a:rPr>
              <a:t>	res=c1.addCom(c2);</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调用成员函数必须通过类对象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c1.outCom();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c2.outCom();</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res.outCom</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endParaRPr lang="en-US" altLang="zh-CN" sz="2400" b="1" dirty="0">
              <a:solidFill>
                <a:srgbClr val="009900"/>
              </a:solidFill>
              <a:latin typeface="Courier New" pitchFamily="49" charset="0"/>
              <a:cs typeface="Courier New" pitchFamily="49" charset="0"/>
            </a:endParaRPr>
          </a:p>
          <a:p>
            <a:pPr algn="just">
              <a:spcBef>
                <a:spcPts val="0"/>
              </a:spcBef>
              <a:buNone/>
            </a:pPr>
            <a:r>
              <a:rPr lang="zh-CN" altLang="en-US" sz="2400" b="1" dirty="0">
                <a:solidFill>
                  <a:schemeClr val="accent6">
                    <a:lumMod val="75000"/>
                  </a:schemeClr>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70C1563-81DC-4FD1-B65E-84DBC53C8A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4013A1A-1DC1-409F-992B-46A9221DD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ACEA06A-D088-426F-8D59-66B013D1EB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F4ADABAC-7DA0-4D44-9E3E-11AEF50AFF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7D82E09-FB7A-4BA3-8CF1-0061E34B2C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6B1B758C-70A9-486A-834E-6BDCF15D26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2D4D30-3C1F-4BA5-AD27-47EF002554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8F2D3-2507-44C5-8388-AB103058C23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p>
        </p:txBody>
      </p:sp>
      <p:sp>
        <p:nvSpPr>
          <p:cNvPr id="4" name="矩形 3">
            <a:hlinkClick r:id="rId2" action="ppaction://hlinksldjump"/>
            <a:extLst>
              <a:ext uri="{FF2B5EF4-FFF2-40B4-BE49-F238E27FC236}">
                <a16:creationId xmlns:a16="http://schemas.microsoft.com/office/drawing/2014/main" id="{523AD027-4416-4980-8954-E2D9A8E4F8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9A4960-4C0B-4533-A480-5F4FA4D471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2E0E75C-B001-4FDC-A5A8-E158DF7518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A4FE0A9-7E9E-40A5-BA52-9DE1F088DBE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21675-A97B-46FA-AB09-98353CAABB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7F6E2AF-9123-421E-8B75-F01D388BA2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C2F2CBD2-3BFC-4908-B7B8-B5604F22FF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88444798-1836-46BE-AC81-94217EA33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4F3B86F9-47FF-4C99-B0D6-7C33884977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itchFamily="49" charset="0"/>
                <a:cs typeface="Courier New" pitchFamily="49" charset="0"/>
              </a:rPr>
              <a:t>friend</a:t>
            </a:r>
            <a:r>
              <a:rPr lang="en-US" altLang="zh-CN" dirty="0">
                <a:latin typeface="Courier New" pitchFamily="49" charset="0"/>
                <a:cs typeface="Courier New" pitchFamily="49" charset="0"/>
              </a:rPr>
              <a:t> &lt;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lvl="1"/>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lvl="1"/>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lvl="1"/>
            <a:r>
              <a:rPr lang="en-US" altLang="zh-CN" sz="2400" b="1" dirty="0">
                <a:latin typeface="Courier New" pitchFamily="49" charset="0"/>
                <a:cs typeface="Courier New" pitchFamily="49" charset="0"/>
              </a:rPr>
              <a:t>	……</a:t>
            </a:r>
          </a:p>
          <a:p>
            <a:pPr lvl="1"/>
            <a:r>
              <a:rPr lang="en-US" altLang="zh-CN" sz="2400" b="1" dirty="0">
                <a:latin typeface="Courier New" pitchFamily="49" charset="0"/>
                <a:cs typeface="Courier New" pitchFamily="49" charset="0"/>
              </a:rPr>
              <a:t>};</a:t>
            </a:r>
            <a:endParaRPr lang="zh-CN" altLang="en-US" dirty="0"/>
          </a:p>
        </p:txBody>
      </p:sp>
      <p:sp>
        <p:nvSpPr>
          <p:cNvPr id="5" name="矩形 4">
            <a:hlinkClick r:id="rId2" action="ppaction://hlinksldjump"/>
            <a:extLst>
              <a:ext uri="{FF2B5EF4-FFF2-40B4-BE49-F238E27FC236}">
                <a16:creationId xmlns:a16="http://schemas.microsoft.com/office/drawing/2014/main" id="{CEA77027-F798-4F44-A28C-754222998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6" name="矩形 5">
            <a:hlinkClick r:id="" action="ppaction://noaction"/>
            <a:extLst>
              <a:ext uri="{FF2B5EF4-FFF2-40B4-BE49-F238E27FC236}">
                <a16:creationId xmlns:a16="http://schemas.microsoft.com/office/drawing/2014/main" id="{CD3CFD5B-8525-40FF-AD31-7AA301BD54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8" name="矩形 7">
            <a:hlinkClick r:id="" action="ppaction://noaction"/>
            <a:extLst>
              <a:ext uri="{FF2B5EF4-FFF2-40B4-BE49-F238E27FC236}">
                <a16:creationId xmlns:a16="http://schemas.microsoft.com/office/drawing/2014/main" id="{CA11EA37-7A4C-4CEF-B5F8-20F7C191A7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9" name="矩形 8">
            <a:hlinkClick r:id="" action="ppaction://noaction"/>
            <a:extLst>
              <a:ext uri="{FF2B5EF4-FFF2-40B4-BE49-F238E27FC236}">
                <a16:creationId xmlns:a16="http://schemas.microsoft.com/office/drawing/2014/main" id="{9A95F1BC-303A-4F89-97C1-6E7239210C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DCCD660-8982-4889-AE5E-3CEC313931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11" name="矩形 10">
            <a:hlinkClick r:id="" action="ppaction://noaction"/>
            <a:extLst>
              <a:ext uri="{FF2B5EF4-FFF2-40B4-BE49-F238E27FC236}">
                <a16:creationId xmlns:a16="http://schemas.microsoft.com/office/drawing/2014/main" id="{1CCF20B4-1C24-4426-9770-151BA974D2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2" name="矩形 11">
            <a:hlinkClick r:id="" action="ppaction://noaction"/>
            <a:extLst>
              <a:ext uri="{FF2B5EF4-FFF2-40B4-BE49-F238E27FC236}">
                <a16:creationId xmlns:a16="http://schemas.microsoft.com/office/drawing/2014/main" id="{EAEE289E-8D8A-40EA-9B1F-F4C2AF4ABF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3" name="矩形 12">
            <a:hlinkClick r:id="" action="ppaction://noaction"/>
            <a:extLst>
              <a:ext uri="{FF2B5EF4-FFF2-40B4-BE49-F238E27FC236}">
                <a16:creationId xmlns:a16="http://schemas.microsoft.com/office/drawing/2014/main" id="{F98B804E-3C48-4908-AD03-1ED0CFDF8F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16865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p>
        </p:txBody>
      </p:sp>
      <p:sp>
        <p:nvSpPr>
          <p:cNvPr id="4" name="矩形 3">
            <a:hlinkClick r:id="rId2" action="ppaction://hlinksldjump"/>
            <a:extLst>
              <a:ext uri="{FF2B5EF4-FFF2-40B4-BE49-F238E27FC236}">
                <a16:creationId xmlns:a16="http://schemas.microsoft.com/office/drawing/2014/main" id="{75726F0A-3AC3-4C90-9AA5-7F72E0D8373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3257B5D5-59EE-412A-8958-122D50FF0F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13441A10-9733-4599-A15F-3776E56270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AA44F668-D4F7-4F93-8142-C5965F162DA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96EFF0-4F45-4194-A555-06AC986775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0D135EF6-D298-46E2-99E8-486DB9A3A5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C875E936-C971-40F6-8C15-D3107F849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FDE051E-35C6-4E0B-9F2A-40D6EE9B8D7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8674816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45" name="矩形 44">
            <a:hlinkClick r:id="rId5" action="ppaction://hlinksldjump"/>
            <a:extLst>
              <a:ext uri="{FF2B5EF4-FFF2-40B4-BE49-F238E27FC236}">
                <a16:creationId xmlns:a16="http://schemas.microsoft.com/office/drawing/2014/main" id="{C169689C-98A7-4FB3-B43B-98EDB5A6A5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6" name="矩形 45">
            <a:hlinkClick r:id="" action="ppaction://noaction"/>
            <a:extLst>
              <a:ext uri="{FF2B5EF4-FFF2-40B4-BE49-F238E27FC236}">
                <a16:creationId xmlns:a16="http://schemas.microsoft.com/office/drawing/2014/main" id="{38099DB3-6065-4EB5-926D-4CEA0065CA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7" name="矩形 46">
            <a:hlinkClick r:id="" action="ppaction://noaction"/>
            <a:extLst>
              <a:ext uri="{FF2B5EF4-FFF2-40B4-BE49-F238E27FC236}">
                <a16:creationId xmlns:a16="http://schemas.microsoft.com/office/drawing/2014/main" id="{47675D58-3135-41DA-A955-DF0BAAD6045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5" name="矩形 54">
            <a:hlinkClick r:id="" action="ppaction://noaction"/>
            <a:extLst>
              <a:ext uri="{FF2B5EF4-FFF2-40B4-BE49-F238E27FC236}">
                <a16:creationId xmlns:a16="http://schemas.microsoft.com/office/drawing/2014/main" id="{EAAD494C-DDEF-4B89-8E75-7283663F4C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6" name="矩形 55">
            <a:hlinkClick r:id="" action="ppaction://noaction"/>
            <a:extLst>
              <a:ext uri="{FF2B5EF4-FFF2-40B4-BE49-F238E27FC236}">
                <a16:creationId xmlns:a16="http://schemas.microsoft.com/office/drawing/2014/main" id="{CBC6FF86-4DC3-4FFB-9581-0682F13F11A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714637377"/>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a:extLst>
              <a:ext uri="{FF2B5EF4-FFF2-40B4-BE49-F238E27FC236}">
                <a16:creationId xmlns:a16="http://schemas.microsoft.com/office/drawing/2014/main" id="{B013F4D2-82BD-4B82-BDC1-EA1224B565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33B455E-5ECB-457D-B231-29E44161018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8CB6FF63-E3B3-4024-B297-5D642A113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16B11D02-AD9F-400F-9D5C-2C62B53A44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BA42387-3DE0-4222-9CB7-5E721A1EA7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372BFDA-82DF-4BB6-BDE1-F8816F4EE9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4BCBF3CC-7F5D-4EE0-BE80-96746B34CD7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3271F0B-BAD3-4B83-B4B9-079E77910A8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p>
        </p:txBody>
      </p:sp>
      <p:sp>
        <p:nvSpPr>
          <p:cNvPr id="4" name="矩形 3">
            <a:hlinkClick r:id="" action="ppaction://noaction"/>
            <a:extLst>
              <a:ext uri="{FF2B5EF4-FFF2-40B4-BE49-F238E27FC236}">
                <a16:creationId xmlns:a16="http://schemas.microsoft.com/office/drawing/2014/main" id="{B23DAD46-A7CF-4A98-90D5-64B5F58AF3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D3537A83-FE80-4D57-885E-F3D067FBF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0E61230-1292-4194-834F-2ED3FEE62AD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DBB482-B1C4-4B3C-84CF-59DC4FAE0A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9C487E3-A842-4CEA-8148-BAE91A87A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AC38A4E-44B0-4D08-A4CF-2F54DCBC6C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155EAD-B0A7-46C8-8899-5048951A7C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D5ECB27-C711-4BE3-9F6E-3A091FB49A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p>
          <a:p>
            <a:pPr marL="609600" indent="-609600">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marL="609600" indent="-609600">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pixel {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latin typeface="Courier New" pitchFamily="49" charset="0"/>
                <a:cs typeface="Courier New" pitchFamily="49" charset="0"/>
              </a:rPr>
              <a:t>	pixel(){x=0;y=0;} </a:t>
            </a:r>
          </a:p>
          <a:p>
            <a:pPr marL="609600" indent="-609600">
              <a:spcBef>
                <a:spcPts val="0"/>
              </a:spcBef>
              <a:buNone/>
            </a:pPr>
            <a:r>
              <a:rPr lang="en-US" altLang="zh-CN" sz="2400" b="1" dirty="0">
                <a:latin typeface="Courier New" pitchFamily="49" charset="0"/>
                <a:cs typeface="Courier New" pitchFamily="49" charset="0"/>
              </a:rPr>
              <a:t>	pixel(</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x0,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y0){ x=x0; y=y0;} </a:t>
            </a:r>
          </a:p>
          <a:p>
            <a:pPr marL="609600" indent="-609600">
              <a:spcBef>
                <a:spcPts val="0"/>
              </a:spcBef>
              <a:buNone/>
            </a:pPr>
            <a:r>
              <a:rPr lang="en-US" altLang="zh-CN" sz="2400" b="1" dirty="0">
                <a:latin typeface="Courier New" pitchFamily="49" charset="0"/>
                <a:cs typeface="Courier New" pitchFamily="49" charset="0"/>
              </a:rPr>
              <a:t>}; </a:t>
            </a:r>
            <a:endParaRPr lang="zh-CN" altLang="en-US" b="1" dirty="0"/>
          </a:p>
        </p:txBody>
      </p:sp>
      <p:sp>
        <p:nvSpPr>
          <p:cNvPr id="4" name="矩形 3">
            <a:hlinkClick r:id="" action="ppaction://noaction"/>
            <a:extLst>
              <a:ext uri="{FF2B5EF4-FFF2-40B4-BE49-F238E27FC236}">
                <a16:creationId xmlns:a16="http://schemas.microsoft.com/office/drawing/2014/main" id="{D4F62EB5-80E7-4F96-88E1-5D61DC6EEB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438D6CB2-6444-4783-9FE7-60DF5F1A6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5873604-F9B8-48B9-B408-A49FD8189D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3461FDF-917C-41FF-8BD5-923B423BE8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3114DDB-BA6A-43D7-99B7-B45AFFAD5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E021DC-8C6D-4F2A-9B8A-76E44CF5F1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792F092-B934-48D5-805C-80768282EC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B8187B8-F118-4176-8010-AE0F35DD67C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 </a:t>
            </a:r>
          </a:p>
          <a:p>
            <a:pPr marL="609600" indent="-609600">
              <a:spcBef>
                <a:spcPts val="0"/>
              </a:spcBef>
              <a:buNone/>
            </a:pPr>
            <a:r>
              <a:rPr lang="en-US" altLang="zh-CN" sz="2400" b="1" dirty="0">
                <a:latin typeface="Courier New" pitchFamily="49" charset="0"/>
                <a:cs typeface="Courier New" pitchFamily="49" charset="0"/>
              </a:rPr>
              <a:t>	pixel </a:t>
            </a:r>
            <a:r>
              <a:rPr lang="en-US" altLang="zh-CN" sz="2400" b="1" dirty="0" err="1">
                <a:latin typeface="Courier New" pitchFamily="49" charset="0"/>
                <a:cs typeface="Courier New" pitchFamily="49" charset="0"/>
              </a:rPr>
              <a:t>start,end</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color;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start(</a:t>
            </a:r>
            <a:r>
              <a:rPr lang="en-US" altLang="zh-CN" sz="2400" b="1" dirty="0" err="1">
                <a:latin typeface="Courier New" pitchFamily="49" charset="0"/>
                <a:cs typeface="Courier New" pitchFamily="49" charset="0"/>
              </a:rPr>
              <a:t>sx,sy</a:t>
            </a:r>
            <a:r>
              <a:rPr lang="en-US" altLang="zh-CN" sz="2400" b="1" dirty="0">
                <a:latin typeface="Courier New" pitchFamily="49" charset="0"/>
                <a:cs typeface="Courier New" pitchFamily="49" charset="0"/>
              </a:rPr>
              <a:t>),end(</a:t>
            </a:r>
            <a:r>
              <a:rPr lang="en-US" altLang="zh-CN" sz="2400" b="1" dirty="0" err="1">
                <a:latin typeface="Courier New" pitchFamily="49" charset="0"/>
                <a:cs typeface="Courier New" pitchFamily="49" charset="0"/>
              </a:rPr>
              <a:t>ex,ey</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color=</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 </a:t>
            </a:r>
          </a:p>
          <a:p>
            <a:pPr marL="609600" indent="-609600">
              <a:spcBef>
                <a:spcPts val="0"/>
              </a:spcBef>
              <a:buNone/>
            </a:pP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 </a:t>
            </a:r>
          </a:p>
          <a:p>
            <a:pPr marL="609600" indent="-609600">
              <a:spcBef>
                <a:spcPts val="0"/>
              </a:spcBef>
              <a:buNone/>
            </a:pPr>
            <a:r>
              <a:rPr lang="en-US" altLang="zh-CN" sz="2400" b="1" dirty="0">
                <a:latin typeface="Courier New" pitchFamily="49" charset="0"/>
                <a:cs typeface="Courier New" pitchFamily="49" charset="0"/>
              </a:rPr>
              <a:t>	line line1(20,20,100,20,2), line2(20,20,20,100,1); </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C86D56A-206E-4167-9680-7D75D54EB7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0CBF29B-C927-4C96-B8FF-9749AF2C1B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F18F27B-B6DC-4D04-951E-EE781582EB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6AD4E676-CB40-46CA-B0CD-79720DE178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3FE95F4-3B22-4897-BA13-A0DBEEA4CF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214944B-756F-4150-A857-AA87B07029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B18EEA2-AD6B-46AB-A780-841AC2EF39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3B72C0D-41B0-43F6-873B-AF76970BCEC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p>
        </p:txBody>
      </p:sp>
      <p:sp>
        <p:nvSpPr>
          <p:cNvPr id="4" name="矩形 3">
            <a:hlinkClick r:id="" action="ppaction://noaction"/>
            <a:extLst>
              <a:ext uri="{FF2B5EF4-FFF2-40B4-BE49-F238E27FC236}">
                <a16:creationId xmlns:a16="http://schemas.microsoft.com/office/drawing/2014/main" id="{721F8ACA-155F-49BB-B4F4-BD0357EAFD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95C4EB1-9A3B-4FD1-A6FA-3647242D33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416A6B-2A66-43CE-A3B3-2EB04935F8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884A800A-3443-4167-9D44-F98702BD0D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99F4310-BC73-47E3-B9D6-7EE6EF54E0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36D46C6-40B4-481B-8149-B90B61C8A1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B6EFA27-3416-4DEF-9B4D-D15A5BF7BB6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58651A1-0BEF-4688-BE81-8058C32A61F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p>
          <a:p>
            <a:pPr lvl="1">
              <a:lnSpc>
                <a:spcPct val="9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a:t>
            </a:r>
          </a:p>
          <a:p>
            <a:pPr>
              <a:lnSpc>
                <a:spcPct val="90000"/>
              </a:lnSpc>
            </a:pPr>
            <a:r>
              <a:rPr lang="zh-CN" altLang="en-US" dirty="0">
                <a:latin typeface="Courier New" pitchFamily="49" charset="0"/>
                <a:cs typeface="Courier New" pitchFamily="49" charset="0"/>
              </a:rPr>
              <a:t>成员初始化符有两种形式：</a:t>
            </a:r>
            <a:endParaRPr lang="en-US" altLang="zh-CN" dirty="0">
              <a:latin typeface="Courier New" pitchFamily="49" charset="0"/>
              <a:cs typeface="Courier New" pitchFamily="49" charset="0"/>
            </a:endParaRP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对象成员</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实参表</a:t>
            </a:r>
            <a:r>
              <a:rPr lang="en-US" altLang="zh-CN" dirty="0">
                <a:latin typeface="Courier New" pitchFamily="49" charset="0"/>
                <a:cs typeface="Courier New" pitchFamily="49" charset="0"/>
              </a:rPr>
              <a:t>&gt;)</a:t>
            </a:r>
          </a:p>
          <a:p>
            <a:pPr lvl="2">
              <a:lnSpc>
                <a:spcPct val="90000"/>
              </a:lnSpc>
            </a:pPr>
            <a:r>
              <a:rPr lang="zh-CN" altLang="en-US" dirty="0"/>
              <a:t>对象成员所属类的构造函数实参表，用于初始化对象成员</a:t>
            </a: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普通成员变量</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初值</a:t>
            </a:r>
            <a:r>
              <a:rPr lang="en-US" altLang="zh-CN" dirty="0">
                <a:latin typeface="Courier New" pitchFamily="49" charset="0"/>
                <a:cs typeface="Courier New" pitchFamily="49" charset="0"/>
              </a:rPr>
              <a:t>&gt;)</a:t>
            </a:r>
          </a:p>
        </p:txBody>
      </p:sp>
      <p:sp>
        <p:nvSpPr>
          <p:cNvPr id="4" name="矩形 3">
            <a:hlinkClick r:id="" action="ppaction://noaction"/>
            <a:extLst>
              <a:ext uri="{FF2B5EF4-FFF2-40B4-BE49-F238E27FC236}">
                <a16:creationId xmlns:a16="http://schemas.microsoft.com/office/drawing/2014/main" id="{FE8D4298-44F0-4A3E-88B4-8AED3E9002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C114135B-4266-4AC7-8CDB-B4126EE39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06D03E-03DB-4A31-AB87-05B67FFC6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34063F88-8201-4FB7-9D29-E1138211E8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4F979B3-1BA1-4C77-8B0F-AD4CA9DB12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2A88FCA-9F40-4640-A395-BAE3349FAE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33E8295-5044-4D0D-ADF2-592569DECCB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AA1BA32-D7ED-4246-B14A-1852C95B014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按照初始化符表来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a:extLst>
              <a:ext uri="{FF2B5EF4-FFF2-40B4-BE49-F238E27FC236}">
                <a16:creationId xmlns:a16="http://schemas.microsoft.com/office/drawing/2014/main" id="{45018E57-74AD-4781-9C97-F18654EA90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3BF5B5A-4029-48CE-93CC-92E16CF670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82FDAB7-1F61-4EF5-B81A-34D65240A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F54507A-A812-4D43-93E8-1E0B516F37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BACDF5F-922C-4BBD-B994-6C78AD3996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18B3C9D-6BBD-4710-BD77-9FDF99E16D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F075EC1-C8B9-4846-9D05-0EBFF7B5F21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8A915EC-F91D-4593-982E-36877A69A4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Product</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name;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count;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price;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total_price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成员函数若干</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DCE9352-B66F-4624-B153-96A237BFF6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AD7BE4F-4DA6-412E-A635-933F942A10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37A9151-4B24-4532-B824-1437C08836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521709F-A557-4F97-9DF6-DD0E0574B1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2DCD90-8D72-4F29-BDF4-690671332B9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E659CC50-8EF5-4ECC-B3F4-EECA4D553B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7CAA29FA-F944-4215-99CC-93658F759E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75A8BEC-A102-4C0F-93E6-0AECEBF42C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C6B9185-90EA-4481-A3BD-0096447DA9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CC{</a:t>
            </a:r>
            <a:br>
              <a:rPr lang="en-US" altLang="zh-CN" sz="2400" b="1" dirty="0">
                <a:solidFill>
                  <a:srgbClr val="0000FF"/>
                </a:solidFill>
                <a:latin typeface="Courier New" pitchFamily="49" charset="0"/>
                <a:cs typeface="Courier New" pitchFamily="49" charset="0"/>
              </a:rPr>
            </a:b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C1{…};</a:t>
            </a:r>
          </a:p>
          <a:p>
            <a:pPr marL="609600" indent="-609600">
              <a:lnSpc>
                <a:spcPct val="80000"/>
              </a:lnSpc>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marL="609600" indent="-609600">
              <a:lnSpc>
                <a:spcPct val="80000"/>
              </a:lnSpc>
              <a:buNone/>
            </a:pP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C2{…};</a:t>
            </a:r>
          </a:p>
          <a:p>
            <a:pPr marL="609600" indent="-609600">
              <a:lnSpc>
                <a:spcPct val="80000"/>
              </a:lnSpc>
              <a:buNone/>
            </a:pPr>
            <a:r>
              <a:rPr lang="en-US" altLang="zh-CN" sz="2400" b="1" dirty="0">
                <a:latin typeface="Courier New" pitchFamily="49" charset="0"/>
                <a:cs typeface="Courier New" pitchFamily="49" charset="0"/>
              </a:rPr>
              <a:t>		C1 f1(C2); …</a:t>
            </a:r>
            <a:br>
              <a:rPr lang="en-US" altLang="zh-CN" sz="2400" b="1" dirty="0">
                <a:latin typeface="Courier New" pitchFamily="49" charset="0"/>
                <a:cs typeface="Courier New" pitchFamily="49" charset="0"/>
              </a:rPr>
            </a:b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a:extLst>
              <a:ext uri="{FF2B5EF4-FFF2-40B4-BE49-F238E27FC236}">
                <a16:creationId xmlns:a16="http://schemas.microsoft.com/office/drawing/2014/main" id="{782ADD7F-4B4D-40EF-B9C9-09C15948D1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A84DF10-750E-40D1-A519-3F11F84AE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291D3A5-7FCF-4BB3-A31F-32197F6468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C41115-56EC-4FFF-BC8B-EC8A295E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B0B39BD-D250-412E-90C9-4B11E238E0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5990A136-3515-4BAF-BCB6-5FC7418FDA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730F5E0-E403-45F4-8A1A-9629A02F1A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22601B9-54D5-4FB5-8430-CD49C488C8B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itchFamily="49" charset="0"/>
                <a:cs typeface="Courier New" pitchFamily="49" charset="0"/>
              </a:rPr>
              <a:t>	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CC::C1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p>
          <a:p>
            <a:pPr lvl="2">
              <a:lnSpc>
                <a:spcPct val="80000"/>
              </a:lnSpc>
            </a:pPr>
            <a:r>
              <a:rPr lang="zh-CN" altLang="en-US" dirty="0"/>
              <a:t>都是非法的</a:t>
            </a:r>
          </a:p>
          <a:p>
            <a:pPr lvl="1">
              <a:lnSpc>
                <a:spcPct val="80000"/>
              </a:lnSpc>
              <a:buNone/>
            </a:pPr>
            <a:r>
              <a:rPr lang="en-US" altLang="zh-CN" dirty="0">
                <a:latin typeface="Courier New" pitchFamily="49" charset="0"/>
                <a:cs typeface="Courier New" pitchFamily="49" charset="0"/>
              </a:rPr>
              <a:t>	CC::C2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 </a:t>
            </a:r>
          </a:p>
          <a:p>
            <a:pPr lvl="2">
              <a:spcBef>
                <a:spcPts val="0"/>
              </a:spcBef>
            </a:pPr>
            <a:r>
              <a:rPr lang="zh-CN" altLang="en-US" dirty="0"/>
              <a:t>是合法的，它说明了两个嵌套类</a:t>
            </a:r>
            <a:r>
              <a:rPr lang="en-US" altLang="zh-CN" dirty="0"/>
              <a:t>C2 </a:t>
            </a:r>
            <a:r>
              <a:rPr lang="zh-CN" altLang="en-US" dirty="0"/>
              <a:t>的对象。嵌套类的使用并不方便，不宜多用</a:t>
            </a:r>
          </a:p>
        </p:txBody>
      </p:sp>
      <p:sp>
        <p:nvSpPr>
          <p:cNvPr id="4" name="矩形 3">
            <a:hlinkClick r:id="" action="ppaction://noaction"/>
            <a:extLst>
              <a:ext uri="{FF2B5EF4-FFF2-40B4-BE49-F238E27FC236}">
                <a16:creationId xmlns:a16="http://schemas.microsoft.com/office/drawing/2014/main" id="{70F047FA-E404-44D4-A8AD-A97C4AF33C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F6DC71D-EF83-4916-90DB-254CFB7614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945D5088-8A08-4FCF-B7A6-2622CD0CD0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026DCD8F-D045-43CC-87C9-83CC13E094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990B97E-6FC9-4A65-BDF2-C28CF94440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A101E13-9558-4080-A776-428EF1006F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CB2F2B-0E64-4C56-BBA7-BEE5FCD99D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44B1C6B-FD0F-4D85-B172-DA4B2C2D8D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35" name="矩形 34">
            <a:hlinkClick r:id="rId5" action="ppaction://hlinksldjump"/>
            <a:extLst>
              <a:ext uri="{FF2B5EF4-FFF2-40B4-BE49-F238E27FC236}">
                <a16:creationId xmlns:a16="http://schemas.microsoft.com/office/drawing/2014/main" id="{49AF24B2-31BB-4A40-904A-D4550BFB476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36" name="矩形 35">
            <a:hlinkClick r:id="" action="ppaction://noaction"/>
            <a:extLst>
              <a:ext uri="{FF2B5EF4-FFF2-40B4-BE49-F238E27FC236}">
                <a16:creationId xmlns:a16="http://schemas.microsoft.com/office/drawing/2014/main" id="{7C91FBF5-9973-4769-B9BE-8B8980EFA5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3" name="矩形 42">
            <a:hlinkClick r:id="" action="ppaction://noaction"/>
            <a:extLst>
              <a:ext uri="{FF2B5EF4-FFF2-40B4-BE49-F238E27FC236}">
                <a16:creationId xmlns:a16="http://schemas.microsoft.com/office/drawing/2014/main" id="{CBB17BA1-5B98-42EA-AB47-C8EE5D1FF7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5" name="矩形 44">
            <a:hlinkClick r:id="" action="ppaction://noaction"/>
            <a:extLst>
              <a:ext uri="{FF2B5EF4-FFF2-40B4-BE49-F238E27FC236}">
                <a16:creationId xmlns:a16="http://schemas.microsoft.com/office/drawing/2014/main" id="{D168861B-B865-494E-AED2-02B0D761E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6" name="矩形 45">
            <a:hlinkClick r:id="" action="ppaction://noaction"/>
            <a:extLst>
              <a:ext uri="{FF2B5EF4-FFF2-40B4-BE49-F238E27FC236}">
                <a16:creationId xmlns:a16="http://schemas.microsoft.com/office/drawing/2014/main" id="{18077395-A5AE-474D-BAD1-9E81731DFE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26" name="矩形 25">
            <a:hlinkClick r:id="" action="ppaction://noaction"/>
            <a:extLst>
              <a:ext uri="{FF2B5EF4-FFF2-40B4-BE49-F238E27FC236}">
                <a16:creationId xmlns:a16="http://schemas.microsoft.com/office/drawing/2014/main" id="{AB9B3103-0781-41CF-803B-0EE2B0769C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3707486317"/>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E35E8417-D452-408E-98B1-7E262DE6A6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3702794-319F-441C-9200-AF75A0F84D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D1BF86C-6C39-49B8-9A93-087B002CFA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827AA05-5908-42B8-80F1-1AFC554FF9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3DCF8EC3-76E3-4E71-A81A-C297B73765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0869C30-CB17-4DF8-A1AD-9C167959D56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E105AD4-F726-4A78-9061-65F430E8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6D9129-537D-47E0-B8FF-D5AE894A76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88A0E84F-7E78-496D-83FF-75C0A79518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p>
          <a:p>
            <a:pPr algn="just">
              <a:buNone/>
            </a:pPr>
            <a:r>
              <a:rPr lang="zh-CN" altLang="en-US" sz="2400" dirty="0">
                <a:solidFill>
                  <a:srgbClr val="0000FF"/>
                </a:solidFill>
              </a:rPr>
              <a:t>      </a:t>
            </a:r>
            <a:r>
              <a:rPr lang="en-US" altLang="zh-CN" sz="2400" dirty="0">
                <a:latin typeface="Courier New" pitchFamily="49" charset="0"/>
                <a:cs typeface="Courier New" pitchFamily="49" charset="0"/>
              </a:rPr>
              <a:t>set s1,s2,s3,s4,s5; </a:t>
            </a:r>
          </a:p>
          <a:p>
            <a:pPr algn="just">
              <a:buNone/>
            </a:pPr>
            <a:r>
              <a:rPr lang="en-US" altLang="zh-CN" sz="2400" dirty="0">
                <a:latin typeface="Courier New" pitchFamily="49" charset="0"/>
                <a:cs typeface="Courier New" pitchFamily="49" charset="0"/>
              </a:rPr>
              <a:t>	 s3=s1*s2; s4=s1+s2;</a:t>
            </a:r>
          </a:p>
          <a:p>
            <a:pPr algn="just">
              <a:buNone/>
            </a:pPr>
            <a:r>
              <a:rPr lang="en-US" altLang="zh-CN" sz="2400" dirty="0">
                <a:latin typeface="Courier New" pitchFamily="49" charset="0"/>
                <a:cs typeface="Courier New" pitchFamily="49" charset="0"/>
              </a:rPr>
              <a:t>	 s5=s1-s2; if(3&amp;s1)...; if (s1&gt;=s2)...;</a:t>
            </a:r>
          </a:p>
          <a:p>
            <a:pPr algn="just">
              <a:buNone/>
            </a:pPr>
            <a:r>
              <a:rPr lang="en-US" altLang="zh-CN" sz="2400" dirty="0">
                <a:latin typeface="Courier New" pitchFamily="49" charset="0"/>
                <a:cs typeface="Courier New" pitchFamily="49" charset="0"/>
              </a:rPr>
              <a:t>	 if (s1&gt;s2) ...;</a:t>
            </a:r>
            <a:endParaRPr lang="zh-CN" altLang="en-US"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AEDE0734-52D8-44D6-B98A-E66E8C4DCF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8ABF7D6-4AC1-4BF2-AEB1-043B270168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77E8DB0-171B-4F7C-AD7A-EA14C8C2CB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F1F18193-21E9-41C1-99A3-F404044617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64E4296-57A4-4ADE-BD48-2A7F6421E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E892756-F2C3-43C7-9E4D-1857F86155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A5090DFF-35D1-4F3E-A21A-976D59B94B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EEC8AE5-3850-4D35-95A8-9B67B7ADB49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39D46CBB-7C9E-45B9-82C2-41634F372E3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p>
          <a:p>
            <a:pPr algn="just">
              <a:lnSpc>
                <a:spcPct val="80000"/>
              </a:lnSpc>
              <a:buNone/>
            </a:pPr>
            <a:r>
              <a:rPr lang="zh-CN" altLang="en-US" dirty="0">
                <a:solidFill>
                  <a:srgbClr val="0000FF"/>
                </a:solidFill>
              </a:rPr>
              <a:t>    </a:t>
            </a: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elems</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maxcard</a:t>
            </a:r>
            <a:r>
              <a:rPr lang="en-US" altLang="zh-CN" sz="2400" dirty="0">
                <a:latin typeface="Courier New" pitchFamily="49" charset="0"/>
                <a:cs typeface="Courier New" pitchFamily="49" charset="0"/>
              </a:rPr>
              <a:t>];</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card;</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latin typeface="Courier New" pitchFamily="49" charset="0"/>
                <a:cs typeface="Courier New" pitchFamily="49" charset="0"/>
              </a:rPr>
              <a:t>:</a:t>
            </a:r>
          </a:p>
          <a:p>
            <a:pPr algn="just">
              <a:lnSpc>
                <a:spcPct val="80000"/>
              </a:lnSpc>
              <a:buNone/>
            </a:pP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friend </a:t>
            </a:r>
            <a:r>
              <a:rPr lang="en-US" altLang="zh-CN" sz="2400" dirty="0" err="1">
                <a:solidFill>
                  <a:srgbClr val="0000FF"/>
                </a:solidFill>
                <a:latin typeface="Courier New" pitchFamily="49" charset="0"/>
                <a:cs typeface="Courier New" pitchFamily="49" charset="0"/>
              </a:rPr>
              <a:t>bool</a:t>
            </a:r>
            <a:r>
              <a:rPr lang="en-US" altLang="zh-CN" sz="2400" dirty="0">
                <a:solidFill>
                  <a:srgbClr val="0000FF"/>
                </a:solidFill>
                <a:latin typeface="Courier New" pitchFamily="49" charset="0"/>
                <a:cs typeface="Courier New" pitchFamily="49" charset="0"/>
              </a:rPr>
              <a:t> 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&amp; (</a:t>
            </a:r>
            <a:r>
              <a:rPr lang="en-US" altLang="zh-CN" sz="2400" dirty="0" err="1">
                <a:solidFill>
                  <a:srgbClr val="0000FF"/>
                </a:solidFill>
                <a:latin typeface="Courier New" pitchFamily="49" charset="0"/>
                <a:cs typeface="Courier New" pitchFamily="49" charset="0"/>
              </a:rPr>
              <a:t>int</a:t>
            </a:r>
            <a:r>
              <a:rPr lang="en-US" altLang="zh-CN" sz="2400" dirty="0">
                <a:latin typeface="Courier New" pitchFamily="49" charset="0"/>
                <a:cs typeface="Courier New" pitchFamily="49" charset="0"/>
              </a:rPr>
              <a:t>, 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S2);</a:t>
            </a:r>
          </a:p>
          <a:p>
            <a:pPr algn="just">
              <a:lnSpc>
                <a:spcPct val="80000"/>
              </a:lnSpc>
              <a:buNone/>
            </a:pPr>
            <a:r>
              <a:rPr lang="en-US" altLang="zh-CN" sz="2400" dirty="0">
                <a:latin typeface="Courier New" pitchFamily="49" charset="0"/>
                <a:cs typeface="Courier New" pitchFamily="49" charset="0"/>
              </a:rPr>
              <a:t>	      ...</a:t>
            </a:r>
          </a:p>
          <a:p>
            <a:pPr algn="just">
              <a:lnSpc>
                <a:spcPct val="80000"/>
              </a:lnSpc>
              <a:buNone/>
            </a:pPr>
            <a:r>
              <a:rPr lang="en-US" altLang="zh-CN" sz="2400" dirty="0">
                <a:latin typeface="Courier New" pitchFamily="49" charset="0"/>
                <a:cs typeface="Courier New" pitchFamily="49" charset="0"/>
              </a:rPr>
              <a:t>  };</a:t>
            </a:r>
            <a:endParaRPr lang="zh-CN" altLang="en-US" sz="2400"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F7B90FCC-6B45-4AC1-A11F-78840B1394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82EC1CF-E9C3-462F-AEE5-044EEA394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B06B7E40-E556-4DF7-8B56-B3E91CA96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5F4831-D72B-49BC-857E-2E2F18BB85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14ADD312-5391-48CE-9CF8-15CE8BCCBD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386605B-EE04-4110-BCB5-76B5248E1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E75956D-2614-40E6-92D9-6842D683E4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A69A82-9318-425A-9BBE-C6ADEDB2BA6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5EDC96B5-EFE8-45BE-965E-BA1691BC67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p>
        </p:txBody>
      </p:sp>
      <p:sp>
        <p:nvSpPr>
          <p:cNvPr id="4" name="矩形 3">
            <a:hlinkClick r:id="" action="ppaction://noaction"/>
            <a:extLst>
              <a:ext uri="{FF2B5EF4-FFF2-40B4-BE49-F238E27FC236}">
                <a16:creationId xmlns:a16="http://schemas.microsoft.com/office/drawing/2014/main" id="{0F2B3B63-B484-4B15-9CE3-D577480AA0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110FFAA-793D-4EAC-A8ED-661132CAF6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EA9DAC8D-4FD8-47E5-B69C-397EF02E81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0C823E-E6C5-4797-9722-9D878AC3A9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9D6DB26-1E82-48FD-B662-DCFDDCBD6D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6D1B0A0-E749-445C-9410-DAC8E30F1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35AEBB9-C6DB-474C-8B82-8702C17D0D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3B8B041-4590-4694-B0DE-D2AD17F43D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71E55DFB-0CAB-410D-BF3F-571385D80A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p>
          <a:p>
            <a:pPr lvl="1">
              <a:lnSpc>
                <a:spcPct val="90000"/>
              </a:lnSpc>
            </a:pPr>
            <a:r>
              <a:rPr lang="zh-CN" altLang="en-US" dirty="0"/>
              <a:t>如下5个运算符不可重载：</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a:t>
            </a:r>
            <a:r>
              <a:rPr lang="en-US" altLang="zh-CN" sz="2400" dirty="0" err="1">
                <a:solidFill>
                  <a:schemeClr val="tx2"/>
                </a:solidFill>
                <a:latin typeface="Courier New" pitchFamily="49" charset="0"/>
                <a:cs typeface="Courier New" pitchFamily="49" charset="0"/>
              </a:rPr>
              <a:t>sizeof</a:t>
            </a:r>
            <a:endParaRPr lang="en-US" altLang="zh-CN" sz="2400" dirty="0">
              <a:solidFill>
                <a:schemeClr val="tx2"/>
              </a:solidFill>
              <a:latin typeface="Courier New" pitchFamily="49" charset="0"/>
              <a:cs typeface="Courier New" pitchFamily="49" charset="0"/>
            </a:endParaRPr>
          </a:p>
          <a:p>
            <a:pPr lvl="1">
              <a:lnSpc>
                <a:spcPct val="90000"/>
              </a:lnSpc>
            </a:pPr>
            <a:r>
              <a:rPr lang="zh-CN" altLang="en-US" dirty="0"/>
              <a:t>只能以类成员而不能以友元身份重载的运算符:</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   -&gt;   </a:t>
            </a:r>
            <a:r>
              <a:rPr lang="en-US" altLang="zh-CN" sz="2400" dirty="0">
                <a:solidFill>
                  <a:schemeClr val="tx2"/>
                </a:solidFill>
                <a:latin typeface="Courier New" pitchFamily="49" charset="0"/>
                <a:cs typeface="Courier New" pitchFamily="49" charset="0"/>
              </a:rPr>
              <a:t>typedef</a:t>
            </a:r>
            <a:endParaRPr lang="en-US" altLang="zh-CN" sz="2400" dirty="0">
              <a:latin typeface="Courier New" pitchFamily="49" charset="0"/>
              <a:cs typeface="Courier New"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a:extLst>
              <a:ext uri="{FF2B5EF4-FFF2-40B4-BE49-F238E27FC236}">
                <a16:creationId xmlns:a16="http://schemas.microsoft.com/office/drawing/2014/main" id="{66BD2534-8464-4E75-9354-AD43CEB463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0734C8C-12F6-42D2-9E6A-70E0402EAE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4890073-9A06-4ECB-A37F-D319F65DD6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F78EE97-EE24-4D4D-9A5F-34A158EF47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7803BBB-733D-4033-BC91-D6EB4E0AC0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959680F-C1D6-4CD2-AA3F-46884B3CF0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4FBC251-9F47-4088-99DD-EE0D6EB6B9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1D58D09-0A27-4F74-B7B3-07CA4A387A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F562D47F-EACC-4306-9315-978C9B4F052E}"/>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p>
        </p:txBody>
      </p:sp>
      <p:sp>
        <p:nvSpPr>
          <p:cNvPr id="4" name="矩形 3">
            <a:hlinkClick r:id="" action="ppaction://noaction"/>
            <a:extLst>
              <a:ext uri="{FF2B5EF4-FFF2-40B4-BE49-F238E27FC236}">
                <a16:creationId xmlns:a16="http://schemas.microsoft.com/office/drawing/2014/main" id="{965659DD-01BC-4DDF-88C1-737195563E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13343F2-F8D0-41A8-9397-CAF13A16F1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79A896-471C-41A6-9E16-E9BE1B72DA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804C583-BF0D-42FE-8EA8-DEA6509D12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CA45F0A-D054-41FB-A946-CB89687F01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AD12180-884C-47E1-8A89-C8D579F88B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3F968E6-5BD3-4A16-9677-AF8E07F664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6DA4B04-DEFD-4360-B23B-0E002B89F1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29B07910-B20A-44F2-8C6D-F5D56ACE10CF}"/>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 </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zh-CN" altLang="en-US"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y0=0);</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重载函数</a:t>
            </a:r>
            <a:endParaRPr lang="en-US" altLang="zh-CN" sz="2200" b="1" dirty="0">
              <a:solidFill>
                <a:srgbClr val="00B050"/>
              </a:solidFill>
              <a:latin typeface="Courier New" pitchFamily="49" charset="0"/>
              <a:cs typeface="Courier New" pitchFamily="49" charset="0"/>
            </a:endParaRP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double operator</a:t>
            </a:r>
            <a:r>
              <a:rPr lang="en-US" altLang="zh-CN" sz="2200" b="1" dirty="0">
                <a:latin typeface="Courier New" pitchFamily="49" charset="0"/>
                <a:cs typeface="Courier New" pitchFamily="49" charset="0"/>
              </a:rPr>
              <a:t>^(point pt1, point pt2);</a:t>
            </a: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28A079F9-ABDB-4DE4-9BA6-DD068EA856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5A15F8A-49A5-48A7-9C38-EFAF079D70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25988B5-3F2E-431C-8A8E-0EDDFC35868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55E77284-4D84-46ED-B8E8-BE6CDB8EB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9CEC39B-07EB-4A3E-8627-EE04C5237F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6F75D4-BC6E-470E-810F-83EDB31E8E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D005879-CE78-487C-97B2-3191D93DB2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A8C91E-2215-4D47-AF06-EF8B6EDFAD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CFB534F5-C48B-47AA-8C75-17A4C30CB8A1}"/>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2"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044F0F-C3B4-47BA-A857-D97A5E49B6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60577014-5640-4339-A350-58B652663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D8DC79DF-90EB-4AF6-AD35-6FF00777E1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0B1D4EB-85DF-47E2-93CC-D39C1239B09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265C979-649B-415D-A0C0-0E29CD6635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0" name="矩形 9">
            <a:hlinkClick r:id="" action="ppaction://noaction"/>
            <a:extLst>
              <a:ext uri="{FF2B5EF4-FFF2-40B4-BE49-F238E27FC236}">
                <a16:creationId xmlns:a16="http://schemas.microsoft.com/office/drawing/2014/main" id="{DD5DA40B-44A1-4F04-A786-5B42058B16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1" name="矩形 10">
            <a:hlinkClick r:id="" action="ppaction://noaction"/>
            <a:extLst>
              <a:ext uri="{FF2B5EF4-FFF2-40B4-BE49-F238E27FC236}">
                <a16:creationId xmlns:a16="http://schemas.microsoft.com/office/drawing/2014/main" id="{1EC40B49-7897-4CCF-AD81-C3E8C59B4C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2" name="矩形 11">
            <a:hlinkClick r:id="" action="ppaction://noaction"/>
            <a:extLst>
              <a:ext uri="{FF2B5EF4-FFF2-40B4-BE49-F238E27FC236}">
                <a16:creationId xmlns:a16="http://schemas.microsoft.com/office/drawing/2014/main" id="{098C63A4-7DF4-45B8-BE94-79B238A8CE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3" name="矩形 12">
            <a:hlinkClick r:id="" action="ppaction://noaction"/>
            <a:extLst>
              <a:ext uri="{FF2B5EF4-FFF2-40B4-BE49-F238E27FC236}">
                <a16:creationId xmlns:a16="http://schemas.microsoft.com/office/drawing/2014/main" id="{C2A8CF7C-3FBD-4CC5-B380-1A1BE81674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y0)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x=x0;	y=y0;</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 { </a:t>
            </a:r>
          </a:p>
          <a:p>
            <a:pPr algn="just">
              <a:spcBef>
                <a:spcPts val="0"/>
              </a:spcBef>
              <a:buNone/>
            </a:pPr>
            <a:r>
              <a:rPr lang="en-US" altLang="zh-CN" sz="2200" b="1" dirty="0">
                <a:latin typeface="Courier New" pitchFamily="49" charset="0"/>
                <a:cs typeface="Courier New" pitchFamily="49" charset="0"/>
              </a:rPr>
              <a:t>	point temp;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pt.x</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	</a:t>
            </a:r>
          </a:p>
          <a:p>
            <a:pPr algn="just">
              <a:lnSpc>
                <a:spcPct val="90000"/>
              </a:lnSpc>
              <a:spcBef>
                <a:spcPts val="0"/>
              </a:spcBef>
              <a:buNone/>
            </a:pPr>
            <a:r>
              <a:rPr lang="en-US" altLang="zh-CN" sz="2200" b="1" dirty="0">
                <a:latin typeface="Courier New" pitchFamily="49" charset="0"/>
                <a:cs typeface="Courier New" pitchFamily="49" charset="0"/>
              </a:rPr>
              <a:t>	point temp;</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=pt1.x+pt2.x;</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=pt1.y+pt2.y;</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lnSpc>
                <a:spcPct val="90000"/>
              </a:lnSpc>
              <a:spcBef>
                <a:spcPts val="0"/>
              </a:spcBef>
              <a:buNone/>
            </a:pPr>
            <a:r>
              <a:rPr lang="en-US" altLang="zh-CN" sz="2200" b="1" dirty="0">
                <a:latin typeface="Courier New" pitchFamily="49" charset="0"/>
                <a:cs typeface="Courier New" pitchFamily="49" charset="0"/>
              </a:rPr>
              <a:t>}</a:t>
            </a:r>
          </a:p>
          <a:p>
            <a:pPr algn="just">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DC30D9FD-20C5-4894-81D1-6645CB4D02D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01A4AA96-2047-4475-9DEA-CF84BFB032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2A24EA09-5906-4951-A576-2FBB3200552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2AE6B3D7-DCE7-48AD-9A32-62025DDE90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4982C41-0853-47C1-BA6E-FAF32B5EAF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07BC176-2B8A-48E0-AA6F-B4A8A3520F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EFB1DEA-E40D-4FDB-A90D-FB9699A868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965D5FC-EA05-4498-9208-69F4F069D8E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932E191D-3FE8-46EF-9755-6A28E350F71F}"/>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pt1, point pt2) {	</a:t>
            </a:r>
          </a:p>
          <a:p>
            <a:pPr algn="just">
              <a:spcBef>
                <a:spcPts val="0"/>
              </a:spcBef>
              <a:buNone/>
            </a:pPr>
            <a:r>
              <a:rPr lang="en-US" altLang="zh-CN" sz="2200" b="1" dirty="0">
                <a:solidFill>
                  <a:srgbClr val="0000FF"/>
                </a:solidFill>
                <a:latin typeface="Courier New" pitchFamily="49" charset="0"/>
                <a:cs typeface="Courier New" pitchFamily="49" charset="0"/>
              </a:rPr>
              <a:t>	return</a:t>
            </a:r>
            <a:r>
              <a:rPr lang="en-US" altLang="zh-CN" sz="2200" b="1" dirty="0">
                <a:latin typeface="Courier New" pitchFamily="49" charset="0"/>
                <a:cs typeface="Courier New" pitchFamily="49" charset="0"/>
              </a:rPr>
              <a:t>( (pt1.x==pt2.x) &amp;&amp; ... );</a:t>
            </a:r>
          </a:p>
          <a:p>
            <a:pPr algn="just">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operator ^ (point pt1, point pt2) { </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d1, d2, d;</a:t>
            </a:r>
          </a:p>
          <a:p>
            <a:pPr algn="just">
              <a:lnSpc>
                <a:spcPct val="115000"/>
              </a:lnSpc>
              <a:spcBef>
                <a:spcPts val="0"/>
              </a:spcBef>
              <a:buNone/>
            </a:pPr>
            <a:r>
              <a:rPr lang="en-US" altLang="zh-CN" sz="2200" b="1" dirty="0">
                <a:latin typeface="Courier New" pitchFamily="49" charset="0"/>
                <a:cs typeface="Courier New" pitchFamily="49" charset="0"/>
              </a:rPr>
              <a:t>	d1=pt1.x-pt2.x;</a:t>
            </a:r>
          </a:p>
          <a:p>
            <a:pPr algn="just">
              <a:lnSpc>
                <a:spcPct val="115000"/>
              </a:lnSpc>
              <a:spcBef>
                <a:spcPts val="0"/>
              </a:spcBef>
              <a:buNone/>
            </a:pPr>
            <a:r>
              <a:rPr lang="en-US" altLang="zh-CN" sz="2200" b="1" dirty="0">
                <a:latin typeface="Courier New" pitchFamily="49" charset="0"/>
                <a:cs typeface="Courier New" pitchFamily="49" charset="0"/>
              </a:rPr>
              <a:t>	d2=...;</a:t>
            </a:r>
          </a:p>
          <a:p>
            <a:pPr algn="just">
              <a:lnSpc>
                <a:spcPct val="115000"/>
              </a:lnSpc>
              <a:spcBef>
                <a:spcPts val="0"/>
              </a:spcBef>
              <a:buNone/>
            </a:pPr>
            <a:r>
              <a:rPr lang="en-US" altLang="zh-CN" sz="2200" b="1" dirty="0">
                <a:latin typeface="Courier New" pitchFamily="49" charset="0"/>
                <a:cs typeface="Courier New" pitchFamily="49" charset="0"/>
              </a:rPr>
              <a:t>	d=...;</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(d);</a:t>
            </a:r>
          </a:p>
          <a:p>
            <a:pPr algn="just">
              <a:lnSpc>
                <a:spcPct val="115000"/>
              </a:lnSpc>
              <a:spcBef>
                <a:spcPts val="0"/>
              </a:spcBef>
              <a:buNone/>
            </a:pPr>
            <a:r>
              <a:rPr lang="en-US" altLang="zh-CN" sz="2200"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774D3AAC-E49C-417D-9BAE-D80F6BB6E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22A8243-41E8-4AE4-8E56-A3B54F21B3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39564609-B93D-4747-ADD0-FDCA91317D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739F596-3104-4B2B-AEA7-5064879885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DF213A4-2F8E-4B2F-9468-98A84D06D3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FD7DFEF2-2CB0-4B66-AAAE-9B530F8B2F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1150CA88-C962-4AA4-BAE8-5FAF6C64D8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78E5DBE-C869-46C3-8DD9-80366EBE4E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DC386822-B63A-4B90-8DC3-668E9BF8CC78}"/>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	</a:t>
            </a:r>
          </a:p>
          <a:p>
            <a:pPr algn="just">
              <a:lnSpc>
                <a:spcPct val="115000"/>
              </a:lnSpc>
              <a:spcBef>
                <a:spcPts val="0"/>
              </a:spcBef>
              <a:buNone/>
            </a:pPr>
            <a:r>
              <a:rPr lang="en-US" altLang="zh-CN" sz="2200" b="1" dirty="0">
                <a:latin typeface="Courier New" pitchFamily="49" charset="0"/>
                <a:cs typeface="Courier New" pitchFamily="49" charset="0"/>
              </a:rPr>
              <a:t>	point s0, s1(1.2, -3.5),s2(-1, 2.8),s3(6, 6);</a:t>
            </a:r>
          </a:p>
          <a:p>
            <a:pPr algn="just">
              <a:lnSpc>
                <a:spcPct val="115000"/>
              </a:lnSpc>
              <a:spcBef>
                <a:spcPts val="0"/>
              </a:spcBef>
              <a:buNone/>
            </a:pPr>
            <a:r>
              <a:rPr lang="en-US" altLang="zh-CN" sz="2200" b="1" dirty="0">
                <a:latin typeface="Courier New" pitchFamily="49" charset="0"/>
                <a:cs typeface="Courier New" pitchFamily="49" charset="0"/>
              </a:rPr>
              <a:t>	point s4, s5;</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lnSpc>
                <a:spcPct val="115000"/>
              </a:lnSpc>
              <a:spcBef>
                <a:spcPts val="0"/>
              </a:spcBef>
              <a:buNone/>
            </a:pPr>
            <a:r>
              <a:rPr lang="en-US" altLang="zh-CN" sz="2200" b="1" dirty="0">
                <a:latin typeface="Courier New" pitchFamily="49" charset="0"/>
                <a:cs typeface="Courier New" pitchFamily="49" charset="0"/>
              </a:rPr>
              <a:t>	s0=s1+s2; </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将调用“</a:t>
            </a:r>
            <a:r>
              <a:rPr lang="en-US" altLang="zh-CN" sz="2200" b="1" dirty="0">
                <a:solidFill>
                  <a:srgbClr val="00B050"/>
                </a:solidFill>
                <a:latin typeface="Courier New" pitchFamily="49" charset="0"/>
                <a:cs typeface="Courier New" pitchFamily="49" charset="0"/>
              </a:rPr>
              <a:t>operator +”</a:t>
            </a:r>
            <a:r>
              <a:rPr lang="zh-CN" altLang="en-US" sz="2200" b="1" dirty="0">
                <a:solidFill>
                  <a:srgbClr val="00B050"/>
                </a:solidFill>
                <a:latin typeface="Courier New" pitchFamily="49" charset="0"/>
                <a:cs typeface="Courier New" pitchFamily="49" charset="0"/>
              </a:rPr>
              <a:t>函数</a:t>
            </a:r>
          </a:p>
          <a:p>
            <a:pPr algn="just">
              <a:lnSpc>
                <a:spcPct val="115000"/>
              </a:lnSpc>
              <a:spcBef>
                <a:spcPts val="0"/>
              </a:spcBef>
              <a:buNone/>
            </a:pPr>
            <a:r>
              <a:rPr lang="zh-CN" altLang="en-US" sz="2200" b="1" dirty="0">
                <a:solidFill>
                  <a:srgbClr val="0000FF"/>
                </a:solidFill>
                <a:latin typeface="Courier New" pitchFamily="49" charset="0"/>
                <a:cs typeface="Courier New" pitchFamily="49" charset="0"/>
              </a:rPr>
              <a:t>	</a:t>
            </a:r>
            <a:endParaRPr lang="en-US" altLang="zh-CN" sz="2200" b="1" dirty="0">
              <a:solidFill>
                <a:srgbClr val="0000FF"/>
              </a:solidFill>
              <a:latin typeface="Courier New" pitchFamily="49" charset="0"/>
              <a:cs typeface="Courier New"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40368E1B-1811-44D1-974C-631ADB98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752C6AD-E8C4-46D3-B990-7FA7A53B6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A56FE65-6D5F-47F0-B068-AEEF673434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DAA14B3-D8EA-43D3-998C-C7B98BADA8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5E1054C-FC08-47D0-AF3E-4B568A4572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C1C2A17-7B5A-4FB1-BF59-6BCA5D0419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293BD17-408C-409C-BBC6-25A9405855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0058E4B-5D16-42AB-9501-7DD78F5FD9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DE34DBC0-AA6A-42F7-9C61-CD5589FC6B3A}"/>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lnSpc>
                <a:spcPct val="115000"/>
              </a:lnSpc>
              <a:spcBef>
                <a:spcPts val="0"/>
              </a:spcBef>
              <a:buNone/>
            </a:pPr>
            <a:r>
              <a:rPr lang="en-US" altLang="zh-CN" sz="2200" b="1" dirty="0">
                <a:latin typeface="Courier New" pitchFamily="49" charset="0"/>
                <a:cs typeface="Courier New" pitchFamily="49" charset="0"/>
              </a:rPr>
              <a:t>	s4=s1-s2;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lnSpc>
                <a:spcPct val="115000"/>
              </a:lnSpc>
              <a:spcBef>
                <a:spcPts val="0"/>
              </a:spcBef>
              <a:buNone/>
            </a:pPr>
            <a:r>
              <a:rPr lang="en-US" altLang="zh-CN" sz="2200" b="1" dirty="0">
                <a:latin typeface="Courier New" pitchFamily="49" charset="0"/>
                <a:cs typeface="Courier New" pitchFamily="49" charset="0"/>
              </a:rPr>
              <a:t>	s5=-s1;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lnSpc>
                <a:spcPct val="115000"/>
              </a:lnSpc>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1464789-DB1C-4C94-9939-FEDF9BDD8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6DBBDFE-D185-4956-8908-CD74BC3856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051716-3924-4F24-B200-3FADD158F8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E0E9AB3-F92C-4323-A039-C592F54761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A28CE208-EBB3-451A-AFE4-42BE57329C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6C5B075-451E-4CA2-ABC2-5EF45DC304C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785E607C-E2A5-4815-A215-947DD555F3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60E3DCC-9011-4C28-AC67-B6D8B5FC44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F49F8D76-D50F-446A-975A-60D2236CF98D}"/>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sz="28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68584F1-4D0C-411C-8124-8C291919F9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10D5B380-214A-4A4E-A7AE-AAF77D39F7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7F755DE-318D-4C4E-A297-7411D7FED7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CA06696-84FC-40DB-B3ED-5A4435B903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01321E-5536-4828-BE5B-28EAD6D1E0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6F655CD-B34B-4172-BCA5-07C975253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C641620-5364-4986-8087-BCACE124D4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E7AC4D3-DE7F-49E3-BA8E-0A30900E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29A9EDFF-5C7D-43AC-9E20-6B2EF0BC6D9E}"/>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x0=0,</a:t>
            </a: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y0=0);</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a:t>
            </a:r>
          </a:p>
          <a:p>
            <a:pPr algn="just">
              <a:spcBef>
                <a:spcPts val="0"/>
              </a:spcBef>
              <a:buNone/>
            </a:pPr>
            <a:r>
              <a:rPr lang="en-US" altLang="zh-CN" sz="2200" b="1" dirty="0">
                <a:latin typeface="Courier New" pitchFamily="49" charset="0"/>
                <a:cs typeface="Courier New" pitchFamily="49" charset="0"/>
              </a:rPr>
              <a:t>	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 - (point pt2);</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CB8CCCE4-6BB3-4092-9628-96DA6DB007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2348EB5-A200-4544-83B2-FE91E0E1DC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597219A-AF8B-476A-BEAE-CAAEAFFB47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8C5174F-A821-4826-BBDD-5A137D7505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0DC2104-8B3F-4DBA-BE84-1DD5B72F9C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E9B8D6F-D76D-4A8C-AB7E-C212E807F46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F48B09-9A74-4BE1-B92A-0E5F33B3B3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3D58C6-D7CC-472C-904E-EC9302DE5BD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7FD5147A-8AA3-4E04-B1DB-B229E9EC78EA}"/>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 {</a:t>
            </a:r>
          </a:p>
          <a:p>
            <a:pPr algn="just">
              <a:spcBef>
                <a:spcPts val="0"/>
              </a:spcBef>
              <a:buNone/>
            </a:pPr>
            <a:r>
              <a:rPr lang="en-US" altLang="zh-CN" sz="2200" b="1" dirty="0">
                <a:latin typeface="Courier New" pitchFamily="49" charset="0"/>
                <a:cs typeface="Courier New" pitchFamily="49" charset="0"/>
              </a:rPr>
              <a:t>	x=x0;	y=y0;</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在类体外定义，使用“&lt;类名&gt;::”限定</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point temp;</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=x+pt2.x;</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=y+pt2.y;</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79B9DD27-3BED-49CC-AC8B-7D02D40690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255AF4BD-C20A-4223-A348-6A608457D7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EBB285A-EDC8-409E-85D5-ADC43903FC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4BCF2C-E54E-4CAA-9531-462AB939878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34B7352-8F37-40A6-BE62-96F37F05E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193E96D-3C18-4BC1-83E3-B2224F30AE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0700835-6A78-4F65-BDF2-078BBC55B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A872C0E-4879-43CE-AB06-DDFB35C6EB9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4895E621-778A-4B08-A1C0-126DD87DF044}"/>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 </a:t>
            </a:r>
            <a:r>
              <a:rPr lang="en-US" altLang="zh-CN" sz="2200" b="1" dirty="0">
                <a:latin typeface="Courier New" pitchFamily="49" charset="0"/>
                <a:cs typeface="Courier New" pitchFamily="49" charset="0"/>
              </a:rPr>
              <a:t>( (x==pt2.x) &amp;&amp;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7CFF08B-C3EF-4366-9221-86208A557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9134091-DA4D-4FD8-98B7-0B8FB61222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DA41159-0AD0-46E1-9ED1-FE966DC043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D83C8E4-6C2B-4BA1-AEC6-43A6CDE799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ACC3D8F-E17B-4FED-8769-6C0D99B4A1B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6073F2D-AB95-472C-A03B-AE8906B8091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5AC8A06-2DEA-42A1-A14F-76B1A10C31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56BA658-965C-41E7-B0AF-E3CA465D457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12A7CF88-AC7C-4B2D-9075-795172C79BAA}"/>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point s0, s1(1.2,-3.5),s2(-1,2.8),s3(6, 6);</a:t>
            </a:r>
          </a:p>
          <a:p>
            <a:pPr algn="just">
              <a:spcBef>
                <a:spcPts val="0"/>
              </a:spcBef>
              <a:buNone/>
            </a:pPr>
            <a:r>
              <a:rPr lang="en-US" altLang="zh-CN" sz="2200" b="1" dirty="0">
                <a:latin typeface="Courier New" pitchFamily="49" charset="0"/>
                <a:cs typeface="Courier New" pitchFamily="49" charset="0"/>
              </a:rPr>
              <a:t>	point s4, s5;</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spcBef>
                <a:spcPts val="0"/>
              </a:spcBef>
              <a:buNone/>
            </a:pPr>
            <a:r>
              <a:rPr lang="en-US" altLang="zh-CN" sz="2200" b="1" dirty="0">
                <a:latin typeface="Courier New" pitchFamily="49" charset="0"/>
                <a:cs typeface="Courier New" pitchFamily="49" charset="0"/>
              </a:rPr>
              <a:t>	s0=s1+s2;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spcBef>
                <a:spcPts val="0"/>
              </a:spcBef>
              <a:buNone/>
            </a:pPr>
            <a:r>
              <a:rPr lang="en-US" altLang="zh-CN" sz="2200" b="1" dirty="0">
                <a:latin typeface="Courier New" pitchFamily="49" charset="0"/>
                <a:cs typeface="Courier New" pitchFamily="49" charset="0"/>
              </a:rPr>
              <a:t>	s4=s1-s2;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spcBef>
                <a:spcPts val="0"/>
              </a:spcBef>
              <a:buNone/>
            </a:pPr>
            <a:r>
              <a:rPr lang="en-US" altLang="zh-CN" sz="2200" b="1" dirty="0">
                <a:latin typeface="Courier New" pitchFamily="49" charset="0"/>
                <a:cs typeface="Courier New" pitchFamily="49" charset="0"/>
              </a:rPr>
              <a:t>	s5=-s1;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0820DE89-E924-41FE-A7BE-F662603385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F0F07AB5-D684-4EE0-9027-BAD1C7B4D3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8599655-FBBE-4C33-9DFC-ACB396FEE2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AF97AD-481F-4A79-BF94-DC499CB946A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1B8C84-CAC5-458D-82E6-891EFC741A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68803A5E-F948-4D14-A694-142EE014E9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BF34EA4-AF00-4A24-983A-1FE912EACD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040D415-6403-4F58-8688-26E9AFB389C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EC4A5A16-60E6-4175-A64C-F6FE7267D807}"/>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b="1" dirty="0"/>
          </a:p>
        </p:txBody>
      </p:sp>
      <p:sp>
        <p:nvSpPr>
          <p:cNvPr id="4" name="矩形 3">
            <a:hlinkClick r:id="" action="ppaction://noaction"/>
            <a:extLst>
              <a:ext uri="{FF2B5EF4-FFF2-40B4-BE49-F238E27FC236}">
                <a16:creationId xmlns:a16="http://schemas.microsoft.com/office/drawing/2014/main" id="{B2057698-EFA1-4DD3-A98C-5F91D79A00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FDE446B-E17A-4CE6-B81B-C66B146EA4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BF0276B-07C3-4D2C-9524-97A50947C9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859F9D9-78DA-4921-8E31-01865ACF0E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08AE96C-2C31-43F6-B4D5-5FC214D914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E9BAB1D-3300-4DF1-8EC4-A12754EFDF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B6F5EAC-6E0E-47CE-B0AE-E39CBEC972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F66C9F7-59AB-4428-9050-CDD1161A405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D772FBE6-FDC6-49E1-9813-7C14693205AB}"/>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66" name="矩形 65">
            <a:hlinkClick r:id="" action="ppaction://noaction"/>
            <a:extLst>
              <a:ext uri="{FF2B5EF4-FFF2-40B4-BE49-F238E27FC236}">
                <a16:creationId xmlns:a16="http://schemas.microsoft.com/office/drawing/2014/main" id="{AD34DE29-88BB-4B80-96D1-DC8E2B5189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74621481"/>
      </p:ext>
    </p:extLst>
  </p:cSld>
  <p:clrMapOvr>
    <a:masterClrMapping/>
  </p:clrMapOvr>
  <p:transition advTm="8919"/>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itchFamily="49" charset="0"/>
                <a:cs typeface="Courier New" pitchFamily="49" charset="0"/>
              </a:rPr>
              <a:t>'+'、 '-'、 '*'、 '&lt;'、 '&lt;='、 '&amp;'、 '=='、 '!=' </a:t>
            </a:r>
            <a:endParaRPr lang="en-US" altLang="zh-CN" dirty="0">
              <a:latin typeface="Courier New" pitchFamily="49" charset="0"/>
              <a:cs typeface="Courier New" pitchFamily="49" charset="0"/>
            </a:endParaRPr>
          </a:p>
          <a:p>
            <a:pPr lvl="1"/>
            <a:r>
              <a:rPr lang="zh-CN" altLang="en-US" dirty="0"/>
              <a:t>使用友元函数</a:t>
            </a:r>
            <a:endParaRPr lang="en-US" altLang="zh-CN" dirty="0"/>
          </a:p>
        </p:txBody>
      </p:sp>
      <p:sp>
        <p:nvSpPr>
          <p:cNvPr id="4" name="矩形 3">
            <a:hlinkClick r:id="" action="ppaction://noaction"/>
            <a:extLst>
              <a:ext uri="{FF2B5EF4-FFF2-40B4-BE49-F238E27FC236}">
                <a16:creationId xmlns:a16="http://schemas.microsoft.com/office/drawing/2014/main" id="{76B2039A-A514-4673-85D9-1B1B7F353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61D9B5BA-D7BC-47AF-B658-85F6FC996E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F13BF-BE7E-4839-97B7-60E45FCFA3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D110337-1E4C-40CB-9A98-A4B74D9A7C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EEF4A9-5107-4DA6-B925-01294D6CE7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323D030-D9D5-42D4-BC9E-B96EC40C84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F779312-68F9-4228-ABF6-6E7CA7C68A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52208DB-0611-4757-86DE-B993A374491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C40CE522-E327-41F5-996B-5E28660B6171}"/>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solidFill>
                  <a:srgbClr val="000000"/>
                </a:solidFill>
                <a:latin typeface="Courier New" pitchFamily="49" charset="0"/>
                <a:cs typeface="Courier New" pitchFamily="49" charset="0"/>
              </a:rPr>
              <a:t>std</a:t>
            </a:r>
            <a:r>
              <a:rPr lang="en-US" altLang="zh-CN" sz="22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=20;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Set {</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elems</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card;</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  </a:t>
            </a:r>
          </a:p>
          <a:p>
            <a:pPr algn="just">
              <a:lnSpc>
                <a:spcPct val="8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Set (</a:t>
            </a:r>
            <a:r>
              <a:rPr lang="en-US" altLang="zh-CN" sz="2200" b="1" dirty="0">
                <a:solidFill>
                  <a:srgbClr val="0000FF"/>
                </a:solidFill>
                <a:latin typeface="Courier New" pitchFamily="49" charset="0"/>
                <a:cs typeface="Courier New" pitchFamily="49" charset="0"/>
              </a:rPr>
              <a:t>void</a:t>
            </a:r>
            <a:r>
              <a:rPr lang="en-US" altLang="zh-CN" sz="2200" b="1" dirty="0">
                <a:latin typeface="Courier New" pitchFamily="49" charset="0"/>
                <a:cs typeface="Courier New" pitchFamily="49" charset="0"/>
              </a:rPr>
              <a:t>){card=0;};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void </a:t>
            </a:r>
            <a:r>
              <a:rPr lang="en-US" altLang="zh-CN" sz="2200" b="1" dirty="0">
                <a:latin typeface="Courier New" pitchFamily="49" charset="0"/>
                <a:cs typeface="Courier New" pitchFamily="49" charset="0"/>
              </a:rPr>
              <a:t>print();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FAE843B-F990-4B46-8443-FA0FA759B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4E08084-9FCC-43F3-BA57-0752873172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F748244-2389-4F1C-BBEC-32AF847DD1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E5518B77-F75E-4623-BAB9-C958B0DD9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F52C87B-187A-4213-A52D-990F017A5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F6B80FA-58B1-4D7A-8F2B-6B6D19FAFF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CF6C559-0103-4820-AD93-893AD74FBE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9787B96-CE83-47D9-A7B5-CE0ED89DB1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060C4FD6-34D3-44C8-BB78-6F148C6FDB17}"/>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elem</a:t>
            </a:r>
            <a:r>
              <a:rPr lang="en-US" altLang="zh-CN" sz="2200" b="1" dirty="0">
                <a:latin typeface="Courier New" pitchFamily="49" charset="0"/>
                <a:cs typeface="Courier New" pitchFamily="49" charset="0"/>
              </a:rPr>
              <a:t>, Set s) {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s1, Set s2)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Set::print () {</a:t>
            </a:r>
          </a:p>
          <a:p>
            <a:pPr algn="just">
              <a:lnSpc>
                <a:spcPct val="110000"/>
              </a:lnSpc>
              <a:spcBef>
                <a:spcPts val="0"/>
              </a:spcBef>
              <a:buNone/>
            </a:pPr>
            <a:r>
              <a:rPr lang="en-US" altLang="zh-CN" sz="2200" b="1" dirty="0">
                <a:latin typeface="Courier New" pitchFamily="49" charset="0"/>
                <a:cs typeface="Courier New" pitchFamily="49" charset="0"/>
              </a:rPr>
              <a:t>	... </a:t>
            </a:r>
          </a:p>
          <a:p>
            <a:pPr algn="just">
              <a:lnSpc>
                <a:spcPct val="110000"/>
              </a:lnSpc>
              <a:spcBef>
                <a:spcPts val="0"/>
              </a:spcBef>
              <a:buNone/>
            </a:pPr>
            <a:r>
              <a:rPr lang="en-US" altLang="zh-CN" sz="2200" b="1" dirty="0">
                <a:latin typeface="Courier New" pitchFamily="49" charset="0"/>
                <a:cs typeface="Courier New"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BABB7D37-9ACE-46A7-9454-B015985B3F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B92C5838-9990-4AE5-9B3B-779B6FEB3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852160A-FFAB-420D-AAB1-D3481053C7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DCB7315C-1459-4750-A27D-6640517495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29AA158-FC25-4FF7-A481-C2C32FE67E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A12978-FE0C-4007-AA84-275FD70EA5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62BC2EA-4A5B-4115-BCED-87247559C9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8CF416-17A7-43A2-B614-E521A05D31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824F980C-0ACC-4930-9B89-D8B8E615A664}"/>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a:t>
            </a:r>
          </a:p>
          <a:p>
            <a:pPr algn="just">
              <a:spcBef>
                <a:spcPts val="0"/>
              </a:spcBef>
              <a:buNone/>
            </a:pPr>
            <a:r>
              <a:rPr lang="en-US" altLang="zh-CN" sz="2200" b="1" dirty="0">
                <a:latin typeface="Courier New" pitchFamily="49" charset="0"/>
                <a:cs typeface="Courier New" pitchFamily="49" charset="0"/>
              </a:rPr>
              <a:t>    Set s,s1,s2,s3,s4;	</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=0;i&lt;10;i++){</a:t>
            </a:r>
          </a:p>
          <a:p>
            <a:pPr algn="just">
              <a:spcBef>
                <a:spcPts val="0"/>
              </a:spcBef>
              <a:buNone/>
            </a:pPr>
            <a:r>
              <a:rPr lang="en-US" altLang="zh-CN" sz="2200" b="1" dirty="0">
                <a:latin typeface="Courier New" pitchFamily="49" charset="0"/>
                <a:cs typeface="Courier New" pitchFamily="49" charset="0"/>
              </a:rPr>
              <a:t>		s=</a:t>
            </a:r>
            <a:r>
              <a:rPr lang="en-US" altLang="zh-CN" sz="2200" b="1" dirty="0" err="1">
                <a:latin typeface="Courier New" pitchFamily="49" charset="0"/>
                <a:cs typeface="Courier New" pitchFamily="49" charset="0"/>
              </a:rPr>
              <a:t>s+i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s1=s1+2*</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s2=s2+3*</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s2.print();</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=0;i&lt;5;i++){</a:t>
            </a:r>
          </a:p>
          <a:p>
            <a:pPr algn="just">
              <a:spcBef>
                <a:spcPts val="0"/>
              </a:spcBef>
              <a:buNone/>
            </a:pPr>
            <a:r>
              <a:rPr lang="en-US" altLang="zh-CN" sz="2200" b="1" dirty="0">
                <a:latin typeface="Courier New" pitchFamily="49" charset="0"/>
                <a:cs typeface="Courier New" pitchFamily="49" charset="0"/>
              </a:rPr>
              <a:t>		s=s-</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s1=s1-i;</a:t>
            </a:r>
          </a:p>
          <a:p>
            <a:pPr algn="just">
              <a:spcBef>
                <a:spcPts val="0"/>
              </a:spcBef>
              <a:buNone/>
            </a:pPr>
            <a:r>
              <a:rPr lang="en-US" altLang="zh-CN" sz="2200" b="1" dirty="0">
                <a:latin typeface="Courier New" pitchFamily="49" charset="0"/>
                <a:cs typeface="Courier New" pitchFamily="49" charset="0"/>
              </a:rPr>
              <a:t>		s2=s2-i;</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endParaRPr lang="zh-CN" altLang="en-US" sz="2200" b="1" dirty="0">
              <a:solidFill>
                <a:srgbClr val="0000FF"/>
              </a:solidFill>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30E95E3-797C-439D-8A57-E8CF85EED3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33D380F-4D12-4B64-AEC7-031C5B3945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1060F-2AC4-46D9-8095-77FA97BAE9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E413BF4-63C8-4770-A2C3-EEFE6561AC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79C9F2BD-B6AC-437D-ADDF-ABF8393AC4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4634C90-B3F8-4877-998B-6CC4F096E6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E91821C-1A78-4FED-B80C-F6CA1F4F62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4F6280-95BA-45DA-8107-0DF153CE241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6DCD5F4A-FEC9-45CC-88DA-9FBB965BF232}"/>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a:t>
            </a:r>
          </a:p>
          <a:p>
            <a:pPr algn="just">
              <a:spcBef>
                <a:spcPts val="0"/>
              </a:spcBef>
              <a:buNone/>
            </a:pPr>
            <a:r>
              <a:rPr lang="en-US" altLang="zh-CN" sz="2200" b="1" dirty="0">
                <a:latin typeface="Courier New" pitchFamily="49" charset="0"/>
                <a:cs typeface="Courier New" pitchFamily="49" charset="0"/>
              </a:rPr>
              <a:t>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a:t>
            </a:r>
          </a:p>
          <a:p>
            <a:pPr algn="just">
              <a:spcBef>
                <a:spcPts val="0"/>
              </a:spcBef>
              <a:buNone/>
            </a:pPr>
            <a:r>
              <a:rPr lang="en-US" altLang="zh-CN" sz="2200" b="1" dirty="0">
                <a:latin typeface="Courier New" pitchFamily="49" charset="0"/>
                <a:cs typeface="Courier New" pitchFamily="49" charset="0"/>
              </a:rPr>
              <a:t>  s2.print(); </a:t>
            </a:r>
          </a:p>
          <a:p>
            <a:pPr algn="just">
              <a:spcBef>
                <a:spcPts val="0"/>
              </a:spcBef>
              <a:buNone/>
            </a:pPr>
            <a:r>
              <a:rPr lang="en-US" altLang="zh-CN" sz="2200" b="1" dirty="0">
                <a:latin typeface="Courier New" pitchFamily="49" charset="0"/>
                <a:cs typeface="Courier New" pitchFamily="49" charset="0"/>
              </a:rPr>
              <a:t>	s3=s*s1;</a:t>
            </a:r>
          </a:p>
          <a:p>
            <a:pPr algn="just">
              <a:spcBef>
                <a:spcPts val="0"/>
              </a:spcBef>
              <a:buNone/>
            </a:pPr>
            <a:r>
              <a:rPr lang="en-US" altLang="zh-CN" sz="2200" b="1" dirty="0">
                <a:latin typeface="Courier New" pitchFamily="49" charset="0"/>
                <a:cs typeface="Courier New" pitchFamily="49" charset="0"/>
              </a:rPr>
              <a:t> 	s4=s+s2;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&lt;&lt;"s3=s*s1=";	s3.print();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&lt;&lt;"s4=s+s2=";	s4.print();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9EACE012-379A-45BE-A314-BF9D6B54C3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5AB91BB-D09D-4130-B7FB-876BC0ABB0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A6A8E576-ACDA-43DD-9EFE-A55887512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7A47124-DBAF-45F3-9BBF-46E4C6F6F9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FC192B-5F83-48D1-A217-8A6523C6C5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1305FC9-B11F-4BB6-B1E5-84DACCD7AE1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61F05F-002E-4671-A616-3B574E522E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C4F85CC-088B-467D-9850-97FE47F4EB0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B1F5E93E-41C8-43BD-987C-EB82D072D9A8}"/>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(s4&lt;=s3)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do not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(s2&lt;=s4)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do not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12F1F60-1266-4D7C-847D-E3BF95FB04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629A8CE-6C1A-4B9F-8A82-33D711BAF1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4C97A1B5-E67E-499C-98F5-9329A4B2A0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A914D970-0DCB-4380-8090-E50C5A1221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F8C22A0-B7E4-4BBC-A165-7D37926E71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B8E0CA3-2DB3-488D-B04A-925F028D20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A996C3C-E5FB-4AC9-8027-8CC0DD5E39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6951EA-B789-4CF0-8D77-B18BEE94AEA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D797B96D-6D89-446B-80E1-E8114B91C8B5}"/>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itchFamily="18" charset="0"/>
              </a:rPr>
              <a:t>程序执行后的显示结果如下：</a:t>
            </a:r>
          </a:p>
          <a:p>
            <a:pPr algn="just">
              <a:spcBef>
                <a:spcPts val="0"/>
              </a:spcBef>
              <a:buNone/>
            </a:pPr>
            <a:r>
              <a:rPr lang="en-US" altLang="zh-CN" sz="2200" b="1" dirty="0">
                <a:latin typeface="Courier New" pitchFamily="49" charset="0"/>
                <a:cs typeface="Courier New" pitchFamily="49" charset="0"/>
              </a:rPr>
              <a:t>s={0,1,2,3,4,5,6,7,8,9}</a:t>
            </a:r>
          </a:p>
          <a:p>
            <a:pPr algn="just">
              <a:spcBef>
                <a:spcPts val="0"/>
              </a:spcBef>
              <a:buNone/>
            </a:pPr>
            <a:r>
              <a:rPr lang="en-US" altLang="zh-CN" sz="2200" b="1" dirty="0">
                <a:latin typeface="Courier New" pitchFamily="49" charset="0"/>
                <a:cs typeface="Courier New" pitchFamily="49" charset="0"/>
              </a:rPr>
              <a:t>s1={0,2,4,6,8,10,12,14,16,18}</a:t>
            </a:r>
          </a:p>
          <a:p>
            <a:pPr algn="just">
              <a:spcBef>
                <a:spcPts val="0"/>
              </a:spcBef>
              <a:buNone/>
            </a:pPr>
            <a:r>
              <a:rPr lang="en-US" altLang="zh-CN" sz="2200" b="1" dirty="0">
                <a:latin typeface="Courier New" pitchFamily="49" charset="0"/>
                <a:cs typeface="Courier New" pitchFamily="49" charset="0"/>
              </a:rPr>
              <a:t>s2={0,3,6,9,12,15,18,21,24,27}</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s={5,6,7,8,9}</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s1={6,8,10,12,14,16,18}</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s2={6,9,12,15,18,21,24,27}</a:t>
            </a:r>
          </a:p>
          <a:p>
            <a:pPr algn="just">
              <a:spcBef>
                <a:spcPts val="0"/>
              </a:spcBef>
              <a:buNone/>
            </a:pPr>
            <a:r>
              <a:rPr lang="en-US" altLang="zh-CN" sz="2200" b="1" dirty="0">
                <a:latin typeface="Courier New" pitchFamily="49" charset="0"/>
                <a:cs typeface="Courier New" pitchFamily="49" charset="0"/>
              </a:rPr>
              <a:t>s3=s*s1={6,8}</a:t>
            </a:r>
          </a:p>
          <a:p>
            <a:pPr algn="just">
              <a:spcBef>
                <a:spcPts val="0"/>
              </a:spcBef>
              <a:buNone/>
            </a:pPr>
            <a:r>
              <a:rPr lang="en-US" altLang="zh-CN" sz="2200" b="1" dirty="0">
                <a:latin typeface="Courier New" pitchFamily="49" charset="0"/>
                <a:cs typeface="Courier New" pitchFamily="49" charset="0"/>
              </a:rPr>
              <a:t>s4=s+s2={5,6,7,8,9,12,15,18,21,24,27}</a:t>
            </a:r>
          </a:p>
          <a:p>
            <a:pPr algn="just">
              <a:spcBef>
                <a:spcPts val="0"/>
              </a:spcBef>
              <a:buNone/>
            </a:pPr>
            <a:r>
              <a:rPr lang="en-US" altLang="zh-CN" sz="2200" b="1" dirty="0">
                <a:latin typeface="Courier New" pitchFamily="49" charset="0"/>
                <a:cs typeface="Courier New" pitchFamily="49" charset="0"/>
              </a:rPr>
              <a:t>SET s3!=s4</a:t>
            </a:r>
          </a:p>
          <a:p>
            <a:pPr algn="just">
              <a:spcBef>
                <a:spcPts val="0"/>
              </a:spcBef>
              <a:buNone/>
            </a:pPr>
            <a:r>
              <a:rPr lang="en-US" altLang="zh-CN" sz="2200" b="1" dirty="0">
                <a:latin typeface="Courier New" pitchFamily="49" charset="0"/>
                <a:cs typeface="Courier New" pitchFamily="49" charset="0"/>
              </a:rPr>
              <a:t>SET s3=s3</a:t>
            </a:r>
          </a:p>
          <a:p>
            <a:pPr algn="just">
              <a:spcBef>
                <a:spcPts val="0"/>
              </a:spcBef>
              <a:buNone/>
            </a:pPr>
            <a:r>
              <a:rPr lang="en-US" altLang="zh-CN" sz="2200" b="1" dirty="0">
                <a:latin typeface="Courier New" pitchFamily="49" charset="0"/>
                <a:cs typeface="Courier New" pitchFamily="49" charset="0"/>
              </a:rPr>
              <a:t>SET s3 do not contains s4</a:t>
            </a:r>
          </a:p>
          <a:p>
            <a:pPr algn="just">
              <a:spcBef>
                <a:spcPts val="0"/>
              </a:spcBef>
              <a:buNone/>
            </a:pPr>
            <a:r>
              <a:rPr lang="en-US" altLang="zh-CN" sz="2200" b="1" dirty="0">
                <a:latin typeface="Courier New" pitchFamily="49" charset="0"/>
                <a:cs typeface="Courier New" pitchFamily="49" charset="0"/>
              </a:rPr>
              <a:t>SET s4 contains s2</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FFCF2C45-FAF4-47E9-AE81-69A6B7BF31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5D160BB-22AB-4F3E-9A37-EA61204F2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4E13362-5C99-4862-AFEE-E0F2320A93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57F1082-531F-4B4B-B637-40264796F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2E0D483-2D1C-4EB6-A6B8-0E4DC143DD2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B971CC-3D92-443B-94F3-A6AC7090C6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ED1E34F-3FC1-4A01-812F-8AFE23219D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C9B6C1-18AC-4C3D-8CC5-3971CB41A9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C2090551-D2DF-4BC1-B682-E5373407B476}"/>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
        <p:nvSpPr>
          <p:cNvPr id="5" name="矩形 4">
            <a:hlinkClick r:id="" action="ppaction://noaction"/>
            <a:extLst>
              <a:ext uri="{FF2B5EF4-FFF2-40B4-BE49-F238E27FC236}">
                <a16:creationId xmlns:a16="http://schemas.microsoft.com/office/drawing/2014/main" id="{24AD0AE2-8761-4AA2-80E8-A13B823F4F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6" name="矩形 5">
            <a:hlinkClick r:id="" action="ppaction://noaction"/>
            <a:extLst>
              <a:ext uri="{FF2B5EF4-FFF2-40B4-BE49-F238E27FC236}">
                <a16:creationId xmlns:a16="http://schemas.microsoft.com/office/drawing/2014/main" id="{36438A94-412D-4A25-82A8-FDDD08F2CA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7" name="矩形 6">
            <a:hlinkClick r:id="" action="ppaction://noaction"/>
            <a:extLst>
              <a:ext uri="{FF2B5EF4-FFF2-40B4-BE49-F238E27FC236}">
                <a16:creationId xmlns:a16="http://schemas.microsoft.com/office/drawing/2014/main" id="{AA0D3172-ED6F-4A2A-B7EC-9AD4B40C9B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8" name="矩形 7">
            <a:hlinkClick r:id="rId2" action="ppaction://hlinksldjump"/>
            <a:extLst>
              <a:ext uri="{FF2B5EF4-FFF2-40B4-BE49-F238E27FC236}">
                <a16:creationId xmlns:a16="http://schemas.microsoft.com/office/drawing/2014/main" id="{70FD0C9E-5D90-4DE2-9538-9994AD4D4D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9" name="矩形 8">
            <a:hlinkClick r:id="" action="ppaction://noaction"/>
            <a:extLst>
              <a:ext uri="{FF2B5EF4-FFF2-40B4-BE49-F238E27FC236}">
                <a16:creationId xmlns:a16="http://schemas.microsoft.com/office/drawing/2014/main" id="{750FBD7D-4C60-41F1-9235-985B820893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0" name="矩形 9">
            <a:hlinkClick r:id="" action="ppaction://noaction"/>
            <a:extLst>
              <a:ext uri="{FF2B5EF4-FFF2-40B4-BE49-F238E27FC236}">
                <a16:creationId xmlns:a16="http://schemas.microsoft.com/office/drawing/2014/main" id="{3610470D-2E6C-41C2-BB27-C2F69398EF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1" name="矩形 10">
            <a:hlinkClick r:id="" action="ppaction://noaction"/>
            <a:extLst>
              <a:ext uri="{FF2B5EF4-FFF2-40B4-BE49-F238E27FC236}">
                <a16:creationId xmlns:a16="http://schemas.microsoft.com/office/drawing/2014/main" id="{2B53D86A-DD07-4029-BECA-C4CC37ED72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6A5F0D2-3864-4AB7-8222-74F405ED0C5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3" name="矩形 12">
            <a:hlinkClick r:id="" action="ppaction://noaction"/>
            <a:extLst>
              <a:ext uri="{FF2B5EF4-FFF2-40B4-BE49-F238E27FC236}">
                <a16:creationId xmlns:a16="http://schemas.microsoft.com/office/drawing/2014/main" id="{D4EAEB50-67FE-4968-8A5D-5007A49B0F6D}"/>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278FA7-5C91-45D4-942B-7BEBFE6243B4}"/>
              </a:ext>
            </a:extLst>
          </p:cNvPr>
          <p:cNvSpPr>
            <a:spLocks noGrp="1"/>
          </p:cNvSpPr>
          <p:nvPr>
            <p:ph idx="1"/>
          </p:nvPr>
        </p:nvSpPr>
        <p:spPr/>
        <p:txBody>
          <a:bodyPr/>
          <a:lstStyle/>
          <a:p>
            <a:r>
              <a:rPr lang="zh-CN" altLang="en-US" dirty="0"/>
              <a:t>赋值运算符重载</a:t>
            </a:r>
            <a:endParaRPr lang="en-US" altLang="zh-CN" dirty="0"/>
          </a:p>
          <a:p>
            <a:r>
              <a:rPr lang="zh-CN" altLang="en-US" dirty="0"/>
              <a:t>复合赋值运算符重载</a:t>
            </a:r>
            <a:endParaRPr lang="en-US" altLang="zh-CN" dirty="0"/>
          </a:p>
          <a:p>
            <a:r>
              <a:rPr lang="zh-CN" altLang="en-US" dirty="0"/>
              <a:t>插入和提取运算符重载</a:t>
            </a:r>
            <a:endParaRPr lang="en-US" altLang="zh-CN" dirty="0"/>
          </a:p>
          <a:p>
            <a:r>
              <a:rPr lang="zh-CN" altLang="en-US" dirty="0"/>
              <a:t>增量和减量运算符重载</a:t>
            </a:r>
            <a:endParaRPr lang="en-US" altLang="zh-CN" dirty="0"/>
          </a:p>
          <a:p>
            <a:r>
              <a:rPr lang="zh-CN" altLang="en-US" dirty="0"/>
              <a:t>下标运算符重载</a:t>
            </a:r>
            <a:endParaRPr lang="en-US" altLang="zh-CN" dirty="0"/>
          </a:p>
          <a:p>
            <a:r>
              <a:rPr lang="zh-CN" altLang="en-US" dirty="0"/>
              <a:t>函数调用运算符重载</a:t>
            </a:r>
          </a:p>
        </p:txBody>
      </p:sp>
      <p:sp>
        <p:nvSpPr>
          <p:cNvPr id="3" name="标题 2">
            <a:extLst>
              <a:ext uri="{FF2B5EF4-FFF2-40B4-BE49-F238E27FC236}">
                <a16:creationId xmlns:a16="http://schemas.microsoft.com/office/drawing/2014/main" id="{C9801509-1260-4717-8FEE-29E405124211}"/>
              </a:ext>
            </a:extLst>
          </p:cNvPr>
          <p:cNvSpPr>
            <a:spLocks noGrp="1"/>
          </p:cNvSpPr>
          <p:nvPr>
            <p:ph type="title"/>
          </p:nvPr>
        </p:nvSpPr>
        <p:spPr/>
        <p:txBody>
          <a:bodyPr/>
          <a:lstStyle/>
          <a:p>
            <a:r>
              <a:rPr lang="zh-CN" altLang="en-US" dirty="0"/>
              <a:t>运算符重载的进一步讨论</a:t>
            </a:r>
          </a:p>
        </p:txBody>
      </p:sp>
      <p:sp>
        <p:nvSpPr>
          <p:cNvPr id="4" name="矩形 3">
            <a:hlinkClick r:id="" action="ppaction://noaction"/>
            <a:extLst>
              <a:ext uri="{FF2B5EF4-FFF2-40B4-BE49-F238E27FC236}">
                <a16:creationId xmlns:a16="http://schemas.microsoft.com/office/drawing/2014/main" id="{B22FE1A6-2475-4EA5-AD46-6BD5D1938E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E556415-1506-4434-9D48-1D2427BC78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2C16B5DF-A501-4353-BCDF-B9B57AC364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2EF37FA-FFAA-4066-A74B-6738CED8CC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3F35406-48DB-437D-B6C8-E2CD91E18B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00E906A5-219C-418F-AB89-8EC555F774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815897A-AA28-4999-8D00-3889A912E1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B67D4EE-F6CC-4DD7-88FA-032D3F6B6A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798A3113-4626-40C0-B06C-5A5346BEF09C}"/>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307589568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55215D-DCB7-446F-9A36-3E52D145B3F9}"/>
              </a:ext>
            </a:extLst>
          </p:cNvPr>
          <p:cNvSpPr>
            <a:spLocks noGrp="1"/>
          </p:cNvSpPr>
          <p:nvPr>
            <p:ph idx="1"/>
          </p:nvPr>
        </p:nvSpPr>
        <p:spPr>
          <a:xfrm>
            <a:off x="457200" y="1928813"/>
            <a:ext cx="8363272" cy="4500562"/>
          </a:xfrm>
        </p:spPr>
        <p:txBody>
          <a:bodyPr/>
          <a:lstStyle/>
          <a:p>
            <a:r>
              <a:rPr lang="zh-CN" altLang="en-US" dirty="0"/>
              <a:t>将一个对象赋值给另一个对象</a:t>
            </a:r>
            <a:endParaRPr lang="en-US" altLang="zh-CN" dirty="0"/>
          </a:p>
          <a:p>
            <a:pPr lvl="1"/>
            <a:r>
              <a:rPr lang="zh-CN" altLang="en-US" dirty="0"/>
              <a:t>默认复制赋值运算符（默认赋值运算符重载函数）</a:t>
            </a:r>
            <a:endParaRPr lang="en-US" altLang="zh-CN" dirty="0"/>
          </a:p>
          <a:p>
            <a:pPr lvl="2"/>
            <a:r>
              <a:rPr lang="zh-CN" altLang="en-US" dirty="0"/>
              <a:t>按位赋值（浅拷贝）</a:t>
            </a:r>
            <a:endParaRPr lang="en-US" altLang="zh-CN" dirty="0"/>
          </a:p>
          <a:p>
            <a:pPr lvl="1"/>
            <a:r>
              <a:rPr lang="zh-CN" altLang="en-US" dirty="0"/>
              <a:t>自定义赋值运算符重载函数</a:t>
            </a:r>
            <a:endParaRPr lang="en-US" altLang="zh-CN" dirty="0"/>
          </a:p>
          <a:p>
            <a:pPr lvl="2"/>
            <a:r>
              <a:rPr lang="zh-CN" altLang="en-US" dirty="0"/>
              <a:t>只能以成员方式重载</a:t>
            </a:r>
            <a:endParaRPr lang="en-US" altLang="zh-CN" dirty="0"/>
          </a:p>
          <a:p>
            <a:pPr lvl="2"/>
            <a:r>
              <a:rPr lang="zh-CN" altLang="en-US" dirty="0"/>
              <a:t>格式：</a:t>
            </a:r>
            <a:endParaRPr lang="en-US" altLang="zh-CN" dirty="0"/>
          </a:p>
          <a:p>
            <a:pPr marL="442913" lvl="2" indent="-266700" algn="ctr">
              <a:buNone/>
            </a:pP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&gt;&amp; </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&gt;&amp; &lt;</a:t>
            </a:r>
            <a:r>
              <a:rPr lang="zh-CN" altLang="en-US" sz="2400" b="1" dirty="0">
                <a:latin typeface="Courier New" panose="02070309020205020404" pitchFamily="49" charset="0"/>
                <a:cs typeface="Courier New" panose="02070309020205020404" pitchFamily="49" charset="0"/>
              </a:rPr>
              <a:t>形参对象名</a:t>
            </a:r>
            <a:r>
              <a:rPr lang="en-US" altLang="zh-CN" sz="2400" b="1" dirty="0">
                <a:latin typeface="Courier New" panose="02070309020205020404" pitchFamily="49" charset="0"/>
                <a:cs typeface="Courier New" panose="02070309020205020404" pitchFamily="49" charset="0"/>
              </a:rPr>
              <a:t>&gt;)</a:t>
            </a:r>
          </a:p>
          <a:p>
            <a:pPr marL="442913" lvl="2" indent="-266700" algn="just">
              <a:buNone/>
            </a:pPr>
            <a:r>
              <a:rPr lang="en-US" altLang="zh-CN" sz="2400" b="1" dirty="0">
                <a:latin typeface="Courier New" panose="02070309020205020404" pitchFamily="49" charset="0"/>
                <a:cs typeface="Courier New" panose="02070309020205020404" pitchFamily="49" charset="0"/>
              </a:rPr>
              <a:t>{ </a:t>
            </a:r>
          </a:p>
          <a:p>
            <a:pPr marL="442913" lvl="2" indent="-266700" algn="just">
              <a:buNone/>
            </a:pPr>
            <a:r>
              <a:rPr lang="en-US" altLang="zh-CN" sz="2400" b="1" dirty="0">
                <a:latin typeface="Courier New" panose="02070309020205020404" pitchFamily="49" charset="0"/>
                <a:cs typeface="Courier New" panose="02070309020205020404" pitchFamily="49" charset="0"/>
              </a:rPr>
              <a:t>		......; </a:t>
            </a:r>
          </a:p>
          <a:p>
            <a:pPr marL="442913" lvl="2" indent="-266700" algn="just">
              <a:buNone/>
            </a:pPr>
            <a:r>
              <a:rPr lang="en-US" altLang="zh-CN" sz="2400" b="1" dirty="0">
                <a:solidFill>
                  <a:srgbClr val="0000FF"/>
                </a:solidFill>
                <a:latin typeface="Courier New" panose="02070309020205020404" pitchFamily="49" charset="0"/>
                <a:cs typeface="Courier New" panose="02070309020205020404" pitchFamily="49" charset="0"/>
              </a:rPr>
              <a:t>		return</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 </a:t>
            </a:r>
          </a:p>
          <a:p>
            <a:pPr marL="442913" lvl="2" indent="-266700" algn="just">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a16="http://schemas.microsoft.com/office/drawing/2014/main" id="{7223587D-0F1D-4559-8E34-7A069B29CB6A}"/>
              </a:ext>
            </a:extLst>
          </p:cNvPr>
          <p:cNvSpPr>
            <a:spLocks noGrp="1"/>
          </p:cNvSpPr>
          <p:nvPr>
            <p:ph type="title"/>
          </p:nvPr>
        </p:nvSpPr>
        <p:spPr/>
        <p:txBody>
          <a:bodyPr/>
          <a:lstStyle/>
          <a:p>
            <a:r>
              <a:rPr lang="zh-CN" altLang="en-US" dirty="0"/>
              <a:t>赋值运算符重载</a:t>
            </a:r>
          </a:p>
        </p:txBody>
      </p:sp>
      <p:sp>
        <p:nvSpPr>
          <p:cNvPr id="6" name="矩形 5">
            <a:hlinkClick r:id="" action="ppaction://noaction"/>
            <a:extLst>
              <a:ext uri="{FF2B5EF4-FFF2-40B4-BE49-F238E27FC236}">
                <a16:creationId xmlns:a16="http://schemas.microsoft.com/office/drawing/2014/main" id="{4D29164D-F14F-4F9D-AB70-B8710F2DC1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7" name="矩形 6">
            <a:hlinkClick r:id="" action="ppaction://noaction"/>
            <a:extLst>
              <a:ext uri="{FF2B5EF4-FFF2-40B4-BE49-F238E27FC236}">
                <a16:creationId xmlns:a16="http://schemas.microsoft.com/office/drawing/2014/main" id="{7548EC5C-EE3F-44CB-85A1-C69CB2A92F0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8" name="矩形 7">
            <a:hlinkClick r:id="" action="ppaction://noaction"/>
            <a:extLst>
              <a:ext uri="{FF2B5EF4-FFF2-40B4-BE49-F238E27FC236}">
                <a16:creationId xmlns:a16="http://schemas.microsoft.com/office/drawing/2014/main" id="{984158B6-5CE0-4970-82B3-A401DC9B6EE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9" name="矩形 8">
            <a:hlinkClick r:id="rId2" action="ppaction://hlinksldjump"/>
            <a:extLst>
              <a:ext uri="{FF2B5EF4-FFF2-40B4-BE49-F238E27FC236}">
                <a16:creationId xmlns:a16="http://schemas.microsoft.com/office/drawing/2014/main" id="{E2A17CCA-53B2-4EE0-8A6D-C41751E073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0" name="矩形 9">
            <a:hlinkClick r:id="" action="ppaction://noaction"/>
            <a:extLst>
              <a:ext uri="{FF2B5EF4-FFF2-40B4-BE49-F238E27FC236}">
                <a16:creationId xmlns:a16="http://schemas.microsoft.com/office/drawing/2014/main" id="{8D8980D9-DA66-4F10-8EEC-1EDDB83AE5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1" name="矩形 10">
            <a:hlinkClick r:id="" action="ppaction://noaction"/>
            <a:extLst>
              <a:ext uri="{FF2B5EF4-FFF2-40B4-BE49-F238E27FC236}">
                <a16:creationId xmlns:a16="http://schemas.microsoft.com/office/drawing/2014/main" id="{7AF79524-DAEF-4CE7-8201-9C15D845A29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2" name="矩形 11">
            <a:hlinkClick r:id="" action="ppaction://noaction"/>
            <a:extLst>
              <a:ext uri="{FF2B5EF4-FFF2-40B4-BE49-F238E27FC236}">
                <a16:creationId xmlns:a16="http://schemas.microsoft.com/office/drawing/2014/main" id="{9B8310EF-230C-4AC6-9EC1-2473927737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1D37DD0-229A-4876-9A86-B3D1AB44CA9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4" name="矩形 13">
            <a:hlinkClick r:id="" action="ppaction://noaction"/>
            <a:extLst>
              <a:ext uri="{FF2B5EF4-FFF2-40B4-BE49-F238E27FC236}">
                <a16:creationId xmlns:a16="http://schemas.microsoft.com/office/drawing/2014/main" id="{EFFCBEBD-D917-4749-99BD-F816E8F88E21}"/>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173711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itchFamily="49" charset="0"/>
                <a:cs typeface="Courier New" pitchFamily="49" charset="0"/>
              </a:rPr>
              <a:t>class</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自定义类类型名&gt; {	</a:t>
            </a:r>
            <a:r>
              <a:rPr lang="zh-CN" altLang="en-US" b="1" dirty="0">
                <a:solidFill>
                  <a:schemeClr val="tx2"/>
                </a:solidFill>
                <a:latin typeface="Courier New" pitchFamily="49" charset="0"/>
                <a:cs typeface="Courier New" pitchFamily="49" charset="0"/>
              </a:rPr>
              <a:t>	</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private</a:t>
            </a:r>
            <a:r>
              <a:rPr lang="en-US" altLang="zh-CN" b="1" dirty="0">
                <a:latin typeface="Courier New" pitchFamily="49" charset="0"/>
                <a:cs typeface="Courier New" pitchFamily="49" charset="0"/>
              </a:rPr>
              <a:t>:</a:t>
            </a:r>
          </a:p>
          <a:p>
            <a:pPr algn="just">
              <a:lnSpc>
                <a:spcPct val="80000"/>
              </a:lnSpc>
              <a:buNone/>
            </a:pP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各私有成员说明&gt;;</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public</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各公有成员说明&gt;;</a:t>
            </a:r>
            <a:endParaRPr lang="en-US" altLang="zh-CN" b="1" dirty="0">
              <a:latin typeface="Courier New" pitchFamily="49" charset="0"/>
              <a:cs typeface="Courier New" pitchFamily="49" charset="0"/>
            </a:endParaRPr>
          </a:p>
          <a:p>
            <a:pPr algn="just">
              <a:lnSpc>
                <a:spcPct val="80000"/>
              </a:lnSpc>
              <a:buNone/>
            </a:pPr>
            <a:r>
              <a:rPr lang="en-US" altLang="zh-CN" b="1" dirty="0">
                <a:solidFill>
                  <a:srgbClr val="0000FF"/>
                </a:solidFill>
                <a:latin typeface="Courier New" pitchFamily="49" charset="0"/>
                <a:cs typeface="Courier New" pitchFamily="49" charset="0"/>
              </a:rPr>
              <a:t>		protected</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各保护成员说明&gt;;</a:t>
            </a:r>
            <a:endParaRPr lang="en-US" altLang="zh-CN" b="1" dirty="0">
              <a:latin typeface="Courier New" pitchFamily="49" charset="0"/>
              <a:cs typeface="Courier New" pitchFamily="49" charset="0"/>
            </a:endParaRPr>
          </a:p>
          <a:p>
            <a:pPr algn="just">
              <a:lnSpc>
                <a:spcPct val="80000"/>
              </a:lnSpc>
              <a:buNone/>
            </a:pP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&lt;以关键字</a:t>
            </a:r>
            <a:r>
              <a:rPr lang="en-US" altLang="zh-CN" b="1" dirty="0">
                <a:solidFill>
                  <a:srgbClr val="0000FF"/>
                </a:solidFill>
                <a:latin typeface="Courier New" pitchFamily="49" charset="0"/>
                <a:cs typeface="Courier New" pitchFamily="49" charset="0"/>
              </a:rPr>
              <a:t>friend</a:t>
            </a:r>
            <a:r>
              <a:rPr lang="zh-CN" altLang="en-US" b="1" dirty="0">
                <a:latin typeface="Courier New" pitchFamily="49" charset="0"/>
                <a:cs typeface="Courier New" pitchFamily="49" charset="0"/>
              </a:rPr>
              <a:t>开头的友元说明&gt;;</a:t>
            </a:r>
          </a:p>
          <a:p>
            <a:pPr algn="just">
              <a:lnSpc>
                <a:spcPct val="80000"/>
              </a:lnSpc>
              <a:buNone/>
            </a:pP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注意类定义后面</a:t>
            </a:r>
            <a:r>
              <a:rPr lang="zh-CN" altLang="en-US" b="1" dirty="0">
                <a:solidFill>
                  <a:srgbClr val="FF0000"/>
                </a:solidFill>
                <a:latin typeface="Courier New" pitchFamily="49" charset="0"/>
                <a:cs typeface="Courier New" pitchFamily="49" charset="0"/>
              </a:rPr>
              <a:t>带分号</a:t>
            </a:r>
          </a:p>
        </p:txBody>
      </p:sp>
      <p:sp>
        <p:nvSpPr>
          <p:cNvPr id="4" name="矩形 3">
            <a:hlinkClick r:id="rId2" action="ppaction://hlinksldjump"/>
            <a:extLst>
              <a:ext uri="{FF2B5EF4-FFF2-40B4-BE49-F238E27FC236}">
                <a16:creationId xmlns:a16="http://schemas.microsoft.com/office/drawing/2014/main" id="{0330C555-FD7B-4AE0-8300-BE65FE314A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40E34A6-A527-4CAA-93DD-37D2ECABDF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726B6B-1E8A-4E94-9E29-370C7C8018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0F5388E-E070-470C-99B8-3FFE52A5F5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5A94A9-D761-41BB-B253-2F3C4B2996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F6773EE4-4B73-4BA2-AB2F-2A85EEDC3C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D15F96E-59C7-402A-A29E-C84ACA2463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86094B5-7E77-4FF0-A961-54BB175EBA0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E08C73E-CB87-432E-909B-5824ECB3C9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15185"/>
    </mc:Choice>
    <mc:Fallback xmlns="">
      <p:transition spd="slow" advTm="115185"/>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DC4DCEB-087D-44A9-8C8F-96B5A994B0C8}"/>
              </a:ext>
            </a:extLst>
          </p:cNvPr>
          <p:cNvSpPr>
            <a:spLocks noGrp="1"/>
          </p:cNvSpPr>
          <p:nvPr>
            <p:ph type="title"/>
          </p:nvPr>
        </p:nvSpPr>
        <p:spPr/>
        <p:txBody>
          <a:bodyPr/>
          <a:lstStyle/>
          <a:p>
            <a:r>
              <a:rPr lang="zh-CN" altLang="en-US" dirty="0"/>
              <a:t>赋值运算符重载</a:t>
            </a:r>
          </a:p>
        </p:txBody>
      </p:sp>
      <p:sp>
        <p:nvSpPr>
          <p:cNvPr id="4" name="内容占位符 3">
            <a:extLst>
              <a:ext uri="{FF2B5EF4-FFF2-40B4-BE49-F238E27FC236}">
                <a16:creationId xmlns:a16="http://schemas.microsoft.com/office/drawing/2014/main" id="{4C3C73A3-FC12-46FF-B102-8D341DFEB520}"/>
              </a:ext>
            </a:extLst>
          </p:cNvPr>
          <p:cNvSpPr>
            <a:spLocks noGrp="1"/>
          </p:cNvSpPr>
          <p:nvPr>
            <p:ph idx="1"/>
          </p:nvPr>
        </p:nvSpPr>
        <p:spPr>
          <a:xfrm>
            <a:off x="457200" y="1928813"/>
            <a:ext cx="8229600" cy="1077218"/>
          </a:xfrm>
          <a:prstGeom prst="rect">
            <a:avLst/>
          </a:prstGeom>
        </p:spPr>
        <p:txBody>
          <a:bodyPr wrap="square">
            <a:spAutoFit/>
          </a:bodyPr>
          <a:lstStyle/>
          <a:p>
            <a:pPr marL="1143000" lvl="2" indent="-228600" eaLnBrk="0" hangingPunct="0">
              <a:spcBef>
                <a:spcPct val="20000"/>
              </a:spcBef>
              <a:buFont typeface="Arial" charset="0"/>
              <a:buChar char="–"/>
            </a:pPr>
            <a:r>
              <a:rPr lang="zh-CN" altLang="en-US" sz="2000" dirty="0">
                <a:solidFill>
                  <a:prstClr val="black"/>
                </a:solidFill>
                <a:latin typeface="Arial"/>
                <a:ea typeface="黑体" pitchFamily="2" charset="-122"/>
              </a:rPr>
              <a:t>使用</a:t>
            </a:r>
            <a:r>
              <a:rPr lang="en-US" altLang="zh-CN" sz="2000" dirty="0">
                <a:solidFill>
                  <a:prstClr val="black"/>
                </a:solidFill>
                <a:latin typeface="Arial"/>
                <a:ea typeface="黑体" pitchFamily="2" charset="-122"/>
              </a:rPr>
              <a:t>const</a:t>
            </a:r>
            <a:r>
              <a:rPr lang="zh-CN" altLang="en-US" sz="2000" dirty="0">
                <a:solidFill>
                  <a:prstClr val="black"/>
                </a:solidFill>
                <a:latin typeface="Arial"/>
                <a:ea typeface="黑体" pitchFamily="2" charset="-122"/>
              </a:rPr>
              <a:t>保证形参不被修改</a:t>
            </a:r>
            <a:endParaRPr lang="en-US" altLang="zh-CN" sz="2000" dirty="0">
              <a:solidFill>
                <a:prstClr val="black"/>
              </a:solidFill>
              <a:latin typeface="Arial"/>
              <a:ea typeface="黑体" pitchFamily="2" charset="-122"/>
            </a:endParaRPr>
          </a:p>
          <a:p>
            <a:pPr marL="1143000" lvl="2" indent="-228600" eaLnBrk="0" hangingPunct="0">
              <a:spcBef>
                <a:spcPct val="20000"/>
              </a:spcBef>
              <a:buFont typeface="Arial" charset="0"/>
              <a:buChar char="–"/>
            </a:pPr>
            <a:r>
              <a:rPr lang="zh-CN" altLang="en-US" sz="2000" dirty="0">
                <a:solidFill>
                  <a:prstClr val="black"/>
                </a:solidFill>
                <a:latin typeface="Arial"/>
                <a:ea typeface="黑体" pitchFamily="2" charset="-122"/>
              </a:rPr>
              <a:t>使用引用保证形参、</a:t>
            </a:r>
            <a:r>
              <a:rPr lang="en-US" altLang="zh-CN" sz="2000" dirty="0">
                <a:solidFill>
                  <a:prstClr val="black"/>
                </a:solidFill>
                <a:latin typeface="Arial"/>
                <a:ea typeface="黑体" pitchFamily="2" charset="-122"/>
              </a:rPr>
              <a:t>this</a:t>
            </a:r>
            <a:r>
              <a:rPr lang="zh-CN" altLang="en-US" sz="2000" dirty="0">
                <a:solidFill>
                  <a:prstClr val="black"/>
                </a:solidFill>
                <a:latin typeface="Arial"/>
                <a:ea typeface="黑体" pitchFamily="2" charset="-122"/>
              </a:rPr>
              <a:t>对象和返回值具有一致性，形参相当于赋值运算的右值，返回值相当于赋值运算的左值</a:t>
            </a:r>
            <a:endParaRPr lang="en-US" altLang="zh-CN" sz="2000" dirty="0">
              <a:solidFill>
                <a:prstClr val="black"/>
              </a:solidFill>
              <a:latin typeface="Arial"/>
              <a:ea typeface="黑体" pitchFamily="2" charset="-122"/>
            </a:endParaRPr>
          </a:p>
        </p:txBody>
      </p:sp>
      <p:sp>
        <p:nvSpPr>
          <p:cNvPr id="5" name="文本框 4">
            <a:extLst>
              <a:ext uri="{FF2B5EF4-FFF2-40B4-BE49-F238E27FC236}">
                <a16:creationId xmlns:a16="http://schemas.microsoft.com/office/drawing/2014/main" id="{47C32DA5-999E-44E8-840C-773CA8AEC47F}"/>
              </a:ext>
            </a:extLst>
          </p:cNvPr>
          <p:cNvSpPr txBox="1"/>
          <p:nvPr/>
        </p:nvSpPr>
        <p:spPr>
          <a:xfrm>
            <a:off x="1043608" y="3220344"/>
            <a:ext cx="7704856" cy="2677656"/>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Point&amp; Point::</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Point &amp; p)</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p>
        </p:txBody>
      </p:sp>
      <p:sp>
        <p:nvSpPr>
          <p:cNvPr id="6" name="矩形 5">
            <a:hlinkClick r:id="" action="ppaction://noaction"/>
            <a:extLst>
              <a:ext uri="{FF2B5EF4-FFF2-40B4-BE49-F238E27FC236}">
                <a16:creationId xmlns:a16="http://schemas.microsoft.com/office/drawing/2014/main" id="{9993B3B3-8CE8-4912-81CB-96881886A3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7" name="矩形 6">
            <a:hlinkClick r:id="" action="ppaction://noaction"/>
            <a:extLst>
              <a:ext uri="{FF2B5EF4-FFF2-40B4-BE49-F238E27FC236}">
                <a16:creationId xmlns:a16="http://schemas.microsoft.com/office/drawing/2014/main" id="{57C60CBF-1893-4D92-9989-B7D5FF715F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8" name="矩形 7">
            <a:hlinkClick r:id="" action="ppaction://noaction"/>
            <a:extLst>
              <a:ext uri="{FF2B5EF4-FFF2-40B4-BE49-F238E27FC236}">
                <a16:creationId xmlns:a16="http://schemas.microsoft.com/office/drawing/2014/main" id="{269DCFE4-8238-444D-A66B-627F997344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9" name="矩形 8">
            <a:hlinkClick r:id="rId2" action="ppaction://hlinksldjump"/>
            <a:extLst>
              <a:ext uri="{FF2B5EF4-FFF2-40B4-BE49-F238E27FC236}">
                <a16:creationId xmlns:a16="http://schemas.microsoft.com/office/drawing/2014/main" id="{BC328B16-625A-4D13-AA23-C906BCA0BE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0" name="矩形 9">
            <a:hlinkClick r:id="" action="ppaction://noaction"/>
            <a:extLst>
              <a:ext uri="{FF2B5EF4-FFF2-40B4-BE49-F238E27FC236}">
                <a16:creationId xmlns:a16="http://schemas.microsoft.com/office/drawing/2014/main" id="{A7AEA83F-7DCA-48B3-972D-8A34E8F41CE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1" name="矩形 10">
            <a:hlinkClick r:id="" action="ppaction://noaction"/>
            <a:extLst>
              <a:ext uri="{FF2B5EF4-FFF2-40B4-BE49-F238E27FC236}">
                <a16:creationId xmlns:a16="http://schemas.microsoft.com/office/drawing/2014/main" id="{C227CEEB-A829-44C6-BAE1-2BE95B9C43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2" name="矩形 11">
            <a:hlinkClick r:id="" action="ppaction://noaction"/>
            <a:extLst>
              <a:ext uri="{FF2B5EF4-FFF2-40B4-BE49-F238E27FC236}">
                <a16:creationId xmlns:a16="http://schemas.microsoft.com/office/drawing/2014/main" id="{CCE420A4-F1F3-4644-B6EC-6B7C085E139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A5FE594-7591-45FA-9EB2-78B4F70272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4" name="矩形 13">
            <a:hlinkClick r:id="" action="ppaction://noaction"/>
            <a:extLst>
              <a:ext uri="{FF2B5EF4-FFF2-40B4-BE49-F238E27FC236}">
                <a16:creationId xmlns:a16="http://schemas.microsoft.com/office/drawing/2014/main" id="{44C50818-A56F-42C0-AC21-B9C4F11C96E4}"/>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128609850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58B202-6C9D-46AA-947E-5FB72892BE9D}"/>
              </a:ext>
            </a:extLst>
          </p:cNvPr>
          <p:cNvSpPr>
            <a:spLocks noGrp="1"/>
          </p:cNvSpPr>
          <p:nvPr>
            <p:ph idx="1"/>
          </p:nvPr>
        </p:nvSpPr>
        <p:spPr/>
        <p:txBody>
          <a:bodyPr/>
          <a:lstStyle/>
          <a:p>
            <a:r>
              <a:rPr lang="zh-CN" altLang="en-US" dirty="0"/>
              <a:t>定义</a:t>
            </a:r>
            <a:r>
              <a:rPr lang="en-US" altLang="zh-CN" dirty="0"/>
              <a:t>+=</a:t>
            </a:r>
            <a:r>
              <a:rPr lang="zh-CN" altLang="en-US" dirty="0"/>
              <a:t>、</a:t>
            </a:r>
            <a:r>
              <a:rPr lang="en-US" altLang="zh-CN" dirty="0"/>
              <a:t>-=</a:t>
            </a:r>
            <a:r>
              <a:rPr lang="zh-CN" altLang="en-US" dirty="0"/>
              <a:t>、</a:t>
            </a:r>
            <a:r>
              <a:rPr lang="en-US" altLang="zh-CN" dirty="0"/>
              <a:t>*=</a:t>
            </a:r>
            <a:r>
              <a:rPr lang="zh-CN" altLang="en-US" dirty="0"/>
              <a:t>等复合赋值运算符的重载函数</a:t>
            </a:r>
            <a:endParaRPr lang="en-US" altLang="zh-CN" dirty="0"/>
          </a:p>
          <a:p>
            <a:pPr lvl="1"/>
            <a:r>
              <a:rPr lang="zh-CN" altLang="en-US" dirty="0"/>
              <a:t>定义</a:t>
            </a:r>
            <a:r>
              <a:rPr lang="en-US" altLang="zh-CN" dirty="0"/>
              <a:t>+</a:t>
            </a:r>
            <a:r>
              <a:rPr lang="zh-CN" altLang="en-US" dirty="0"/>
              <a:t>、</a:t>
            </a:r>
            <a:r>
              <a:rPr lang="en-US" altLang="zh-CN" dirty="0"/>
              <a:t>-</a:t>
            </a:r>
            <a:r>
              <a:rPr lang="zh-CN" altLang="en-US" dirty="0"/>
              <a:t>、</a:t>
            </a:r>
            <a:r>
              <a:rPr lang="en-US" altLang="zh-CN" dirty="0"/>
              <a:t>*</a:t>
            </a:r>
            <a:r>
              <a:rPr lang="zh-CN" altLang="en-US" dirty="0"/>
              <a:t>等运算符重载函数</a:t>
            </a:r>
            <a:endParaRPr lang="en-US" altLang="zh-CN" dirty="0"/>
          </a:p>
          <a:p>
            <a:pPr lvl="1"/>
            <a:r>
              <a:rPr lang="zh-CN" altLang="en-US" dirty="0"/>
              <a:t>定义赋值运算符</a:t>
            </a:r>
            <a:r>
              <a:rPr lang="en-US" altLang="zh-CN" dirty="0"/>
              <a:t>=</a:t>
            </a:r>
            <a:r>
              <a:rPr lang="zh-CN" altLang="en-US" dirty="0"/>
              <a:t>的重载函数</a:t>
            </a:r>
            <a:endParaRPr lang="en-US" altLang="zh-CN" dirty="0"/>
          </a:p>
          <a:p>
            <a:pPr lvl="1"/>
            <a:r>
              <a:rPr lang="zh-CN" altLang="en-US" dirty="0"/>
              <a:t>利用上面的函数，定义复合赋值运算符重载函数</a:t>
            </a:r>
          </a:p>
        </p:txBody>
      </p:sp>
      <p:sp>
        <p:nvSpPr>
          <p:cNvPr id="3" name="标题 2">
            <a:extLst>
              <a:ext uri="{FF2B5EF4-FFF2-40B4-BE49-F238E27FC236}">
                <a16:creationId xmlns:a16="http://schemas.microsoft.com/office/drawing/2014/main" id="{F45BB349-077C-45BB-A416-2418C0F3457E}"/>
              </a:ext>
            </a:extLst>
          </p:cNvPr>
          <p:cNvSpPr>
            <a:spLocks noGrp="1"/>
          </p:cNvSpPr>
          <p:nvPr>
            <p:ph type="title"/>
          </p:nvPr>
        </p:nvSpPr>
        <p:spPr/>
        <p:txBody>
          <a:bodyPr/>
          <a:lstStyle/>
          <a:p>
            <a:r>
              <a:rPr lang="zh-CN" altLang="en-US" dirty="0"/>
              <a:t>复合赋值运算符重载</a:t>
            </a:r>
          </a:p>
        </p:txBody>
      </p:sp>
      <p:sp>
        <p:nvSpPr>
          <p:cNvPr id="4" name="文本框 3">
            <a:extLst>
              <a:ext uri="{FF2B5EF4-FFF2-40B4-BE49-F238E27FC236}">
                <a16:creationId xmlns:a16="http://schemas.microsoft.com/office/drawing/2014/main" id="{5449BAE3-C664-4F13-A68E-C2CA1F49055B}"/>
              </a:ext>
            </a:extLst>
          </p:cNvPr>
          <p:cNvSpPr txBox="1"/>
          <p:nvPr/>
        </p:nvSpPr>
        <p:spPr>
          <a:xfrm>
            <a:off x="827584" y="3861048"/>
            <a:ext cx="7704856" cy="2308324"/>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Point&amp; Point::</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Point &amp; p)</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 + p;</a:t>
            </a: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this</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p>
        </p:txBody>
      </p:sp>
      <p:sp>
        <p:nvSpPr>
          <p:cNvPr id="5" name="矩形 4">
            <a:hlinkClick r:id="" action="ppaction://noaction"/>
            <a:extLst>
              <a:ext uri="{FF2B5EF4-FFF2-40B4-BE49-F238E27FC236}">
                <a16:creationId xmlns:a16="http://schemas.microsoft.com/office/drawing/2014/main" id="{C6B408D1-DE63-47E5-BB13-F116892D09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6" name="矩形 5">
            <a:hlinkClick r:id="" action="ppaction://noaction"/>
            <a:extLst>
              <a:ext uri="{FF2B5EF4-FFF2-40B4-BE49-F238E27FC236}">
                <a16:creationId xmlns:a16="http://schemas.microsoft.com/office/drawing/2014/main" id="{59FFD234-6846-4AAC-9CA1-8301A3D5CC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7" name="矩形 6">
            <a:hlinkClick r:id="" action="ppaction://noaction"/>
            <a:extLst>
              <a:ext uri="{FF2B5EF4-FFF2-40B4-BE49-F238E27FC236}">
                <a16:creationId xmlns:a16="http://schemas.microsoft.com/office/drawing/2014/main" id="{154851B2-A7D0-42D5-8D34-96AC76F29EF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8" name="矩形 7">
            <a:hlinkClick r:id="rId2" action="ppaction://hlinksldjump"/>
            <a:extLst>
              <a:ext uri="{FF2B5EF4-FFF2-40B4-BE49-F238E27FC236}">
                <a16:creationId xmlns:a16="http://schemas.microsoft.com/office/drawing/2014/main" id="{88FE8217-56DC-4878-B3E2-BDB20392FC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9" name="矩形 8">
            <a:hlinkClick r:id="" action="ppaction://noaction"/>
            <a:extLst>
              <a:ext uri="{FF2B5EF4-FFF2-40B4-BE49-F238E27FC236}">
                <a16:creationId xmlns:a16="http://schemas.microsoft.com/office/drawing/2014/main" id="{A3EE313B-7E73-40D2-927C-3755F39E5C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0" name="矩形 9">
            <a:hlinkClick r:id="" action="ppaction://noaction"/>
            <a:extLst>
              <a:ext uri="{FF2B5EF4-FFF2-40B4-BE49-F238E27FC236}">
                <a16:creationId xmlns:a16="http://schemas.microsoft.com/office/drawing/2014/main" id="{EE83DA30-0832-4E2A-B7EE-D8D707103E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1" name="矩形 10">
            <a:hlinkClick r:id="" action="ppaction://noaction"/>
            <a:extLst>
              <a:ext uri="{FF2B5EF4-FFF2-40B4-BE49-F238E27FC236}">
                <a16:creationId xmlns:a16="http://schemas.microsoft.com/office/drawing/2014/main" id="{5BDFA84F-E323-46FA-B7EF-142BE75AFD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DCC8473-FBE7-448F-B342-6CC6097DBD6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3" name="矩形 12">
            <a:hlinkClick r:id="" action="ppaction://noaction"/>
            <a:extLst>
              <a:ext uri="{FF2B5EF4-FFF2-40B4-BE49-F238E27FC236}">
                <a16:creationId xmlns:a16="http://schemas.microsoft.com/office/drawing/2014/main" id="{47757B97-12FC-429A-9B40-8DBB7D12B9A9}"/>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30995448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99544D-3866-47B9-B4C9-59BED2A0A210}"/>
              </a:ext>
            </a:extLst>
          </p:cNvPr>
          <p:cNvSpPr>
            <a:spLocks noGrp="1"/>
          </p:cNvSpPr>
          <p:nvPr>
            <p:ph idx="1"/>
          </p:nvPr>
        </p:nvSpPr>
        <p:spPr/>
        <p:txBody>
          <a:bodyPr/>
          <a:lstStyle/>
          <a:p>
            <a:r>
              <a:rPr lang="zh-CN" altLang="en-US" dirty="0"/>
              <a:t>插入运算符重载</a:t>
            </a:r>
            <a:endParaRPr lang="en-US" altLang="zh-CN" dirty="0"/>
          </a:p>
          <a:p>
            <a:r>
              <a:rPr lang="en-US" altLang="zh-CN" sz="2400" b="1" dirty="0" err="1">
                <a:latin typeface="Courier New" panose="02070309020205020404" pitchFamily="49" charset="0"/>
                <a:cs typeface="Courier New" panose="02070309020205020404" pitchFamily="49" charset="0"/>
              </a:rPr>
              <a:t>ostream</a:t>
            </a:r>
            <a:r>
              <a:rPr lang="en-US" altLang="zh-CN" sz="2400" b="1" dirty="0">
                <a:latin typeface="Courier New" panose="02070309020205020404" pitchFamily="49" charset="0"/>
                <a:cs typeface="Courier New" panose="02070309020205020404" pitchFamily="49" charset="0"/>
              </a:rPr>
              <a:t>&amp; </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ostream</a:t>
            </a:r>
            <a:r>
              <a:rPr lang="en-US" altLang="zh-CN" sz="2400" b="1" dirty="0">
                <a:latin typeface="Courier New" panose="02070309020205020404" pitchFamily="49" charset="0"/>
                <a:cs typeface="Courier New" panose="02070309020205020404" pitchFamily="49" charset="0"/>
              </a:rPr>
              <a:t>&amp; out, </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 &lt;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&gt;)</a:t>
            </a:r>
          </a:p>
          <a:p>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out&lt;&lt;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成员</a:t>
            </a:r>
            <a:r>
              <a:rPr lang="en-US" altLang="zh-CN" sz="2400" b="1" dirty="0">
                <a:latin typeface="Courier New" panose="02070309020205020404" pitchFamily="49" charset="0"/>
                <a:cs typeface="Courier New" panose="02070309020205020404" pitchFamily="49" charset="0"/>
              </a:rPr>
              <a:t>&lt;&lt;... </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return</a:t>
            </a:r>
            <a:r>
              <a:rPr lang="en-US" altLang="zh-CN" b="1" dirty="0">
                <a:latin typeface="Courier New" panose="02070309020205020404" pitchFamily="49" charset="0"/>
                <a:cs typeface="Courier New" panose="02070309020205020404" pitchFamily="49" charset="0"/>
              </a:rPr>
              <a:t> out;</a:t>
            </a:r>
          </a:p>
          <a:p>
            <a:r>
              <a:rPr lang="en-US" altLang="zh-CN" sz="2400" b="1" dirty="0">
                <a:latin typeface="Courier New" panose="02070309020205020404" pitchFamily="49" charset="0"/>
                <a:cs typeface="Courier New" panose="02070309020205020404" pitchFamily="49" charset="0"/>
              </a:rPr>
              <a:t>}</a:t>
            </a:r>
          </a:p>
          <a:p>
            <a:endParaRPr lang="en-US" altLang="zh-CN" dirty="0"/>
          </a:p>
          <a:p>
            <a:endParaRPr lang="en-US" altLang="zh-CN" dirty="0"/>
          </a:p>
        </p:txBody>
      </p:sp>
      <p:sp>
        <p:nvSpPr>
          <p:cNvPr id="3" name="标题 2">
            <a:extLst>
              <a:ext uri="{FF2B5EF4-FFF2-40B4-BE49-F238E27FC236}">
                <a16:creationId xmlns:a16="http://schemas.microsoft.com/office/drawing/2014/main" id="{B996A431-81DB-45BF-B2F9-26E2D4BBA599}"/>
              </a:ext>
            </a:extLst>
          </p:cNvPr>
          <p:cNvSpPr>
            <a:spLocks noGrp="1"/>
          </p:cNvSpPr>
          <p:nvPr>
            <p:ph type="title"/>
          </p:nvPr>
        </p:nvSpPr>
        <p:spPr/>
        <p:txBody>
          <a:bodyPr/>
          <a:lstStyle/>
          <a:p>
            <a:r>
              <a:rPr lang="zh-CN" altLang="en-US" dirty="0"/>
              <a:t>插入和提取运算符重载</a:t>
            </a:r>
          </a:p>
        </p:txBody>
      </p:sp>
      <p:sp>
        <p:nvSpPr>
          <p:cNvPr id="4" name="矩形 3">
            <a:hlinkClick r:id="" action="ppaction://noaction"/>
            <a:extLst>
              <a:ext uri="{FF2B5EF4-FFF2-40B4-BE49-F238E27FC236}">
                <a16:creationId xmlns:a16="http://schemas.microsoft.com/office/drawing/2014/main" id="{8EB11862-ACC5-420B-878A-E5D160402F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75D81E4-122C-4FDA-994F-F25C9523F1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FC99BA59-81E5-4BDA-971D-F60A4009709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CE095A7-711D-4BAA-84A6-345499E489C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D7F681A-1BF9-4DC9-BF7A-8789C1551E2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EFF8D98-CB96-406A-BE22-04EFF3FEDB5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8CB2E727-7EC0-4DCA-AAEE-A710A70D83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99DB773-BEA6-4645-B8AD-22B4A2C4A0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93216BF7-8C79-46D4-A942-D1C23C298ECE}"/>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133768375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99544D-3866-47B9-B4C9-59BED2A0A210}"/>
              </a:ext>
            </a:extLst>
          </p:cNvPr>
          <p:cNvSpPr>
            <a:spLocks noGrp="1"/>
          </p:cNvSpPr>
          <p:nvPr>
            <p:ph idx="1"/>
          </p:nvPr>
        </p:nvSpPr>
        <p:spPr/>
        <p:txBody>
          <a:bodyPr/>
          <a:lstStyle/>
          <a:p>
            <a:r>
              <a:rPr lang="zh-CN" altLang="en-US" dirty="0"/>
              <a:t>提取运算符重载</a:t>
            </a:r>
            <a:endParaRPr lang="en-US" altLang="zh-CN" dirty="0"/>
          </a:p>
          <a:p>
            <a:r>
              <a:rPr lang="en-US" altLang="zh-CN" sz="2400" b="1" dirty="0" err="1">
                <a:latin typeface="Courier New" panose="02070309020205020404" pitchFamily="49" charset="0"/>
                <a:cs typeface="Courier New" panose="02070309020205020404" pitchFamily="49" charset="0"/>
              </a:rPr>
              <a:t>istream</a:t>
            </a:r>
            <a:r>
              <a:rPr lang="en-US" altLang="zh-CN" sz="2400" b="1" dirty="0">
                <a:latin typeface="Courier New" panose="02070309020205020404" pitchFamily="49" charset="0"/>
                <a:cs typeface="Courier New" panose="02070309020205020404" pitchFamily="49" charset="0"/>
              </a:rPr>
              <a:t>&amp; </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&gt;&gt;(</a:t>
            </a:r>
            <a:r>
              <a:rPr lang="en-US" altLang="zh-CN" sz="2400" b="1" dirty="0" err="1">
                <a:latin typeface="Courier New" panose="02070309020205020404" pitchFamily="49" charset="0"/>
                <a:cs typeface="Courier New" panose="02070309020205020404" pitchFamily="49" charset="0"/>
              </a:rPr>
              <a:t>istream</a:t>
            </a:r>
            <a:r>
              <a:rPr lang="en-US" altLang="zh-CN" sz="2400" b="1" dirty="0">
                <a:latin typeface="Courier New" panose="02070309020205020404" pitchFamily="49" charset="0"/>
                <a:cs typeface="Courier New" panose="02070309020205020404" pitchFamily="49" charset="0"/>
              </a:rPr>
              <a:t>&amp; in, </a:t>
            </a:r>
            <a:r>
              <a:rPr lang="en-US" altLang="zh-CN" sz="2400" b="1" dirty="0">
                <a:solidFill>
                  <a:srgbClr val="0000FF"/>
                </a:solidFill>
                <a:latin typeface="Courier New" panose="02070309020205020404" pitchFamily="49" charset="0"/>
                <a:cs typeface="Courier New" panose="02070309020205020404" pitchFamily="49" charset="0"/>
              </a:rPr>
              <a:t>const</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类名</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FF0000"/>
                </a:solidFill>
                <a:latin typeface="Courier New" panose="02070309020205020404" pitchFamily="49" charset="0"/>
                <a:cs typeface="Courier New" panose="02070309020205020404" pitchFamily="49" charset="0"/>
              </a:rPr>
              <a:t>&amp;</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&gt;)</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in&gt;&gt;</a:t>
            </a:r>
            <a:r>
              <a:rPr lang="zh-CN" altLang="en-US" sz="2400" b="1" dirty="0">
                <a:latin typeface="Courier New" panose="02070309020205020404" pitchFamily="49" charset="0"/>
                <a:cs typeface="Courier New" panose="02070309020205020404" pitchFamily="49" charset="0"/>
              </a:rPr>
              <a:t>对象名</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成员</a:t>
            </a:r>
            <a:r>
              <a:rPr lang="en-US" altLang="zh-CN" sz="2400" b="1" dirty="0">
                <a:latin typeface="Courier New" panose="02070309020205020404" pitchFamily="49" charset="0"/>
                <a:cs typeface="Courier New" panose="02070309020205020404" pitchFamily="49" charset="0"/>
              </a:rPr>
              <a:t>&gt;&gt;... ;</a:t>
            </a:r>
          </a:p>
          <a:p>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in;</a:t>
            </a:r>
          </a:p>
          <a:p>
            <a:r>
              <a:rPr lang="en-US" altLang="zh-CN" sz="2400" b="1" dirty="0">
                <a:latin typeface="Courier New" panose="02070309020205020404" pitchFamily="49" charset="0"/>
                <a:cs typeface="Courier New" panose="02070309020205020404" pitchFamily="49" charset="0"/>
              </a:rPr>
              <a:t>}</a:t>
            </a:r>
          </a:p>
          <a:p>
            <a:endParaRPr lang="en-US" altLang="zh-CN" dirty="0"/>
          </a:p>
          <a:p>
            <a:endParaRPr lang="en-US" altLang="zh-CN" dirty="0"/>
          </a:p>
        </p:txBody>
      </p:sp>
      <p:sp>
        <p:nvSpPr>
          <p:cNvPr id="3" name="标题 2">
            <a:extLst>
              <a:ext uri="{FF2B5EF4-FFF2-40B4-BE49-F238E27FC236}">
                <a16:creationId xmlns:a16="http://schemas.microsoft.com/office/drawing/2014/main" id="{B996A431-81DB-45BF-B2F9-26E2D4BBA599}"/>
              </a:ext>
            </a:extLst>
          </p:cNvPr>
          <p:cNvSpPr>
            <a:spLocks noGrp="1"/>
          </p:cNvSpPr>
          <p:nvPr>
            <p:ph type="title"/>
          </p:nvPr>
        </p:nvSpPr>
        <p:spPr/>
        <p:txBody>
          <a:bodyPr/>
          <a:lstStyle/>
          <a:p>
            <a:r>
              <a:rPr lang="zh-CN" altLang="en-US" dirty="0"/>
              <a:t>插入和提取运算符重载</a:t>
            </a:r>
          </a:p>
        </p:txBody>
      </p:sp>
      <p:sp>
        <p:nvSpPr>
          <p:cNvPr id="4" name="矩形 3">
            <a:hlinkClick r:id="" action="ppaction://noaction"/>
            <a:extLst>
              <a:ext uri="{FF2B5EF4-FFF2-40B4-BE49-F238E27FC236}">
                <a16:creationId xmlns:a16="http://schemas.microsoft.com/office/drawing/2014/main" id="{DAAFBD4B-E47C-4445-996D-ACFCF15156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1331E95C-E1B7-4F06-BBDC-DD1E40E4AA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D78B4D9-5455-4594-8EA2-597D08E21E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B0871EBD-E41F-4FC7-BA2C-F527D22656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29A3DA0-A227-421B-A11D-6E9B49304E6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14937A2-46A9-4A70-9B7D-DF6336B24B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C794B40-3B0A-48E5-9C94-B4F771B144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8E9FDF3-D1FD-4262-85B2-B3B1641541D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F83C779F-1961-4C02-A87D-08A0AC306645}"/>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18267558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1CBB15-1888-4F46-B1E9-11A98227D51B}"/>
              </a:ext>
            </a:extLst>
          </p:cNvPr>
          <p:cNvSpPr>
            <a:spLocks noGrp="1"/>
          </p:cNvSpPr>
          <p:nvPr>
            <p:ph idx="1"/>
          </p:nvPr>
        </p:nvSpPr>
        <p:spPr/>
        <p:txBody>
          <a:bodyPr/>
          <a:lstStyle/>
          <a:p>
            <a:r>
              <a:rPr lang="zh-CN" altLang="en-US" dirty="0"/>
              <a:t>增量和减量运算，本质上仍包含赋值运算，此外，还有前缀增量（减量）和后缀增量（减量）</a:t>
            </a:r>
            <a:endParaRPr lang="en-US" altLang="zh-CN" dirty="0"/>
          </a:p>
          <a:p>
            <a:pPr lvl="1"/>
            <a:r>
              <a:rPr lang="zh-CN" altLang="en-US" dirty="0"/>
              <a:t>单目运算，无参数</a:t>
            </a:r>
            <a:endParaRPr lang="en-US" altLang="zh-CN" dirty="0"/>
          </a:p>
          <a:p>
            <a:pPr lvl="1"/>
            <a:r>
              <a:rPr lang="zh-CN" altLang="en-US" dirty="0"/>
              <a:t>返回值类型仍为本类的引用，返回值为</a:t>
            </a:r>
            <a:r>
              <a:rPr lang="en-US" altLang="zh-CN" dirty="0"/>
              <a:t>*this</a:t>
            </a:r>
          </a:p>
          <a:p>
            <a:pPr lvl="1"/>
            <a:r>
              <a:rPr lang="zh-CN" altLang="en-US" dirty="0"/>
              <a:t>通过增加无名参数区分前缀和后缀</a:t>
            </a:r>
            <a:endParaRPr lang="en-US" altLang="zh-CN" dirty="0"/>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前缀增量</a:t>
            </a:r>
            <a:endParaRPr lang="en-US" altLang="zh-CN" b="1" dirty="0">
              <a:solidFill>
                <a:srgbClr val="00B050"/>
              </a:solidFill>
              <a:latin typeface="Courier New" panose="02070309020205020404" pitchFamily="49" charset="0"/>
              <a:cs typeface="Courier New" panose="02070309020205020404" pitchFamily="49" charset="0"/>
            </a:endParaRPr>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前缀减量</a:t>
            </a:r>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后缀增量</a:t>
            </a:r>
          </a:p>
          <a:p>
            <a:pPr marL="457200" lvl="1"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&gt;&amp;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a:t>
            </a:r>
            <a:r>
              <a:rPr lang="zh-CN" altLang="en-US" b="1" dirty="0">
                <a:solidFill>
                  <a:srgbClr val="00B050"/>
                </a:solidFill>
                <a:latin typeface="Courier New" panose="02070309020205020404" pitchFamily="49" charset="0"/>
                <a:cs typeface="Courier New" panose="02070309020205020404" pitchFamily="49" charset="0"/>
              </a:rPr>
              <a:t>后缀减量</a:t>
            </a:r>
          </a:p>
          <a:p>
            <a:pPr marL="457200" lvl="1" indent="0">
              <a:buNone/>
            </a:pPr>
            <a:endParaRPr lang="zh-CN" altLang="en-US" b="1" dirty="0">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a16="http://schemas.microsoft.com/office/drawing/2014/main" id="{9EC55579-B8E6-4414-A369-83321795B97C}"/>
              </a:ext>
            </a:extLst>
          </p:cNvPr>
          <p:cNvSpPr>
            <a:spLocks noGrp="1"/>
          </p:cNvSpPr>
          <p:nvPr>
            <p:ph type="title"/>
          </p:nvPr>
        </p:nvSpPr>
        <p:spPr/>
        <p:txBody>
          <a:bodyPr/>
          <a:lstStyle/>
          <a:p>
            <a:r>
              <a:rPr lang="zh-CN" altLang="en-US" dirty="0"/>
              <a:t>增量和减量运算符重载</a:t>
            </a:r>
          </a:p>
        </p:txBody>
      </p:sp>
      <p:sp>
        <p:nvSpPr>
          <p:cNvPr id="4" name="矩形 3">
            <a:hlinkClick r:id="" action="ppaction://noaction"/>
            <a:extLst>
              <a:ext uri="{FF2B5EF4-FFF2-40B4-BE49-F238E27FC236}">
                <a16:creationId xmlns:a16="http://schemas.microsoft.com/office/drawing/2014/main" id="{003BCF0D-EC0B-4E10-882D-FF8A1F3492B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4E45A8A-0AED-4204-B543-1034E69B7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D02C30A-B8AA-4162-B43C-FDF6974A84B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1DD55EA-8FC1-4D79-B374-E2B15DCFA5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986E36D-1B97-4998-AF46-3EB1D6F56D4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B2DFBA2-A7C2-4846-B983-082F4C09E8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A20B136-660F-48B8-9134-0EBBE72A86E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AD4B85E-9D57-4BE6-B2A5-D3982A1E4F4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2C1E7019-3A64-4303-9B30-6C600EAFFB38}"/>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47817416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97D312-7812-4D38-B2EF-636532EB303F}"/>
              </a:ext>
            </a:extLst>
          </p:cNvPr>
          <p:cNvSpPr>
            <a:spLocks noGrp="1"/>
          </p:cNvSpPr>
          <p:nvPr>
            <p:ph idx="1"/>
          </p:nvPr>
        </p:nvSpPr>
        <p:spPr>
          <a:xfrm>
            <a:off x="457200" y="1928813"/>
            <a:ext cx="4114800" cy="2220267"/>
          </a:xfrm>
        </p:spPr>
        <p:txBody>
          <a:bodyPr/>
          <a:lstStyle/>
          <a:p>
            <a:r>
              <a:rPr lang="en-US" altLang="zh-CN" sz="2000" b="1" dirty="0">
                <a:latin typeface="Courier New" panose="02070309020205020404" pitchFamily="49" charset="0"/>
                <a:cs typeface="Courier New" panose="02070309020205020404" pitchFamily="49" charset="0"/>
              </a:rPr>
              <a:t>Point&amp;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++x;</a:t>
            </a:r>
          </a:p>
          <a:p>
            <a:r>
              <a:rPr lang="en-US" altLang="zh-CN" sz="2000" b="1" dirty="0">
                <a:latin typeface="Courier New" panose="02070309020205020404" pitchFamily="49" charset="0"/>
                <a:cs typeface="Courier New" panose="02070309020205020404" pitchFamily="49" charset="0"/>
              </a:rPr>
              <a:t>    ++y;</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this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a:t>
            </a:r>
            <a:endParaRPr lang="zh-CN" altLang="en-US" sz="2000" dirty="0"/>
          </a:p>
        </p:txBody>
      </p:sp>
      <p:sp>
        <p:nvSpPr>
          <p:cNvPr id="3" name="标题 2">
            <a:extLst>
              <a:ext uri="{FF2B5EF4-FFF2-40B4-BE49-F238E27FC236}">
                <a16:creationId xmlns:a16="http://schemas.microsoft.com/office/drawing/2014/main" id="{55B9DCD8-7C4B-4887-9F15-A21B0F3BEFF6}"/>
              </a:ext>
            </a:extLst>
          </p:cNvPr>
          <p:cNvSpPr>
            <a:spLocks noGrp="1"/>
          </p:cNvSpPr>
          <p:nvPr>
            <p:ph type="title"/>
          </p:nvPr>
        </p:nvSpPr>
        <p:spPr/>
        <p:txBody>
          <a:bodyPr/>
          <a:lstStyle/>
          <a:p>
            <a:r>
              <a:rPr lang="zh-CN" altLang="en-US" dirty="0"/>
              <a:t>增量和减量运算符重载</a:t>
            </a:r>
          </a:p>
        </p:txBody>
      </p:sp>
      <p:sp>
        <p:nvSpPr>
          <p:cNvPr id="4" name="内容占位符 1">
            <a:extLst>
              <a:ext uri="{FF2B5EF4-FFF2-40B4-BE49-F238E27FC236}">
                <a16:creationId xmlns:a16="http://schemas.microsoft.com/office/drawing/2014/main" id="{D3383802-FFF0-4754-896D-0C9969DAE4F4}"/>
              </a:ext>
            </a:extLst>
          </p:cNvPr>
          <p:cNvSpPr txBox="1">
            <a:spLocks/>
          </p:cNvSpPr>
          <p:nvPr/>
        </p:nvSpPr>
        <p:spPr bwMode="auto">
          <a:xfrm>
            <a:off x="470559" y="4164887"/>
            <a:ext cx="4114800" cy="22202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b="1" dirty="0">
                <a:latin typeface="Courier New" panose="02070309020205020404" pitchFamily="49" charset="0"/>
                <a:cs typeface="Courier New" panose="02070309020205020404" pitchFamily="49" charset="0"/>
              </a:rPr>
              <a:t>Point&amp;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Point temp = *</a:t>
            </a:r>
            <a:r>
              <a:rPr lang="en-US" altLang="zh-CN" sz="2000" b="1" dirty="0">
                <a:solidFill>
                  <a:srgbClr val="0000FF"/>
                </a:solidFill>
                <a:latin typeface="Courier New" panose="02070309020205020404" pitchFamily="49" charset="0"/>
                <a:cs typeface="Courier New" panose="02070309020205020404" pitchFamily="49" charset="0"/>
              </a:rPr>
              <a:t>this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this</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temp;</a:t>
            </a:r>
          </a:p>
          <a:p>
            <a:r>
              <a:rPr lang="en-US" altLang="zh-CN" sz="2000" b="1" dirty="0">
                <a:latin typeface="Courier New" panose="02070309020205020404" pitchFamily="49" charset="0"/>
                <a:cs typeface="Courier New" panose="02070309020205020404" pitchFamily="49" charset="0"/>
              </a:rPr>
              <a:t>}</a:t>
            </a:r>
            <a:endParaRPr lang="zh-CN" altLang="en-US" sz="2000" dirty="0"/>
          </a:p>
        </p:txBody>
      </p:sp>
      <p:sp>
        <p:nvSpPr>
          <p:cNvPr id="5" name="矩形 4">
            <a:hlinkClick r:id="" action="ppaction://noaction"/>
            <a:extLst>
              <a:ext uri="{FF2B5EF4-FFF2-40B4-BE49-F238E27FC236}">
                <a16:creationId xmlns:a16="http://schemas.microsoft.com/office/drawing/2014/main" id="{A8B4BA8E-1D38-44D4-9A61-9CA652FC54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6" name="矩形 5">
            <a:hlinkClick r:id="" action="ppaction://noaction"/>
            <a:extLst>
              <a:ext uri="{FF2B5EF4-FFF2-40B4-BE49-F238E27FC236}">
                <a16:creationId xmlns:a16="http://schemas.microsoft.com/office/drawing/2014/main" id="{9E9BC435-EB1F-4762-8F71-12CA23C655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7" name="矩形 6">
            <a:hlinkClick r:id="" action="ppaction://noaction"/>
            <a:extLst>
              <a:ext uri="{FF2B5EF4-FFF2-40B4-BE49-F238E27FC236}">
                <a16:creationId xmlns:a16="http://schemas.microsoft.com/office/drawing/2014/main" id="{640B3F32-E1A0-46C4-9EB5-D57693ED47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8" name="矩形 7">
            <a:hlinkClick r:id="rId2" action="ppaction://hlinksldjump"/>
            <a:extLst>
              <a:ext uri="{FF2B5EF4-FFF2-40B4-BE49-F238E27FC236}">
                <a16:creationId xmlns:a16="http://schemas.microsoft.com/office/drawing/2014/main" id="{DDF24766-3261-4780-ADC8-B7EA7989A2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9" name="矩形 8">
            <a:hlinkClick r:id="" action="ppaction://noaction"/>
            <a:extLst>
              <a:ext uri="{FF2B5EF4-FFF2-40B4-BE49-F238E27FC236}">
                <a16:creationId xmlns:a16="http://schemas.microsoft.com/office/drawing/2014/main" id="{6C4DE2F5-B105-4514-8478-DAE9B5856F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0" name="矩形 9">
            <a:hlinkClick r:id="" action="ppaction://noaction"/>
            <a:extLst>
              <a:ext uri="{FF2B5EF4-FFF2-40B4-BE49-F238E27FC236}">
                <a16:creationId xmlns:a16="http://schemas.microsoft.com/office/drawing/2014/main" id="{AC64A3E5-8236-4ABD-A07B-9A0AE64F982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1" name="矩形 10">
            <a:hlinkClick r:id="" action="ppaction://noaction"/>
            <a:extLst>
              <a:ext uri="{FF2B5EF4-FFF2-40B4-BE49-F238E27FC236}">
                <a16:creationId xmlns:a16="http://schemas.microsoft.com/office/drawing/2014/main" id="{4F44D82B-C77E-4CDC-BD70-F1E9D7A45C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F931C11-79CB-4991-BC51-E5114037D1D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3" name="矩形 12">
            <a:hlinkClick r:id="" action="ppaction://noaction"/>
            <a:extLst>
              <a:ext uri="{FF2B5EF4-FFF2-40B4-BE49-F238E27FC236}">
                <a16:creationId xmlns:a16="http://schemas.microsoft.com/office/drawing/2014/main" id="{3FF85D54-0899-4E2B-A634-DAE60F0E0F77}"/>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141132469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E7E57E-84CF-489C-8B44-02CA764BA26B}"/>
              </a:ext>
            </a:extLst>
          </p:cNvPr>
          <p:cNvSpPr>
            <a:spLocks noGrp="1"/>
          </p:cNvSpPr>
          <p:nvPr>
            <p:ph idx="1"/>
          </p:nvPr>
        </p:nvSpPr>
        <p:spPr/>
        <p:txBody>
          <a:bodyPr/>
          <a:lstStyle/>
          <a:p>
            <a:r>
              <a:rPr lang="zh-CN" altLang="en-US" dirty="0"/>
              <a:t>下标运算符</a:t>
            </a:r>
            <a:r>
              <a:rPr lang="en-US" altLang="zh-CN" dirty="0"/>
              <a:t>[ ]</a:t>
            </a:r>
            <a:r>
              <a:rPr lang="zh-CN" altLang="en-US" dirty="0"/>
              <a:t>主要用于访问数组元素，可以重载下标运算符访问链表等线性结构的元素</a:t>
            </a:r>
            <a:endParaRPr lang="en-US" altLang="zh-CN" dirty="0"/>
          </a:p>
          <a:p>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latin typeface="Courier New" panose="02070309020205020404" pitchFamily="49" charset="0"/>
                <a:cs typeface="Courier New" panose="02070309020205020404" pitchFamily="49" charset="0"/>
              </a:rPr>
              <a:t> List</a:t>
            </a:r>
          </a:p>
          <a:p>
            <a:r>
              <a:rPr lang="en-US" altLang="zh-CN" b="1" dirty="0">
                <a:latin typeface="Courier New" panose="02070309020205020404" pitchFamily="49" charset="0"/>
                <a:cs typeface="Courier New" panose="02070309020205020404" pitchFamily="49" charset="0"/>
              </a:rPr>
              <a:t>{</a:t>
            </a:r>
          </a:p>
          <a:p>
            <a:r>
              <a:rPr lang="en-US" altLang="zh-CN" b="1" dirty="0">
                <a:latin typeface="Courier New" panose="02070309020205020404" pitchFamily="49" charset="0"/>
                <a:cs typeface="Courier New" panose="02070309020205020404" pitchFamily="49" charset="0"/>
              </a:rPr>
              <a:t>   …</a:t>
            </a:r>
          </a:p>
          <a:p>
            <a:r>
              <a:rPr lang="en-US" altLang="zh-CN" b="1" dirty="0">
                <a:latin typeface="Courier New" panose="02070309020205020404" pitchFamily="49" charset="0"/>
                <a:cs typeface="Courier New" panose="02070309020205020404" pitchFamily="49" charset="0"/>
              </a:rPr>
              <a:t>   Node </a:t>
            </a:r>
            <a:r>
              <a:rPr lang="en-US" altLang="zh-CN" b="1" dirty="0">
                <a:solidFill>
                  <a:srgbClr val="0000FF"/>
                </a:solidFill>
                <a:latin typeface="Courier New" panose="02070309020205020404" pitchFamily="49" charset="0"/>
                <a:cs typeface="Courier New" panose="02070309020205020404" pitchFamily="49" charset="0"/>
              </a:rPr>
              <a:t>operator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index);</a:t>
            </a:r>
          </a:p>
          <a:p>
            <a:r>
              <a:rPr lang="en-US" altLang="zh-CN" b="1" dirty="0">
                <a:latin typeface="Courier New" panose="02070309020205020404" pitchFamily="49" charset="0"/>
                <a:cs typeface="Courier New" panose="02070309020205020404" pitchFamily="49" charset="0"/>
              </a:rPr>
              <a:t>};</a:t>
            </a:r>
            <a:r>
              <a:rPr lang="en-US" altLang="zh-CN" b="1" dirty="0">
                <a:solidFill>
                  <a:srgbClr val="00B050"/>
                </a:solidFill>
                <a:latin typeface="Courier New" panose="02070309020205020404" pitchFamily="49" charset="0"/>
                <a:cs typeface="Courier New" panose="02070309020205020404" pitchFamily="49" charset="0"/>
              </a:rPr>
              <a:t>//list[4];</a:t>
            </a:r>
            <a:endParaRPr lang="zh-CN" altLang="en-US" b="1" dirty="0">
              <a:solidFill>
                <a:srgbClr val="00B050"/>
              </a:solidFill>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a16="http://schemas.microsoft.com/office/drawing/2014/main" id="{BBE0F24B-5557-4797-9650-40EC768C3750}"/>
              </a:ext>
            </a:extLst>
          </p:cNvPr>
          <p:cNvSpPr>
            <a:spLocks noGrp="1"/>
          </p:cNvSpPr>
          <p:nvPr>
            <p:ph type="title"/>
          </p:nvPr>
        </p:nvSpPr>
        <p:spPr/>
        <p:txBody>
          <a:bodyPr/>
          <a:lstStyle/>
          <a:p>
            <a:r>
              <a:rPr lang="zh-CN" altLang="en-US" dirty="0"/>
              <a:t>下标运算符重载</a:t>
            </a:r>
          </a:p>
        </p:txBody>
      </p:sp>
      <p:sp>
        <p:nvSpPr>
          <p:cNvPr id="4" name="矩形 3">
            <a:hlinkClick r:id="" action="ppaction://noaction"/>
            <a:extLst>
              <a:ext uri="{FF2B5EF4-FFF2-40B4-BE49-F238E27FC236}">
                <a16:creationId xmlns:a16="http://schemas.microsoft.com/office/drawing/2014/main" id="{69088F8F-ABB1-4AE9-BC26-69E9916F14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28EED8BB-69E7-4F41-B085-9B6AA3F0EB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3B3C98F2-79F4-4505-99A1-7C8CBB094D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A4E9D18-4240-4D9F-9435-A54278D07A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84AC368-EC7B-493B-9F6D-AC07EB7B48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7FA5CBB-AD54-42E7-BD11-2EA8B924AD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3931C5-3411-4F90-80EF-CCDE9C99C0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AB59C5F-DD7C-40B9-88A5-400AF40DE0A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AEF56E0E-DEF7-444D-8D42-924FBE5204A8}"/>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7813980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3FE7D6-1AF5-424F-A153-9D1711373ABD}"/>
              </a:ext>
            </a:extLst>
          </p:cNvPr>
          <p:cNvSpPr>
            <a:spLocks noGrp="1"/>
          </p:cNvSpPr>
          <p:nvPr>
            <p:ph idx="1"/>
          </p:nvPr>
        </p:nvSpPr>
        <p:spPr>
          <a:xfrm>
            <a:off x="457200" y="1772816"/>
            <a:ext cx="8229600" cy="4500562"/>
          </a:xfrm>
        </p:spPr>
        <p:txBody>
          <a:bodyPr/>
          <a:lstStyle/>
          <a:p>
            <a:pPr>
              <a:spcBef>
                <a:spcPts val="0"/>
              </a:spcBef>
            </a:pPr>
            <a:r>
              <a:rPr lang="en-US" altLang="zh-CN" sz="2400" b="1" dirty="0">
                <a:latin typeface="Courier New" panose="02070309020205020404" pitchFamily="49" charset="0"/>
                <a:cs typeface="Courier New" panose="02070309020205020404" pitchFamily="49" charset="0"/>
              </a:rPr>
              <a:t>Node List::</a:t>
            </a:r>
            <a:r>
              <a:rPr lang="en-US" altLang="zh-CN" sz="2400" b="1" dirty="0">
                <a:solidFill>
                  <a:srgbClr val="0000FF"/>
                </a:solidFill>
                <a:latin typeface="Courier New" panose="02070309020205020404" pitchFamily="49" charset="0"/>
                <a:cs typeface="Courier New" panose="02070309020205020404" pitchFamily="49" charset="0"/>
              </a:rPr>
              <a:t>operator</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index)</a:t>
            </a:r>
          </a:p>
          <a:p>
            <a:pPr>
              <a:spcBef>
                <a:spcPts val="0"/>
              </a:spcBef>
            </a:pPr>
            <a:r>
              <a:rPr lang="en-US" altLang="zh-CN" sz="2400" b="1" dirty="0">
                <a:latin typeface="Courier New" panose="02070309020205020404" pitchFamily="49" charset="0"/>
                <a:cs typeface="Courier New" panose="02070309020205020404" pitchFamily="49" charset="0"/>
              </a:rPr>
              <a:t>{</a:t>
            </a: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count = 0;</a:t>
            </a:r>
          </a:p>
          <a:p>
            <a:pPr>
              <a:spcBef>
                <a:spcPts val="0"/>
              </a:spcBef>
            </a:pPr>
            <a:r>
              <a:rPr lang="en-US" altLang="zh-CN" sz="2400" b="1" dirty="0">
                <a:latin typeface="Courier New" panose="02070309020205020404" pitchFamily="49" charset="0"/>
                <a:cs typeface="Courier New" panose="02070309020205020404" pitchFamily="49" charset="0"/>
              </a:rPr>
              <a:t>    Node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 = head;</a:t>
            </a: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while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 != </a:t>
            </a:r>
            <a:r>
              <a:rPr lang="en-US" altLang="zh-CN" sz="2400" b="1" dirty="0" err="1">
                <a:solidFill>
                  <a:srgbClr val="0000FF"/>
                </a:solidFill>
                <a:latin typeface="Courier New" panose="02070309020205020404" pitchFamily="49" charset="0"/>
                <a:cs typeface="Courier New" panose="02070309020205020404" pitchFamily="49" charset="0"/>
              </a:rPr>
              <a:t>nullptr</a:t>
            </a:r>
            <a:r>
              <a:rPr lang="en-US" altLang="zh-CN" sz="2400" b="1" dirty="0">
                <a:latin typeface="Courier New" panose="02070309020205020404" pitchFamily="49" charset="0"/>
                <a:cs typeface="Courier New" panose="02070309020205020404" pitchFamily="49" charset="0"/>
              </a:rPr>
              <a:t>){</a:t>
            </a: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(index == count)</a:t>
            </a: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a:t>
            </a:r>
          </a:p>
          <a:p>
            <a:pPr>
              <a:spcBef>
                <a:spcPts val="0"/>
              </a:spcBef>
            </a:pPr>
            <a:r>
              <a:rPr lang="en-US" altLang="zh-CN" sz="2400" b="1" dirty="0">
                <a:latin typeface="Courier New" panose="02070309020205020404" pitchFamily="49" charset="0"/>
                <a:cs typeface="Courier New" panose="02070309020205020404" pitchFamily="49" charset="0"/>
              </a:rPr>
              <a:t>        count++;</a:t>
            </a: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 = </a:t>
            </a:r>
            <a:r>
              <a:rPr lang="en-US" altLang="zh-CN" sz="2400" b="1" dirty="0" err="1">
                <a:latin typeface="Courier New" panose="02070309020205020404" pitchFamily="49" charset="0"/>
                <a:cs typeface="Courier New" panose="02070309020205020404" pitchFamily="49" charset="0"/>
              </a:rPr>
              <a:t>curr</a:t>
            </a:r>
            <a:r>
              <a:rPr lang="en-US" altLang="zh-CN" sz="2400" b="1" dirty="0">
                <a:latin typeface="Courier New" panose="02070309020205020404" pitchFamily="49" charset="0"/>
                <a:cs typeface="Courier New" panose="02070309020205020404" pitchFamily="49" charset="0"/>
              </a:rPr>
              <a:t>-&gt;next;</a:t>
            </a:r>
          </a:p>
          <a:p>
            <a:pPr>
              <a:spcBef>
                <a:spcPts val="0"/>
              </a:spcBef>
            </a:pPr>
            <a:r>
              <a:rPr lang="en-US" altLang="zh-CN" sz="2400" b="1" dirty="0">
                <a:latin typeface="Courier New" panose="02070309020205020404" pitchFamily="49" charset="0"/>
                <a:cs typeface="Courier New" panose="02070309020205020404" pitchFamily="49" charset="0"/>
              </a:rPr>
              <a:t>    }</a:t>
            </a:r>
          </a:p>
          <a:p>
            <a:pPr>
              <a:spcBef>
                <a:spcPts val="0"/>
              </a:spcBef>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nullptr</a:t>
            </a:r>
            <a:r>
              <a:rPr lang="en-US" altLang="zh-CN" sz="2400" b="1" dirty="0">
                <a:latin typeface="Courier New" panose="02070309020205020404" pitchFamily="49" charset="0"/>
                <a:cs typeface="Courier New" panose="02070309020205020404" pitchFamily="49" charset="0"/>
              </a:rPr>
              <a:t>;</a:t>
            </a:r>
          </a:p>
          <a:p>
            <a:pPr>
              <a:spcBef>
                <a:spcPts val="0"/>
              </a:spcBef>
            </a:pPr>
            <a:r>
              <a:rPr lang="en-US" altLang="zh-CN" sz="2400" b="1" dirty="0">
                <a:latin typeface="Courier New" panose="02070309020205020404" pitchFamily="49" charset="0"/>
                <a:cs typeface="Courier New" panose="02070309020205020404" pitchFamily="49" charset="0"/>
              </a:rPr>
              <a:t>}</a:t>
            </a:r>
            <a:endParaRPr lang="zh-CN" altLang="en-US" sz="2400" dirty="0"/>
          </a:p>
        </p:txBody>
      </p:sp>
      <p:sp>
        <p:nvSpPr>
          <p:cNvPr id="3" name="标题 2">
            <a:extLst>
              <a:ext uri="{FF2B5EF4-FFF2-40B4-BE49-F238E27FC236}">
                <a16:creationId xmlns:a16="http://schemas.microsoft.com/office/drawing/2014/main" id="{D0A4A8AF-CE82-401D-A72A-DF6815A043E1}"/>
              </a:ext>
            </a:extLst>
          </p:cNvPr>
          <p:cNvSpPr>
            <a:spLocks noGrp="1"/>
          </p:cNvSpPr>
          <p:nvPr>
            <p:ph type="title"/>
          </p:nvPr>
        </p:nvSpPr>
        <p:spPr/>
        <p:txBody>
          <a:bodyPr/>
          <a:lstStyle/>
          <a:p>
            <a:r>
              <a:rPr lang="zh-CN" altLang="en-US" dirty="0"/>
              <a:t>下标运算符重载</a:t>
            </a:r>
          </a:p>
        </p:txBody>
      </p:sp>
      <p:sp>
        <p:nvSpPr>
          <p:cNvPr id="4" name="矩形 3">
            <a:hlinkClick r:id="" action="ppaction://noaction"/>
            <a:extLst>
              <a:ext uri="{FF2B5EF4-FFF2-40B4-BE49-F238E27FC236}">
                <a16:creationId xmlns:a16="http://schemas.microsoft.com/office/drawing/2014/main" id="{121740CA-7024-4896-9E51-CBA2994921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494951E-BBEB-4574-942B-8951CBCE534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A6078D62-A8CD-4CD8-80C3-CB299B8CF1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DBDDCF67-8271-4D20-8AE8-03ECC34322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CDD20F8-177A-42FD-8FA8-276CD7937E8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ED53527-4DB6-455A-925C-83F1ED6BCEC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223A498-981D-475D-B878-7043E86EBA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D68AFAE-305D-4E9B-B821-0E3A93E2BCA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77E5C47D-BC08-497B-B05D-5DE224B17D5E}"/>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226400058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B38646-7B9D-44E0-A0F0-7967FB5BA545}"/>
              </a:ext>
            </a:extLst>
          </p:cNvPr>
          <p:cNvSpPr>
            <a:spLocks noGrp="1"/>
          </p:cNvSpPr>
          <p:nvPr>
            <p:ph idx="1"/>
          </p:nvPr>
        </p:nvSpPr>
        <p:spPr/>
        <p:txBody>
          <a:bodyPr/>
          <a:lstStyle/>
          <a:p>
            <a:r>
              <a:rPr lang="zh-CN" altLang="en-US" dirty="0"/>
              <a:t>函数调用运算符</a:t>
            </a:r>
            <a:r>
              <a:rPr lang="en-US" altLang="zh-CN" dirty="0"/>
              <a:t>( )</a:t>
            </a:r>
            <a:r>
              <a:rPr lang="zh-CN" altLang="en-US" dirty="0"/>
              <a:t>，使得类对象通过</a:t>
            </a:r>
            <a:r>
              <a:rPr lang="en-US" altLang="zh-CN" dirty="0"/>
              <a:t>( )</a:t>
            </a:r>
            <a:r>
              <a:rPr lang="zh-CN" altLang="en-US" dirty="0"/>
              <a:t>运算符具有函数的功能，因此如果某个类定义了</a:t>
            </a:r>
            <a:r>
              <a:rPr lang="en-US" altLang="zh-CN" dirty="0"/>
              <a:t>( )</a:t>
            </a:r>
            <a:r>
              <a:rPr lang="zh-CN" altLang="en-US" dirty="0"/>
              <a:t>的重载函数，该类的对象也可称为</a:t>
            </a:r>
            <a:r>
              <a:rPr lang="zh-CN" altLang="en-US" dirty="0">
                <a:solidFill>
                  <a:srgbClr val="FF0000"/>
                </a:solidFill>
              </a:rPr>
              <a:t>函数对象</a:t>
            </a:r>
            <a:r>
              <a:rPr lang="zh-CN" altLang="en-US" dirty="0"/>
              <a:t>，或者称为</a:t>
            </a:r>
            <a:r>
              <a:rPr lang="zh-CN" altLang="en-US" dirty="0">
                <a:solidFill>
                  <a:srgbClr val="FF0000"/>
                </a:solidFill>
              </a:rPr>
              <a:t>仿函数</a:t>
            </a:r>
            <a:r>
              <a:rPr lang="zh-CN" altLang="en-US" dirty="0"/>
              <a:t>（</a:t>
            </a:r>
            <a:r>
              <a:rPr lang="en-US" altLang="zh-CN" dirty="0" err="1"/>
              <a:t>functor</a:t>
            </a:r>
            <a:r>
              <a:rPr lang="zh-CN" altLang="en-US" dirty="0"/>
              <a:t>）</a:t>
            </a:r>
            <a:endParaRPr lang="en-US" altLang="zh-CN" dirty="0"/>
          </a:p>
          <a:p>
            <a:pPr lvl="1"/>
            <a:r>
              <a:rPr lang="zh-CN" altLang="en-US" dirty="0"/>
              <a:t>函数对象，其本质是类对象，可以作为参数进行传递，因此，提供了一种将函数作为另一个函数的参数的方法（另一种是函数指针做参数）</a:t>
            </a:r>
            <a:endParaRPr lang="en-US" altLang="zh-CN" dirty="0"/>
          </a:p>
          <a:p>
            <a:pPr lvl="1"/>
            <a:r>
              <a:rPr lang="en-US" altLang="zh-CN" dirty="0"/>
              <a:t>( )</a:t>
            </a:r>
            <a:r>
              <a:rPr lang="zh-CN" altLang="en-US" dirty="0"/>
              <a:t>运算符，不限制运算分量的数量</a:t>
            </a:r>
          </a:p>
        </p:txBody>
      </p:sp>
      <p:sp>
        <p:nvSpPr>
          <p:cNvPr id="3" name="标题 2">
            <a:extLst>
              <a:ext uri="{FF2B5EF4-FFF2-40B4-BE49-F238E27FC236}">
                <a16:creationId xmlns:a16="http://schemas.microsoft.com/office/drawing/2014/main" id="{5AFC4B0D-9145-44DA-944A-CF3B0650EA1B}"/>
              </a:ext>
            </a:extLst>
          </p:cNvPr>
          <p:cNvSpPr>
            <a:spLocks noGrp="1"/>
          </p:cNvSpPr>
          <p:nvPr>
            <p:ph type="title"/>
          </p:nvPr>
        </p:nvSpPr>
        <p:spPr/>
        <p:txBody>
          <a:bodyPr/>
          <a:lstStyle/>
          <a:p>
            <a:r>
              <a:rPr lang="zh-CN" altLang="en-US" dirty="0"/>
              <a:t>函数调用运算符重载</a:t>
            </a:r>
          </a:p>
        </p:txBody>
      </p:sp>
      <p:sp>
        <p:nvSpPr>
          <p:cNvPr id="4" name="矩形 3">
            <a:hlinkClick r:id="" action="ppaction://noaction"/>
            <a:extLst>
              <a:ext uri="{FF2B5EF4-FFF2-40B4-BE49-F238E27FC236}">
                <a16:creationId xmlns:a16="http://schemas.microsoft.com/office/drawing/2014/main" id="{8F7BB665-DEB0-424F-8B98-AD0C8E97C6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6E0418B0-77A7-4242-B309-C208C6CB928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5C4010D-9DE3-44F2-B8C8-34838D91C3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AAEA546E-7EA8-4F63-9F0E-197A0CC4DD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69EEE1C-85DA-419B-B540-66F4E9BD32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BE89511-8769-441C-8E37-182330200B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4EB1B37F-52AB-4A54-92EE-577A731840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153E96F-B2BD-4EF5-8198-BE6FEE1A01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B1DEFAE0-24D3-4079-A1F4-B2FC1936DAE3}"/>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37613770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027AC4-FFAD-4803-9DA3-B3CB96C8B50B}"/>
              </a:ext>
            </a:extLst>
          </p:cNvPr>
          <p:cNvSpPr>
            <a:spLocks noGrp="1"/>
          </p:cNvSpPr>
          <p:nvPr>
            <p:ph idx="1"/>
          </p:nvPr>
        </p:nvSpPr>
        <p:spPr>
          <a:xfrm>
            <a:off x="457200" y="1719405"/>
            <a:ext cx="8579296" cy="4500562"/>
          </a:xfrm>
        </p:spPr>
        <p:txBody>
          <a:bodyPr/>
          <a:lstStyle/>
          <a:p>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Volume</a:t>
            </a:r>
          </a:p>
          <a:p>
            <a:r>
              <a:rPr lang="en-US" altLang="zh-CN" sz="2000" b="1" dirty="0">
                <a:latin typeface="Courier New" panose="02070309020205020404" pitchFamily="49" charset="0"/>
                <a:cs typeface="Courier New" panose="02070309020205020404" pitchFamily="49" charset="0"/>
              </a:rPr>
              <a:t>{</a:t>
            </a:r>
          </a:p>
          <a:p>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x,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y,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z)</a:t>
            </a:r>
          </a:p>
          <a:p>
            <a:r>
              <a:rPr lang="en-US" altLang="zh-CN" sz="2000" b="1" dirty="0">
                <a:latin typeface="Courier New" panose="02070309020205020404" pitchFamily="49" charset="0"/>
                <a:cs typeface="Courier New" panose="02070309020205020404" pitchFamily="49" charset="0"/>
              </a:rPr>
              <a:t>    {</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x*y*z;</a:t>
            </a:r>
          </a:p>
          <a:p>
            <a:r>
              <a:rPr lang="en-US" altLang="zh-CN" sz="2000" b="1" dirty="0">
                <a:latin typeface="Courier New" panose="02070309020205020404" pitchFamily="49" charset="0"/>
                <a:cs typeface="Courier New" panose="02070309020205020404" pitchFamily="49" charset="0"/>
              </a:rPr>
              <a:t>    }</a:t>
            </a:r>
          </a:p>
          <a:p>
            <a:r>
              <a:rPr lang="en-US" altLang="zh-CN" sz="2000" b="1" dirty="0">
                <a:latin typeface="Courier New" panose="02070309020205020404" pitchFamily="49" charset="0"/>
                <a:cs typeface="Courier New" panose="02070309020205020404" pitchFamily="49" charset="0"/>
              </a:rPr>
              <a:t>};</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Volume </a:t>
            </a:r>
            <a:r>
              <a:rPr lang="en-US" altLang="zh-CN" sz="2000" b="1" dirty="0" err="1">
                <a:latin typeface="Courier New" panose="02070309020205020404" pitchFamily="49" charset="0"/>
                <a:cs typeface="Courier New" panose="02070309020205020404" pitchFamily="49" charset="0"/>
              </a:rPr>
              <a:t>volume</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 room = volume(16,12,8.5);</a:t>
            </a:r>
          </a:p>
          <a:p>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标题 2">
            <a:extLst>
              <a:ext uri="{FF2B5EF4-FFF2-40B4-BE49-F238E27FC236}">
                <a16:creationId xmlns:a16="http://schemas.microsoft.com/office/drawing/2014/main" id="{A12F7079-9774-480D-ABB5-D5E7E8DE73E4}"/>
              </a:ext>
            </a:extLst>
          </p:cNvPr>
          <p:cNvSpPr>
            <a:spLocks noGrp="1"/>
          </p:cNvSpPr>
          <p:nvPr>
            <p:ph type="title"/>
          </p:nvPr>
        </p:nvSpPr>
        <p:spPr/>
        <p:txBody>
          <a:bodyPr/>
          <a:lstStyle/>
          <a:p>
            <a:r>
              <a:rPr lang="zh-CN" altLang="en-US" dirty="0"/>
              <a:t>函数调用运算符重载</a:t>
            </a:r>
          </a:p>
        </p:txBody>
      </p:sp>
      <p:sp>
        <p:nvSpPr>
          <p:cNvPr id="4" name="矩形 3">
            <a:hlinkClick r:id="" action="ppaction://noaction"/>
            <a:extLst>
              <a:ext uri="{FF2B5EF4-FFF2-40B4-BE49-F238E27FC236}">
                <a16:creationId xmlns:a16="http://schemas.microsoft.com/office/drawing/2014/main" id="{1B03BB47-3439-435F-B29E-5200A1360F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F3340D8-B4C6-43D6-B9F2-9705BF32F6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E2292E7F-C66B-4A5D-A439-7F7D534471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4D7BD82F-B6AB-4E62-862F-9C82F2A6BB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F2462E8-FFC6-409B-A6BB-579453EE91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50D987F-61F6-4587-A264-F82C6913EC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2CCEF5D-AE3F-4575-BAB3-FBF8A8B7C0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5AD040A-F2B7-47DB-A2CC-5F016DD4ABC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
        <p:nvSpPr>
          <p:cNvPr id="12" name="矩形 11">
            <a:hlinkClick r:id="" action="ppaction://noaction"/>
            <a:extLst>
              <a:ext uri="{FF2B5EF4-FFF2-40B4-BE49-F238E27FC236}">
                <a16:creationId xmlns:a16="http://schemas.microsoft.com/office/drawing/2014/main" id="{F6430A9A-2D53-4AFF-BECF-72FE0D63AC39}"/>
              </a:ext>
            </a:extLst>
          </p:cNvPr>
          <p:cNvSpPr/>
          <p:nvPr/>
        </p:nvSpPr>
        <p:spPr>
          <a:xfrm>
            <a:off x="2786063" y="593861"/>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类中运算符重载的进一步讨论</a:t>
            </a:r>
          </a:p>
        </p:txBody>
      </p:sp>
    </p:spTree>
    <p:extLst>
      <p:ext uri="{BB962C8B-B14F-4D97-AF65-F5344CB8AC3E}">
        <p14:creationId xmlns:p14="http://schemas.microsoft.com/office/powerpoint/2010/main" val="312591235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itchFamily="49" charset="0"/>
                <a:cs typeface="Courier New"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dirty="0">
                <a:solidFill>
                  <a:srgbClr val="0000FF"/>
                </a:solidFill>
                <a:latin typeface="Courier New" pitchFamily="49" charset="0"/>
                <a:cs typeface="Courier New" pitchFamily="49" charset="0"/>
              </a:rPr>
              <a:t>public</a:t>
            </a:r>
            <a:r>
              <a:rPr lang="zh-CN" altLang="en-US" dirty="0"/>
              <a:t>标识）</a:t>
            </a:r>
            <a:endParaRPr lang="en-US" altLang="zh-CN" dirty="0"/>
          </a:p>
          <a:p>
            <a:pPr lvl="2"/>
            <a:r>
              <a:rPr lang="zh-CN" altLang="en-US" dirty="0"/>
              <a:t>私有成员（由</a:t>
            </a:r>
            <a:r>
              <a:rPr lang="en-US" altLang="zh-CN" dirty="0">
                <a:solidFill>
                  <a:srgbClr val="0000FF"/>
                </a:solidFill>
                <a:latin typeface="Courier New" pitchFamily="49" charset="0"/>
                <a:cs typeface="Courier New"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dirty="0">
                <a:solidFill>
                  <a:srgbClr val="0000FF"/>
                </a:solidFill>
                <a:latin typeface="Courier New" pitchFamily="49" charset="0"/>
                <a:cs typeface="Courier New" pitchFamily="49" charset="0"/>
              </a:rPr>
              <a:t>protected</a:t>
            </a:r>
            <a:r>
              <a:rPr lang="zh-CN" altLang="en-US" dirty="0"/>
              <a:t>标识）</a:t>
            </a:r>
          </a:p>
        </p:txBody>
      </p:sp>
      <p:sp>
        <p:nvSpPr>
          <p:cNvPr id="4" name="矩形 3">
            <a:hlinkClick r:id="rId2" action="ppaction://hlinksldjump"/>
            <a:extLst>
              <a:ext uri="{FF2B5EF4-FFF2-40B4-BE49-F238E27FC236}">
                <a16:creationId xmlns:a16="http://schemas.microsoft.com/office/drawing/2014/main" id="{10594E4F-F696-4240-849D-46C7AE8D48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A31D8987-989D-414E-ADF2-9CA7C1A05A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21C32A4-1550-48BB-84EA-3E392AF648B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0ABB86C-CC78-4441-9627-953A12BEA6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EDEC7C-9446-46EB-A99D-AFCA613881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1CCD170-6FCE-4884-9A1B-69958F98A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C949D98-34AE-4399-8569-36BF9679E1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04D-8D3B-461D-9C81-6028C0A226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08FCE3D-0F56-45E8-ADAD-D762BB9000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69672"/>
    </mc:Choice>
    <mc:Fallback xmlns="">
      <p:transition spd="slow" advTm="69672"/>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26" name="矩形 25">
            <a:hlinkClick r:id="rId5" action="ppaction://hlinksldjump"/>
            <a:extLst>
              <a:ext uri="{FF2B5EF4-FFF2-40B4-BE49-F238E27FC236}">
                <a16:creationId xmlns:a16="http://schemas.microsoft.com/office/drawing/2014/main" id="{69B79C07-2649-4FCA-AC05-53DDCFF94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
        <p:nvSpPr>
          <p:cNvPr id="34" name="矩形 33">
            <a:hlinkClick r:id="" action="ppaction://noaction"/>
            <a:extLst>
              <a:ext uri="{FF2B5EF4-FFF2-40B4-BE49-F238E27FC236}">
                <a16:creationId xmlns:a16="http://schemas.microsoft.com/office/drawing/2014/main" id="{5F121DF8-59EC-4BE0-90F2-7CC108B3C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5" name="矩形 34">
            <a:hlinkClick r:id="" action="ppaction://noaction"/>
            <a:extLst>
              <a:ext uri="{FF2B5EF4-FFF2-40B4-BE49-F238E27FC236}">
                <a16:creationId xmlns:a16="http://schemas.microsoft.com/office/drawing/2014/main" id="{6E1B98D1-10D9-4089-AC7D-C23A7F8090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6" name="矩形 35">
            <a:hlinkClick r:id="" action="ppaction://noaction"/>
            <a:extLst>
              <a:ext uri="{FF2B5EF4-FFF2-40B4-BE49-F238E27FC236}">
                <a16:creationId xmlns:a16="http://schemas.microsoft.com/office/drawing/2014/main" id="{C612C64E-9538-4549-B60C-D0A2B3634D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43" name="矩形 42">
            <a:hlinkClick r:id="" action="ppaction://noaction"/>
            <a:extLst>
              <a:ext uri="{FF2B5EF4-FFF2-40B4-BE49-F238E27FC236}">
                <a16:creationId xmlns:a16="http://schemas.microsoft.com/office/drawing/2014/main" id="{2BEFFACC-21B3-416C-B414-CBFA5E70F0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389540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2"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cxnSpLocks/>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cxnSpLocks/>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a:extLst>
              <a:ext uri="{FF2B5EF4-FFF2-40B4-BE49-F238E27FC236}">
                <a16:creationId xmlns:a16="http://schemas.microsoft.com/office/drawing/2014/main" id="{F4A93869-70FE-47DB-A1A4-2181A44D1C1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7" name="矩形 36">
            <a:hlinkClick r:id="" action="ppaction://noaction"/>
            <a:extLst>
              <a:ext uri="{FF2B5EF4-FFF2-40B4-BE49-F238E27FC236}">
                <a16:creationId xmlns:a16="http://schemas.microsoft.com/office/drawing/2014/main" id="{BE9A0789-49CF-4328-80C9-73A34E7D321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8" name="矩形 37">
            <a:hlinkClick r:id="" action="ppaction://noaction"/>
            <a:extLst>
              <a:ext uri="{FF2B5EF4-FFF2-40B4-BE49-F238E27FC236}">
                <a16:creationId xmlns:a16="http://schemas.microsoft.com/office/drawing/2014/main" id="{7C291315-891A-4E7A-B172-42AF8564B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39" name="矩形 38">
            <a:hlinkClick r:id="" action="ppaction://noaction"/>
            <a:extLst>
              <a:ext uri="{FF2B5EF4-FFF2-40B4-BE49-F238E27FC236}">
                <a16:creationId xmlns:a16="http://schemas.microsoft.com/office/drawing/2014/main" id="{7C40959F-792D-4080-8A82-7BEBAE8206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rId4" action="ppaction://hlinksldjump"/>
            <a:extLst>
              <a:ext uri="{FF2B5EF4-FFF2-40B4-BE49-F238E27FC236}">
                <a16:creationId xmlns:a16="http://schemas.microsoft.com/office/drawing/2014/main" id="{66A55EC5-9D33-4726-BB27-2B0A145D08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p>
        </p:txBody>
      </p:sp>
      <p:pic>
        <p:nvPicPr>
          <p:cNvPr id="2051" name="Picture 3"/>
          <p:cNvPicPr>
            <a:picLocks noChangeAspect="1" noChangeArrowheads="1"/>
          </p:cNvPicPr>
          <p:nvPr/>
        </p:nvPicPr>
        <p:blipFill>
          <a:blip r:embed="rId2"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4"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5"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a:extLst>
              <a:ext uri="{FF2B5EF4-FFF2-40B4-BE49-F238E27FC236}">
                <a16:creationId xmlns:a16="http://schemas.microsoft.com/office/drawing/2014/main" id="{F9EA2D61-A95E-442E-A991-DA6DC4A31617}"/>
              </a:ext>
            </a:extLst>
          </p:cNvPr>
          <p:cNvSpPr>
            <a:spLocks noGrp="1"/>
          </p:cNvSpPr>
          <p:nvPr>
            <p:ph type="title"/>
          </p:nvPr>
        </p:nvSpPr>
        <p:spPr/>
        <p:txBody>
          <a:bodyPr/>
          <a:lstStyle/>
          <a:p>
            <a:r>
              <a:rPr lang="zh-CN" altLang="en-US" dirty="0"/>
              <a:t>链表类型定义</a:t>
            </a:r>
          </a:p>
        </p:txBody>
      </p:sp>
      <p:sp>
        <p:nvSpPr>
          <p:cNvPr id="11" name="矩形 10">
            <a:hlinkClick r:id="" action="ppaction://noaction"/>
            <a:extLst>
              <a:ext uri="{FF2B5EF4-FFF2-40B4-BE49-F238E27FC236}">
                <a16:creationId xmlns:a16="http://schemas.microsoft.com/office/drawing/2014/main" id="{91FEF18E-A2C8-45D1-AABD-8A723C9E3F9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E778A94D-A27D-48E5-9697-9D5DC73738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190D2B4F-7700-4718-AA6F-01388E64D8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76F1DF0B-DCD0-4A23-94C9-59CC90EE73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6" action="ppaction://hlinksldjump"/>
            <a:extLst>
              <a:ext uri="{FF2B5EF4-FFF2-40B4-BE49-F238E27FC236}">
                <a16:creationId xmlns:a16="http://schemas.microsoft.com/office/drawing/2014/main" id="{469E53BE-41FA-4885-90B2-277F52A0F9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a:extLst>
              <a:ext uri="{FF2B5EF4-FFF2-40B4-BE49-F238E27FC236}">
                <a16:creationId xmlns:a16="http://schemas.microsoft.com/office/drawing/2014/main" id="{2C195572-7857-4855-B6CD-BC2521FD8A1B}"/>
              </a:ext>
            </a:extLst>
          </p:cNvPr>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F00C5B3-13EC-4DC6-9D5C-EE14F56D21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9F556306-DFA2-414C-8672-EAC9B96B8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B838FA6A-63DB-4D72-8A26-9493822BA4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56FDACD-4232-4DE8-A531-8EF6AD965D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CE25A8D-BD26-44F7-8BFA-3815DBD066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p>
        </p:txBody>
      </p:sp>
      <p:sp>
        <p:nvSpPr>
          <p:cNvPr id="8" name="矩形 7">
            <a:extLst>
              <a:ext uri="{FF2B5EF4-FFF2-40B4-BE49-F238E27FC236}">
                <a16:creationId xmlns:a16="http://schemas.microsoft.com/office/drawing/2014/main" id="{226488DC-A80C-4FF8-B6D4-6EF96FB06BCD}"/>
              </a:ext>
            </a:extLst>
          </p:cNvPr>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8CB4FB6-74FE-4776-9B86-7297603DFD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32A7AAE-E55B-4AD7-ABAB-F5F2F70BDA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5874C2-8451-4571-B432-A9F91C8442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11530F3-F5AE-4419-9159-5D30CAE82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F837C70C-FE52-46BA-BF2D-B133B2DC7C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a:extLst>
              <a:ext uri="{FF2B5EF4-FFF2-40B4-BE49-F238E27FC236}">
                <a16:creationId xmlns:a16="http://schemas.microsoft.com/office/drawing/2014/main" id="{640E4FAD-B315-4D31-B59F-0B633354B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22CDD4A-AC48-4D00-9E02-1616668EBD6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5D2AC5FC-9AB0-482F-AC1B-C5470B8D69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543FFC1C-91AB-4E57-A3FE-7D3E4DAA4F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3D612F6-8F7D-4F7F-A09A-574B57453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node_num</a:t>
            </a:r>
            <a:r>
              <a:rPr lang="en-US" altLang="zh-CN" b="1" dirty="0">
                <a:latin typeface="Courier New" pitchFamily="49" charset="0"/>
                <a:cs typeface="Courier New" pitchFamily="49" charset="0"/>
              </a:rPr>
              <a:t>);</a:t>
            </a:r>
          </a:p>
          <a:p>
            <a:pPr lvl="1">
              <a:buNone/>
            </a:pP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*head = &amp;</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3"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4"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a:extLst>
              <a:ext uri="{FF2B5EF4-FFF2-40B4-BE49-F238E27FC236}">
                <a16:creationId xmlns:a16="http://schemas.microsoft.com/office/drawing/2014/main" id="{46D47A44-0817-47E6-8F5A-60D3E06B27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C0533620-E4DF-465E-9822-A0BB359ACE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A1D777CE-41D0-4D2B-ACFB-B0191C775F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4" name="矩形 13">
            <a:hlinkClick r:id="" action="ppaction://noaction"/>
            <a:extLst>
              <a:ext uri="{FF2B5EF4-FFF2-40B4-BE49-F238E27FC236}">
                <a16:creationId xmlns:a16="http://schemas.microsoft.com/office/drawing/2014/main" id="{D4FE07A8-A070-4F24-BC40-23151FDB5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rId6" action="ppaction://hlinksldjump"/>
            <a:extLst>
              <a:ext uri="{FF2B5EF4-FFF2-40B4-BE49-F238E27FC236}">
                <a16:creationId xmlns:a16="http://schemas.microsoft.com/office/drawing/2014/main" id="{FF0A227F-C3D8-4489-B72F-0D197767A9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head;</a:t>
            </a:r>
          </a:p>
          <a:p>
            <a:r>
              <a:rPr lang="zh-CN" altLang="en-US" dirty="0"/>
              <a:t>通过循环，由头指针所指地址，移动到尾指针所指地址，每移动到一个节点</a:t>
            </a:r>
            <a:r>
              <a:rPr lang="zh-CN" altLang="en-US" dirty="0">
                <a:latin typeface="Courier New" pitchFamily="49" charset="0"/>
                <a:cs typeface="Courier New" pitchFamily="49" charset="0"/>
              </a:rPr>
              <a:t>访问该节点保存的数据</a:t>
            </a:r>
            <a:endParaRPr lang="en-US" altLang="zh-CN" dirty="0">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NULL) {</a:t>
            </a:r>
          </a:p>
          <a:p>
            <a:pPr lvl="1">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-&gt;num;</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访问数据</a:t>
            </a:r>
          </a:p>
          <a:p>
            <a:pPr lvl="1">
              <a:buNone/>
            </a:pP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-&gt;next;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移动到下一个</a:t>
            </a:r>
          </a:p>
          <a:p>
            <a:pPr lvl="1">
              <a:buNone/>
            </a:pPr>
            <a:r>
              <a:rPr lang="en-US" altLang="zh-CN"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3E4168B3-38F2-4325-ACA6-F0F6B3160D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62FC6A0F-2231-4C56-993B-F7AE00327C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656DB1FC-1CEA-456F-A4DE-6814C0928A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B30FEACB-DF9A-4E92-A188-1893DD550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F6868AC-AA0B-463F-A688-C6943453F6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p>
        </p:txBody>
      </p:sp>
      <p:pic>
        <p:nvPicPr>
          <p:cNvPr id="6" name="Picture 2"/>
          <p:cNvPicPr>
            <a:picLocks noChangeAspect="1" noChangeArrowheads="1"/>
          </p:cNvPicPr>
          <p:nvPr/>
        </p:nvPicPr>
        <p:blipFill>
          <a:blip r:embed="rId2"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3"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4"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5"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6"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7"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8"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9"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10" cstate="print"/>
          <a:stretch>
            <a:fillRect/>
          </a:stretch>
        </p:blipFill>
        <p:spPr>
          <a:xfrm>
            <a:off x="2756011" y="2950594"/>
            <a:ext cx="1030131" cy="825397"/>
          </a:xfrm>
          <a:prstGeom prst="rect">
            <a:avLst/>
          </a:prstGeom>
        </p:spPr>
      </p:pic>
      <p:sp>
        <p:nvSpPr>
          <p:cNvPr id="13" name="矩形 12">
            <a:hlinkClick r:id="" action="ppaction://noaction"/>
            <a:extLst>
              <a:ext uri="{FF2B5EF4-FFF2-40B4-BE49-F238E27FC236}">
                <a16:creationId xmlns:a16="http://schemas.microsoft.com/office/drawing/2014/main" id="{403C819A-9A98-441B-8612-357F48C692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4" name="矩形 13">
            <a:hlinkClick r:id="" action="ppaction://noaction"/>
            <a:extLst>
              <a:ext uri="{FF2B5EF4-FFF2-40B4-BE49-F238E27FC236}">
                <a16:creationId xmlns:a16="http://schemas.microsoft.com/office/drawing/2014/main" id="{1F9F0FFC-B6D7-4A0D-B583-040124BBE0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5" name="矩形 14">
            <a:hlinkClick r:id="" action="ppaction://noaction"/>
            <a:extLst>
              <a:ext uri="{FF2B5EF4-FFF2-40B4-BE49-F238E27FC236}">
                <a16:creationId xmlns:a16="http://schemas.microsoft.com/office/drawing/2014/main" id="{68FE8C75-CA50-4EA7-B0FB-937DC7476D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7" name="矩形 16">
            <a:hlinkClick r:id="" action="ppaction://noaction"/>
            <a:extLst>
              <a:ext uri="{FF2B5EF4-FFF2-40B4-BE49-F238E27FC236}">
                <a16:creationId xmlns:a16="http://schemas.microsoft.com/office/drawing/2014/main" id="{768EB732-3BDD-4769-A6BE-12866E04D4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8" name="矩形 17">
            <a:hlinkClick r:id="rId11" action="ppaction://hlinksldjump"/>
            <a:extLst>
              <a:ext uri="{FF2B5EF4-FFF2-40B4-BE49-F238E27FC236}">
                <a16:creationId xmlns:a16="http://schemas.microsoft.com/office/drawing/2014/main" id="{B9384D86-86C5-48CD-B36F-FAB5B276F98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endParaRPr lang="zh-CN" altLang="en-US" sz="20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1A5F88B-EC71-4DAE-9908-100C1566736B}"/>
              </a:ext>
            </a:extLst>
          </p:cNvPr>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2BD8E9A-C80F-457A-BB70-3BA2361419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D11850A-B028-4C66-A534-26094ACEEC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C065F218-38D4-4C4E-A6FF-57702291D1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828D08AB-765C-4F5B-9BD0-0DF7C9682B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B1B5AE6F-BF6B-4FC6-9B60-A49A455774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类和对象</a:t>
            </a: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1" name="副标题 8">
            <a:extLst>
              <a:ext uri="{FF2B5EF4-FFF2-40B4-BE49-F238E27FC236}">
                <a16:creationId xmlns:a16="http://schemas.microsoft.com/office/drawing/2014/main" id="{4CF7A000-557F-4D86-AF6C-48405A3E7BA4}"/>
              </a:ext>
            </a:extLst>
          </p:cNvPr>
          <p:cNvSpPr>
            <a:spLocks noGrp="1"/>
          </p:cNvSpPr>
          <p:nvPr>
            <p:ph type="subTitle" idx="1"/>
          </p:nvPr>
        </p:nvSpPr>
        <p:spPr>
          <a:xfrm>
            <a:off x="714375" y="4000500"/>
            <a:ext cx="7715250" cy="1928813"/>
          </a:xfrm>
        </p:spPr>
        <p:txBody>
          <a:body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12" name="图片 11">
            <a:extLst>
              <a:ext uri="{FF2B5EF4-FFF2-40B4-BE49-F238E27FC236}">
                <a16:creationId xmlns:a16="http://schemas.microsoft.com/office/drawing/2014/main" id="{D0BFD608-20B1-4DD2-921C-CB74C435D9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EA1D3603-0D01-4B90-96F7-0B6BA6E678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advTm="7227"/>
    </mc:Choice>
    <mc:Fallback xmlns="">
      <p:transition spd="slow" advTm="72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p>
        </p:txBody>
      </p:sp>
      <p:sp>
        <p:nvSpPr>
          <p:cNvPr id="4" name="矩形 3">
            <a:hlinkClick r:id="rId2" action="ppaction://hlinksldjump"/>
            <a:extLst>
              <a:ext uri="{FF2B5EF4-FFF2-40B4-BE49-F238E27FC236}">
                <a16:creationId xmlns:a16="http://schemas.microsoft.com/office/drawing/2014/main" id="{1CD4947F-E78B-4E64-A325-3119B53DDC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8F82299-FE34-454D-AA22-D91FDF6712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6B734C5-BFD3-4E0F-8A21-C031297DBC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05E7F53-25D5-4EDD-94D3-3DC0035B5F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B5C8B53-74E5-4BC3-9AEA-BA931AFEE9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D563F1CA-8A1B-4657-BA7B-8E4A16A7D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DB9F69F-E924-4D36-AC0A-3E928333BF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1C6C8C21-8F51-4C5E-B412-DD8458FF4F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9B9E407-4B7A-45A8-A819-8A12B6ADD7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27837"/>
    </mc:Choice>
    <mc:Fallback xmlns="">
      <p:transition spd="slow" advTm="127837"/>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10DC1A7-577D-40DD-AE2D-CF02ED3E10CE}"/>
              </a:ext>
            </a:extLst>
          </p:cNvPr>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CB5C524-20FB-4E77-8A71-5AE0F3CD37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C7317D56-EDC5-4C76-B521-50E3509EC5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7EBC3B0-4449-4317-A718-456F489862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30E5DD89-6EE8-4693-8256-87A3878F921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38C187FC-3C49-4D89-83B3-E85855E49B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E10D1CE-5278-4F67-8290-29EC22D3F8F8}"/>
              </a:ext>
            </a:extLst>
          </p:cNvPr>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68BE12FC-84BC-4C97-9E49-81D73DD887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D8807E46-A4CF-41AC-837B-95A69B0498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7E833600-D2BC-4674-9EA0-9C11C504D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ECD98C68-6792-4097-9874-88EA625E97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AD8415BB-BA28-4CEC-B46E-7D58206CD8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p>
        </p:txBody>
      </p:sp>
      <p:pic>
        <p:nvPicPr>
          <p:cNvPr id="4098" name="Picture 2"/>
          <p:cNvPicPr>
            <a:picLocks noChangeAspect="1" noChangeArrowheads="1"/>
          </p:cNvPicPr>
          <p:nvPr/>
        </p:nvPicPr>
        <p:blipFill>
          <a:blip r:embed="rId2"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6"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7"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a:cxnSpLocks/>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7"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a:cxnSpLocks/>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8"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a:cxnSpLocks/>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9"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10"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a:extLst>
              <a:ext uri="{FF2B5EF4-FFF2-40B4-BE49-F238E27FC236}">
                <a16:creationId xmlns:a16="http://schemas.microsoft.com/office/drawing/2014/main" id="{8D7D1A0C-DEB9-4503-A5E3-5FA7FD264C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8" name="矩形 17">
            <a:hlinkClick r:id="" action="ppaction://noaction"/>
            <a:extLst>
              <a:ext uri="{FF2B5EF4-FFF2-40B4-BE49-F238E27FC236}">
                <a16:creationId xmlns:a16="http://schemas.microsoft.com/office/drawing/2014/main" id="{AF35B568-384D-490C-987C-DCEBB9F2F11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20" name="矩形 19">
            <a:hlinkClick r:id="" action="ppaction://noaction"/>
            <a:extLst>
              <a:ext uri="{FF2B5EF4-FFF2-40B4-BE49-F238E27FC236}">
                <a16:creationId xmlns:a16="http://schemas.microsoft.com/office/drawing/2014/main" id="{3EC07A6D-89F6-41E6-AF24-D5F944D9B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25" name="矩形 24">
            <a:hlinkClick r:id="" action="ppaction://noaction"/>
            <a:extLst>
              <a:ext uri="{FF2B5EF4-FFF2-40B4-BE49-F238E27FC236}">
                <a16:creationId xmlns:a16="http://schemas.microsoft.com/office/drawing/2014/main" id="{224E0BB7-85AC-445B-A8C8-CD312B33B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rId11" action="ppaction://hlinksldjump"/>
            <a:extLst>
              <a:ext uri="{FF2B5EF4-FFF2-40B4-BE49-F238E27FC236}">
                <a16:creationId xmlns:a16="http://schemas.microsoft.com/office/drawing/2014/main" id="{A144DE91-3B11-452D-BCF0-5EA01D875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p>
        </p:txBody>
      </p:sp>
      <p:pic>
        <p:nvPicPr>
          <p:cNvPr id="4099" name="Picture 3"/>
          <p:cNvPicPr>
            <a:picLocks noChangeAspect="1" noChangeArrowheads="1"/>
          </p:cNvPicPr>
          <p:nvPr/>
        </p:nvPicPr>
        <p:blipFill>
          <a:blip r:embed="rId2"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5"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6"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5" cstate="print"/>
          <a:stretch>
            <a:fillRect/>
          </a:stretch>
        </p:blipFill>
        <p:spPr>
          <a:xfrm>
            <a:off x="3541829" y="2562054"/>
            <a:ext cx="520635" cy="520635"/>
          </a:xfrm>
          <a:prstGeom prst="rect">
            <a:avLst/>
          </a:prstGeom>
        </p:spPr>
      </p:pic>
      <p:sp>
        <p:nvSpPr>
          <p:cNvPr id="9" name="矩形 8">
            <a:hlinkClick r:id="" action="ppaction://noaction"/>
            <a:extLst>
              <a:ext uri="{FF2B5EF4-FFF2-40B4-BE49-F238E27FC236}">
                <a16:creationId xmlns:a16="http://schemas.microsoft.com/office/drawing/2014/main" id="{4FF99394-F8A6-48EF-9E4B-4DEEA21453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1" name="矩形 10">
            <a:hlinkClick r:id="" action="ppaction://noaction"/>
            <a:extLst>
              <a:ext uri="{FF2B5EF4-FFF2-40B4-BE49-F238E27FC236}">
                <a16:creationId xmlns:a16="http://schemas.microsoft.com/office/drawing/2014/main" id="{03974D81-A08E-48F0-A072-8208771144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4" name="矩形 13">
            <a:hlinkClick r:id="" action="ppaction://noaction"/>
            <a:extLst>
              <a:ext uri="{FF2B5EF4-FFF2-40B4-BE49-F238E27FC236}">
                <a16:creationId xmlns:a16="http://schemas.microsoft.com/office/drawing/2014/main" id="{D1C1285B-4069-4EF6-9A62-C43B77E2121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841BA9AE-7661-430E-A272-FFE8C89E05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7" action="ppaction://hlinksldjump"/>
            <a:extLst>
              <a:ext uri="{FF2B5EF4-FFF2-40B4-BE49-F238E27FC236}">
                <a16:creationId xmlns:a16="http://schemas.microsoft.com/office/drawing/2014/main" id="{8751C6C9-E09C-4471-AF4F-83A8A2FFA8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a:extLst>
              <a:ext uri="{FF2B5EF4-FFF2-40B4-BE49-F238E27FC236}">
                <a16:creationId xmlns:a16="http://schemas.microsoft.com/office/drawing/2014/main" id="{03D7DC12-A209-44EC-87DA-212CB9BB5B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D1F1941-A7AA-45AC-8997-A123505E1AA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FB088C2-77F4-4809-A5D9-70531CA1EE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BC8E11E-A4E0-4551-9D5C-49EDF490B5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11D78B0-1D99-42EA-8EBF-3E02266D39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8" name="矩形 7">
            <a:extLst>
              <a:ext uri="{FF2B5EF4-FFF2-40B4-BE49-F238E27FC236}">
                <a16:creationId xmlns:a16="http://schemas.microsoft.com/office/drawing/2014/main" id="{3C1013A3-AB91-4CAC-B74A-ADD5CDF0F9EB}"/>
              </a:ext>
            </a:extLst>
          </p:cNvPr>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6613BE61-2E09-481A-940F-8BCC082468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636420E-EB8F-4912-8673-5A903D4C24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624565E-EA3C-44C2-8C4A-E1BF06ECB2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3872640-57A2-4347-9EE0-94E2E56415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D61B194-FA7E-4DE2-9E29-995E752EF9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B623BA9-07D0-4029-BFC6-5653B150FB1B}"/>
              </a:ext>
            </a:extLst>
          </p:cNvPr>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8EB18C9-2110-42F9-BF8F-84D5F12F53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8E39786F-79E9-426A-A8AC-6AA1AA108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AE621AEA-49AC-4874-BB9F-9D8B20C73A2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7B3D9D0-7601-4781-B3D9-1007D2CDBE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9A374C5E-9D6A-49A2-BB62-C4C85007A1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p>
        </p:txBody>
      </p:sp>
      <p:sp>
        <p:nvSpPr>
          <p:cNvPr id="4" name="矩形 3">
            <a:hlinkClick r:id="" action="ppaction://noaction"/>
            <a:extLst>
              <a:ext uri="{FF2B5EF4-FFF2-40B4-BE49-F238E27FC236}">
                <a16:creationId xmlns:a16="http://schemas.microsoft.com/office/drawing/2014/main" id="{1FC041AE-266E-458D-889C-6AECAD4160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9222B90-ABF3-44F1-9166-884586C8D3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F5172155-E4CD-440E-8830-BDE59CA0DB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7A616FBC-57E3-47E2-B3A8-35444F7904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CF2A3D9-73A5-4322-9E14-01ADAB1C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p>
          <a:p>
            <a:pPr lvl="1"/>
            <a:r>
              <a:rPr lang="zh-CN" altLang="en-US" dirty="0"/>
              <a:t>它只有一个对数据进行存入和取出的端口；</a:t>
            </a:r>
          </a:p>
          <a:p>
            <a:pPr lvl="1"/>
            <a:r>
              <a:rPr lang="zh-CN" altLang="en-US" dirty="0"/>
              <a:t>后进者先出，即最后被存入的数据将首先被取出。其形式很像一种存储硬币的小容器，每次只可以从顶端压入一个硬币，而取出也只可从顶端进行，即后进先出。</a:t>
            </a:r>
          </a:p>
          <a:p>
            <a:r>
              <a:rPr lang="zh-CN" altLang="en-US" dirty="0"/>
              <a:t>这样的数据存储和管理形式在一些实际的程序设计中很有用 </a:t>
            </a:r>
          </a:p>
          <a:p>
            <a:endParaRPr lang="zh-CN" altLang="en-US" dirty="0"/>
          </a:p>
        </p:txBody>
      </p:sp>
      <p:sp>
        <p:nvSpPr>
          <p:cNvPr id="4" name="矩形 3">
            <a:hlinkClick r:id="" action="ppaction://noaction"/>
            <a:extLst>
              <a:ext uri="{FF2B5EF4-FFF2-40B4-BE49-F238E27FC236}">
                <a16:creationId xmlns:a16="http://schemas.microsoft.com/office/drawing/2014/main" id="{07D4D025-A62E-4C2A-8929-E61D34E91C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FBD7AA4-5A00-4812-BF9F-3FBD872BE42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0CDF54E1-0C7F-43A8-A168-196315CD8F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3142697E-7587-45B1-BC04-D87ADF5F7F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11DBFF2-E8FC-4E85-BFFF-1B8497AEAD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71590176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p>
        </p:txBody>
      </p:sp>
      <p:sp>
        <p:nvSpPr>
          <p:cNvPr id="4" name="矩形 3">
            <a:hlinkClick r:id="" action="ppaction://noaction"/>
            <a:extLst>
              <a:ext uri="{FF2B5EF4-FFF2-40B4-BE49-F238E27FC236}">
                <a16:creationId xmlns:a16="http://schemas.microsoft.com/office/drawing/2014/main" id="{8967B4B9-7391-4D33-8E8B-BE88C60E65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1AD35407-EBDF-4798-9C7C-FF572EE12B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3262EA17-CAEC-4B9D-ADB8-E95B6C9983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18373F76-500C-4937-8F33-7BC574E025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7163975-8674-4BD1-A89C-999E4795CC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8874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844824"/>
            <a:ext cx="8153400" cy="4798886"/>
          </a:xfrm>
        </p:spPr>
        <p:txBody>
          <a:bodyPr/>
          <a:lstStyle/>
          <a:p>
            <a:r>
              <a:rPr lang="zh-CN" altLang="en-US" dirty="0"/>
              <a:t>私有成员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private</a:t>
            </a:r>
            <a:r>
              <a:rPr lang="zh-CN" altLang="en-US" dirty="0"/>
              <a:t>说明</a:t>
            </a:r>
            <a:endParaRPr lang="en-US" altLang="zh-CN" dirty="0"/>
          </a:p>
          <a:p>
            <a:pPr lvl="1"/>
            <a:r>
              <a:rPr lang="zh-CN" altLang="en-US" dirty="0"/>
              <a:t>成员不能从外部进行访问</a:t>
            </a:r>
            <a:endParaRPr lang="en-US" altLang="zh-CN" dirty="0"/>
          </a:p>
          <a:p>
            <a:pPr lvl="2"/>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r>
              <a:rPr lang="zh-CN" altLang="en-US" dirty="0"/>
              <a:t>公有成员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public</a:t>
            </a:r>
            <a:r>
              <a:rPr lang="zh-CN" altLang="en-US" dirty="0"/>
              <a:t>说明</a:t>
            </a:r>
            <a:endParaRPr lang="en-US" altLang="zh-CN" dirty="0"/>
          </a:p>
          <a:p>
            <a:pPr lvl="1"/>
            <a:r>
              <a:rPr lang="zh-CN" altLang="en-US" dirty="0"/>
              <a:t>成员能从外部进行访问</a:t>
            </a:r>
            <a:endParaRPr lang="en-US" altLang="zh-CN" dirty="0"/>
          </a:p>
        </p:txBody>
      </p:sp>
      <p:sp>
        <p:nvSpPr>
          <p:cNvPr id="4" name="矩形 3">
            <a:hlinkClick r:id="rId2" action="ppaction://hlinksldjump"/>
            <a:extLst>
              <a:ext uri="{FF2B5EF4-FFF2-40B4-BE49-F238E27FC236}">
                <a16:creationId xmlns:a16="http://schemas.microsoft.com/office/drawing/2014/main" id="{3A2CF6F8-56C6-4449-9EF1-EC9E9C6205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AFC820-0DFB-4AE2-AEBB-016709E8E38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DEA3982-0F4A-4F28-B01C-647B3EE225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49E6DF8-0FFB-4F34-9E17-8E5E9E2CB4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B5E1BA-BC49-4B94-ACC7-E7EB98D962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E0371E7-F1C2-4086-AF32-38DFCD2194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B5CBEE2-D0F4-430D-8A76-571C29177B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41EC307-FCEE-44BC-875F-6E9733200E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5D28C9A-C98D-4175-B42E-85B21E52B31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315"/>
    </mc:Choice>
    <mc:Fallback xmlns="">
      <p:transition spd="slow" advTm="2315"/>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考虑对栈中数据要施加的操作，而抽象出其成员函数：</a:t>
            </a:r>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p>
          <a:p>
            <a:endParaRPr lang="zh-CN" altLang="en-US" dirty="0"/>
          </a:p>
        </p:txBody>
      </p:sp>
      <p:sp>
        <p:nvSpPr>
          <p:cNvPr id="4" name="矩形 3">
            <a:hlinkClick r:id="" action="ppaction://noaction"/>
            <a:extLst>
              <a:ext uri="{FF2B5EF4-FFF2-40B4-BE49-F238E27FC236}">
                <a16:creationId xmlns:a16="http://schemas.microsoft.com/office/drawing/2014/main" id="{FB61E3E2-1A9B-4401-A461-544E2142D4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0E7AB8F1-1A9D-4341-8D1D-C3C497FB0F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E5B53D3C-421E-47FA-B9F0-B1074A352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0822039D-1AA8-4674-B9EE-438CE08E98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FF4B758-0D28-4226-B7F1-23C79B823B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0995287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p>
          <a:p>
            <a:endParaRPr lang="zh-CN" altLang="en-US" dirty="0"/>
          </a:p>
        </p:txBody>
      </p:sp>
      <p:sp>
        <p:nvSpPr>
          <p:cNvPr id="4" name="矩形 3">
            <a:hlinkClick r:id="" action="ppaction://noaction"/>
            <a:extLst>
              <a:ext uri="{FF2B5EF4-FFF2-40B4-BE49-F238E27FC236}">
                <a16:creationId xmlns:a16="http://schemas.microsoft.com/office/drawing/2014/main" id="{4BAF8DFE-008F-4D52-AFF4-537567486D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CA934D6-C9EB-4DAA-A531-46416F1CA2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4DDE12-E638-4366-A5BB-AA311D462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5385FD4-EBD0-44A5-9E3C-4E75A2F99B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867431A-45EA-4010-BED0-5BFFFD5340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671532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6E3A9FF-E254-42BF-B2DE-0F1BD489E478}"/>
              </a:ext>
            </a:extLst>
          </p:cNvPr>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E978844-1D74-4DA5-896B-1C6D68DCA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B90CF36-E24E-49F6-BDD7-12EFEA8D6D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27A3241-0D9F-4017-A0BF-C107BFF1E40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B9BD3DE-6C20-45B6-84B0-8B0F6E026B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58755101-711C-407A-B9F0-9D37CF0E58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59261640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2EA0FAD-76AC-4265-AE22-38B9F100B48B}"/>
              </a:ext>
            </a:extLst>
          </p:cNvPr>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30A99251-42D3-4CDB-9C42-87E7D5F35E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C057239-5E2B-44C0-AF92-856C5814B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5BB769C9-9BE7-40E4-AB5E-7F6CCFCA3A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C0068E1-D981-4C3D-87A2-669B58884A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7C13F0B-6FAF-4BBF-A85C-846A50086F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1784758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B7C2933-26DB-44D6-B512-3408ED289E18}"/>
              </a:ext>
            </a:extLst>
          </p:cNvPr>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D39B7147-90C4-4FEB-B4CD-F107C432D97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0AA9E01-1D39-4255-8E83-5887848244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D62CF67-3B60-483C-8B8A-835B022A2B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C63F1905-D2EF-400E-BA17-97CE4343F5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47339C2-0D7B-4B42-9651-A57F83E8A6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60776539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5AB4415-E50A-4914-8260-91E1A9109555}"/>
              </a:ext>
            </a:extLst>
          </p:cNvPr>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BCC8337F-A219-462F-B3CD-24C19FF5C8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0D707886-AE1A-460D-8A41-98F2FA0F0E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921501C8-206B-4C88-A764-0905C1095D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D1FF7131-F967-4861-8F8E-DD33C8BA29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3" action="ppaction://hlinksldjump"/>
            <a:extLst>
              <a:ext uri="{FF2B5EF4-FFF2-40B4-BE49-F238E27FC236}">
                <a16:creationId xmlns:a16="http://schemas.microsoft.com/office/drawing/2014/main" id="{E7977221-6802-481C-A50B-C3CDDFB81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67311724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12  10  8  6  4  2</a:t>
            </a:r>
          </a:p>
          <a:p>
            <a:pPr>
              <a:lnSpc>
                <a:spcPct val="80000"/>
              </a:lnSpc>
              <a:buNone/>
            </a:pPr>
            <a:r>
              <a:rPr lang="en-US" altLang="zh-CN" b="1" dirty="0">
                <a:latin typeface="Courier New" panose="02070309020205020404" pitchFamily="49" charset="0"/>
                <a:cs typeface="Courier New" panose="02070309020205020404" pitchFamily="49" charset="0"/>
              </a:rPr>
              <a:t>2.5  5  7.5  10  12.5  15</a:t>
            </a:r>
          </a:p>
          <a:p>
            <a:pPr>
              <a:lnSpc>
                <a:spcPct val="80000"/>
              </a:lnSpc>
              <a:buNone/>
            </a:pPr>
            <a:r>
              <a:rPr lang="en-US" altLang="zh-CN" b="1" dirty="0">
                <a:latin typeface="Courier New" panose="02070309020205020404" pitchFamily="49" charset="0"/>
                <a:cs typeface="Courier New" panose="02070309020205020404" pitchFamily="49" charset="0"/>
              </a:rPr>
              <a:t>stack destroyed.</a:t>
            </a: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DEE720F-FFD8-4D11-B1D0-2A27CE6BD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21FD02C3-3F73-4179-BEDF-06AC2F305B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4EB7DC3A-1D37-4EC7-A9EB-B861391399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F983578B-BB5E-4489-999E-C1DC071719C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066230B-1C4B-4B5D-81D5-6E3BF2E07D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18094285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1EA650-43C8-4D2D-B43B-409216AFA565}"/>
              </a:ext>
            </a:extLst>
          </p:cNvPr>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p>
        </p:txBody>
      </p:sp>
      <p:sp>
        <p:nvSpPr>
          <p:cNvPr id="3" name="标题 2">
            <a:extLst>
              <a:ext uri="{FF2B5EF4-FFF2-40B4-BE49-F238E27FC236}">
                <a16:creationId xmlns:a16="http://schemas.microsoft.com/office/drawing/2014/main" id="{A50FF595-3196-452D-AB01-CACE0D05DAA6}"/>
              </a:ext>
            </a:extLst>
          </p:cNvPr>
          <p:cNvSpPr>
            <a:spLocks noGrp="1"/>
          </p:cNvSpPr>
          <p:nvPr>
            <p:ph type="title"/>
          </p:nvPr>
        </p:nvSpPr>
        <p:spPr/>
        <p:txBody>
          <a:bodyPr/>
          <a:lstStyle/>
          <a:p>
            <a:r>
              <a:rPr lang="zh-CN" altLang="en-US" dirty="0"/>
              <a:t>队列（</a:t>
            </a:r>
            <a:r>
              <a:rPr lang="en-US" altLang="zh-CN" dirty="0"/>
              <a:t>Queue</a:t>
            </a:r>
            <a:r>
              <a:rPr lang="zh-CN" altLang="en-US" dirty="0"/>
              <a:t>）</a:t>
            </a:r>
          </a:p>
        </p:txBody>
      </p:sp>
      <p:sp>
        <p:nvSpPr>
          <p:cNvPr id="4" name="灯片编号占位符 3">
            <a:extLst>
              <a:ext uri="{FF2B5EF4-FFF2-40B4-BE49-F238E27FC236}">
                <a16:creationId xmlns:a16="http://schemas.microsoft.com/office/drawing/2014/main" id="{D9F76DB5-1F8B-4EB1-8E27-1110009812A8}"/>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217</a:t>
            </a:fld>
            <a:endParaRPr lang="zh-CN" altLang="en-US" dirty="0"/>
          </a:p>
        </p:txBody>
      </p:sp>
      <p:sp>
        <p:nvSpPr>
          <p:cNvPr id="5" name="矩形 4">
            <a:hlinkClick r:id="" action="ppaction://noaction"/>
            <a:extLst>
              <a:ext uri="{FF2B5EF4-FFF2-40B4-BE49-F238E27FC236}">
                <a16:creationId xmlns:a16="http://schemas.microsoft.com/office/drawing/2014/main" id="{94D93F68-AFFE-431F-9A1E-2D38C94C94B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A6F093B4-8B5C-4D74-A541-A9911BFF2D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54A19B39-EBB6-45D2-ACFF-967F0CCDD0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A9C96A9-CDDD-4C10-AF50-CDBE171E0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60AAD27-388B-4F29-8E10-696A945BAC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260118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F1BC99-CEEB-44B1-B17D-EDA4C224FC05}"/>
              </a:ext>
            </a:extLst>
          </p:cNvPr>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p>
        </p:txBody>
      </p:sp>
      <p:sp>
        <p:nvSpPr>
          <p:cNvPr id="3" name="标题 2">
            <a:extLst>
              <a:ext uri="{FF2B5EF4-FFF2-40B4-BE49-F238E27FC236}">
                <a16:creationId xmlns:a16="http://schemas.microsoft.com/office/drawing/2014/main" id="{630AB198-B134-43A7-8DF5-9638792F3FD8}"/>
              </a:ext>
            </a:extLst>
          </p:cNvPr>
          <p:cNvSpPr>
            <a:spLocks noGrp="1"/>
          </p:cNvSpPr>
          <p:nvPr>
            <p:ph type="title"/>
          </p:nvPr>
        </p:nvSpPr>
        <p:spPr/>
        <p:txBody>
          <a:bodyPr/>
          <a:lstStyle/>
          <a:p>
            <a:r>
              <a:rPr lang="zh-CN" altLang="en-US" dirty="0"/>
              <a:t>队列的实现方式</a:t>
            </a:r>
          </a:p>
        </p:txBody>
      </p:sp>
      <p:sp>
        <p:nvSpPr>
          <p:cNvPr id="4" name="灯片编号占位符 3">
            <a:extLst>
              <a:ext uri="{FF2B5EF4-FFF2-40B4-BE49-F238E27FC236}">
                <a16:creationId xmlns:a16="http://schemas.microsoft.com/office/drawing/2014/main" id="{22B4E24E-A704-488C-B578-71CFC48C83C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218</a:t>
            </a:fld>
            <a:endParaRPr lang="zh-CN" altLang="en-US" dirty="0"/>
          </a:p>
        </p:txBody>
      </p:sp>
      <p:sp>
        <p:nvSpPr>
          <p:cNvPr id="5" name="矩形 4">
            <a:hlinkClick r:id="" action="ppaction://noaction"/>
            <a:extLst>
              <a:ext uri="{FF2B5EF4-FFF2-40B4-BE49-F238E27FC236}">
                <a16:creationId xmlns:a16="http://schemas.microsoft.com/office/drawing/2014/main" id="{30F0E74A-C2E6-4394-9119-29AECC5D12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F05FEFF3-D7A4-4D7C-8780-502B05EA5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3BD882FA-420A-440E-98AD-3800A445C0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C3A3A4A-55FF-4E23-B2D1-D25BF139A2F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2CDDDD4-9BF2-4A26-9375-4B1BAB34CA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543637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AFEDAA-08A6-45E8-BC76-64650B04674E}"/>
              </a:ext>
            </a:extLst>
          </p:cNvPr>
          <p:cNvSpPr>
            <a:spLocks noGrp="1"/>
          </p:cNvSpPr>
          <p:nvPr>
            <p:ph idx="1"/>
          </p:nvPr>
        </p:nvSpPr>
        <p:spPr>
          <a:xfrm>
            <a:off x="457200" y="1052737"/>
            <a:ext cx="8229600" cy="504056"/>
          </a:xfrm>
        </p:spPr>
        <p:txBody>
          <a:bodyPr/>
          <a:lstStyle/>
          <a:p>
            <a:r>
              <a:rPr lang="zh-CN" altLang="en-US" dirty="0"/>
              <a:t>节点类和队列类</a:t>
            </a:r>
          </a:p>
        </p:txBody>
      </p:sp>
      <p:sp>
        <p:nvSpPr>
          <p:cNvPr id="4" name="灯片编号占位符 3">
            <a:extLst>
              <a:ext uri="{FF2B5EF4-FFF2-40B4-BE49-F238E27FC236}">
                <a16:creationId xmlns:a16="http://schemas.microsoft.com/office/drawing/2014/main" id="{8DDF3C36-46E9-4786-B982-96C6D7C72B95}"/>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219</a:t>
            </a:fld>
            <a:endParaRPr lang="zh-CN" altLang="en-US" dirty="0"/>
          </a:p>
        </p:txBody>
      </p:sp>
      <p:sp>
        <p:nvSpPr>
          <p:cNvPr id="5" name="矩形 4">
            <a:extLst>
              <a:ext uri="{FF2B5EF4-FFF2-40B4-BE49-F238E27FC236}">
                <a16:creationId xmlns:a16="http://schemas.microsoft.com/office/drawing/2014/main" id="{0D7B855B-56F7-490F-AB71-2F90217711F3}"/>
              </a:ext>
            </a:extLst>
          </p:cNvPr>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D8DE8F65-CACB-4B68-919C-CFDB5110AACB}"/>
              </a:ext>
            </a:extLst>
          </p:cNvPr>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4B2C8E9E-0646-4B44-83A8-F360E0C0985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8" name="矩形 7">
            <a:hlinkClick r:id="" action="ppaction://noaction"/>
            <a:extLst>
              <a:ext uri="{FF2B5EF4-FFF2-40B4-BE49-F238E27FC236}">
                <a16:creationId xmlns:a16="http://schemas.microsoft.com/office/drawing/2014/main" id="{E35799CB-0191-41ED-888F-8333B3C60F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9" name="矩形 8">
            <a:hlinkClick r:id="" action="ppaction://noaction"/>
            <a:extLst>
              <a:ext uri="{FF2B5EF4-FFF2-40B4-BE49-F238E27FC236}">
                <a16:creationId xmlns:a16="http://schemas.microsoft.com/office/drawing/2014/main" id="{BDC2AD03-8406-40DD-9197-EB9026B238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0" name="矩形 9">
            <a:hlinkClick r:id="" action="ppaction://noaction"/>
            <a:extLst>
              <a:ext uri="{FF2B5EF4-FFF2-40B4-BE49-F238E27FC236}">
                <a16:creationId xmlns:a16="http://schemas.microsoft.com/office/drawing/2014/main" id="{A9D43E58-9ECC-4C6C-B8A2-3D4DEF29E4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2" action="ppaction://hlinksldjump"/>
            <a:extLst>
              <a:ext uri="{FF2B5EF4-FFF2-40B4-BE49-F238E27FC236}">
                <a16:creationId xmlns:a16="http://schemas.microsoft.com/office/drawing/2014/main" id="{7D617C4D-9608-42E5-888A-21EA20BB90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17581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p:txBody>
          <a:bodyPr/>
          <a:lstStyle/>
          <a:p>
            <a:r>
              <a:rPr lang="zh-CN" altLang="en-US" dirty="0"/>
              <a:t>保护成员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protected</a:t>
            </a:r>
            <a:r>
              <a:rPr lang="zh-CN" altLang="en-US" dirty="0"/>
              <a:t>说明</a:t>
            </a:r>
            <a:endParaRPr lang="en-US" altLang="zh-CN" dirty="0"/>
          </a:p>
          <a:p>
            <a:pPr lvl="1"/>
            <a:r>
              <a:rPr lang="zh-CN" altLang="en-US" dirty="0"/>
              <a:t>类继承涉及到的概念</a:t>
            </a:r>
            <a:endParaRPr lang="en-US" altLang="zh-CN" dirty="0"/>
          </a:p>
          <a:p>
            <a:pPr lvl="2"/>
            <a:r>
              <a:rPr lang="zh-CN" altLang="en-US" dirty="0"/>
              <a:t>派生类对基类成员的访问权限</a:t>
            </a:r>
          </a:p>
          <a:p>
            <a:pPr lvl="1"/>
            <a:endParaRPr lang="zh-CN" altLang="en-US" dirty="0"/>
          </a:p>
        </p:txBody>
      </p:sp>
      <p:sp>
        <p:nvSpPr>
          <p:cNvPr id="4" name="矩形 3">
            <a:hlinkClick r:id="rId2" action="ppaction://hlinksldjump"/>
            <a:extLst>
              <a:ext uri="{FF2B5EF4-FFF2-40B4-BE49-F238E27FC236}">
                <a16:creationId xmlns:a16="http://schemas.microsoft.com/office/drawing/2014/main" id="{5D895843-DEAF-4C29-86EA-195BA1EC03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1850B30-FBC3-40D8-931B-25A40F4EE1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DA8267B-DB21-45B1-BCD5-AD87C8FAA6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305CEF-6686-4CBD-9531-3D9E06432E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BBF0374-2E19-46C1-A628-C79DBF8C40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9D619D1-5781-44F1-8FB1-88B97A7A02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2163976-2D19-4198-A2E7-36C12EACE0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D824FCF-C4F7-4351-8A31-1B18AB8E0A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ACBBB20-E7E6-4AFA-86DE-BF94900F42A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6E709FF-A968-4519-A798-D11AABE7FECC}"/>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220</a:t>
            </a:fld>
            <a:endParaRPr lang="zh-CN" altLang="en-US" dirty="0"/>
          </a:p>
        </p:txBody>
      </p:sp>
      <p:sp>
        <p:nvSpPr>
          <p:cNvPr id="5" name="矩形 4">
            <a:extLst>
              <a:ext uri="{FF2B5EF4-FFF2-40B4-BE49-F238E27FC236}">
                <a16:creationId xmlns:a16="http://schemas.microsoft.com/office/drawing/2014/main" id="{30B6D90F-4B26-4153-BFF5-4C5B3F390DDC}"/>
              </a:ext>
            </a:extLst>
          </p:cNvPr>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6C98E81-9D86-4AB8-A510-805C5D1F75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F7768DCE-0BF8-4993-A09F-B0B0204F6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C3E16A1-C55B-4A5E-A87D-AC53CCF7A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DA6A2D88-5AA1-4C46-B686-D9BAC9997F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C4A37C7E-45E3-41A8-8CBA-4B885356A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06286604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CB52D7-2310-4FED-8DCF-3504C62EA40F}"/>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221</a:t>
            </a:fld>
            <a:endParaRPr lang="zh-CN" altLang="en-US" dirty="0"/>
          </a:p>
        </p:txBody>
      </p:sp>
      <p:sp>
        <p:nvSpPr>
          <p:cNvPr id="5" name="矩形 4">
            <a:extLst>
              <a:ext uri="{FF2B5EF4-FFF2-40B4-BE49-F238E27FC236}">
                <a16:creationId xmlns:a16="http://schemas.microsoft.com/office/drawing/2014/main" id="{AAF4A8D2-D4AF-4516-8E63-F6278A54C4C2}"/>
              </a:ext>
            </a:extLst>
          </p:cNvPr>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405983F-3874-441A-9FA2-EC6620BED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5F73BF78-4587-47FB-B76F-2AD7D3D8D0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C6708F2D-A4E3-4086-84B8-9A1BAC5443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E61C82FB-2770-46FC-982B-0AB558A95A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E4653C0-B011-4171-83A3-31A3A2121BA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70551049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49FBB83-71AD-484D-8002-06E10E9052BD}"/>
              </a:ext>
            </a:extLst>
          </p:cNvPr>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DA65B0F7-5B21-4288-85FE-BC036050E8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973701B6-4344-4173-86BF-3A9192FF36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8091C3B2-2652-4D5A-85FF-F045E4EEE6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27D902E3-B069-4402-8401-9F8040A7C4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3E83AEA2-E87C-403B-B5E4-AED4290F143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10974539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ABFE86-C45A-4054-9FCE-3ABAA5FF9DDA}"/>
              </a:ext>
            </a:extLst>
          </p:cNvPr>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7D39E5ED-0310-48FB-9FF8-C3163EE852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1B715157-6A2A-44F9-8626-1379830DF0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61C0372-2218-49D1-928F-0C4DFC52B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C5554449-3B52-4399-BEB6-25F50A5E4DB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3093C80-5E5D-4F4C-8AF7-A40898AA61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80526122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9782291-987B-491A-9E5D-5D39E84D51AF}"/>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224</a:t>
            </a:fld>
            <a:endParaRPr lang="zh-CN" altLang="en-US" dirty="0"/>
          </a:p>
        </p:txBody>
      </p:sp>
      <p:sp>
        <p:nvSpPr>
          <p:cNvPr id="5" name="矩形 4">
            <a:extLst>
              <a:ext uri="{FF2B5EF4-FFF2-40B4-BE49-F238E27FC236}">
                <a16:creationId xmlns:a16="http://schemas.microsoft.com/office/drawing/2014/main" id="{9DC72F87-73A9-4A8F-97FA-4D6D29E3078B}"/>
              </a:ext>
            </a:extLst>
          </p:cNvPr>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p>
        </p:txBody>
      </p:sp>
      <p:sp>
        <p:nvSpPr>
          <p:cNvPr id="6" name="矩形 5">
            <a:hlinkClick r:id="" action="ppaction://noaction"/>
            <a:extLst>
              <a:ext uri="{FF2B5EF4-FFF2-40B4-BE49-F238E27FC236}">
                <a16:creationId xmlns:a16="http://schemas.microsoft.com/office/drawing/2014/main" id="{879F9B30-8197-4EF6-81C4-302B28185E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D6B6B398-7F35-469F-85D6-2ACAD8C8DD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75F90598-2DE4-4F32-BB6D-0573153115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64E76B00-9C86-4162-AFD7-2F4B1D1382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6BAD7CD9-A7FF-4EBB-B577-061006C318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82142700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3C8F2C-4983-407C-ACF0-D2B48056E91C}"/>
              </a:ext>
            </a:extLst>
          </p:cNvPr>
          <p:cNvSpPr>
            <a:spLocks noGrp="1"/>
          </p:cNvSpPr>
          <p:nvPr>
            <p:ph idx="1"/>
          </p:nvPr>
        </p:nvSpPr>
        <p:spPr/>
        <p:txBody>
          <a:bodyPr/>
          <a:lstStyle/>
          <a:p>
            <a:r>
              <a:rPr lang="zh-CN" altLang="en-US" dirty="0"/>
              <a:t>（</a:t>
            </a:r>
            <a:r>
              <a:rPr lang="en-US" altLang="zh-CN" dirty="0"/>
              <a:t>1</a:t>
            </a:r>
            <a:r>
              <a:rPr lang="zh-CN" altLang="en-US" dirty="0"/>
              <a:t>）编程实现链式栈和链式队列</a:t>
            </a:r>
            <a:endParaRPr lang="en-US" altLang="zh-CN" dirty="0"/>
          </a:p>
          <a:p>
            <a:r>
              <a:rPr lang="zh-CN" altLang="en-US" dirty="0"/>
              <a:t>（</a:t>
            </a:r>
            <a:r>
              <a:rPr lang="en-US" altLang="zh-CN" dirty="0"/>
              <a:t>2</a:t>
            </a:r>
            <a:r>
              <a:rPr lang="zh-CN" altLang="en-US" dirty="0"/>
              <a:t>）使用链表实现一元多项式的加法</a:t>
            </a:r>
            <a:endParaRPr lang="en-US" altLang="zh-CN" dirty="0"/>
          </a:p>
          <a:p>
            <a:r>
              <a:rPr lang="zh-CN" altLang="en-US" dirty="0"/>
              <a:t>（</a:t>
            </a:r>
            <a:r>
              <a:rPr lang="en-US" altLang="zh-CN" dirty="0"/>
              <a:t>3</a:t>
            </a:r>
            <a:r>
              <a:rPr lang="zh-CN" altLang="en-US" dirty="0"/>
              <a:t>）使用栈实现十进制数转换为二进制数</a:t>
            </a:r>
            <a:endParaRPr lang="en-US" altLang="zh-CN" dirty="0"/>
          </a:p>
          <a:p>
            <a:r>
              <a:rPr lang="zh-CN" altLang="en-US" dirty="0"/>
              <a:t>（</a:t>
            </a:r>
            <a:r>
              <a:rPr lang="en-US" altLang="zh-CN" dirty="0"/>
              <a:t>4</a:t>
            </a:r>
            <a:r>
              <a:rPr lang="zh-CN" altLang="en-US" dirty="0"/>
              <a:t>）自学标准模板库的</a:t>
            </a:r>
            <a:r>
              <a:rPr lang="en-US" altLang="zh-CN" dirty="0"/>
              <a:t>list</a:t>
            </a:r>
            <a:r>
              <a:rPr lang="zh-CN" altLang="en-US" dirty="0"/>
              <a:t>和</a:t>
            </a:r>
            <a:r>
              <a:rPr lang="en-US" altLang="zh-CN" dirty="0"/>
              <a:t>stack</a:t>
            </a:r>
            <a:r>
              <a:rPr lang="zh-CN" altLang="en-US" dirty="0"/>
              <a:t>类模板，编程实现（</a:t>
            </a:r>
            <a:r>
              <a:rPr lang="en-US" altLang="zh-CN" dirty="0"/>
              <a:t>2</a:t>
            </a:r>
            <a:r>
              <a:rPr lang="zh-CN" altLang="en-US" dirty="0"/>
              <a:t>）和（</a:t>
            </a:r>
            <a:r>
              <a:rPr lang="en-US" altLang="zh-CN" dirty="0"/>
              <a:t>3</a:t>
            </a:r>
            <a:r>
              <a:rPr lang="zh-CN" altLang="en-US" dirty="0"/>
              <a:t>）</a:t>
            </a:r>
          </a:p>
        </p:txBody>
      </p:sp>
      <p:sp>
        <p:nvSpPr>
          <p:cNvPr id="3" name="标题 2">
            <a:extLst>
              <a:ext uri="{FF2B5EF4-FFF2-40B4-BE49-F238E27FC236}">
                <a16:creationId xmlns:a16="http://schemas.microsoft.com/office/drawing/2014/main" id="{469EBA7D-BB21-4836-922E-FA05C9236366}"/>
              </a:ext>
            </a:extLst>
          </p:cNvPr>
          <p:cNvSpPr>
            <a:spLocks noGrp="1"/>
          </p:cNvSpPr>
          <p:nvPr>
            <p:ph type="title"/>
          </p:nvPr>
        </p:nvSpPr>
        <p:spPr/>
        <p:txBody>
          <a:bodyPr/>
          <a:lstStyle/>
          <a:p>
            <a:r>
              <a:rPr lang="zh-CN" altLang="en-US" dirty="0"/>
              <a:t>练习</a:t>
            </a:r>
            <a:r>
              <a:rPr lang="en-US" altLang="zh-CN" dirty="0"/>
              <a:t>7.4</a:t>
            </a:r>
            <a:endParaRPr lang="zh-CN" altLang="en-US" dirty="0"/>
          </a:p>
        </p:txBody>
      </p:sp>
    </p:spTree>
    <p:extLst>
      <p:ext uri="{BB962C8B-B14F-4D97-AF65-F5344CB8AC3E}">
        <p14:creationId xmlns:p14="http://schemas.microsoft.com/office/powerpoint/2010/main" val="13986434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A09EEFF8-5110-4BD8-8BA8-2865BC79C1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1A4491B2-B3AE-4FFB-AE64-7478DF18DB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571FF5-F1B9-4A48-AE17-406593F0EB60}"/>
              </a:ext>
            </a:extLst>
          </p:cNvPr>
          <p:cNvSpPr>
            <a:spLocks noGrp="1"/>
          </p:cNvSpPr>
          <p:nvPr>
            <p:ph idx="1"/>
          </p:nvPr>
        </p:nvSpPr>
        <p:spPr/>
        <p:txBody>
          <a:bodyPr/>
          <a:lstStyle/>
          <a:p>
            <a:r>
              <a:rPr lang="zh-CN" altLang="en-US" dirty="0"/>
              <a:t>友元</a:t>
            </a:r>
            <a:endParaRPr lang="en-US" altLang="zh-CN" dirty="0"/>
          </a:p>
          <a:p>
            <a:pPr lvl="1">
              <a:spcBef>
                <a:spcPts val="0"/>
              </a:spcBef>
            </a:pPr>
            <a:r>
              <a:rPr lang="zh-CN" altLang="en-US" dirty="0"/>
              <a:t>以关键字</a:t>
            </a:r>
            <a:r>
              <a:rPr lang="en-US" altLang="zh-CN" dirty="0">
                <a:solidFill>
                  <a:srgbClr val="0000FF"/>
                </a:solidFill>
                <a:latin typeface="Courier New" pitchFamily="49" charset="0"/>
                <a:cs typeface="Courier New" pitchFamily="49" charset="0"/>
              </a:rPr>
              <a:t>friend</a:t>
            </a:r>
            <a:r>
              <a:rPr lang="zh-CN" altLang="en-US" dirty="0"/>
              <a:t>说明</a:t>
            </a:r>
            <a:endParaRPr lang="en-US" altLang="zh-CN" dirty="0"/>
          </a:p>
          <a:p>
            <a:pPr lvl="1">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a:rPr>
              <a:t>“</a:t>
            </a:r>
            <a:r>
              <a:rPr lang="zh-CN" altLang="en-US" dirty="0"/>
              <a:t>权利</a:t>
            </a:r>
            <a:r>
              <a:rPr lang="zh-CN" altLang="en-US" dirty="0">
                <a:latin typeface="Times New Roman"/>
              </a:rPr>
              <a:t>”，即</a:t>
            </a:r>
            <a:r>
              <a:rPr lang="zh-CN" altLang="en-US" dirty="0"/>
              <a:t>可以访问本类的私有成员</a:t>
            </a:r>
            <a:endParaRPr lang="en-US" altLang="zh-CN" dirty="0"/>
          </a:p>
          <a:p>
            <a:endParaRPr lang="zh-CN" altLang="en-US" dirty="0"/>
          </a:p>
        </p:txBody>
      </p:sp>
      <p:sp>
        <p:nvSpPr>
          <p:cNvPr id="3" name="标题 2">
            <a:extLst>
              <a:ext uri="{FF2B5EF4-FFF2-40B4-BE49-F238E27FC236}">
                <a16:creationId xmlns:a16="http://schemas.microsoft.com/office/drawing/2014/main" id="{7BD9AB92-8F8C-4694-9952-9F8F73EAFDA7}"/>
              </a:ext>
            </a:extLst>
          </p:cNvPr>
          <p:cNvSpPr>
            <a:spLocks noGrp="1"/>
          </p:cNvSpPr>
          <p:nvPr>
            <p:ph type="title"/>
          </p:nvPr>
        </p:nvSpPr>
        <p:spPr/>
        <p:txBody>
          <a:bodyPr/>
          <a:lstStyle/>
          <a:p>
            <a:r>
              <a:rPr lang="zh-CN" altLang="en-US" dirty="0"/>
              <a:t>类的友元说明</a:t>
            </a:r>
          </a:p>
        </p:txBody>
      </p:sp>
      <p:sp>
        <p:nvSpPr>
          <p:cNvPr id="4" name="灯片编号占位符 3">
            <a:extLst>
              <a:ext uri="{FF2B5EF4-FFF2-40B4-BE49-F238E27FC236}">
                <a16:creationId xmlns:a16="http://schemas.microsoft.com/office/drawing/2014/main" id="{6F319B49-7BB7-41F9-8DBD-1741417DC282}"/>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a:t>
            </a:fld>
            <a:endParaRPr lang="zh-CN" altLang="en-US" dirty="0"/>
          </a:p>
        </p:txBody>
      </p:sp>
      <p:sp>
        <p:nvSpPr>
          <p:cNvPr id="5" name="矩形 4">
            <a:hlinkClick r:id="rId2" action="ppaction://hlinksldjump"/>
            <a:extLst>
              <a:ext uri="{FF2B5EF4-FFF2-40B4-BE49-F238E27FC236}">
                <a16:creationId xmlns:a16="http://schemas.microsoft.com/office/drawing/2014/main" id="{691BF1B2-757F-4855-ABA8-9EBAE0F5E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1BE2A5C8-2FDB-4F01-8D45-0D66CB7348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F9E96648-3A64-4066-9021-838804F8F8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7B78F6EB-7A33-4308-B954-4AE86A60AD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C892618-EE1C-42A5-8212-A226518FC7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6E5215ED-0CBD-4C33-9C68-4B61F7B289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77272FD4-5F2D-4267-B2AC-3CF8C171B0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56E2C68C-D208-4C83-A804-8B38C23FB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6D8AD1E8-01BD-4EF8-BB86-E593ECDC8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2279354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p>
        </p:txBody>
      </p:sp>
      <p:sp>
        <p:nvSpPr>
          <p:cNvPr id="3" name="内容占位符 2"/>
          <p:cNvSpPr>
            <a:spLocks noGrp="1"/>
          </p:cNvSpPr>
          <p:nvPr>
            <p:ph idx="1"/>
          </p:nvPr>
        </p:nvSpPr>
        <p:spPr/>
        <p:txBody>
          <a:bodyPr/>
          <a:lstStyle/>
          <a:p>
            <a:r>
              <a:rPr lang="en-US" altLang="zh-CN" dirty="0" err="1"/>
              <a:t>private、public</a:t>
            </a:r>
            <a:r>
              <a:rPr lang="zh-CN" altLang="en-US" dirty="0"/>
              <a:t>、</a:t>
            </a:r>
            <a:r>
              <a:rPr lang="en-US" altLang="zh-CN" dirty="0"/>
              <a:t>protected</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2" action="ppaction://hlinksldjump"/>
            <a:extLst>
              <a:ext uri="{FF2B5EF4-FFF2-40B4-BE49-F238E27FC236}">
                <a16:creationId xmlns:a16="http://schemas.microsoft.com/office/drawing/2014/main" id="{C73B0677-9A94-4CB3-A547-EE520E34D2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2AA16D5-8EFF-4BBD-8571-C48447DEC8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73829E0-05C9-4FF7-8716-A423466436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8F4E214-8647-4A62-81D7-F4A6A5E0804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CE871-39F7-401B-BCD3-8CCA69CC8C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80B603B-D918-4F2F-BC1A-A2A479FB2C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ACAB921-0F25-49E2-A673-C947A16B54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F90AC617-7D42-4661-926B-CD9F237C75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92BA29-4370-431A-BDD4-73539AA3318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p>
        </p:txBody>
      </p:sp>
      <p:sp>
        <p:nvSpPr>
          <p:cNvPr id="3" name="内容占位符 2"/>
          <p:cNvSpPr>
            <a:spLocks noGrp="1"/>
          </p:cNvSpPr>
          <p:nvPr>
            <p:ph idx="1"/>
          </p:nvPr>
        </p:nvSpPr>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p>
          <a:p>
            <a:r>
              <a:rPr lang="zh-CN" altLang="en-US" dirty="0"/>
              <a:t>访问限定符的作用域是从该说明符出现开始到下一个说明符之前或类体结束之前结束。</a:t>
            </a:r>
          </a:p>
          <a:p>
            <a:r>
              <a:rPr lang="zh-CN" altLang="en-US" dirty="0"/>
              <a:t>如果在类体起始点无访问说明符，系统默认定义为私有（</a:t>
            </a:r>
            <a:r>
              <a:rPr lang="en-US" altLang="zh-CN" dirty="0"/>
              <a:t>private</a:t>
            </a:r>
            <a:r>
              <a:rPr lang="zh-CN" altLang="en-US" dirty="0"/>
              <a:t>）。</a:t>
            </a:r>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p>
        </p:txBody>
      </p:sp>
      <p:sp>
        <p:nvSpPr>
          <p:cNvPr id="4" name="矩形 3">
            <a:hlinkClick r:id="rId2" action="ppaction://hlinksldjump"/>
            <a:extLst>
              <a:ext uri="{FF2B5EF4-FFF2-40B4-BE49-F238E27FC236}">
                <a16:creationId xmlns:a16="http://schemas.microsoft.com/office/drawing/2014/main" id="{8B1C76D6-0740-4CD4-BDC5-37D8508F3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BDBD536-BEC3-4DA3-A1FF-B4848721A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ABD78BC-83A0-4B5A-A184-975C2A6EFC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67D1BA6-57B5-4D8F-A9D7-28A4E02D20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EB2FC1B-FB03-4183-A660-D00BF1CA74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B55E45F-1A85-4A39-A310-67B51B4565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3AEEDEF-F02A-41C3-AB97-FD13FCCEB6A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3EE-B318-4DAE-BB21-E69BC3B5C20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FFF42F7-B4A2-48CA-BFCE-CCFC33AB93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p>
          <a:p>
            <a:pPr lvl="2"/>
            <a:r>
              <a:rPr lang="en-US" altLang="zh-CN" dirty="0"/>
              <a:t>……</a:t>
            </a:r>
          </a:p>
          <a:p>
            <a:endParaRPr lang="zh-CN" altLang="en-US" dirty="0"/>
          </a:p>
        </p:txBody>
      </p:sp>
      <p:sp>
        <p:nvSpPr>
          <p:cNvPr id="4" name="矩形 3">
            <a:hlinkClick r:id="rId2" action="ppaction://hlinksldjump"/>
            <a:extLst>
              <a:ext uri="{FF2B5EF4-FFF2-40B4-BE49-F238E27FC236}">
                <a16:creationId xmlns:a16="http://schemas.microsoft.com/office/drawing/2014/main" id="{EDB8DB8D-AF49-4B4E-BFC9-A94502C51DE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D3E306A-DEE2-4C47-B9B4-12F138C9E4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A6DCC12-48AD-4196-AA9E-005B1AFD90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AAD635-CE36-47F5-B2DB-C6042CE00D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F3BC73B-AA28-408D-8A58-8FCBBF5E35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5E45E58-5EB0-4B8D-87F9-25096924F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F5DCC7E-C188-4CB2-A8B8-5C1F66A379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C851298-2561-44CA-BB28-C2237A721A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ED5608A9-5D85-4672-9F16-EC90B69722B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2" action="ppaction://hlinksldjump"/>
            <a:extLst>
              <a:ext uri="{FF2B5EF4-FFF2-40B4-BE49-F238E27FC236}">
                <a16:creationId xmlns:a16="http://schemas.microsoft.com/office/drawing/2014/main" id="{9C8E94C5-CFA6-4AB0-87E5-AD4D71AFCA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FD4B36-32FD-4F56-B053-AD7C5C0E1F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5F4B6F0-6F25-4E21-83D1-A62ED56967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FF21176-B994-487F-8E90-C25A66A3C5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D454292-E4AD-4E11-A91F-BF501F7B96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0E594FF-DECC-4A69-9834-2489B8882D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3BA866BA-5C01-4BB9-A5B0-561E91EA0A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9B83B-A0B8-437A-91D7-8B0D2D8891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73A21EA-C825-4BA5-AB04-24736BC95C4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Poker pokers[5];</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成员变量即数据成员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Straight_Flush</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Four_of_a_Kind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Full_House</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Straight();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Flush();</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Three_of_a_Kind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Two_Pairs</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根据实际需要，设计其它成员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5BF897B5-7B85-47DD-846A-A7C0844DF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B857C67-AD88-43BA-9A7A-BC7341323D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7E248D6-8C9C-42ED-B122-1D0734069A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613BCFA-B616-497A-A425-878145C5F9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895D145-8B88-41B5-AC3B-932E0B4770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4B5D34A3-7873-4870-86FC-47502CC6F4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B1EAEAD-8A0B-4B03-8880-6021DDCAC5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731FC124-E9F5-4237-B9C0-221C5653A6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26847EE-4EE4-4A25-8CD2-9F914D1808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p>
          <a:p>
            <a:pPr marL="342900" lvl="1" indent="-342900">
              <a:spcBef>
                <a:spcPts val="0"/>
              </a:spcBef>
              <a:buClr>
                <a:schemeClr val="hlink"/>
              </a:buClr>
              <a:buNone/>
            </a:pPr>
            <a:endParaRPr lang="en-US" altLang="zh-CN" sz="2200" b="1" dirty="0">
              <a:latin typeface="Courier New" pitchFamily="49" charset="0"/>
              <a:cs typeface="Courier New" pitchFamily="49" charset="0"/>
            </a:endParaRPr>
          </a:p>
          <a:p>
            <a:pPr marL="342900" lvl="1" indent="-342900">
              <a:spcBef>
                <a:spcPts val="0"/>
              </a:spcBef>
              <a:buClr>
                <a:schemeClr val="hlink"/>
              </a:buClr>
              <a:buNone/>
            </a:pPr>
            <a:r>
              <a:rPr lang="en-US" altLang="zh-CN" b="1" dirty="0">
                <a:solidFill>
                  <a:srgbClr val="0000FF"/>
                </a:solidFill>
                <a:latin typeface="Courier New" pitchFamily="49" charset="0"/>
                <a:cs typeface="Courier New" pitchFamily="49" charset="0"/>
              </a:rPr>
              <a:t>bool</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ShowHand</a:t>
            </a:r>
            <a:r>
              <a:rPr lang="en-US" altLang="zh-CN" b="1" dirty="0">
                <a:latin typeface="Courier New" pitchFamily="49" charset="0"/>
                <a:cs typeface="Courier New" pitchFamily="49" charset="0"/>
              </a:rPr>
              <a:t>::Flush()</a:t>
            </a:r>
          </a:p>
          <a:p>
            <a:pPr marL="342900" lvl="1" indent="-342900">
              <a:spcBef>
                <a:spcPts val="0"/>
              </a:spcBef>
              <a:buClr>
                <a:schemeClr val="hlink"/>
              </a:buClr>
              <a:buNone/>
            </a:pP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&lt;5){</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latin typeface="Courier New" pitchFamily="49" charset="0"/>
                <a:cs typeface="Courier New" pitchFamily="49" charset="0"/>
              </a:rPr>
              <a:t>(pokers[i-1].suit!=pokers[</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].suit){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return false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 true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a:t>
            </a:r>
            <a:endParaRPr lang="en-US" altLang="zh-CN" sz="2200" b="1"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4B4375E-799E-4447-9157-4EAEA606F4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1C5291F-AE10-479C-9396-558EA1BC2E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A0E0BF1-CDF5-4916-8899-5AE66BED7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30E7E3F-FF26-4130-998C-2F83DD547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FF42C2-A6E8-4DEB-BB3F-CF1F057FAA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BEC98FD-7619-4E0C-8B58-659D8685DD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4BD54E9F-CBBF-401F-B3BD-4844193F4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23F8300-13E3-4B2C-AE89-0DE0CA6503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BFE236A-0577-4835-A81E-313C95D763B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a:ea typeface="黑体"/>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E629F036-B097-4EB1-8898-504E89D2C66C}"/>
              </a:ext>
            </a:extLst>
          </p:cNvPr>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a:extLst>
              <a:ext uri="{FF2B5EF4-FFF2-40B4-BE49-F238E27FC236}">
                <a16:creationId xmlns:a16="http://schemas.microsoft.com/office/drawing/2014/main" id="{168F1516-1F4D-42BA-B1E1-238D74C7E21D}"/>
              </a:ext>
            </a:extLst>
          </p:cNvPr>
          <p:cNvPicPr>
            <a:picLocks noChangeAspect="1"/>
          </p:cNvPicPr>
          <p:nvPr/>
        </p:nvPicPr>
        <p:blipFill>
          <a:blip r:embed="rId3" cstate="print"/>
          <a:srcRect/>
          <a:stretch>
            <a:fillRect/>
          </a:stretch>
        </p:blipFill>
        <p:spPr bwMode="auto">
          <a:xfrm>
            <a:off x="1640174" y="5652819"/>
            <a:ext cx="788984" cy="788985"/>
          </a:xfrm>
          <a:prstGeom prst="rect">
            <a:avLst/>
          </a:prstGeom>
          <a:noFill/>
          <a:ln w="9525">
            <a:noFill/>
            <a:miter lim="800000"/>
            <a:headEnd/>
            <a:tailEnd/>
          </a:ln>
        </p:spPr>
      </p:pic>
    </p:spTree>
    <p:extLst>
      <p:ext uri="{BB962C8B-B14F-4D97-AF65-F5344CB8AC3E}">
        <p14:creationId xmlns:p14="http://schemas.microsoft.com/office/powerpoint/2010/main" val="2083741385"/>
      </p:ext>
    </p:extLst>
  </p:cSld>
  <p:clrMapOvr>
    <a:masterClrMapping/>
  </p:clrMapOvr>
  <p:transition advTm="513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698E3C-1FED-4709-A345-B3AA76C22246}"/>
              </a:ext>
            </a:extLst>
          </p:cNvPr>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p>
        </p:txBody>
      </p:sp>
      <p:sp>
        <p:nvSpPr>
          <p:cNvPr id="3" name="标题 2">
            <a:extLst>
              <a:ext uri="{FF2B5EF4-FFF2-40B4-BE49-F238E27FC236}">
                <a16:creationId xmlns:a16="http://schemas.microsoft.com/office/drawing/2014/main" id="{653DE3D9-DC94-4420-8573-CFB721C3F9F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57E02520-6C75-438B-A3F9-AD77B745AAE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30</a:t>
            </a:fld>
            <a:endParaRPr lang="zh-CN" altLang="en-US" dirty="0"/>
          </a:p>
        </p:txBody>
      </p:sp>
      <p:sp>
        <p:nvSpPr>
          <p:cNvPr id="5" name="矩形 4">
            <a:hlinkClick r:id="rId2" action="ppaction://hlinksldjump"/>
            <a:extLst>
              <a:ext uri="{FF2B5EF4-FFF2-40B4-BE49-F238E27FC236}">
                <a16:creationId xmlns:a16="http://schemas.microsoft.com/office/drawing/2014/main" id="{18275D8E-10C1-46DD-8451-A3D66FA103B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621E635-A1C8-45DB-A967-C313625BE7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EB3DA6CB-BF25-4E7B-A8A6-BF4F759AA4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E978317-5FFF-4544-926B-A2582DF585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E52AFA-9EDF-4E4C-9BBD-75FE851CCC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D6724682-F882-47FF-B830-654E29D3B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A7A7F7F5-FDF3-4977-BCFF-097B5ABE6B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E5236B3F-7191-4210-8775-BF550717FE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7E9B4C79-3003-49BB-B1BC-55BC975267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1737462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6FD183-15DE-4438-872D-E66CB1DD452C}"/>
              </a:ext>
            </a:extLst>
          </p:cNvPr>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a:extLst>
              <a:ext uri="{FF2B5EF4-FFF2-40B4-BE49-F238E27FC236}">
                <a16:creationId xmlns:a16="http://schemas.microsoft.com/office/drawing/2014/main" id="{EC800164-5B16-433C-B86B-7C096DDC2F0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E3D49A9C-B4A8-4517-9CCA-949F22F5EB1C}"/>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31</a:t>
            </a:fld>
            <a:endParaRPr lang="zh-CN" altLang="en-US" dirty="0"/>
          </a:p>
        </p:txBody>
      </p:sp>
      <p:sp>
        <p:nvSpPr>
          <p:cNvPr id="5" name="矩形 4">
            <a:extLst>
              <a:ext uri="{FF2B5EF4-FFF2-40B4-BE49-F238E27FC236}">
                <a16:creationId xmlns:a16="http://schemas.microsoft.com/office/drawing/2014/main" id="{01504BFB-F57D-4A1F-A128-89B1B16382FC}"/>
              </a:ext>
            </a:extLst>
          </p:cNvPr>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B08A1E1D-6F6C-48AA-90E4-EFB29CAD8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29626D6-A4A6-4E71-976D-FD45A5582D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78A60444-7748-4F6C-A116-E9BA2DABF6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D93C743-E77A-424B-A98D-70D12229601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D8A2F92-DBBF-4027-9972-4FB61665B1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A3F9EAFA-0477-4D5E-996D-8632A8E95A0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E7D2DD2A-5CA1-4D1B-BCFF-2B9A525A35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FF5E021A-91C5-4942-9D91-E40507FF92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5DAA830-7182-472D-B62D-618DCC902C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881586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p>
        </p:txBody>
      </p:sp>
      <p:sp>
        <p:nvSpPr>
          <p:cNvPr id="4" name="矩形 3">
            <a:hlinkClick r:id="rId2" action="ppaction://hlinksldjump"/>
            <a:extLst>
              <a:ext uri="{FF2B5EF4-FFF2-40B4-BE49-F238E27FC236}">
                <a16:creationId xmlns:a16="http://schemas.microsoft.com/office/drawing/2014/main" id="{CB846A4B-AAF9-43B3-834E-46648AB15E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B6F6E9-1516-4EB9-9443-81645D2CC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289742A-7524-4856-8ECE-A659075DC9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6C0B2D3-4CDF-4638-8B4F-57C2A8886C5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A53686-B118-4BC1-BF0C-03AF6D65D4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FF8E8D4-A745-4D6B-8558-03A5B3C55A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F65525-BC3C-4554-9F8A-AC4D595D67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6F801E1-1431-4B27-9A4E-C151C81BF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5419B07-653E-4513-82FB-C3B0966800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p>
          <a:p>
            <a:pPr lvl="2">
              <a:buNone/>
            </a:pPr>
            <a:r>
              <a:rPr lang="en-US" altLang="zh-CN" sz="2800" dirty="0"/>
              <a:t>{&lt;</a:t>
            </a:r>
            <a:r>
              <a:rPr lang="zh-CN" altLang="en-US" sz="2800" dirty="0"/>
              <a:t>函数体</a:t>
            </a:r>
            <a:r>
              <a:rPr lang="en-US" altLang="zh-CN" sz="2800" dirty="0"/>
              <a:t>&gt;}</a:t>
            </a:r>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::Straight()</a:t>
            </a:r>
          </a:p>
          <a:p>
            <a:pPr lvl="2">
              <a:spcBef>
                <a:spcPts val="0"/>
              </a:spcBef>
              <a:buNone/>
            </a:pPr>
            <a:r>
              <a:rPr lang="en-US" altLang="zh-CN" sz="2400" b="1" dirty="0">
                <a:latin typeface="Courier New" pitchFamily="49" charset="0"/>
                <a:cs typeface="Courier New" pitchFamily="49" charset="0"/>
              </a:rPr>
              <a:t>{</a:t>
            </a:r>
          </a:p>
          <a:p>
            <a:pPr lvl="2">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函数体</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6FDA74F6-C854-403C-9FDB-87A7B49801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2606EA4-E7AC-4C84-BC0A-BA709C78C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6671212-2549-4C01-92B0-BF6EFCB76E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E486DF-02AC-46F8-995F-76CB8EF0D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38D7B1-9ABA-4ED9-AE1F-DB19C35F60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7A327E34-6778-40A7-A823-DAB4291E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8BDF03A-4739-48E9-A1F6-AFE1DE22B2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17E678B-A2C8-4FDF-90F2-6711299183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4F649F-341C-4C0E-A503-D73CCDF13A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p>
        </p:txBody>
      </p:sp>
      <p:sp>
        <p:nvSpPr>
          <p:cNvPr id="3" name="内容占位符 2"/>
          <p:cNvSpPr>
            <a:spLocks noGrp="1"/>
          </p:cNvSpPr>
          <p:nvPr>
            <p:ph idx="1"/>
          </p:nvPr>
        </p:nvSpPr>
        <p:spPr/>
        <p:txBody>
          <a:bodyPr/>
          <a:lstStyle/>
          <a:p>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p>
          <a:p>
            <a:pPr lvl="1"/>
            <a:r>
              <a:rPr lang="zh-CN" altLang="en-US" dirty="0"/>
              <a:t>类是一种数据类型，定义类时系统</a:t>
            </a:r>
            <a:r>
              <a:rPr lang="zh-CN" altLang="en-US" dirty="0">
                <a:solidFill>
                  <a:srgbClr val="FF0000"/>
                </a:solidFill>
              </a:rPr>
              <a:t>不为类分配存储空间</a:t>
            </a:r>
            <a:r>
              <a:rPr lang="zh-CN" altLang="en-US" dirty="0"/>
              <a:t>，类中的任何数据成员也不能使用关键字</a:t>
            </a:r>
            <a:r>
              <a:rPr lang="en-US" altLang="zh-CN" dirty="0"/>
              <a:t>extern</a:t>
            </a:r>
            <a:r>
              <a:rPr lang="zh-CN" altLang="en-US" dirty="0"/>
              <a:t>限定其存储类型。</a:t>
            </a:r>
          </a:p>
        </p:txBody>
      </p:sp>
      <p:sp>
        <p:nvSpPr>
          <p:cNvPr id="4" name="矩形 3">
            <a:hlinkClick r:id="rId2" action="ppaction://hlinksldjump"/>
            <a:extLst>
              <a:ext uri="{FF2B5EF4-FFF2-40B4-BE49-F238E27FC236}">
                <a16:creationId xmlns:a16="http://schemas.microsoft.com/office/drawing/2014/main" id="{E51809E5-C705-40FE-9E79-5BCC40475E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CF5199-E745-42CE-9D22-F19264A95D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78EA7CA-56EC-4DA5-92CD-2131E9DD16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532EF17-7148-40C2-94FC-52216EC7FE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8D7E695-E8F7-4EEB-89E6-4A02CB90E8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F724CD3-D4D1-4602-9635-EC5924A546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5E9192-0C12-4BEB-BC5C-5B4E8620E1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90B3A41B-ED13-4A14-AE7B-D37F13F2B8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DF50B0B9-31EE-49A4-B3C7-BA618DB602D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p>
        </p:txBody>
      </p:sp>
      <p:sp>
        <p:nvSpPr>
          <p:cNvPr id="13" name="矩形 12">
            <a:hlinkClick r:id="rId2" action="ppaction://hlinksldjump"/>
            <a:extLst>
              <a:ext uri="{FF2B5EF4-FFF2-40B4-BE49-F238E27FC236}">
                <a16:creationId xmlns:a16="http://schemas.microsoft.com/office/drawing/2014/main" id="{0817F39C-0C1B-4750-9E1D-39073D2A9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4" name="矩形 13">
            <a:hlinkClick r:id="" action="ppaction://noaction"/>
            <a:extLst>
              <a:ext uri="{FF2B5EF4-FFF2-40B4-BE49-F238E27FC236}">
                <a16:creationId xmlns:a16="http://schemas.microsoft.com/office/drawing/2014/main" id="{02B03D64-BD3F-456C-9816-029851D867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5" name="矩形 14">
            <a:hlinkClick r:id="" action="ppaction://noaction"/>
            <a:extLst>
              <a:ext uri="{FF2B5EF4-FFF2-40B4-BE49-F238E27FC236}">
                <a16:creationId xmlns:a16="http://schemas.microsoft.com/office/drawing/2014/main" id="{91E945E1-B0E1-4D3E-A2BC-34EAA903DB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6" name="矩形 15">
            <a:hlinkClick r:id="" action="ppaction://noaction"/>
            <a:extLst>
              <a:ext uri="{FF2B5EF4-FFF2-40B4-BE49-F238E27FC236}">
                <a16:creationId xmlns:a16="http://schemas.microsoft.com/office/drawing/2014/main" id="{2161DAF4-DFB5-47B9-A17E-8B9A013AB5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61C94997-C18C-4280-AC1D-3E51867634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8" name="矩形 17">
            <a:hlinkClick r:id="" action="ppaction://noaction"/>
            <a:extLst>
              <a:ext uri="{FF2B5EF4-FFF2-40B4-BE49-F238E27FC236}">
                <a16:creationId xmlns:a16="http://schemas.microsoft.com/office/drawing/2014/main" id="{0A5147CD-4BB8-4C2C-86C2-E72FD3A26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9" name="矩形 18">
            <a:hlinkClick r:id="" action="ppaction://noaction"/>
            <a:extLst>
              <a:ext uri="{FF2B5EF4-FFF2-40B4-BE49-F238E27FC236}">
                <a16:creationId xmlns:a16="http://schemas.microsoft.com/office/drawing/2014/main" id="{E08991FD-7DB2-4BC7-8860-85B4E6F343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0" name="矩形 19">
            <a:hlinkClick r:id="" action="ppaction://noaction"/>
            <a:extLst>
              <a:ext uri="{FF2B5EF4-FFF2-40B4-BE49-F238E27FC236}">
                <a16:creationId xmlns:a16="http://schemas.microsoft.com/office/drawing/2014/main" id="{7E2B9E51-C2FC-465A-B38D-2872D0433E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1" name="矩形 20">
            <a:hlinkClick r:id="" action="ppaction://noaction"/>
            <a:extLst>
              <a:ext uri="{FF2B5EF4-FFF2-40B4-BE49-F238E27FC236}">
                <a16:creationId xmlns:a16="http://schemas.microsoft.com/office/drawing/2014/main" id="{7FDE69FA-27B4-4B57-B3BF-B60056D6FA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p>
        </p:txBody>
      </p:sp>
      <p:sp>
        <p:nvSpPr>
          <p:cNvPr id="4" name="矩形 3">
            <a:hlinkClick r:id="rId2" action="ppaction://hlinksldjump"/>
            <a:extLst>
              <a:ext uri="{FF2B5EF4-FFF2-40B4-BE49-F238E27FC236}">
                <a16:creationId xmlns:a16="http://schemas.microsoft.com/office/drawing/2014/main" id="{9701EEE0-D4A3-44D5-838F-BC38A4F842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96D2F27-B6DC-40A5-AF79-8B8CFF1A23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D15674C-BBA7-4BEC-82E5-7B7F1DBDBF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166764B-3726-4D1F-A3B8-D62E34E418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8C1758-4FBC-464F-97C2-1DC696C188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0E81326-7646-4CBE-8C73-E5CB84E45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AFDB44B8-0213-4C08-AB9C-99E3296948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F96DBFF-8AA2-4F80-B9CF-B752B5DFD6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1110E9-5566-48A1-80DE-47E1885E8CC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zh-CN" altLang="en-US" dirty="0"/>
              <a:t>普通对象（变量）</a:t>
            </a:r>
            <a:endParaRPr lang="en-US" altLang="zh-CN" dirty="0"/>
          </a:p>
          <a:p>
            <a:pPr lvl="1"/>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p>
          <a:p>
            <a:r>
              <a:rPr lang="zh-CN" altLang="en-US" dirty="0"/>
              <a:t>对象数组（数组）</a:t>
            </a:r>
            <a:endParaRPr lang="en-US" altLang="zh-CN" dirty="0"/>
          </a:p>
          <a:p>
            <a:pPr lvl="1"/>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p>
          <a:p>
            <a:r>
              <a:rPr lang="zh-CN" altLang="en-US" dirty="0"/>
              <a:t>对象指针（指针）</a:t>
            </a:r>
            <a:endParaRPr lang="en-US" altLang="zh-CN" dirty="0"/>
          </a:p>
          <a:p>
            <a:pPr lvl="1"/>
            <a:r>
              <a:rPr lang="en-US" altLang="zh-CN" dirty="0"/>
              <a:t>&lt;</a:t>
            </a:r>
            <a:r>
              <a:rPr lang="zh-CN" altLang="en-US" dirty="0"/>
              <a:t>类名</a:t>
            </a:r>
            <a:r>
              <a:rPr lang="en-US" altLang="zh-CN" dirty="0"/>
              <a:t>&gt; *&lt;</a:t>
            </a:r>
            <a:r>
              <a:rPr lang="zh-CN" altLang="en-US" dirty="0"/>
              <a:t>对象指针变量名</a:t>
            </a:r>
            <a:r>
              <a:rPr lang="en-US" altLang="zh-CN" dirty="0"/>
              <a:t>&gt;;</a:t>
            </a:r>
          </a:p>
          <a:p>
            <a:r>
              <a:rPr lang="zh-CN" altLang="en-US" dirty="0"/>
              <a:t>对象引用（引用）</a:t>
            </a:r>
            <a:endParaRPr lang="en-US" altLang="zh-CN" dirty="0"/>
          </a:p>
          <a:p>
            <a:pPr lvl="1"/>
            <a:r>
              <a:rPr lang="en-US" altLang="zh-CN" dirty="0"/>
              <a:t>&lt;</a:t>
            </a:r>
            <a:r>
              <a:rPr lang="zh-CN" altLang="en-US" dirty="0"/>
              <a:t>类名</a:t>
            </a:r>
            <a:r>
              <a:rPr lang="en-US" altLang="zh-CN" dirty="0"/>
              <a:t>&gt; &amp;&lt;</a:t>
            </a:r>
            <a:r>
              <a:rPr lang="zh-CN" altLang="en-US" dirty="0"/>
              <a:t>引用变量名</a:t>
            </a:r>
            <a:r>
              <a:rPr lang="en-US" altLang="zh-CN" dirty="0"/>
              <a:t>&gt;;</a:t>
            </a:r>
          </a:p>
          <a:p>
            <a:pPr lvl="1"/>
            <a:endParaRPr lang="zh-CN" altLang="en-US" dirty="0"/>
          </a:p>
        </p:txBody>
      </p:sp>
      <p:sp>
        <p:nvSpPr>
          <p:cNvPr id="4" name="矩形 3">
            <a:hlinkClick r:id="rId2" action="ppaction://hlinksldjump"/>
            <a:extLst>
              <a:ext uri="{FF2B5EF4-FFF2-40B4-BE49-F238E27FC236}">
                <a16:creationId xmlns:a16="http://schemas.microsoft.com/office/drawing/2014/main" id="{242B7167-24CE-4C79-878B-CF28BACB6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488D09A-87E7-4B8E-9C91-9172B4ADBF9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95BA4DDE-D0D4-4487-B798-B77D10AD4D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485F777-0B53-4F7B-A901-476F15082B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C0A766-EE52-442C-BD5B-E3BE9047E6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47A6268-1BD9-455F-B2D6-DD528468DE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52076F3-134B-4A92-84C9-1BCDBE7154F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C2DA68A-352C-4CA0-BF10-B04B76AC51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057CFA-60E3-4770-A485-776942659F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poker</a:t>
            </a:r>
            <a:r>
              <a:rPr lang="en-US" altLang="zh-CN" b="1" dirty="0">
                <a:latin typeface="Courier New" pitchFamily="49" charset="0"/>
                <a:cs typeface="Courier New" pitchFamily="49" charset="0"/>
              </a:rPr>
              <a:t>;</a:t>
            </a:r>
          </a:p>
          <a:p>
            <a:pPr lvl="1"/>
            <a:r>
              <a:rPr lang="zh-CN" altLang="en-US" dirty="0"/>
              <a:t>一副扑克牌</a:t>
            </a:r>
            <a:endParaRPr lang="en-US" altLang="zh-CN" dirty="0"/>
          </a:p>
          <a:p>
            <a:pPr lvl="1">
              <a:buNone/>
            </a:pPr>
            <a:r>
              <a:rPr lang="en-US" altLang="zh-CN" b="1" dirty="0">
                <a:latin typeface="Courier New" pitchFamily="49" charset="0"/>
                <a:cs typeface="Courier New" pitchFamily="49" charset="0"/>
              </a:rPr>
              <a:t>Poker pokers[54];</a:t>
            </a:r>
          </a:p>
          <a:p>
            <a:pPr lvl="1"/>
            <a:r>
              <a:rPr lang="zh-CN" altLang="en-US" dirty="0"/>
              <a:t>指向一张扑克牌的指针</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ptr_poker</a:t>
            </a:r>
            <a:r>
              <a:rPr lang="en-US" altLang="zh-CN" b="1" dirty="0">
                <a:latin typeface="Courier New" pitchFamily="49" charset="0"/>
                <a:cs typeface="Courier New" pitchFamily="49" charset="0"/>
              </a:rPr>
              <a:t>;</a:t>
            </a:r>
          </a:p>
          <a:p>
            <a:pPr lvl="1"/>
            <a:r>
              <a:rPr lang="zh-CN" altLang="en-US" dirty="0"/>
              <a:t>一张扑克牌的引用</a:t>
            </a:r>
            <a:endParaRPr lang="en-US" altLang="zh-CN" dirty="0"/>
          </a:p>
          <a:p>
            <a:pPr lvl="1">
              <a:buNone/>
            </a:pPr>
            <a:r>
              <a:rPr lang="en-US" altLang="zh-CN" b="1" dirty="0">
                <a:latin typeface="Courier New" pitchFamily="49" charset="0"/>
                <a:cs typeface="Courier New" pitchFamily="49" charset="0"/>
              </a:rPr>
              <a:t>Poker &amp;</a:t>
            </a:r>
            <a:r>
              <a:rPr lang="en-US" altLang="zh-CN" b="1" dirty="0" err="1">
                <a:latin typeface="Courier New" pitchFamily="49" charset="0"/>
                <a:cs typeface="Courier New" pitchFamily="49" charset="0"/>
              </a:rPr>
              <a:t>ref_poker</a:t>
            </a:r>
            <a:r>
              <a:rPr lang="en-US" altLang="zh-CN" b="1" dirty="0">
                <a:latin typeface="Courier New" pitchFamily="49" charset="0"/>
                <a:cs typeface="Courier New" pitchFamily="49" charset="0"/>
              </a:rPr>
              <a:t>;</a:t>
            </a:r>
          </a:p>
          <a:p>
            <a:pPr lvl="1">
              <a:buNone/>
            </a:pPr>
            <a:endParaRPr lang="zh-CN" altLang="en-US" dirty="0"/>
          </a:p>
        </p:txBody>
      </p:sp>
      <p:sp>
        <p:nvSpPr>
          <p:cNvPr id="4" name="矩形 3">
            <a:hlinkClick r:id="rId3" action="ppaction://hlinksldjump"/>
            <a:extLst>
              <a:ext uri="{FF2B5EF4-FFF2-40B4-BE49-F238E27FC236}">
                <a16:creationId xmlns:a16="http://schemas.microsoft.com/office/drawing/2014/main" id="{D46EA478-EB9D-4302-898B-7BD50DC60C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2F829FA-EEAB-4678-9820-6BC93E4F22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F3D3A5-6DF9-4E3D-B4BD-E39C3E8875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68D58B3-9364-4C0B-81CB-24FD9BFF4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CC78C3B-1799-4659-869A-E379A064E7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0F03FAD-D64D-4B96-9B30-1D28BE6EE0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086D143-B25A-4F0D-91E8-027A522F856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52BE9AB-7F68-446D-A36C-311EB6F203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6CDBBDD-8FDB-434D-8A63-BE68083C4B8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p>
          <a:p>
            <a:pPr lvl="1">
              <a:spcBef>
                <a:spcPts val="600"/>
              </a:spcBef>
            </a:pPr>
            <a:r>
              <a:rPr lang="zh-CN" altLang="en-US" dirty="0"/>
              <a:t>同类型的对象间可以相互赋值。</a:t>
            </a:r>
          </a:p>
          <a:p>
            <a:pPr lvl="1">
              <a:spcBef>
                <a:spcPts val="600"/>
              </a:spcBef>
            </a:pPr>
            <a:r>
              <a:rPr lang="zh-CN" altLang="en-US" dirty="0"/>
              <a:t>对象可作为函数参数（如，对象作形参，对象指针作函数参数等）。</a:t>
            </a:r>
          </a:p>
          <a:p>
            <a:pPr lvl="1">
              <a:spcBef>
                <a:spcPts val="600"/>
              </a:spcBef>
            </a:pPr>
            <a:r>
              <a:rPr lang="zh-CN" altLang="en-US" dirty="0"/>
              <a:t>函数的返回值可以是对象（或指向对象的指针）。</a:t>
            </a:r>
          </a:p>
          <a:p>
            <a:pPr lvl="1">
              <a:spcBef>
                <a:spcPts val="600"/>
              </a:spcBef>
            </a:pPr>
            <a:r>
              <a:rPr lang="zh-CN" altLang="en-US" dirty="0"/>
              <a:t>可以在一个类中说明具有类类型的成员，可以是该类的对象，亦可是其它类的对象</a:t>
            </a:r>
          </a:p>
        </p:txBody>
      </p:sp>
      <p:sp>
        <p:nvSpPr>
          <p:cNvPr id="4" name="矩形 3">
            <a:hlinkClick r:id="rId2" action="ppaction://hlinksldjump"/>
            <a:extLst>
              <a:ext uri="{FF2B5EF4-FFF2-40B4-BE49-F238E27FC236}">
                <a16:creationId xmlns:a16="http://schemas.microsoft.com/office/drawing/2014/main" id="{F65EFBEE-6C46-4F38-BBE3-D1F6003099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AC8BFCB-5D3C-4489-88DC-EE3538EAD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4170543-D689-4B38-9194-F2D74DB1DB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71FB3D5-9BAD-4D1F-86D5-AD13E6A78E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6929E70-C7B0-42EB-9FE2-E0AFDA03D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6429A115-0C32-478D-8327-D88DCF8659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BFE5F959-F0DF-4111-8A77-A611455EE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534A71-DCEB-4E6C-B3FB-E89E84027E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536C4B-1A04-4F23-9FE0-CEDD3664B5B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Tree>
    <p:extLst>
      <p:ext uri="{BB962C8B-B14F-4D97-AF65-F5344CB8AC3E}">
        <p14:creationId xmlns:p14="http://schemas.microsoft.com/office/powerpoint/2010/main" val="465501805"/>
      </p:ext>
    </p:extLst>
  </p:cSld>
  <p:clrMapOvr>
    <a:masterClrMapping/>
  </p:clrMapOvr>
  <p:transition advTm="118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p>
        </p:txBody>
      </p:sp>
      <p:grpSp>
        <p:nvGrpSpPr>
          <p:cNvPr id="18" name="Group 40"/>
          <p:cNvGrpSpPr>
            <a:grpSpLocks/>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Tahoma" pitchFamily="34" charset="0"/>
                  <a:ea typeface="幼圆" pitchFamily="49" charset="-122"/>
                </a:rPr>
                <a:t>对象</a:t>
              </a:r>
              <a:r>
                <a:rPr lang="en-US" altLang="zh-CN" sz="2400" b="1" dirty="0">
                  <a:latin typeface="Tahoma" pitchFamily="34" charset="0"/>
                  <a:ea typeface="幼圆" pitchFamily="49" charset="-122"/>
                </a:rPr>
                <a:t>1</a:t>
              </a:r>
            </a:p>
          </p:txBody>
        </p:sp>
        <p:sp>
          <p:nvSpPr>
            <p:cNvPr id="22"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对象２</a:t>
              </a:r>
            </a:p>
          </p:txBody>
        </p:sp>
        <p:grpSp>
          <p:nvGrpSpPr>
            <p:cNvPr id="23" name="Group 13"/>
            <p:cNvGrpSpPr>
              <a:grpSpLocks/>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20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2000" b="1" dirty="0">
                  <a:solidFill>
                    <a:srgbClr val="000000"/>
                  </a:solidFill>
                  <a:latin typeface="Times New Roman"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对象ｎ</a:t>
                </a:r>
              </a:p>
            </p:txBody>
          </p:sp>
        </p:grpSp>
        <p:sp>
          <p:nvSpPr>
            <p:cNvPr id="24"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p>
          </p:txBody>
        </p:sp>
      </p:grpSp>
      <p:sp>
        <p:nvSpPr>
          <p:cNvPr id="16" name="矩形 15">
            <a:hlinkClick r:id="rId2" action="ppaction://hlinksldjump"/>
            <a:extLst>
              <a:ext uri="{FF2B5EF4-FFF2-40B4-BE49-F238E27FC236}">
                <a16:creationId xmlns:a16="http://schemas.microsoft.com/office/drawing/2014/main" id="{8F627FD4-74D9-44B7-B2B8-029A7E3001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60FE05E3-66E7-4A58-AFC8-C73AB267E00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30" name="矩形 29">
            <a:hlinkClick r:id="" action="ppaction://noaction"/>
            <a:extLst>
              <a:ext uri="{FF2B5EF4-FFF2-40B4-BE49-F238E27FC236}">
                <a16:creationId xmlns:a16="http://schemas.microsoft.com/office/drawing/2014/main" id="{00C492E6-4972-4401-943A-16C16010C5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1" name="矩形 30">
            <a:hlinkClick r:id="" action="ppaction://noaction"/>
            <a:extLst>
              <a:ext uri="{FF2B5EF4-FFF2-40B4-BE49-F238E27FC236}">
                <a16:creationId xmlns:a16="http://schemas.microsoft.com/office/drawing/2014/main" id="{2F25272B-6BD3-466D-B490-130EA125C5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2" name="矩形 31">
            <a:hlinkClick r:id="" action="ppaction://noaction"/>
            <a:extLst>
              <a:ext uri="{FF2B5EF4-FFF2-40B4-BE49-F238E27FC236}">
                <a16:creationId xmlns:a16="http://schemas.microsoft.com/office/drawing/2014/main" id="{17CACFD3-BE32-4FE4-AB5F-962D23C0DE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33" name="矩形 32">
            <a:hlinkClick r:id="" action="ppaction://noaction"/>
            <a:extLst>
              <a:ext uri="{FF2B5EF4-FFF2-40B4-BE49-F238E27FC236}">
                <a16:creationId xmlns:a16="http://schemas.microsoft.com/office/drawing/2014/main" id="{77413B1B-F638-439C-B08F-EB3E9709D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34" name="矩形 33">
            <a:hlinkClick r:id="" action="ppaction://noaction"/>
            <a:extLst>
              <a:ext uri="{FF2B5EF4-FFF2-40B4-BE49-F238E27FC236}">
                <a16:creationId xmlns:a16="http://schemas.microsoft.com/office/drawing/2014/main" id="{B72C5673-84F8-4FBF-B593-9977B5DA4D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35" name="矩形 34">
            <a:hlinkClick r:id="" action="ppaction://noaction"/>
            <a:extLst>
              <a:ext uri="{FF2B5EF4-FFF2-40B4-BE49-F238E27FC236}">
                <a16:creationId xmlns:a16="http://schemas.microsoft.com/office/drawing/2014/main" id="{6D1B438F-BD5C-4BD5-8368-8D79128B9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36" name="矩形 35">
            <a:hlinkClick r:id="" action="ppaction://noaction"/>
            <a:extLst>
              <a:ext uri="{FF2B5EF4-FFF2-40B4-BE49-F238E27FC236}">
                <a16:creationId xmlns:a16="http://schemas.microsoft.com/office/drawing/2014/main" id="{8088251C-5649-4688-99D8-BD4FAC52A5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p>
        </p:txBody>
      </p:sp>
      <p:grpSp>
        <p:nvGrpSpPr>
          <p:cNvPr id="7" name="Group 30"/>
          <p:cNvGrpSpPr>
            <a:grpSpLocks/>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p:txBody>
        </p:sp>
        <p:sp>
          <p:nvSpPr>
            <p:cNvPr id="9" name="Rectangle 18"/>
            <p:cNvSpPr>
              <a:spLocks noChangeArrowheads="1"/>
            </p:cNvSpPr>
            <p:nvPr/>
          </p:nvSpPr>
          <p:spPr bwMode="auto">
            <a:xfrm>
              <a:off x="3000" y="443"/>
              <a:ext cx="422" cy="145"/>
            </a:xfrm>
            <a:prstGeom prst="rect">
              <a:avLst/>
            </a:prstGeom>
            <a:noFill/>
            <a:ln w="9525">
              <a:noFill/>
              <a:miter lim="800000"/>
              <a:headEnd/>
              <a:tailEnd/>
            </a:ln>
          </p:spPr>
          <p:txBody>
            <a:bodyPr lIns="0" tIns="0" rIns="0" bIns="0"/>
            <a:lstStyle/>
            <a:p>
              <a:pPr algn="just" eaLnBrk="0" hangingPunct="0"/>
              <a:r>
                <a:rPr lang="zh-CN" altLang="en-US" sz="2000" b="1" dirty="0">
                  <a:latin typeface="Times New Roman" pitchFamily="18" charset="0"/>
                </a:rPr>
                <a:t>对象</a:t>
              </a:r>
              <a:r>
                <a:rPr lang="en-US" altLang="zh-CN" sz="2000" b="1" dirty="0">
                  <a:latin typeface="Times New Roman" pitchFamily="18" charset="0"/>
                </a:rPr>
                <a:t>1</a:t>
              </a: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1"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对象２</a:t>
              </a: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3"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对象ｎ</a:t>
              </a:r>
            </a:p>
          </p:txBody>
        </p:sp>
        <p:sp>
          <p:nvSpPr>
            <p:cNvPr id="14"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Times New Roman" pitchFamily="18" charset="0"/>
                </a:rPr>
                <a:t>公共代码区</a:t>
              </a:r>
            </a:p>
          </p:txBody>
        </p:sp>
      </p:grpSp>
      <p:sp>
        <p:nvSpPr>
          <p:cNvPr id="16" name="矩形 15">
            <a:hlinkClick r:id="rId2" action="ppaction://hlinksldjump"/>
            <a:extLst>
              <a:ext uri="{FF2B5EF4-FFF2-40B4-BE49-F238E27FC236}">
                <a16:creationId xmlns:a16="http://schemas.microsoft.com/office/drawing/2014/main" id="{A2226B23-AC7D-4E71-B0E1-656BB9CFC22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29530334-61E1-4686-B23C-85CEDB7CE22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8" name="矩形 17">
            <a:hlinkClick r:id="" action="ppaction://noaction"/>
            <a:extLst>
              <a:ext uri="{FF2B5EF4-FFF2-40B4-BE49-F238E27FC236}">
                <a16:creationId xmlns:a16="http://schemas.microsoft.com/office/drawing/2014/main" id="{8A1C7A11-83BF-4978-9D8F-7C83798794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9" name="矩形 18">
            <a:hlinkClick r:id="" action="ppaction://noaction"/>
            <a:extLst>
              <a:ext uri="{FF2B5EF4-FFF2-40B4-BE49-F238E27FC236}">
                <a16:creationId xmlns:a16="http://schemas.microsoft.com/office/drawing/2014/main" id="{31D651DE-D19A-41DF-8BF5-2DE8D4789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9F99C713-4EFD-477D-A4DC-080584967D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21" name="矩形 20">
            <a:hlinkClick r:id="" action="ppaction://noaction"/>
            <a:extLst>
              <a:ext uri="{FF2B5EF4-FFF2-40B4-BE49-F238E27FC236}">
                <a16:creationId xmlns:a16="http://schemas.microsoft.com/office/drawing/2014/main" id="{CA940960-0F2B-4720-90FC-1D9ED7F73B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22" name="矩形 21">
            <a:hlinkClick r:id="" action="ppaction://noaction"/>
            <a:extLst>
              <a:ext uri="{FF2B5EF4-FFF2-40B4-BE49-F238E27FC236}">
                <a16:creationId xmlns:a16="http://schemas.microsoft.com/office/drawing/2014/main" id="{362D99A9-CA4D-4F6A-9722-33A06A9354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3" name="矩形 22">
            <a:hlinkClick r:id="" action="ppaction://noaction"/>
            <a:extLst>
              <a:ext uri="{FF2B5EF4-FFF2-40B4-BE49-F238E27FC236}">
                <a16:creationId xmlns:a16="http://schemas.microsoft.com/office/drawing/2014/main" id="{66147C90-2093-4B88-B759-1B564516EA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4" name="矩形 23">
            <a:hlinkClick r:id="" action="ppaction://noaction"/>
            <a:extLst>
              <a:ext uri="{FF2B5EF4-FFF2-40B4-BE49-F238E27FC236}">
                <a16:creationId xmlns:a16="http://schemas.microsoft.com/office/drawing/2014/main" id="{78907D02-3C6D-4E30-BE70-E0D92E06BBC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p>
          <a:p>
            <a:pPr lvl="1"/>
            <a:endParaRPr lang="zh-CN" altLang="en-US" dirty="0"/>
          </a:p>
        </p:txBody>
      </p:sp>
      <p:sp>
        <p:nvSpPr>
          <p:cNvPr id="4" name="矩形 3">
            <a:hlinkClick r:id="rId2" action="ppaction://hlinksldjump"/>
            <a:extLst>
              <a:ext uri="{FF2B5EF4-FFF2-40B4-BE49-F238E27FC236}">
                <a16:creationId xmlns:a16="http://schemas.microsoft.com/office/drawing/2014/main" id="{895C1E70-0BDA-40A2-905C-97B5EBA7049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E387595-F066-403C-8CB5-3ACD5F68833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007D01A0-0CA6-49A3-808C-69C3584B3B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1758F03-0DB7-4E8F-B066-97282A21F0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B67A231-9EAC-4597-A2BE-103CACF721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C546E135-1732-4ABD-8315-5ADAA9D950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0EB869F2-31BF-477F-BE36-B6C897E7EE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16B29E-E57E-4A1C-A596-3904EE8B7D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12D7C03-CE9C-465B-BEDE-94129F05EFB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p>
          <a:p>
            <a:pPr lvl="1"/>
            <a:r>
              <a:rPr lang="zh-CN" altLang="en-US" dirty="0">
                <a:solidFill>
                  <a:srgbClr val="FF0000"/>
                </a:solidFill>
              </a:rPr>
              <a:t>注意成员的访问权限</a:t>
            </a:r>
          </a:p>
        </p:txBody>
      </p:sp>
      <p:sp>
        <p:nvSpPr>
          <p:cNvPr id="4" name="矩形 3">
            <a:hlinkClick r:id="rId3" action="ppaction://hlinksldjump"/>
            <a:extLst>
              <a:ext uri="{FF2B5EF4-FFF2-40B4-BE49-F238E27FC236}">
                <a16:creationId xmlns:a16="http://schemas.microsoft.com/office/drawing/2014/main" id="{8E88B2CC-F9B2-4695-8F77-0C5259E8612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D7E41F-B1C3-46B6-A878-1C55558513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0789116-3AF0-4D1D-8238-57B35335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87FBD2F-F5C9-494E-A102-16D18D511B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2531996-59A0-4589-BD3D-33EB12F8ED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9BD823B-41B7-4F2D-8872-22D411D8F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EE19B2B-DCB4-4EA5-BE57-848F1E4E6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26A6CB1E-7246-4EA1-ACAA-A40FB0BA15E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C9714DE-DA29-4785-9169-1DFD0B4F41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ct val="0"/>
              </a:spcBef>
              <a:buClrTx/>
              <a:buSzTx/>
              <a:buFontTx/>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pPr>
              <a:spcBef>
                <a:spcPct val="0"/>
              </a:spcBef>
              <a:buClrTx/>
              <a:buSzTx/>
              <a:buFontTx/>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MyClassType1 {</a:t>
            </a:r>
          </a:p>
          <a:p>
            <a:pPr>
              <a:spcBef>
                <a:spcPct val="0"/>
              </a:spcBef>
              <a:buClrTx/>
              <a:buSzTx/>
              <a:buFontTx/>
              <a:buNone/>
            </a:pPr>
            <a:r>
              <a:rPr lang="en-US" altLang="zh-CN" sz="2000" b="1" dirty="0">
                <a:solidFill>
                  <a:srgbClr val="0000FF"/>
                </a:solidFill>
                <a:latin typeface="Courier New" pitchFamily="49" charset="0"/>
                <a:cs typeface="Courier New" pitchFamily="49" charset="0"/>
              </a:rPr>
              <a:t>  private</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getx</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x;} </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setx</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x0) {x=x0;}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displayx</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&lt;&lt;"x="&lt;&lt;x&lt;&lt;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displayy</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&lt;&lt;"y="&lt;&lt;y&lt;&lt;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y;}    </a:t>
            </a:r>
          </a:p>
          <a:p>
            <a:pPr>
              <a:spcBef>
                <a:spcPct val="0"/>
              </a:spcBef>
              <a:buClrTx/>
              <a:buSzTx/>
              <a:buFontTx/>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{y=y0;}</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13704B4-AEE0-4A83-B6CD-DA831D3E33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72A44E0-8CDD-44CA-B78F-166CDC8B65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3F2C91C-1F61-4E2E-A2AD-69379EFD6B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21E454E-9911-4D1C-A3DB-198F63CEA7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EF4D6A-7D60-4201-BB03-2795DC6749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383FAA8-4A6E-40A2-9EDD-85ADA0A6DBA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48B19F6-379A-485D-AE38-77B170C1C4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04A2C7AC-8993-4BA6-BDBE-D7E137C25E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2644612-4DC3-446F-A3F5-3C3AE0642DA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lnSpc>
                <a:spcPct val="95000"/>
              </a:lnSpc>
              <a:spcBef>
                <a:spcPct val="0"/>
              </a:spcBef>
              <a:buClrTx/>
              <a:buSzTx/>
              <a:buFontTx/>
              <a:buNone/>
            </a:pPr>
            <a:r>
              <a:rPr lang="en-US" altLang="zh-CN" sz="2400" b="1" dirty="0">
                <a:latin typeface="Courier New" pitchFamily="49" charset="0"/>
                <a:cs typeface="Courier New" pitchFamily="49" charset="0"/>
              </a:rPr>
              <a:t>	MyClassType1 obj1, *p,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[10];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obj1.setx(111);</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cout</a:t>
            </a:r>
            <a:r>
              <a:rPr lang="en-US" altLang="zh-CN" sz="2400" b="1" dirty="0">
                <a:solidFill>
                  <a:srgbClr val="00B050"/>
                </a:solidFill>
                <a:latin typeface="Courier New" pitchFamily="49" charset="0"/>
                <a:cs typeface="Courier New" pitchFamily="49" charset="0"/>
              </a:rPr>
              <a:t>&lt;&lt;obj1.x&lt;&lt;</a:t>
            </a:r>
            <a:r>
              <a:rPr lang="en-US" altLang="zh-CN" sz="2400" b="1" dirty="0" err="1">
                <a:solidFill>
                  <a:srgbClr val="00B050"/>
                </a:solidFill>
                <a:latin typeface="Courier New" pitchFamily="49" charset="0"/>
                <a:cs typeface="Courier New" pitchFamily="49" charset="0"/>
              </a:rPr>
              <a:t>endl</a:t>
            </a:r>
            <a:r>
              <a:rPr lang="en-US" altLang="zh-CN" sz="2400" b="1" dirty="0">
                <a:solidFill>
                  <a:srgbClr val="00B050"/>
                </a:solidFill>
                <a:latin typeface="Courier New" pitchFamily="49" charset="0"/>
                <a:cs typeface="Courier New" pitchFamily="49" charset="0"/>
              </a:rPr>
              <a:t>;   //ERR!</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&lt;&lt;obj1.getx()&lt;&lt;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obj1.displayx();</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p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MyClassType1;	 </a:t>
            </a:r>
          </a:p>
          <a:p>
            <a:pPr algn="just">
              <a:lnSpc>
                <a:spcPct val="95000"/>
              </a:lnSpc>
              <a:spcBef>
                <a:spcPct val="0"/>
              </a:spcBef>
              <a:buClrTx/>
              <a:buSzTx/>
              <a:buFontTx/>
              <a:buNone/>
            </a:pPr>
            <a:r>
              <a:rPr lang="en-US" altLang="zh-CN" sz="2400" b="1" dirty="0">
                <a:latin typeface="Courier New" pitchFamily="49" charset="0"/>
                <a:cs typeface="Courier New" pitchFamily="49" charset="0"/>
              </a:rPr>
              <a:t>	(*p).</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(56);		 </a:t>
            </a:r>
          </a:p>
          <a:p>
            <a:pPr algn="just">
              <a:lnSpc>
                <a:spcPct val="9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(78);</a:t>
            </a:r>
            <a:r>
              <a:rPr lang="en-US" altLang="zh-CN" sz="2400" b="1"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k=(*p).</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m=p-&gt;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&lt;&lt;"k="&lt;&lt;k&lt;&lt;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&lt;&lt;"m="&lt;&lt;m&lt;&lt;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2D9F0B8-FCB5-4036-9CD4-0DFC855A0B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183424-CEB9-41D9-8185-F348FE9B7F4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4D9EF40-20AE-4102-B810-4274D3DE39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3A060E8-B31A-4BB3-B9D0-9129453C7D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2F9FADD-DB39-487A-AFF3-1196013DC4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CC45739-E9AB-4BE1-BCF7-B0D07465F2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E18B2D1-9C69-4999-9172-1831463D53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BDD96-A389-4F98-8169-B5195267E8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C7A18A-BA22-4FE2-9C0E-548ECA3D0B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(i+10);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(i+20);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p = &amp;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[9];</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while </a:t>
            </a:r>
            <a:r>
              <a:rPr lang="en-US" altLang="zh-CN" sz="2400" b="1" dirty="0">
                <a:latin typeface="Courier New" pitchFamily="49" charset="0"/>
                <a:cs typeface="Courier New" pitchFamily="49" charset="0"/>
              </a:rPr>
              <a:t>( p&gt;=&amp;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[5]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(88);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(99);</a:t>
            </a:r>
          </a:p>
          <a:p>
            <a:pPr algn="just">
              <a:lnSpc>
                <a:spcPct val="85000"/>
              </a:lnSpc>
              <a:spcBef>
                <a:spcPct val="0"/>
              </a:spcBef>
              <a:buClrTx/>
              <a:buSzTx/>
              <a:buFontTx/>
              <a:buNone/>
            </a:pPr>
            <a:r>
              <a:rPr lang="en-US" altLang="zh-CN" sz="2400" b="1" dirty="0">
                <a:latin typeface="Courier New" pitchFamily="49" charset="0"/>
                <a:cs typeface="Courier New" pitchFamily="49" charset="0"/>
              </a:rPr>
              <a:t>	    p--;</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0627F9D-D468-454C-8604-5F2E54BA0B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5461AF-7E20-436E-8E72-E7E89F2D8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868CEA4-73E2-47BA-B742-2E9A944EA8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B15BFDB-4991-4627-A0E0-0F4E8EFDD0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E0CAE8-4A5B-42E2-96B5-6004AE5CC1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017AC1B-1743-4027-9E59-14E179C83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0116326-8CF1-48A1-A9F5-81171FD17B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954B9AF-0200-4C99-B177-9EAEA71978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2822A3B-2281-4E85-AE62-D6603AF1ACD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itchFamily="49" charset="0"/>
                <a:cs typeface="Courier New" pitchFamily="49" charset="0"/>
              </a:rPr>
              <a:t>程序执行后的显示结果如下：</a:t>
            </a:r>
          </a:p>
          <a:p>
            <a:pPr algn="just">
              <a:spcBef>
                <a:spcPct val="0"/>
              </a:spcBef>
              <a:buClrTx/>
              <a:buSzTx/>
              <a:buFontTx/>
              <a:buNone/>
            </a:pPr>
            <a:r>
              <a:rPr lang="zh-CN" altLang="en-US" sz="2000" b="1" dirty="0">
                <a:latin typeface="Courier New" pitchFamily="49" charset="0"/>
                <a:cs typeface="Courier New" pitchFamily="49" charset="0"/>
              </a:rPr>
              <a:t>111</a:t>
            </a:r>
          </a:p>
          <a:p>
            <a:pPr algn="just">
              <a:spcBef>
                <a:spcPct val="0"/>
              </a:spcBef>
              <a:buClrTx/>
              <a:buSzTx/>
              <a:buFontTx/>
              <a:buNone/>
            </a:pPr>
            <a:r>
              <a:rPr lang="en-US" altLang="zh-CN" sz="2000" b="1" dirty="0">
                <a:latin typeface="Courier New" pitchFamily="49" charset="0"/>
                <a:cs typeface="Courier New" pitchFamily="49" charset="0"/>
              </a:rPr>
              <a:t>x=111</a:t>
            </a:r>
          </a:p>
          <a:p>
            <a:pPr algn="just">
              <a:spcBef>
                <a:spcPct val="0"/>
              </a:spcBef>
              <a:buClrTx/>
              <a:buSzTx/>
              <a:buFontTx/>
              <a:buNone/>
            </a:pPr>
            <a:r>
              <a:rPr lang="en-US" altLang="zh-CN" sz="2000" b="1" dirty="0">
                <a:latin typeface="Courier New" pitchFamily="49" charset="0"/>
                <a:cs typeface="Courier New" pitchFamily="49" charset="0"/>
              </a:rPr>
              <a:t>k=56</a:t>
            </a:r>
          </a:p>
          <a:p>
            <a:pPr algn="just">
              <a:spcBef>
                <a:spcPct val="0"/>
              </a:spcBef>
              <a:buClrTx/>
              <a:buSzTx/>
              <a:buFontTx/>
              <a:buNone/>
            </a:pPr>
            <a:r>
              <a:rPr lang="en-US" altLang="zh-CN" sz="2000" b="1" dirty="0">
                <a:latin typeface="Courier New" pitchFamily="49" charset="0"/>
                <a:cs typeface="Courier New" pitchFamily="49" charset="0"/>
              </a:rPr>
              <a:t>m=78</a:t>
            </a:r>
          </a:p>
          <a:p>
            <a:pPr algn="just">
              <a:spcBef>
                <a:spcPct val="0"/>
              </a:spcBef>
              <a:buClrTx/>
              <a:buSzTx/>
              <a:buFontTx/>
              <a:buNone/>
            </a:pPr>
            <a:r>
              <a:rPr lang="en-US" altLang="zh-CN" sz="2000" b="1" dirty="0">
                <a:latin typeface="Courier New" pitchFamily="49" charset="0"/>
                <a:cs typeface="Courier New" pitchFamily="49" charset="0"/>
              </a:rPr>
              <a:t>10    20</a:t>
            </a:r>
          </a:p>
          <a:p>
            <a:pPr algn="just">
              <a:spcBef>
                <a:spcPct val="0"/>
              </a:spcBef>
              <a:buClrTx/>
              <a:buSzTx/>
              <a:buFontTx/>
              <a:buNone/>
            </a:pPr>
            <a:r>
              <a:rPr lang="en-US" altLang="zh-CN" sz="2000" b="1" dirty="0">
                <a:latin typeface="Courier New" pitchFamily="49" charset="0"/>
                <a:cs typeface="Courier New" pitchFamily="49" charset="0"/>
              </a:rPr>
              <a:t>11    21</a:t>
            </a:r>
          </a:p>
          <a:p>
            <a:pPr algn="just">
              <a:spcBef>
                <a:spcPct val="0"/>
              </a:spcBef>
              <a:buClrTx/>
              <a:buSzTx/>
              <a:buFontTx/>
              <a:buNone/>
            </a:pPr>
            <a:r>
              <a:rPr lang="en-US" altLang="zh-CN" sz="2000" b="1" dirty="0">
                <a:latin typeface="Courier New" pitchFamily="49" charset="0"/>
                <a:cs typeface="Courier New" pitchFamily="49" charset="0"/>
              </a:rPr>
              <a:t>12    22</a:t>
            </a:r>
          </a:p>
          <a:p>
            <a:pPr algn="just">
              <a:spcBef>
                <a:spcPct val="0"/>
              </a:spcBef>
              <a:buClrTx/>
              <a:buSzTx/>
              <a:buFontTx/>
              <a:buNone/>
            </a:pPr>
            <a:r>
              <a:rPr lang="en-US" altLang="zh-CN" sz="2000" b="1" dirty="0">
                <a:latin typeface="Courier New" pitchFamily="49" charset="0"/>
                <a:cs typeface="Courier New" pitchFamily="49" charset="0"/>
              </a:rPr>
              <a:t>13    23</a:t>
            </a:r>
          </a:p>
          <a:p>
            <a:pPr algn="just">
              <a:spcBef>
                <a:spcPct val="0"/>
              </a:spcBef>
              <a:buClrTx/>
              <a:buSzTx/>
              <a:buFontTx/>
              <a:buNone/>
            </a:pPr>
            <a:r>
              <a:rPr lang="en-US" altLang="zh-CN" sz="2000" b="1" dirty="0">
                <a:latin typeface="Courier New" pitchFamily="49" charset="0"/>
                <a:cs typeface="Courier New" pitchFamily="49" charset="0"/>
              </a:rPr>
              <a:t>14    24</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endParaRPr lang="zh-CN" altLang="en-US" sz="2000" b="1" dirty="0"/>
          </a:p>
        </p:txBody>
      </p:sp>
      <p:sp>
        <p:nvSpPr>
          <p:cNvPr id="4" name="矩形 3">
            <a:hlinkClick r:id="rId2" action="ppaction://hlinksldjump"/>
            <a:extLst>
              <a:ext uri="{FF2B5EF4-FFF2-40B4-BE49-F238E27FC236}">
                <a16:creationId xmlns:a16="http://schemas.microsoft.com/office/drawing/2014/main" id="{2A246A4A-92E6-4B5B-9588-4EACFD63D9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4FEDBCC-96AA-437E-B1BD-549E674435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7F5C1A7-E46B-49FC-9A0C-8EE037BCF6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A24AD8E-1396-49A2-A59B-24D7E4517E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34026-1C3C-4873-ACDD-C58C99AF3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1FF6191-2872-43E8-8EDD-4B3F45D0CAD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61F2C8A-A719-4484-B11D-EA88E1792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6CBB078-26C6-4D1D-83C0-478838A10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0954D51-F1AE-43B7-A145-823EECA5F46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itchFamily="49" charset="0"/>
                <a:cs typeface="Courier New" pitchFamily="49" charset="0"/>
              </a:rPr>
              <a:t>this-&gt;value</a:t>
            </a:r>
            <a:r>
              <a:rPr lang="zh-CN" altLang="en-US" dirty="0">
                <a:latin typeface="Courier New" pitchFamily="49" charset="0"/>
                <a:cs typeface="Courier New" pitchFamily="49" charset="0"/>
              </a:rPr>
              <a:t>相当于</a:t>
            </a:r>
            <a:r>
              <a:rPr lang="en-US" altLang="zh-CN" dirty="0" err="1">
                <a:latin typeface="Courier New" pitchFamily="49" charset="0"/>
                <a:cs typeface="Courier New" pitchFamily="49" charset="0"/>
              </a:rPr>
              <a:t>a.value</a:t>
            </a:r>
            <a:endParaRPr lang="zh-CN" altLang="en-US" dirty="0">
              <a:latin typeface="Courier New" pitchFamily="49" charset="0"/>
              <a:cs typeface="Courier New" pitchFamily="49" charset="0"/>
            </a:endParaRPr>
          </a:p>
        </p:txBody>
      </p:sp>
      <p:sp>
        <p:nvSpPr>
          <p:cNvPr id="6" name="TextBox 5"/>
          <p:cNvSpPr txBox="1"/>
          <p:nvPr/>
        </p:nvSpPr>
        <p:spPr>
          <a:xfrm>
            <a:off x="2555776" y="4499511"/>
            <a:ext cx="4392488" cy="1938992"/>
          </a:xfrm>
          <a:prstGeom prst="rect">
            <a:avLst/>
          </a:prstGeom>
          <a:solidFill>
            <a:srgbClr val="FFCCCC"/>
          </a:solid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void print ()</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value = 0;</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&lt;&lt;value&lt;&lt;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2" action="ppaction://hlinksldjump"/>
            <a:extLst>
              <a:ext uri="{FF2B5EF4-FFF2-40B4-BE49-F238E27FC236}">
                <a16:creationId xmlns:a16="http://schemas.microsoft.com/office/drawing/2014/main" id="{79CD7AA0-500B-45CF-A0AE-6A1F035ED1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776D8394-CD05-4FD2-980F-FD194B482B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36E8673-52C9-49E7-A05A-60C1CA0A1C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B897499-278B-4BB8-990D-2E80A6E63D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828C418-7EF5-4B81-8A7B-40D28E1E65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7FB67B4C-D113-45C0-959E-F9E2F3CD2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7D824D66-F1FC-4AAC-9382-67BD697E7A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360933D0-B7CA-4123-B0C6-1CDD247148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BEE0B1D-A6A0-4B6D-977F-8D37AAAC7AA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B30FF-B531-420C-A438-F6E4E8A68D76}"/>
              </a:ext>
            </a:extLst>
          </p:cNvPr>
          <p:cNvSpPr>
            <a:spLocks noGrp="1"/>
          </p:cNvSpPr>
          <p:nvPr>
            <p:ph idx="1"/>
          </p:nvPr>
        </p:nvSpPr>
        <p:spPr/>
        <p:txBody>
          <a:bodyPr/>
          <a:lstStyle/>
          <a:p>
            <a:r>
              <a:rPr lang="zh-CN" altLang="en-US" dirty="0"/>
              <a:t>说明格式：</a:t>
            </a:r>
            <a:r>
              <a:rPr lang="en-US" altLang="zh-CN" dirty="0"/>
              <a:t>&lt;</a:t>
            </a:r>
            <a:r>
              <a:rPr lang="zh-CN" altLang="en-US" dirty="0"/>
              <a:t>类型名</a:t>
            </a:r>
            <a:r>
              <a:rPr lang="en-US" altLang="zh-CN" dirty="0"/>
              <a:t>&gt; &lt;</a:t>
            </a:r>
            <a:r>
              <a:rPr lang="zh-CN" altLang="en-US" dirty="0"/>
              <a:t>类名</a:t>
            </a:r>
            <a:r>
              <a:rPr lang="en-US" altLang="zh-CN" dirty="0"/>
              <a:t>&gt;::*&lt;</a:t>
            </a:r>
            <a:r>
              <a:rPr lang="zh-CN" altLang="en-US" dirty="0"/>
              <a:t>指针变量名</a:t>
            </a:r>
            <a:r>
              <a:rPr lang="en-US" altLang="zh-CN" dirty="0"/>
              <a:t>&gt;;</a:t>
            </a:r>
          </a:p>
          <a:p>
            <a:pPr algn="ctr"/>
            <a:r>
              <a:rPr lang="en-US" altLang="zh-CN" dirty="0"/>
              <a:t>     &lt;</a:t>
            </a:r>
            <a:r>
              <a:rPr lang="zh-CN" altLang="en-US" dirty="0"/>
              <a:t>类型名</a:t>
            </a:r>
            <a:r>
              <a:rPr lang="en-US" altLang="zh-CN" dirty="0"/>
              <a:t>&gt; (&lt;</a:t>
            </a:r>
            <a:r>
              <a:rPr lang="zh-CN" altLang="en-US" dirty="0"/>
              <a:t>类名</a:t>
            </a:r>
            <a:r>
              <a:rPr lang="en-US" altLang="zh-CN" dirty="0"/>
              <a:t>&gt;::*&lt;</a:t>
            </a:r>
            <a:r>
              <a:rPr lang="zh-CN" altLang="en-US" dirty="0"/>
              <a:t>函数指针名</a:t>
            </a:r>
            <a:r>
              <a:rPr lang="en-US" altLang="zh-CN" dirty="0"/>
              <a:t>&gt;)(</a:t>
            </a:r>
            <a:r>
              <a:rPr lang="zh-CN" altLang="en-US" dirty="0"/>
              <a:t>形参表</a:t>
            </a:r>
            <a:r>
              <a:rPr lang="en-US" altLang="zh-CN" dirty="0"/>
              <a:t>);</a:t>
            </a:r>
          </a:p>
          <a:p>
            <a:pPr lvl="1"/>
            <a:r>
              <a:rPr lang="zh-CN" altLang="en-US" dirty="0"/>
              <a:t>对于已创建的对象，可将其包含的类成员（包括</a:t>
            </a:r>
            <a:r>
              <a:rPr lang="zh-CN" altLang="en-US" dirty="0">
                <a:solidFill>
                  <a:srgbClr val="FF0000"/>
                </a:solidFill>
              </a:rPr>
              <a:t>非静态</a:t>
            </a:r>
            <a:r>
              <a:rPr lang="zh-CN" altLang="en-US" dirty="0"/>
              <a:t>成员变量和成员函数）地址赋给指向成员的指针</a:t>
            </a:r>
            <a:endParaRPr lang="en-US" altLang="zh-CN" dirty="0"/>
          </a:p>
        </p:txBody>
      </p:sp>
      <p:sp>
        <p:nvSpPr>
          <p:cNvPr id="3" name="标题 2">
            <a:extLst>
              <a:ext uri="{FF2B5EF4-FFF2-40B4-BE49-F238E27FC236}">
                <a16:creationId xmlns:a16="http://schemas.microsoft.com/office/drawing/2014/main" id="{01D0A1E0-192A-4947-97B9-D945493E42AD}"/>
              </a:ext>
            </a:extLst>
          </p:cNvPr>
          <p:cNvSpPr>
            <a:spLocks noGrp="1"/>
          </p:cNvSpPr>
          <p:nvPr>
            <p:ph type="title"/>
          </p:nvPr>
        </p:nvSpPr>
        <p:spPr>
          <a:xfrm>
            <a:off x="457200" y="1000125"/>
            <a:ext cx="8229600" cy="714375"/>
          </a:xfrm>
        </p:spPr>
        <p:txBody>
          <a:bodyPr/>
          <a:lstStyle/>
          <a:p>
            <a:r>
              <a:rPr lang="zh-CN" altLang="en-US" dirty="0"/>
              <a:t>指向成员的指针</a:t>
            </a:r>
          </a:p>
        </p:txBody>
      </p:sp>
      <p:sp>
        <p:nvSpPr>
          <p:cNvPr id="4" name="灯片编号占位符 3">
            <a:extLst>
              <a:ext uri="{FF2B5EF4-FFF2-40B4-BE49-F238E27FC236}">
                <a16:creationId xmlns:a16="http://schemas.microsoft.com/office/drawing/2014/main" id="{1AF64300-B6FC-494E-A828-031E4D72812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49</a:t>
            </a:fld>
            <a:endParaRPr lang="zh-CN" altLang="en-US" dirty="0"/>
          </a:p>
        </p:txBody>
      </p:sp>
      <p:sp>
        <p:nvSpPr>
          <p:cNvPr id="5" name="矩形 4">
            <a:hlinkClick r:id="rId2" action="ppaction://hlinksldjump"/>
            <a:extLst>
              <a:ext uri="{FF2B5EF4-FFF2-40B4-BE49-F238E27FC236}">
                <a16:creationId xmlns:a16="http://schemas.microsoft.com/office/drawing/2014/main" id="{B7437C4C-29F2-406A-A5BE-15D90AB2A04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E413E938-E306-4751-861C-2D4FC4FA22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B879248D-F724-42DE-AB48-A7C42C28B6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9B4A86D3-400F-4393-8CCB-574B281E6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DD64583-32C7-4837-A0E0-9E321E88B4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844CD247-6D4E-4C0E-8202-0C1554A98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786511-F8D2-41FA-9F69-5468CBDB55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C7E860BB-8E28-4728-A90A-9465A64743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指向成员的指针</a:t>
            </a:r>
          </a:p>
        </p:txBody>
      </p:sp>
      <p:sp>
        <p:nvSpPr>
          <p:cNvPr id="13" name="矩形 12">
            <a:hlinkClick r:id="" action="ppaction://noaction"/>
            <a:extLst>
              <a:ext uri="{FF2B5EF4-FFF2-40B4-BE49-F238E27FC236}">
                <a16:creationId xmlns:a16="http://schemas.microsoft.com/office/drawing/2014/main" id="{8A898069-86CC-4165-9F60-CE3B6352B93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文本框 13">
            <a:extLst>
              <a:ext uri="{FF2B5EF4-FFF2-40B4-BE49-F238E27FC236}">
                <a16:creationId xmlns:a16="http://schemas.microsoft.com/office/drawing/2014/main" id="{D514ECE0-0B20-4432-BF01-16E07E9BA929}"/>
              </a:ext>
            </a:extLst>
          </p:cNvPr>
          <p:cNvSpPr txBox="1"/>
          <p:nvPr/>
        </p:nvSpPr>
        <p:spPr>
          <a:xfrm>
            <a:off x="1384672" y="3719938"/>
            <a:ext cx="2777480" cy="2862322"/>
          </a:xfrm>
          <a:prstGeom prst="rect">
            <a:avLst/>
          </a:prstGeom>
          <a:noFill/>
        </p:spPr>
        <p:txBody>
          <a:bodyPr wrap="square" rtlCol="0">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D26F7EB0-AC99-4D68-B52A-9AE1B6A6E459}"/>
              </a:ext>
            </a:extLst>
          </p:cNvPr>
          <p:cNvSpPr/>
          <p:nvPr/>
        </p:nvSpPr>
        <p:spPr>
          <a:xfrm>
            <a:off x="3897933" y="3710413"/>
            <a:ext cx="5116338"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17" name="矩形 16">
            <a:extLst>
              <a:ext uri="{FF2B5EF4-FFF2-40B4-BE49-F238E27FC236}">
                <a16:creationId xmlns:a16="http://schemas.microsoft.com/office/drawing/2014/main" id="{D4312D93-5EE4-4B6D-BE2A-54080A424968}"/>
              </a:ext>
            </a:extLst>
          </p:cNvPr>
          <p:cNvSpPr/>
          <p:nvPr/>
        </p:nvSpPr>
        <p:spPr>
          <a:xfrm>
            <a:off x="-438864" y="3710413"/>
            <a:ext cx="1877437" cy="461665"/>
          </a:xfrm>
          <a:prstGeom prst="rect">
            <a:avLst/>
          </a:prstGeom>
        </p:spPr>
        <p:txBody>
          <a:bodyPr wrap="square">
            <a:spAutoFit/>
          </a:bodyPr>
          <a:lstStyle/>
          <a:p>
            <a:pPr lvl="1" eaLnBrk="0" hangingPunct="0">
              <a:spcBef>
                <a:spcPct val="20000"/>
              </a:spcBef>
            </a:pPr>
            <a:r>
              <a:rPr lang="en-US" altLang="zh-CN" sz="2400" dirty="0">
                <a:solidFill>
                  <a:srgbClr val="C00000"/>
                </a:solidFill>
                <a:latin typeface="Arial"/>
                <a:ea typeface="黑体" pitchFamily="2" charset="-122"/>
              </a:rPr>
              <a:t>【</a:t>
            </a:r>
            <a:r>
              <a:rPr lang="zh-CN" altLang="en-US" sz="2400" dirty="0">
                <a:solidFill>
                  <a:srgbClr val="C00000"/>
                </a:solidFill>
                <a:latin typeface="Arial"/>
                <a:ea typeface="黑体" pitchFamily="2" charset="-122"/>
              </a:rPr>
              <a:t>例如</a:t>
            </a:r>
            <a:r>
              <a:rPr lang="en-US" altLang="zh-CN" sz="2400" dirty="0">
                <a:solidFill>
                  <a:srgbClr val="C00000"/>
                </a:solidFill>
                <a:latin typeface="Arial"/>
                <a:ea typeface="黑体" pitchFamily="2" charset="-122"/>
              </a:rPr>
              <a:t>】</a:t>
            </a:r>
            <a:endParaRPr lang="zh-CN" altLang="en-US" sz="2400" dirty="0">
              <a:solidFill>
                <a:srgbClr val="C00000"/>
              </a:solidFill>
              <a:latin typeface="Arial"/>
              <a:ea typeface="黑体" pitchFamily="2" charset="-122"/>
            </a:endParaRPr>
          </a:p>
        </p:txBody>
      </p:sp>
    </p:spTree>
    <p:extLst>
      <p:ext uri="{BB962C8B-B14F-4D97-AF65-F5344CB8AC3E}">
        <p14:creationId xmlns:p14="http://schemas.microsoft.com/office/powerpoint/2010/main" val="287903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5" action="ppaction://hlinksldjump"/>
            <a:extLst>
              <a:ext uri="{FF2B5EF4-FFF2-40B4-BE49-F238E27FC236}">
                <a16:creationId xmlns:a16="http://schemas.microsoft.com/office/drawing/2014/main" id="{E5C8A136-7E80-4F72-BFED-99F48EEC30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4" name="矩形 43">
            <a:hlinkClick r:id="" action="ppaction://noaction"/>
            <a:extLst>
              <a:ext uri="{FF2B5EF4-FFF2-40B4-BE49-F238E27FC236}">
                <a16:creationId xmlns:a16="http://schemas.microsoft.com/office/drawing/2014/main" id="{4970AD2D-FF2A-4D54-B4F3-E4CD360680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48" name="矩形 47">
            <a:hlinkClick r:id="" action="ppaction://noaction"/>
            <a:extLst>
              <a:ext uri="{FF2B5EF4-FFF2-40B4-BE49-F238E27FC236}">
                <a16:creationId xmlns:a16="http://schemas.microsoft.com/office/drawing/2014/main" id="{49549714-2597-4673-8DAC-384A29D550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49" name="矩形 48">
            <a:hlinkClick r:id="" action="ppaction://noaction"/>
            <a:extLst>
              <a:ext uri="{FF2B5EF4-FFF2-40B4-BE49-F238E27FC236}">
                <a16:creationId xmlns:a16="http://schemas.microsoft.com/office/drawing/2014/main" id="{DEC480C5-640A-442C-B128-6E1F671C1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53" name="矩形 52">
            <a:hlinkClick r:id="" action="ppaction://noaction"/>
            <a:extLst>
              <a:ext uri="{FF2B5EF4-FFF2-40B4-BE49-F238E27FC236}">
                <a16:creationId xmlns:a16="http://schemas.microsoft.com/office/drawing/2014/main" id="{1B69F0AA-8385-45CF-A1B5-D5E2AE4A8E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54" name="矩形 53">
            <a:hlinkClick r:id="" action="ppaction://noaction"/>
            <a:extLst>
              <a:ext uri="{FF2B5EF4-FFF2-40B4-BE49-F238E27FC236}">
                <a16:creationId xmlns:a16="http://schemas.microsoft.com/office/drawing/2014/main" id="{4E6FA355-F03D-42E1-ADA7-EE32CA492B6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245883896"/>
      </p:ext>
    </p:extLst>
  </p:cSld>
  <p:clrMapOvr>
    <a:masterClrMapping/>
  </p:clrMapOvr>
  <p:transition advTm="5325"/>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3081BBB4-06FC-4D78-9C66-84070A8EE4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954514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6EFB9-6657-4803-9C46-9DAFAF135EB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94805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2" action="ppaction://hlinksldjump"/>
            <a:extLst>
              <a:ext uri="{FF2B5EF4-FFF2-40B4-BE49-F238E27FC236}">
                <a16:creationId xmlns:a16="http://schemas.microsoft.com/office/drawing/2014/main" id="{F98E93B7-8CA6-4414-8E43-7AC654FDEE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28" name="矩形 27">
            <a:hlinkClick r:id="" action="ppaction://noaction"/>
            <a:extLst>
              <a:ext uri="{FF2B5EF4-FFF2-40B4-BE49-F238E27FC236}">
                <a16:creationId xmlns:a16="http://schemas.microsoft.com/office/drawing/2014/main" id="{D784B3E8-DBFA-45E2-AA8D-FD44D085926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9" name="矩形 28">
            <a:hlinkClick r:id="" action="ppaction://noaction"/>
            <a:extLst>
              <a:ext uri="{FF2B5EF4-FFF2-40B4-BE49-F238E27FC236}">
                <a16:creationId xmlns:a16="http://schemas.microsoft.com/office/drawing/2014/main" id="{C210A7AB-09D7-4F0D-9FD8-B9A36B3C9B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0" name="矩形 29">
            <a:hlinkClick r:id="" action="ppaction://noaction"/>
            <a:extLst>
              <a:ext uri="{FF2B5EF4-FFF2-40B4-BE49-F238E27FC236}">
                <a16:creationId xmlns:a16="http://schemas.microsoft.com/office/drawing/2014/main" id="{22ECC5E6-CAA6-4E98-9E1C-1F85E44487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1" name="矩形 30">
            <a:hlinkClick r:id="" action="ppaction://noaction"/>
            <a:extLst>
              <a:ext uri="{FF2B5EF4-FFF2-40B4-BE49-F238E27FC236}">
                <a16:creationId xmlns:a16="http://schemas.microsoft.com/office/drawing/2014/main" id="{D54ECF4D-F3FF-417D-AE83-20FF6FD2B0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32" name="矩形 31">
            <a:hlinkClick r:id="" action="ppaction://noaction"/>
            <a:extLst>
              <a:ext uri="{FF2B5EF4-FFF2-40B4-BE49-F238E27FC236}">
                <a16:creationId xmlns:a16="http://schemas.microsoft.com/office/drawing/2014/main" id="{03BE0C1E-EAE5-49C9-A909-18658585F6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33" name="矩形 32">
            <a:hlinkClick r:id="" action="ppaction://noaction"/>
            <a:extLst>
              <a:ext uri="{FF2B5EF4-FFF2-40B4-BE49-F238E27FC236}">
                <a16:creationId xmlns:a16="http://schemas.microsoft.com/office/drawing/2014/main" id="{87D1F16A-EB4C-409C-AE0C-ADFAA0A17E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35" name="矩形 34">
            <a:hlinkClick r:id="" action="ppaction://noaction"/>
            <a:extLst>
              <a:ext uri="{FF2B5EF4-FFF2-40B4-BE49-F238E27FC236}">
                <a16:creationId xmlns:a16="http://schemas.microsoft.com/office/drawing/2014/main" id="{9B23BAFF-4DEB-4685-8293-53CC2A7443D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36" name="矩形 35">
            <a:hlinkClick r:id="" action="ppaction://noaction"/>
            <a:extLst>
              <a:ext uri="{FF2B5EF4-FFF2-40B4-BE49-F238E27FC236}">
                <a16:creationId xmlns:a16="http://schemas.microsoft.com/office/drawing/2014/main" id="{41C9DAC3-85E4-4A92-926A-B0F68B5FFA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EEEBA250-D2CB-40A5-9C24-961B5D04C9D7}"/>
                  </a:ext>
                </a:extLst>
              </p14:cNvPr>
              <p14:cNvContentPartPr/>
              <p14:nvPr/>
            </p14:nvContentPartPr>
            <p14:xfrm>
              <a:off x="180720" y="1057680"/>
              <a:ext cx="8830800" cy="5556960"/>
            </p14:xfrm>
          </p:contentPart>
        </mc:Choice>
        <mc:Fallback xmlns="">
          <p:pic>
            <p:nvPicPr>
              <p:cNvPr id="3" name="墨迹 2">
                <a:extLst>
                  <a:ext uri="{FF2B5EF4-FFF2-40B4-BE49-F238E27FC236}">
                    <a16:creationId xmlns:a16="http://schemas.microsoft.com/office/drawing/2014/main" id="{EEEBA250-D2CB-40A5-9C24-961B5D04C9D7}"/>
                  </a:ext>
                </a:extLst>
              </p:cNvPr>
              <p:cNvPicPr/>
              <p:nvPr/>
            </p:nvPicPr>
            <p:blipFill>
              <a:blip r:embed="rId4"/>
              <a:stretch>
                <a:fillRect/>
              </a:stretch>
            </p:blipFill>
            <p:spPr>
              <a:xfrm>
                <a:off x="171360" y="1048320"/>
                <a:ext cx="8849520" cy="557568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r>
              <a:rPr lang="en-US" altLang="zh-CN" sz="2000" b="1" dirty="0">
                <a:latin typeface="Courier New" pitchFamily="49" charset="0"/>
                <a:cs typeface="Courier New" pitchFamily="49" charset="0"/>
              </a:rPr>
              <a:t>person p1={"Zhang Hua",23,{2475096, "</a:t>
            </a:r>
            <a:r>
              <a:rPr lang="en-US" altLang="zh-CN" sz="2000" b="1" dirty="0" err="1">
                <a:latin typeface="Courier New" pitchFamily="49" charset="0"/>
                <a:cs typeface="Courier New" pitchFamily="49" charset="0"/>
              </a:rPr>
              <a:t>NanKai</a:t>
            </a:r>
            <a:r>
              <a:rPr lang="en-US" altLang="zh-CN" sz="2000" b="1" dirty="0">
                <a:latin typeface="Courier New" pitchFamily="49" charset="0"/>
                <a:cs typeface="Courier New" pitchFamily="49" charset="0"/>
              </a:rPr>
              <a:t> University"}}; </a:t>
            </a:r>
            <a:endParaRPr lang="zh-CN" altLang="en-US" sz="2000" b="1" dirty="0">
              <a:latin typeface="Courier New" pitchFamily="49" charset="0"/>
              <a:cs typeface="Courier New"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address{</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long</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telenum</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addr</a:t>
            </a:r>
            <a:r>
              <a:rPr lang="en-US" altLang="zh-CN" sz="2000" b="1" dirty="0">
                <a:latin typeface="Courier New" pitchFamily="49" charset="0"/>
                <a:cs typeface="Courier New" pitchFamily="49" charset="0"/>
              </a:rPr>
              <a:t>[30];</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person{</a:t>
            </a:r>
          </a:p>
          <a:p>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name[15];</a:t>
            </a:r>
          </a:p>
          <a:p>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age;</a:t>
            </a:r>
          </a:p>
          <a:p>
            <a:r>
              <a:rPr lang="en-US" altLang="zh-CN" sz="2000" b="1" dirty="0">
                <a:latin typeface="Courier New" pitchFamily="49" charset="0"/>
                <a:cs typeface="Courier New" pitchFamily="49" charset="0"/>
              </a:rPr>
              <a:t>    address </a:t>
            </a:r>
            <a:r>
              <a:rPr lang="en-US" altLang="zh-CN" sz="2000" b="1" dirty="0" err="1">
                <a:latin typeface="Courier New" pitchFamily="49" charset="0"/>
                <a:cs typeface="Courier New" pitchFamily="49" charset="0"/>
              </a:rPr>
              <a:t>paddr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24BE7FA-742B-4739-9CC8-484A17A545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C2555511-1E3E-4C3E-BC9E-EE69C6E90A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41B0A362-F4F7-4836-937A-7720B716B8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61835341-C464-40BA-ACAC-10D7959E49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595E140-C5E0-49AB-A7C4-706EDDB025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0CB1B3C9-B1D0-42A1-BCC4-503BD43113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940D080A-31E7-42D3-86C3-EA82F53FD4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DB8C062B-ACB9-4606-AA03-CFF09FE0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6519B752-9FC0-414C-8EA8-158C432D3F6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headEnd/>
            <a:tailEnd/>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headEnd/>
            <a:tailEnd/>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2699792" y="1240979"/>
            <a:ext cx="3540224" cy="1885603"/>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2" action="ppaction://hlinksldjump"/>
            <a:extLst>
              <a:ext uri="{FF2B5EF4-FFF2-40B4-BE49-F238E27FC236}">
                <a16:creationId xmlns:a16="http://schemas.microsoft.com/office/drawing/2014/main" id="{0A213A42-7AF5-4BF9-A1EC-8A2794D7FF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9" name="矩形 18">
            <a:hlinkClick r:id="" action="ppaction://noaction"/>
            <a:extLst>
              <a:ext uri="{FF2B5EF4-FFF2-40B4-BE49-F238E27FC236}">
                <a16:creationId xmlns:a16="http://schemas.microsoft.com/office/drawing/2014/main" id="{B03C4FF4-FB1C-48EC-B956-6A80AED743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0" name="矩形 19">
            <a:hlinkClick r:id="" action="ppaction://noaction"/>
            <a:extLst>
              <a:ext uri="{FF2B5EF4-FFF2-40B4-BE49-F238E27FC236}">
                <a16:creationId xmlns:a16="http://schemas.microsoft.com/office/drawing/2014/main" id="{942807CB-348F-4EC0-B5DF-899025DE1D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21" name="矩形 20">
            <a:hlinkClick r:id="" action="ppaction://noaction"/>
            <a:extLst>
              <a:ext uri="{FF2B5EF4-FFF2-40B4-BE49-F238E27FC236}">
                <a16:creationId xmlns:a16="http://schemas.microsoft.com/office/drawing/2014/main" id="{120B817A-D754-4232-90F8-899B73BD81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29B93DC1-9C02-4CDB-85D7-024DD1216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23" name="矩形 22">
            <a:hlinkClick r:id="" action="ppaction://noaction"/>
            <a:extLst>
              <a:ext uri="{FF2B5EF4-FFF2-40B4-BE49-F238E27FC236}">
                <a16:creationId xmlns:a16="http://schemas.microsoft.com/office/drawing/2014/main" id="{6B204432-85C3-4EAA-82AB-40E9592B5F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24" name="矩形 23">
            <a:hlinkClick r:id="" action="ppaction://noaction"/>
            <a:extLst>
              <a:ext uri="{FF2B5EF4-FFF2-40B4-BE49-F238E27FC236}">
                <a16:creationId xmlns:a16="http://schemas.microsoft.com/office/drawing/2014/main" id="{4B4BADB7-859B-4768-8B78-655B3118B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26" name="矩形 25">
            <a:hlinkClick r:id="" action="ppaction://noaction"/>
            <a:extLst>
              <a:ext uri="{FF2B5EF4-FFF2-40B4-BE49-F238E27FC236}">
                <a16:creationId xmlns:a16="http://schemas.microsoft.com/office/drawing/2014/main" id="{02725365-F72A-4E8E-A7BD-58120052BDE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27" name="矩形 26">
            <a:hlinkClick r:id="" action="ppaction://noaction"/>
            <a:extLst>
              <a:ext uri="{FF2B5EF4-FFF2-40B4-BE49-F238E27FC236}">
                <a16:creationId xmlns:a16="http://schemas.microsoft.com/office/drawing/2014/main" id="{525EF8A7-D089-4840-842A-39CC851330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p>
          <a:p>
            <a:pPr lvl="1">
              <a:lnSpc>
                <a:spcPct val="85000"/>
              </a:lnSpc>
            </a:pPr>
            <a:r>
              <a:rPr lang="zh-CN" altLang="en-US" dirty="0"/>
              <a:t>此函数无参，且什么事情也不做</a:t>
            </a:r>
          </a:p>
        </p:txBody>
      </p:sp>
      <p:sp>
        <p:nvSpPr>
          <p:cNvPr id="4" name="矩形 3">
            <a:hlinkClick r:id="rId2" action="ppaction://hlinksldjump"/>
            <a:extLst>
              <a:ext uri="{FF2B5EF4-FFF2-40B4-BE49-F238E27FC236}">
                <a16:creationId xmlns:a16="http://schemas.microsoft.com/office/drawing/2014/main" id="{E25AE22A-157A-448F-A823-6C00B7B7E5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3D64A1D-C392-4042-91DE-D02454964E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AE15C6-633B-4B12-9444-D6A47CFBFA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94F595B-0265-412F-8FD6-946B10B34E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F26F0B-4D47-454A-A9E4-B33A619114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C7CCE55-631B-49BB-AF70-DFDC852416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38C1BAB0-C861-4040-8200-BE93DF1871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7C0338F5-1C2C-4CB2-8B68-10D09A37FD0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83DFC9FF-FDB3-4602-B65B-57BAEDA111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mc:AlternateContent xmlns:mc="http://schemas.openxmlformats.org/markup-compatibility/2006" xmlns:p14="http://schemas.microsoft.com/office/powerpoint/2010/main">
        <mc:Choice Requires="p14">
          <p:contentPart p14:bwMode="auto" r:id="rId3">
            <p14:nvContentPartPr>
              <p14:cNvPr id="11" name="墨迹 10">
                <a:extLst>
                  <a:ext uri="{FF2B5EF4-FFF2-40B4-BE49-F238E27FC236}">
                    <a16:creationId xmlns:a16="http://schemas.microsoft.com/office/drawing/2014/main" id="{AEF80C5D-006E-4DC5-9B2D-0DC070718358}"/>
                  </a:ext>
                </a:extLst>
              </p14:cNvPr>
              <p14:cNvContentPartPr/>
              <p14:nvPr/>
            </p14:nvContentPartPr>
            <p14:xfrm>
              <a:off x="-622800" y="1140840"/>
              <a:ext cx="9493560" cy="5171400"/>
            </p14:xfrm>
          </p:contentPart>
        </mc:Choice>
        <mc:Fallback xmlns="">
          <p:pic>
            <p:nvPicPr>
              <p:cNvPr id="11" name="墨迹 10">
                <a:extLst>
                  <a:ext uri="{FF2B5EF4-FFF2-40B4-BE49-F238E27FC236}">
                    <a16:creationId xmlns:a16="http://schemas.microsoft.com/office/drawing/2014/main" id="{AEF80C5D-006E-4DC5-9B2D-0DC070718358}"/>
                  </a:ext>
                </a:extLst>
              </p:cNvPr>
              <p:cNvPicPr/>
              <p:nvPr/>
            </p:nvPicPr>
            <p:blipFill>
              <a:blip r:embed="rId4"/>
              <a:stretch>
                <a:fillRect/>
              </a:stretch>
            </p:blipFill>
            <p:spPr>
              <a:xfrm>
                <a:off x="-632160" y="1131480"/>
                <a:ext cx="9512280" cy="519012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p:txBody>
          <a:bodyPr/>
          <a:lstStyle/>
          <a:p>
            <a:pPr lvl="1" algn="ctr">
              <a:buNone/>
            </a:pPr>
            <a:r>
              <a:rPr lang="zh-CN" altLang="en-US" sz="2800" b="1" dirty="0">
                <a:latin typeface="Courier New" pitchFamily="49" charset="0"/>
                <a:cs typeface="Courier New" pitchFamily="49" charset="0"/>
              </a:rPr>
              <a:t>&lt;类名&gt;(</a:t>
            </a:r>
            <a:r>
              <a:rPr lang="en-US" altLang="zh-CN" sz="2800" b="1" dirty="0">
                <a:latin typeface="Courier New" pitchFamily="49" charset="0"/>
                <a:cs typeface="Courier New" pitchFamily="49" charset="0"/>
              </a:rPr>
              <a:t>){}</a:t>
            </a: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D3AA3322-A02D-4F6F-82DF-499DC825F7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4089A5F5-469A-4B18-9C88-82877D9FEC5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888DC-468F-4F07-9F19-6CA14BD1FA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7A85495E-BBD7-4AF0-8DFC-D2E23423FF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8CF0C88-B036-4119-BB71-71FA7A5F9F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335CF83D-093C-4050-B8E5-72C921848B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52799045-8CB3-4F1C-B200-B557E3617B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F6C8E51-7CDF-476A-AF36-E79A2CF5F97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01139C8-DB78-4DBC-A1EE-6FE0969F24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5B6B4211-F70A-4CFC-AFF5-65055529DE4F}"/>
                  </a:ext>
                </a:extLst>
              </p14:cNvPr>
              <p14:cNvContentPartPr/>
              <p14:nvPr/>
            </p14:nvContentPartPr>
            <p14:xfrm>
              <a:off x="3712680" y="1721520"/>
              <a:ext cx="2219400" cy="802800"/>
            </p14:xfrm>
          </p:contentPart>
        </mc:Choice>
        <mc:Fallback xmlns="">
          <p:pic>
            <p:nvPicPr>
              <p:cNvPr id="4" name="墨迹 3">
                <a:extLst>
                  <a:ext uri="{FF2B5EF4-FFF2-40B4-BE49-F238E27FC236}">
                    <a16:creationId xmlns:a16="http://schemas.microsoft.com/office/drawing/2014/main" id="{5B6B4211-F70A-4CFC-AFF5-65055529DE4F}"/>
                  </a:ext>
                </a:extLst>
              </p:cNvPr>
              <p:cNvPicPr/>
              <p:nvPr/>
            </p:nvPicPr>
            <p:blipFill>
              <a:blip r:embed="rId4"/>
              <a:stretch>
                <a:fillRect/>
              </a:stretch>
            </p:blipFill>
            <p:spPr>
              <a:xfrm>
                <a:off x="3703320" y="1712160"/>
                <a:ext cx="2238120" cy="82152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    address(</a:t>
            </a:r>
            <a:r>
              <a:rPr lang="en-US" altLang="zh-CN" sz="2400" b="1" dirty="0" err="1">
                <a:solidFill>
                  <a:srgbClr val="0000FF"/>
                </a:solidFill>
                <a:latin typeface="Courier New" pitchFamily="49" charset="0"/>
                <a:cs typeface="Courier New" pitchFamily="49" charset="0"/>
              </a:rPr>
              <a:t>long</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F61BE57A-0A1A-4471-9CCD-79948CF9B4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056C253-77BF-4314-8C4A-ECEDD8CFD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B643089D-1FA8-45BD-9771-6212073A26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31A9E62D-3F11-43B1-8F39-BEFEA88BD5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F0C3D6D-5085-4C84-A0EE-AEBBF600B8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B10384DF-9FC6-4236-AE74-270E1FC9929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B1443959-D37A-41E7-A867-F1005EDFE5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D9B93E0D-C2D2-4386-9D38-EA23D90A83E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A504C4CF-7BCF-4F63-81CD-7DE44C09B0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94615808-0648-4E23-942F-67AB79F3CC48}"/>
                  </a:ext>
                </a:extLst>
              </p14:cNvPr>
              <p14:cNvContentPartPr/>
              <p14:nvPr/>
            </p14:nvContentPartPr>
            <p14:xfrm>
              <a:off x="1463760" y="3426840"/>
              <a:ext cx="6801480" cy="2795760"/>
            </p14:xfrm>
          </p:contentPart>
        </mc:Choice>
        <mc:Fallback xmlns="">
          <p:pic>
            <p:nvPicPr>
              <p:cNvPr id="4" name="墨迹 3">
                <a:extLst>
                  <a:ext uri="{FF2B5EF4-FFF2-40B4-BE49-F238E27FC236}">
                    <a16:creationId xmlns:a16="http://schemas.microsoft.com/office/drawing/2014/main" id="{94615808-0648-4E23-942F-67AB79F3CC48}"/>
                  </a:ext>
                </a:extLst>
              </p:cNvPr>
              <p:cNvPicPr/>
              <p:nvPr/>
            </p:nvPicPr>
            <p:blipFill>
              <a:blip r:embed="rId4"/>
              <a:stretch>
                <a:fillRect/>
              </a:stretch>
            </p:blipFill>
            <p:spPr>
              <a:xfrm>
                <a:off x="1454400" y="3417480"/>
                <a:ext cx="6820200" cy="281448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916832"/>
            <a:ext cx="8229600" cy="4512543"/>
          </a:xfrm>
        </p:spPr>
        <p:txBody>
          <a:bodyPr/>
          <a:lstStyle/>
          <a:p>
            <a:pPr>
              <a:spcBef>
                <a:spcPts val="576"/>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err="1">
                <a:solidFill>
                  <a:srgbClr val="FF0000"/>
                </a:solidFill>
                <a:latin typeface="Courier New" pitchFamily="49" charset="0"/>
                <a:cs typeface="Courier New" pitchFamily="49" charset="0"/>
              </a:rPr>
              <a:t>telenum</a:t>
            </a:r>
            <a:r>
              <a:rPr lang="en-US" altLang="zh-CN" sz="2400" b="1" dirty="0">
                <a:solidFill>
                  <a:srgbClr val="FF0000"/>
                </a:solidFill>
                <a:latin typeface="Courier New" pitchFamily="49" charset="0"/>
                <a:cs typeface="Courier New" pitchFamily="49" charset="0"/>
              </a:rPr>
              <a:t>(t)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也可以写为</a:t>
            </a:r>
            <a:r>
              <a:rPr lang="en-US" altLang="zh-CN" sz="2400" b="1" dirty="0" err="1">
                <a:solidFill>
                  <a:srgbClr val="00B050"/>
                </a:solidFill>
                <a:latin typeface="Courier New" pitchFamily="49" charset="0"/>
                <a:cs typeface="Courier New" pitchFamily="49" charset="0"/>
              </a:rPr>
              <a:t>telenum</a:t>
            </a:r>
            <a:r>
              <a:rPr lang="en-US" altLang="zh-CN" sz="2400" b="1" dirty="0">
                <a:solidFill>
                  <a:srgbClr val="00B050"/>
                </a:solidFill>
                <a:latin typeface="Courier New" pitchFamily="49" charset="0"/>
                <a:cs typeface="Courier New" pitchFamily="49" charset="0"/>
              </a:rPr>
              <a:t>{t}</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33F11CA-F85E-49BD-AF46-F9345C2FF5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0737BE2D-D206-4F21-BE43-A9618992E6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EAC9324-EFDB-4B22-9919-5D1169BFD7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5ADA3C53-0E4D-4B3D-B26A-40F9EC092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170CACB-DAF3-4B24-B717-F7C71E89A4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98881E50-49AD-46B5-941A-A5D1FE612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F90985A0-FCEE-4384-B229-D32FED2727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A381A0FB-47CB-42F5-8CA4-06E12920C1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05DD990E-92BF-4CAE-8F9E-4196561ED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07EE13EC-CB6E-4CD7-B25B-EF620F6FA4F2}"/>
                  </a:ext>
                </a:extLst>
              </p14:cNvPr>
              <p14:cNvContentPartPr/>
              <p14:nvPr/>
            </p14:nvContentPartPr>
            <p14:xfrm>
              <a:off x="1234440" y="955440"/>
              <a:ext cx="6856560" cy="5203080"/>
            </p14:xfrm>
          </p:contentPart>
        </mc:Choice>
        <mc:Fallback xmlns="">
          <p:pic>
            <p:nvPicPr>
              <p:cNvPr id="4" name="墨迹 3">
                <a:extLst>
                  <a:ext uri="{FF2B5EF4-FFF2-40B4-BE49-F238E27FC236}">
                    <a16:creationId xmlns:a16="http://schemas.microsoft.com/office/drawing/2014/main" id="{07EE13EC-CB6E-4CD7-B25B-EF620F6FA4F2}"/>
                  </a:ext>
                </a:extLst>
              </p:cNvPr>
              <p:cNvPicPr/>
              <p:nvPr/>
            </p:nvPicPr>
            <p:blipFill>
              <a:blip r:embed="rId4"/>
              <a:stretch>
                <a:fillRect/>
              </a:stretch>
            </p:blipFill>
            <p:spPr>
              <a:xfrm>
                <a:off x="1225080" y="946080"/>
                <a:ext cx="6875280" cy="522180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5E0114-155F-4867-877C-1CC8B2960E16}"/>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E1E04ED2-AF0B-4768-A7D3-3EBF4780BFA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640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p>
        </p:txBody>
      </p:sp>
      <p:sp>
        <p:nvSpPr>
          <p:cNvPr id="4" name="矩形 3">
            <a:hlinkClick r:id="rId2" action="ppaction://hlinksldjump"/>
            <a:extLst>
              <a:ext uri="{FF2B5EF4-FFF2-40B4-BE49-F238E27FC236}">
                <a16:creationId xmlns:a16="http://schemas.microsoft.com/office/drawing/2014/main" id="{B8B7CC61-86B8-430C-9FEA-868C5D3367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41A7BF-B842-46D3-9BA4-CFA7ADF208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5EBD08-5530-4345-9307-4EB42F6F24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7DBF76-3957-4A3E-B5EC-A4F6B76069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95BFA1-B3FA-403B-87B9-BA75B421B2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5F60A1D0-3630-47E4-89D6-BC8E0F7F69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A4A983E-F9FE-4C4B-9994-CA25DBF2C4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5B63487-BF0A-4C93-8B3E-55C49EDFB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92742A7-1694-4EE2-AAA2-65FCA769210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7046"/>
    </mc:Choice>
    <mc:Fallback xmlns="">
      <p:transition spd="slow" advTm="8704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4B16D9-0AD2-4576-94C3-9AADBFF7582F}"/>
              </a:ext>
            </a:extLst>
          </p:cNvPr>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endParaRPr lang="zh-CN" altLang="en-US" dirty="0"/>
          </a:p>
        </p:txBody>
      </p:sp>
      <p:sp>
        <p:nvSpPr>
          <p:cNvPr id="3" name="标题 2">
            <a:extLst>
              <a:ext uri="{FF2B5EF4-FFF2-40B4-BE49-F238E27FC236}">
                <a16:creationId xmlns:a16="http://schemas.microsoft.com/office/drawing/2014/main" id="{46A20216-AA06-41A6-9445-C0CB10359F18}"/>
              </a:ext>
            </a:extLst>
          </p:cNvPr>
          <p:cNvSpPr>
            <a:spLocks noGrp="1"/>
          </p:cNvSpPr>
          <p:nvPr>
            <p:ph type="title"/>
          </p:nvPr>
        </p:nvSpPr>
        <p:spPr/>
        <p:txBody>
          <a:bodyPr/>
          <a:lstStyle/>
          <a:p>
            <a:r>
              <a:rPr lang="zh-CN" altLang="en-US" dirty="0"/>
              <a:t>自定义默认构造函数</a:t>
            </a:r>
          </a:p>
        </p:txBody>
      </p:sp>
      <p:sp>
        <p:nvSpPr>
          <p:cNvPr id="4" name="灯片编号占位符 3">
            <a:extLst>
              <a:ext uri="{FF2B5EF4-FFF2-40B4-BE49-F238E27FC236}">
                <a16:creationId xmlns:a16="http://schemas.microsoft.com/office/drawing/2014/main" id="{D6547A75-C475-4E97-B2C0-20319142A255}"/>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60</a:t>
            </a:fld>
            <a:endParaRPr lang="zh-CN" altLang="en-US" dirty="0"/>
          </a:p>
        </p:txBody>
      </p:sp>
      <p:sp>
        <p:nvSpPr>
          <p:cNvPr id="5" name="矩形 4">
            <a:hlinkClick r:id="rId2" action="ppaction://hlinksldjump"/>
            <a:extLst>
              <a:ext uri="{FF2B5EF4-FFF2-40B4-BE49-F238E27FC236}">
                <a16:creationId xmlns:a16="http://schemas.microsoft.com/office/drawing/2014/main" id="{8A3C7348-E0E5-4F9F-B8C5-40E84E99FA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B634BB2E-B179-44A0-9637-EDDE3D102DE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77A774DE-1D13-4AA6-B85A-C7149781C8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9910398-5B9C-408F-91D8-813E5FB04A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99CD614-7D9D-4BC6-8A3B-C0F21B0AE9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79E83822-54DF-4597-B884-0E222B6918F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12711A79-E05F-4480-90B9-FD265327C9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482BA48-7B0F-424D-A898-9CB871B81E7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AD5F09CE-BB5A-4F5B-833C-0FBE3FD158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154330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3" action="ppaction://hlinksldjump"/>
            <a:extLst>
              <a:ext uri="{FF2B5EF4-FFF2-40B4-BE49-F238E27FC236}">
                <a16:creationId xmlns:a16="http://schemas.microsoft.com/office/drawing/2014/main" id="{151ACF37-F984-4E34-BEEB-05640369CA1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26A2923-2742-40CA-9D73-31C1B32EF2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77FF81A-B91B-4498-8C0F-92B948B5CB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F50A534-120B-48D8-888A-A5757B902E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D7D1F4-6927-430F-A33C-80C23F410C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44F413C-8CAF-4DA7-9498-585DE06FBA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B14DCCD-2532-48B5-9BB6-B1398E9C4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BDBCC129-8389-400F-9A50-60A7220930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24C58BB-2B43-4991-9923-75A97D7430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a:t>
            </a: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实参表</a:t>
            </a:r>
            <a:r>
              <a:rPr lang="en-US" altLang="zh-CN" dirty="0">
                <a:solidFill>
                  <a:schemeClr val="tx2"/>
                </a:solidFill>
                <a:latin typeface="Courier New" pitchFamily="49" charset="0"/>
                <a:cs typeface="Courier New" pitchFamily="49" charset="0"/>
              </a:rPr>
              <a:t>&gt;);</a:t>
            </a:r>
          </a:p>
          <a:p>
            <a:pPr lvl="2"/>
            <a:r>
              <a:rPr lang="zh-CN" altLang="en-US" dirty="0"/>
              <a:t>定义了带有参数的构造函数</a:t>
            </a:r>
            <a:endParaRPr lang="en-US" altLang="zh-CN" dirty="0"/>
          </a:p>
        </p:txBody>
      </p:sp>
      <p:sp>
        <p:nvSpPr>
          <p:cNvPr id="4" name="矩形 3">
            <a:hlinkClick r:id="rId2" action="ppaction://hlinksldjump"/>
            <a:extLst>
              <a:ext uri="{FF2B5EF4-FFF2-40B4-BE49-F238E27FC236}">
                <a16:creationId xmlns:a16="http://schemas.microsoft.com/office/drawing/2014/main" id="{F3962F3C-77E6-4927-B302-BF1DCA500E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52B43C-E108-429C-9D1A-588A80B369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C9D4430-4602-4750-8B25-B098D83CBFC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BC7C5C4-BC12-4B4D-8D16-A8F5A5416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323556-179E-4065-85D0-0490A517FA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FF5B455-2E5F-4562-8357-49B747C61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920E232-FCC6-4C7B-9EB4-5AA57CF5E6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1DF2A66-4B71-4ECE-8218-7257CFE86B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13AB229-3389-4E0C-B62F-1BA4946D7F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p>
          <a:p>
            <a:pPr lvl="1"/>
            <a:r>
              <a:rPr lang="zh-CN" altLang="en-US" dirty="0"/>
              <a:t>在说明</a:t>
            </a:r>
            <a:r>
              <a:rPr lang="en-US" altLang="zh-CN" dirty="0"/>
              <a:t>MyClassType1</a:t>
            </a:r>
            <a:r>
              <a:rPr lang="zh-CN" altLang="en-US" dirty="0"/>
              <a:t>的类对象时，系统将根据实参的多少去自动调用相应的构造函数。</a:t>
            </a:r>
          </a:p>
          <a:p>
            <a:pPr lvl="1"/>
            <a:r>
              <a:rPr lang="zh-CN" altLang="en-US" dirty="0"/>
              <a:t>类定义中没出现显式的析构函数(意味着使用系统隐含的什么事也不做的析构函数)</a:t>
            </a:r>
          </a:p>
        </p:txBody>
      </p:sp>
      <p:sp>
        <p:nvSpPr>
          <p:cNvPr id="4" name="矩形 3">
            <a:hlinkClick r:id="rId2" action="ppaction://hlinksldjump"/>
            <a:extLst>
              <a:ext uri="{FF2B5EF4-FFF2-40B4-BE49-F238E27FC236}">
                <a16:creationId xmlns:a16="http://schemas.microsoft.com/office/drawing/2014/main" id="{3772A1E8-87D4-44CD-AA31-C50DDC8A0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1E7F080-583A-4AA9-A0DF-6B1096505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DCF65AA-A2BC-4279-9A3D-F30542FB52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0F0C23A-2270-43B1-8844-3B3EBF653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81DB83-FCA6-4C45-9EB1-F149AC64C3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8C572D-1C14-4217-9622-A1C719D852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0268D63-CAF0-4099-BC10-5F2F8B35F3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2EB9DBB-4865-4556-9EC1-B01872F497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56C5B6D-2363-4688-BC1C-40F83BB3EA6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MyClassType1{</a:t>
            </a:r>
          </a:p>
          <a:p>
            <a:pPr>
              <a:spcBef>
                <a:spcPts val="0"/>
              </a:spcBef>
              <a:buNone/>
            </a:pPr>
            <a:r>
              <a:rPr lang="en-US" altLang="zh-CN" sz="2400" b="1" dirty="0">
                <a:solidFill>
                  <a:srgbClr val="0000FF"/>
                </a:solidFill>
                <a:latin typeface="Courier New" pitchFamily="49" charset="0"/>
                <a:cs typeface="Courier New" pitchFamily="49" charset="0"/>
              </a:rPr>
              <a:t>    private</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MyClassType1() { x=0; y=0;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 { x=x0; y=0;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display(){</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 y="&lt;&lt;y&lt;&lt;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endParaRPr lang="zh-CN" altLang="en-US" sz="2400" b="1" dirty="0"/>
          </a:p>
        </p:txBody>
      </p:sp>
      <p:sp>
        <p:nvSpPr>
          <p:cNvPr id="4" name="矩形 3">
            <a:hlinkClick r:id="rId2" action="ppaction://hlinksldjump"/>
            <a:extLst>
              <a:ext uri="{FF2B5EF4-FFF2-40B4-BE49-F238E27FC236}">
                <a16:creationId xmlns:a16="http://schemas.microsoft.com/office/drawing/2014/main" id="{5F5ED930-4BB8-42C3-B1B5-3791FC8A1B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3F62E9F-0BDE-4C63-BC64-BA2CA3ECAA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6B2E39-7906-45B5-8A7F-EB9F5CE9E9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2DA86A-8E3F-4A10-BC99-85C898E41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2FEAF53-06F2-4B9A-8A0D-1F2DD450D7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6107EC8-886B-4EB1-8AB8-309AF9B0FC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403FC41-E2C0-45F3-BE92-03DA7957B3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4767D9AF-C1A8-43F1-B756-156762E3AC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FEC5E67-B5C8-477D-B526-2E36E60565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itchFamily="49" charset="0"/>
                <a:cs typeface="Courier New" pitchFamily="49" charset="0"/>
              </a:rPr>
              <a:t>MyClassType1::MyClassType1(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x0,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 x=x0;  y=y0; } </a:t>
            </a:r>
          </a:p>
          <a:p>
            <a:pPr>
              <a:buNone/>
            </a:pP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main() {</a:t>
            </a:r>
          </a:p>
          <a:p>
            <a:pPr>
              <a:buNone/>
            </a:pPr>
            <a:r>
              <a:rPr lang="en-US" altLang="zh-CN" sz="2400" b="1" dirty="0">
                <a:latin typeface="Courier New" pitchFamily="49" charset="0"/>
                <a:cs typeface="Courier New" pitchFamily="49" charset="0"/>
              </a:rPr>
              <a:t>	MyClassType1 obj1;</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用无参构造函数初始化</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 obj2(21), obj3(31,32); </a:t>
            </a:r>
          </a:p>
          <a:p>
            <a:pPr>
              <a:buNone/>
            </a:pPr>
            <a:r>
              <a:rPr lang="en-US" altLang="zh-CN" sz="2400" b="1" dirty="0">
                <a:latin typeface="Courier New" pitchFamily="49" charset="0"/>
                <a:cs typeface="Courier New" pitchFamily="49" charset="0"/>
              </a:rPr>
              <a:t>	obj1.display(); </a:t>
            </a:r>
          </a:p>
          <a:p>
            <a:pPr>
              <a:buNone/>
            </a:pPr>
            <a:r>
              <a:rPr lang="en-US" altLang="zh-CN" sz="2400" b="1" dirty="0">
                <a:latin typeface="Courier New" pitchFamily="49" charset="0"/>
                <a:cs typeface="Courier New" pitchFamily="49" charset="0"/>
              </a:rPr>
              <a:t>	obj2.display();</a:t>
            </a:r>
          </a:p>
          <a:p>
            <a:pPr>
              <a:buNone/>
            </a:pPr>
            <a:r>
              <a:rPr lang="en-US" altLang="zh-CN" sz="2400" b="1" dirty="0">
                <a:latin typeface="Courier New" pitchFamily="49" charset="0"/>
                <a:cs typeface="Courier New" pitchFamily="49" charset="0"/>
              </a:rPr>
              <a:t>	obj3.display();</a:t>
            </a:r>
          </a:p>
          <a:p>
            <a:pPr>
              <a:buNone/>
            </a:pPr>
            <a:r>
              <a:rPr lang="en-US" altLang="zh-CN" sz="2400" b="1" dirty="0">
                <a:latin typeface="Courier New" pitchFamily="49" charset="0"/>
                <a:cs typeface="Courier New" pitchFamily="49" charset="0"/>
              </a:rPr>
              <a:t>}</a:t>
            </a:r>
          </a:p>
          <a:p>
            <a:pPr>
              <a:buNone/>
            </a:pPr>
            <a:r>
              <a:rPr lang="zh-CN" altLang="en-US" sz="2400" b="1" dirty="0">
                <a:solidFill>
                  <a:schemeClr val="accent6">
                    <a:lumMod val="75000"/>
                  </a:schemeClr>
                </a:solidFill>
              </a:rPr>
              <a:t>程序执行后的显示结果为：</a:t>
            </a: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itchFamily="49" charset="0"/>
                <a:ea typeface="楷体_GB2312" pitchFamily="49" charset="-122"/>
                <a:cs typeface="Courier New" pitchFamily="49" charset="0"/>
              </a:rPr>
              <a:t>x=0, y=0</a:t>
            </a:r>
          </a:p>
          <a:p>
            <a:pPr>
              <a:buNone/>
            </a:pPr>
            <a:r>
              <a:rPr lang="en-US" altLang="zh-CN" sz="2400" b="1" dirty="0">
                <a:latin typeface="Courier New" pitchFamily="49" charset="0"/>
                <a:ea typeface="楷体_GB2312" pitchFamily="49" charset="-122"/>
                <a:cs typeface="Courier New" pitchFamily="49" charset="0"/>
              </a:rPr>
              <a:t>x=21, y=0</a:t>
            </a:r>
          </a:p>
          <a:p>
            <a:pPr>
              <a:buNone/>
            </a:pPr>
            <a:r>
              <a:rPr lang="en-US" altLang="zh-CN" sz="2400" b="1" dirty="0">
                <a:latin typeface="Courier New" pitchFamily="49" charset="0"/>
                <a:ea typeface="楷体_GB2312" pitchFamily="49" charset="-122"/>
                <a:cs typeface="Courier New" pitchFamily="49" charset="0"/>
              </a:rPr>
              <a:t>x=31, y=32</a:t>
            </a:r>
            <a:endParaRPr lang="zh-CN" altLang="en-US" dirty="0"/>
          </a:p>
        </p:txBody>
      </p:sp>
      <p:sp>
        <p:nvSpPr>
          <p:cNvPr id="4" name="矩形 3">
            <a:hlinkClick r:id="rId2" action="ppaction://hlinksldjump"/>
            <a:extLst>
              <a:ext uri="{FF2B5EF4-FFF2-40B4-BE49-F238E27FC236}">
                <a16:creationId xmlns:a16="http://schemas.microsoft.com/office/drawing/2014/main" id="{ECC680BD-1D1E-4E02-971D-839B42DD17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7C65E3-DE1C-4619-8A5F-6F99941237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6F6C02C5-FCD6-4725-817C-D3BDE03CC8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58BA3D7-3BB3-4417-ABE4-E3626A3707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3691EB69-2596-4BB6-AB9A-008C39C1D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1FA89739-4242-49C7-ABDE-5DECE7D683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B41D3626-6DB2-4D58-A6DB-F56C14E392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93BBC30-AD62-4685-8DC8-B2AA4DAB2A5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30867A13-ECB6-4F25-B69A-447DFA939E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p>
        </p:txBody>
      </p:sp>
      <p:sp>
        <p:nvSpPr>
          <p:cNvPr id="4" name="矩形 3">
            <a:hlinkClick r:id="rId2" action="ppaction://hlinksldjump"/>
            <a:extLst>
              <a:ext uri="{FF2B5EF4-FFF2-40B4-BE49-F238E27FC236}">
                <a16:creationId xmlns:a16="http://schemas.microsoft.com/office/drawing/2014/main" id="{F5156AD5-33D5-41C6-8550-12F98A67F8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D38FBFB-3D18-4D57-BF69-A74BD48F8E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002B845-A8E1-4599-85B2-54EC17DA20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886A674-9BA8-4B41-AFFE-FD25432462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E147984-092C-4F41-82CC-7566CC5C00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00393FB-2982-45D7-837E-78D44AFE50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D32248F1-8495-40E5-AB20-B137C048049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E889AD0-9483-4FB7-899E-226ADDFC1C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9C3B355-6FD7-4940-8E41-E2F24703FA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8812811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const double </a:t>
            </a:r>
            <a:r>
              <a:rPr lang="en-US" altLang="zh-CN" sz="2400" b="1" dirty="0">
                <a:latin typeface="Courier New" pitchFamily="49" charset="0"/>
                <a:cs typeface="Courier New" pitchFamily="49" charset="0"/>
              </a:rPr>
              <a:t>PI = 3.1415926;</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cylinder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cylinder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r0 ,</a:t>
            </a: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h0 ) { r=r0; h=h0;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circum();</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area();</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volume(); </a:t>
            </a:r>
          </a:p>
          <a:p>
            <a:pPr>
              <a:lnSpc>
                <a:spcPct val="90000"/>
              </a:lnSpc>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a:extLst>
              <a:ext uri="{FF2B5EF4-FFF2-40B4-BE49-F238E27FC236}">
                <a16:creationId xmlns:a16="http://schemas.microsoft.com/office/drawing/2014/main" id="{4E97AA9F-E632-4095-A505-D6EEDA38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66E5F57-10CE-4A74-9997-84C0845BA8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B74CB42-7AD2-4D9C-A97E-2C231D3F4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55049D-D21E-4140-9DAC-28070E303D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3906C5-C67B-4E0D-8DE5-5C76A16490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37DE71B-9E04-467D-B27C-31349ECB5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AF9AEBF-1B42-4B4E-868E-81CF7281BC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37B12300-72E6-4D28-BF7B-1263B57CFDE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9B6CE80-E7AA-4935-BCA9-FC9B16DF75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86508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cylinder::circum()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2 * PI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chemeClr val="tx2"/>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cylinder::area() {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cylinder::volume()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 h;  </a:t>
            </a:r>
          </a:p>
          <a:p>
            <a:pPr>
              <a:lnSpc>
                <a:spcPct val="80000"/>
              </a:lnSpc>
              <a:buNone/>
            </a:pPr>
            <a:r>
              <a:rPr lang="en-US" altLang="zh-CN" sz="2400" b="1" dirty="0">
                <a:latin typeface="Courier New" pitchFamily="49" charset="0"/>
                <a:cs typeface="Courier New" pitchFamily="49" charset="0"/>
              </a:rPr>
              <a:t>}</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C77EF6D-3BFC-4F5C-BEC4-844EFD6919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5085853-DEB0-4AF6-BD42-BB94D12E81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8BCB60A-3D59-48C6-8230-8C04104F2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2F58CCA-D1CF-4E8D-8B9E-45583B95D6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E9F37B-D93D-42DF-B119-4E7B867D3D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43B274C-D5EF-4E53-BB78-A2470ED493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C8BF407-45F7-4502-87BE-7F38F0213F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2982855-8D8C-493E-8ED4-2678FAA083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398F2A4-778C-4E94-BC3B-02816D07F6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20434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main () {</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r and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&gt;&gt;r&gt;&gt;h; </a:t>
            </a:r>
          </a:p>
          <a:p>
            <a:pPr>
              <a:lnSpc>
                <a:spcPct val="80000"/>
              </a:lnSpc>
              <a:buNone/>
            </a:pPr>
            <a:r>
              <a:rPr lang="en-US" altLang="zh-CN" sz="2400" b="1" dirty="0">
                <a:latin typeface="Courier New" pitchFamily="49" charset="0"/>
                <a:cs typeface="Courier New" pitchFamily="49" charset="0"/>
              </a:rPr>
              <a:t>	cylinder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r,h</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 v;</a:t>
            </a:r>
          </a:p>
          <a:p>
            <a:pPr>
              <a:lnSpc>
                <a:spcPct val="80000"/>
              </a:lnSpc>
              <a:buNone/>
            </a:pPr>
            <a:r>
              <a:rPr lang="en-US" altLang="zh-CN" sz="2400" b="1" dirty="0">
                <a:latin typeface="Courier New" pitchFamily="49" charset="0"/>
                <a:cs typeface="Courier New" pitchFamily="49" charset="0"/>
              </a:rPr>
              <a:t>	a = 2*</a:t>
            </a:r>
            <a:r>
              <a:rPr lang="en-US" altLang="zh-CN" sz="2400" b="1" dirty="0" err="1">
                <a:latin typeface="Courier New" pitchFamily="49" charset="0"/>
                <a:cs typeface="Courier New" pitchFamily="49" charset="0"/>
              </a:rPr>
              <a:t>obj.area</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obj.circum</a:t>
            </a:r>
            <a:r>
              <a:rPr lang="en-US" altLang="zh-CN" sz="2400" b="1" dirty="0">
                <a:latin typeface="Courier New" pitchFamily="49" charset="0"/>
                <a:cs typeface="Courier New" pitchFamily="49" charset="0"/>
              </a:rPr>
              <a:t>()*h;</a:t>
            </a:r>
          </a:p>
          <a:p>
            <a:pPr>
              <a:lnSpc>
                <a:spcPct val="80000"/>
              </a:lnSpc>
              <a:buNone/>
            </a:pPr>
            <a:r>
              <a:rPr lang="en-US" altLang="zh-CN" sz="2400" b="1" dirty="0">
                <a:latin typeface="Courier New" pitchFamily="49" charset="0"/>
                <a:cs typeface="Courier New" pitchFamily="49" charset="0"/>
              </a:rPr>
              <a:t>	v = </a:t>
            </a:r>
            <a:r>
              <a:rPr lang="en-US" altLang="zh-CN" sz="2400" b="1" dirty="0" err="1">
                <a:latin typeface="Courier New" pitchFamily="49" charset="0"/>
                <a:cs typeface="Courier New" pitchFamily="49" charset="0"/>
              </a:rPr>
              <a:t>obj.volume</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&lt;&lt;"area="&lt;&lt;a&lt;&lt;",  volume="&lt;&lt;v&lt;&lt;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4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0000"/>
              </a:lnSpc>
              <a:buNone/>
            </a:pPr>
            <a:r>
              <a:rPr lang="en-US" altLang="zh-CN" sz="2400" b="1" dirty="0">
                <a:latin typeface="Courier New" pitchFamily="49" charset="0"/>
                <a:cs typeface="Courier New" pitchFamily="49" charset="0"/>
              </a:rPr>
              <a:t>Input r and h: 1.1 10</a:t>
            </a:r>
          </a:p>
          <a:p>
            <a:pPr>
              <a:lnSpc>
                <a:spcPct val="80000"/>
              </a:lnSpc>
              <a:buNone/>
            </a:pPr>
            <a:r>
              <a:rPr lang="en-US" altLang="zh-CN" sz="2400" b="1" dirty="0">
                <a:latin typeface="Courier New" pitchFamily="49" charset="0"/>
                <a:cs typeface="Courier New" pitchFamily="49" charset="0"/>
              </a:rPr>
              <a:t>area=76.7177,  volume=38.0133</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3A8473F-D58C-4DD0-A4FA-D249E2F8D4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897FFA2-A30D-40F4-AF88-A012D3E901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FA395F1-7AB8-4B42-A3FA-4B7981F2B9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205F5A2-DC1F-43E1-B768-15342A3DDC5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05D0B0A-8729-4B46-A898-16C22C93E1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219B683-73C9-4113-9D49-556E610051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B12058E-9025-4035-B8A0-408DBC1F34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603463F-9E2B-4853-BC12-18DD5D35D44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07AC19F1-02E0-4C65-81AA-F7205ABB5F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8374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p>
        </p:txBody>
      </p:sp>
      <p:sp>
        <p:nvSpPr>
          <p:cNvPr id="4" name="矩形 3">
            <a:hlinkClick r:id="rId2" action="ppaction://hlinksldjump"/>
            <a:extLst>
              <a:ext uri="{FF2B5EF4-FFF2-40B4-BE49-F238E27FC236}">
                <a16:creationId xmlns:a16="http://schemas.microsoft.com/office/drawing/2014/main" id="{234B203A-F497-4238-BA2E-1AA0518CF9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5CF691-4A69-4936-94A0-8A504E42BD6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701EA44-8A66-4E0A-8C61-DADFF7108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292C725-3019-4D3C-91EB-381C47917B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DBDFF5-51F5-4558-8642-C3D57BA8DD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C58E17B5-E6F4-4213-BE69-089C55AB2B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E288DC5-A181-4FFE-ADD4-F3A324C84C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9C4E0443-CFA6-4EAA-A199-A211135F19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74FF4943-318A-4C8F-871C-FCE9033AB5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118"/>
    </mc:Choice>
    <mc:Fallback xmlns="">
      <p:transition spd="slow" advTm="211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itchFamily="18" charset="0"/>
              </a:rPr>
              <a:t> </a:t>
            </a:r>
            <a:endParaRPr lang="zh-CN" altLang="en-US" dirty="0">
              <a:solidFill>
                <a:srgbClr val="0000FF"/>
              </a:solidFill>
            </a:endParaRPr>
          </a:p>
          <a:p>
            <a:pPr lvl="1">
              <a:spcBef>
                <a:spcPts val="576"/>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p>
          <a:p>
            <a:pPr lvl="1">
              <a:spcBef>
                <a:spcPts val="576"/>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p>
        </p:txBody>
      </p:sp>
      <p:sp>
        <p:nvSpPr>
          <p:cNvPr id="4" name="矩形 3">
            <a:hlinkClick r:id="rId2" action="ppaction://hlinksldjump"/>
            <a:extLst>
              <a:ext uri="{FF2B5EF4-FFF2-40B4-BE49-F238E27FC236}">
                <a16:creationId xmlns:a16="http://schemas.microsoft.com/office/drawing/2014/main" id="{C9FF1E00-3511-45A6-A8DF-5B3400937E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4409F68-6C96-434D-800F-39D7402404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DE7C3A1-A43A-4BDC-9469-D84C95AB7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711BC2-1A76-43A1-8058-F414B94282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C1B90AE-A3A7-4A4E-BD15-4B386BDFB76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609B26-203D-4210-B508-189EFC6A6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52EF4E7-5A77-45AE-8F13-8374ECCA82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0C64303-E3A2-4BFD-A2DA-86A8F7A7CBB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1900375-86F0-4288-8C36-A0FC41A0C7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688918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charset="-122"/>
              </a:rPr>
              <a:t>反序输出问题</a:t>
            </a:r>
            <a:endParaRPr lang="en-US" altLang="zh-CN" dirty="0">
              <a:solidFill>
                <a:srgbClr val="C00000"/>
              </a:solidFill>
              <a:latin typeface="宋体"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[10];</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A3B91657-05CA-453D-908B-F90C239B1D3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6BFE834-A88A-4715-82F4-F84A835BC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F45F1C4-27BE-4918-B7C7-E261B0FA3A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1788FF-F0C9-4160-AA4F-657A8DBC7E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7410032-3056-4AE1-9F80-2B9BBA92B8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3DF2EEBD-F0BA-4B3C-8459-FD80DA7252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FB19710-8B37-40BF-A29A-1F70B9E18D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9D3C58-C7CF-44FA-905F-134876F451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546C302-9B2C-4E47-B75A-A4F5EFD45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581750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10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endParaRPr lang="en-US" altLang="zh-CN" sz="2400" b="1" dirty="0">
              <a:solidFill>
                <a:schemeClr val="hlink"/>
              </a:solidFill>
              <a:latin typeface="Courier New" pitchFamily="49" charset="0"/>
              <a:cs typeface="Courier New" pitchFamily="49" charset="0"/>
            </a:endParaRPr>
          </a:p>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The result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=9;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p>
          <a:p>
            <a:pPr>
              <a:buNone/>
            </a:pPr>
            <a:endParaRPr lang="zh-CN" altLang="en-US" sz="2400" b="1"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90C5660D-73BE-44C8-B507-5A074D41B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CBA812-5B94-4ED1-9952-C78D307CA2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B434AAB-67E3-4350-B6F1-D53120F7A1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FF1806-D70E-49F9-860E-A36786D1A2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327456-E93D-4597-95EE-811106E4979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128595-A394-4C5A-9BCF-0344C5985E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12DE1B5-2E74-4614-A1F1-1CF41B9593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71BF999-2BA3-4B93-B909-9F442956AF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6BCFCEDE-1AC4-4CE7-AAAB-BEB549B531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99733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main() {</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obj1;</a:t>
            </a:r>
          </a:p>
          <a:p>
            <a:pPr>
              <a:lnSpc>
                <a:spcPct val="90000"/>
              </a:lnSpc>
              <a:buNone/>
            </a:pPr>
            <a:r>
              <a:rPr lang="en-US" altLang="zh-CN" sz="2400" b="1" dirty="0">
                <a:latin typeface="Courier New" pitchFamily="49" charset="0"/>
                <a:cs typeface="Courier New" pitchFamily="49" charset="0"/>
              </a:rPr>
              <a:t>	obj1.dataIn();  </a:t>
            </a:r>
          </a:p>
          <a:p>
            <a:pPr>
              <a:lnSpc>
                <a:spcPct val="90000"/>
              </a:lnSpc>
              <a:buNone/>
            </a:pPr>
            <a:r>
              <a:rPr lang="en-US" altLang="zh-CN" sz="2400" b="1" dirty="0">
                <a:latin typeface="Courier New" pitchFamily="49" charset="0"/>
                <a:cs typeface="Courier New" pitchFamily="49" charset="0"/>
              </a:rPr>
              <a:t>	obj1.reverseOut();  </a:t>
            </a:r>
          </a:p>
          <a:p>
            <a:pPr>
              <a:lnSpc>
                <a:spcPct val="90000"/>
              </a:lnSpc>
              <a:buNone/>
            </a:pPr>
            <a:r>
              <a:rPr lang="en-US" altLang="zh-CN" sz="2400" b="1" dirty="0">
                <a:latin typeface="Courier New" pitchFamily="49" charset="0"/>
                <a:cs typeface="Courier New" pitchFamily="49" charset="0"/>
              </a:rPr>
              <a:t>}	</a:t>
            </a:r>
          </a:p>
          <a:p>
            <a:pPr>
              <a:lnSpc>
                <a:spcPct val="90000"/>
              </a:lnSpc>
              <a:buNone/>
            </a:pPr>
            <a:endParaRPr lang="zh-CN" altLang="en-US" sz="2400" b="1" dirty="0">
              <a:solidFill>
                <a:srgbClr val="008000"/>
              </a:solidFill>
              <a:latin typeface="Courier New" pitchFamily="49" charset="0"/>
              <a:cs typeface="Courier New" pitchFamily="49" charset="0"/>
            </a:endParaRPr>
          </a:p>
          <a:p>
            <a:pPr>
              <a:lnSpc>
                <a:spcPct val="90000"/>
              </a:lnSpc>
              <a:buNone/>
            </a:pPr>
            <a:r>
              <a:rPr lang="zh-CN" altLang="en-US" sz="2400" b="1" dirty="0">
                <a:solidFill>
                  <a:schemeClr val="accent6"/>
                </a:solidFill>
                <a:latin typeface="Courier New" pitchFamily="49" charset="0"/>
                <a:cs typeface="Courier New" pitchFamily="49" charset="0"/>
              </a:rPr>
              <a:t>程序执行后的输出结果为:</a:t>
            </a:r>
          </a:p>
          <a:p>
            <a:pPr>
              <a:lnSpc>
                <a:spcPct val="90000"/>
              </a:lnSpc>
              <a:buNone/>
            </a:pPr>
            <a:r>
              <a:rPr lang="en-US" altLang="zh-CN" sz="2400" b="1" dirty="0">
                <a:latin typeface="Courier New" pitchFamily="49" charset="0"/>
                <a:cs typeface="Courier New" pitchFamily="49" charset="0"/>
              </a:rPr>
              <a:t>input 10 integers:</a:t>
            </a:r>
          </a:p>
          <a:p>
            <a:pPr>
              <a:lnSpc>
                <a:spcPct val="90000"/>
              </a:lnSpc>
              <a:buNone/>
            </a:pPr>
            <a:r>
              <a:rPr lang="en-US" altLang="zh-CN" sz="2400" b="1" dirty="0">
                <a:solidFill>
                  <a:srgbClr val="FF00FF"/>
                </a:solidFill>
                <a:latin typeface="Courier New" pitchFamily="49" charset="0"/>
                <a:cs typeface="Courier New" pitchFamily="49" charset="0"/>
              </a:rPr>
              <a:t>1 2 3 4 5 6 7 8 9 10</a:t>
            </a: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latin typeface="Courier New" pitchFamily="49" charset="0"/>
                <a:cs typeface="Courier New" pitchFamily="49" charset="0"/>
              </a:rPr>
              <a:t>---- The result ----</a:t>
            </a:r>
          </a:p>
          <a:p>
            <a:pPr>
              <a:lnSpc>
                <a:spcPct val="90000"/>
              </a:lnSpc>
              <a:buNone/>
            </a:pPr>
            <a:r>
              <a:rPr lang="en-US" altLang="zh-CN" sz="2400" b="1" dirty="0">
                <a:latin typeface="Courier New" pitchFamily="49" charset="0"/>
                <a:cs typeface="Courier New" pitchFamily="49" charset="0"/>
              </a:rPr>
              <a:t>10 9 8 7 6 5 4 3 2 1 </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B6A83F22-080D-4402-B43F-2B70DBFBF9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88B80E6-7931-4F0A-9734-E8ADD79422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1F88440-3048-45B0-9FDD-BCA0714973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BA90CC4-028A-4521-8E47-D06A382B66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6F6FF9-5A77-4EC0-AF2E-5C7575A96A9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F1CCE03-6014-4DB6-BA56-D19D88D0B8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8BFA964-E39F-4B9C-895F-3833BD5EF4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A97964D9-5FE8-4663-A108-F3DD86C753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9543CB-E8AB-420E-A42B-14A866B76A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4064271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a:t>
            </a:r>
            <a:r>
              <a:rPr lang="en-US" altLang="zh-CN" sz="2400" b="1" dirty="0" err="1">
                <a:latin typeface="Courier New" pitchFamily="49" charset="0"/>
                <a:cs typeface="Courier New" pitchFamily="49" charset="0"/>
              </a:rPr>
              <a:t>poker</a:t>
            </a:r>
            <a:r>
              <a:rPr lang="en-US" altLang="zh-CN" sz="2400" b="1" dirty="0">
                <a:latin typeface="Courier New" pitchFamily="49" charset="0"/>
                <a:cs typeface="Courier New" pitchFamily="49" charset="0"/>
              </a:rPr>
              <a:t>[5] = {</a:t>
            </a:r>
          </a:p>
          <a:p>
            <a:r>
              <a:rPr lang="en-US" altLang="zh-CN" sz="2400" b="1" dirty="0">
                <a:latin typeface="Courier New" pitchFamily="49" charset="0"/>
                <a:cs typeface="Courier New" pitchFamily="49" charset="0"/>
              </a:rPr>
              <a:t>		Poker(11, "spade"),</a:t>
            </a:r>
          </a:p>
          <a:p>
            <a:r>
              <a:rPr lang="en-US" altLang="zh-CN" sz="2400" b="1" dirty="0">
                <a:latin typeface="Courier New" pitchFamily="49" charset="0"/>
                <a:cs typeface="Courier New" pitchFamily="49" charset="0"/>
              </a:rPr>
              <a:t>		Poker(10, "diamond"),</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		Poker(13, "heart"),</a:t>
            </a:r>
          </a:p>
          <a:p>
            <a:r>
              <a:rPr lang="en-US" altLang="zh-CN" sz="2400" b="1" dirty="0">
                <a:latin typeface="Courier New" pitchFamily="49" charset="0"/>
                <a:cs typeface="Courier New" pitchFamily="49" charset="0"/>
              </a:rPr>
              <a:t>		Poker(12, "club"),</a:t>
            </a:r>
          </a:p>
          <a:p>
            <a:r>
              <a:rPr lang="en-US" altLang="zh-CN" sz="2400" b="1" dirty="0">
                <a:latin typeface="Courier New" pitchFamily="49" charset="0"/>
                <a:cs typeface="Courier New" pitchFamily="49" charset="0"/>
              </a:rPr>
              <a:t>		Poker(1, "heart"),</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2E317FB2-C61E-4D7F-936B-C95C0DF4EE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CC5D63BB-AD05-4FB3-B1BE-2EA2F80026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6F86343-61F2-4DB9-8833-C5EE7F2E95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98496581-E05A-4A2A-80EA-C22890ABAD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B8FB011-8B7F-446F-A306-B3BE197A50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550626-4923-420A-9DF4-B777A4E0ED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A12F64C8-2CE4-4780-A2A2-9890C7EDB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6BFE4662-F33A-4F16-A2BE-6847841921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73C3213-BB3F-46CB-81FC-671A283BD9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748451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*poker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Poker(10, "club");</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334D32F3-5223-4AB0-BF31-6814111794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B3453C90-DDAE-4559-87A5-7BD04A0F86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2FA4723D-DDBD-44B6-819E-2B7E735A59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873A6FBD-CF8F-4149-9962-AED66DCA04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93AB70-E486-496D-A1C5-E9AC603B49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EE17CD-C6DC-4AC8-98D8-7276AE7418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E17E222C-32FA-4E0D-946A-87621CED81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36A18E7-B793-4E8F-B19E-E075302DAC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09429AF2-1413-43D2-BC8B-13635782B9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4435379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186E43-BAE5-409B-BD2E-7E2F9ABACC18}"/>
              </a:ext>
            </a:extLst>
          </p:cNvPr>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a:t>
            </a:r>
            <a:r>
              <a:rPr lang="zh-CN" altLang="en-US" dirty="0">
                <a:solidFill>
                  <a:srgbClr val="FF0000"/>
                </a:solidFill>
              </a:rPr>
              <a:t>带有一个参数的构造函数</a:t>
            </a:r>
            <a:r>
              <a:rPr lang="zh-CN" altLang="en-US" dirty="0"/>
              <a:t>，将参数类型隐式转换为相应的类类型。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3" name="标题 2">
            <a:extLst>
              <a:ext uri="{FF2B5EF4-FFF2-40B4-BE49-F238E27FC236}">
                <a16:creationId xmlns:a16="http://schemas.microsoft.com/office/drawing/2014/main" id="{2B41CEB6-E0BA-4F15-94AC-EC87343AB68D}"/>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17CE02F1-2907-42CF-AFDF-F8A26859EE6A}"/>
              </a:ext>
            </a:extLst>
          </p:cNvPr>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B129410-D9E8-4E77-BC8B-B4A330D6D0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D5D04C-F292-445D-A6B6-D7292345E6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877B35F6-998C-4F0E-B491-113C6A2D82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D4A94F68-F7E2-42D5-A0C7-256005E2FD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52A1F87-D231-4423-B30A-A8536E568D4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740F24F4-283F-4096-BE52-E5FA57957B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29A95B8C-E5BF-4547-8ED8-6E0850755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C558587A-2F1E-4640-AAC3-E97086DE3B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1F9FDEC-E7FE-4064-8E39-B13884DA92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558652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8466C9-95C0-4000-BE88-3F159E0C9081}"/>
              </a:ext>
            </a:extLst>
          </p:cNvPr>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5BB26F2-5C83-4A16-BA3F-8213361189E8}"/>
              </a:ext>
            </a:extLst>
          </p:cNvPr>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p>
          <a:p>
            <a:r>
              <a:rPr lang="zh-CN" altLang="en-US" b="1" dirty="0">
                <a:latin typeface="Courier New" panose="02070309020205020404" pitchFamily="49" charset="0"/>
                <a:cs typeface="Courier New" panose="02070309020205020404" pitchFamily="49" charset="0"/>
              </a:rPr>
              <a:t>Call the constructor to set side to 3</a:t>
            </a:r>
          </a:p>
          <a:p>
            <a:r>
              <a:rPr lang="zh-CN" altLang="en-US" b="1" dirty="0">
                <a:latin typeface="Courier New" panose="02070309020205020404" pitchFamily="49" charset="0"/>
                <a:cs typeface="Courier New" panose="02070309020205020404" pitchFamily="49" charset="0"/>
              </a:rPr>
              <a:t>Call the constructor to set side to 50</a:t>
            </a:r>
          </a:p>
          <a:p>
            <a:r>
              <a:rPr lang="zh-CN" altLang="en-US" b="1" dirty="0">
                <a:latin typeface="Courier New" panose="02070309020205020404" pitchFamily="49" charset="0"/>
                <a:cs typeface="Courier New" panose="02070309020205020404" pitchFamily="49" charset="0"/>
              </a:rPr>
              <a:t>50</a:t>
            </a:r>
          </a:p>
          <a:p>
            <a:r>
              <a:rPr lang="zh-CN" altLang="en-US" b="1" dirty="0">
                <a:latin typeface="Courier New" panose="02070309020205020404" pitchFamily="49" charset="0"/>
                <a:cs typeface="Courier New" panose="02070309020205020404" pitchFamily="49" charset="0"/>
              </a:rPr>
              <a:t>3</a:t>
            </a:r>
          </a:p>
        </p:txBody>
      </p:sp>
      <p:cxnSp>
        <p:nvCxnSpPr>
          <p:cNvPr id="8" name="直接连接符 7">
            <a:extLst>
              <a:ext uri="{FF2B5EF4-FFF2-40B4-BE49-F238E27FC236}">
                <a16:creationId xmlns:a16="http://schemas.microsoft.com/office/drawing/2014/main" id="{D03C5C0E-89D2-4EE9-80EC-A4738DB83FF1}"/>
              </a:ext>
            </a:extLst>
          </p:cNvPr>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00CEC94-95FB-4753-A467-2D469F3EA5CD}"/>
              </a:ext>
            </a:extLst>
          </p:cNvPr>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p>
        </p:txBody>
      </p:sp>
      <p:sp>
        <p:nvSpPr>
          <p:cNvPr id="7" name="矩形 6">
            <a:hlinkClick r:id="rId2" action="ppaction://hlinksldjump"/>
            <a:extLst>
              <a:ext uri="{FF2B5EF4-FFF2-40B4-BE49-F238E27FC236}">
                <a16:creationId xmlns:a16="http://schemas.microsoft.com/office/drawing/2014/main" id="{91ACD6A1-0C93-45D1-849C-871BD39DE7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0" name="矩形 9">
            <a:hlinkClick r:id="" action="ppaction://noaction"/>
            <a:extLst>
              <a:ext uri="{FF2B5EF4-FFF2-40B4-BE49-F238E27FC236}">
                <a16:creationId xmlns:a16="http://schemas.microsoft.com/office/drawing/2014/main" id="{A7FA8E4B-8E74-4996-8E50-B8DF10E6E6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1" name="矩形 10">
            <a:hlinkClick r:id="" action="ppaction://noaction"/>
            <a:extLst>
              <a:ext uri="{FF2B5EF4-FFF2-40B4-BE49-F238E27FC236}">
                <a16:creationId xmlns:a16="http://schemas.microsoft.com/office/drawing/2014/main" id="{077919D0-F3FE-4303-9FA4-7B16F443B35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2" name="矩形 11">
            <a:hlinkClick r:id="" action="ppaction://noaction"/>
            <a:extLst>
              <a:ext uri="{FF2B5EF4-FFF2-40B4-BE49-F238E27FC236}">
                <a16:creationId xmlns:a16="http://schemas.microsoft.com/office/drawing/2014/main" id="{FB231700-1548-4C5B-800E-313E5B287C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42D1DA-D979-4441-8ADC-3238B92407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4" name="矩形 13">
            <a:hlinkClick r:id="" action="ppaction://noaction"/>
            <a:extLst>
              <a:ext uri="{FF2B5EF4-FFF2-40B4-BE49-F238E27FC236}">
                <a16:creationId xmlns:a16="http://schemas.microsoft.com/office/drawing/2014/main" id="{E102B947-D509-4108-B1B2-371069821B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5" name="矩形 14">
            <a:hlinkClick r:id="" action="ppaction://noaction"/>
            <a:extLst>
              <a:ext uri="{FF2B5EF4-FFF2-40B4-BE49-F238E27FC236}">
                <a16:creationId xmlns:a16="http://schemas.microsoft.com/office/drawing/2014/main" id="{396A67A3-3A5D-4F45-B583-E05D9570F5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68D08118-0AE4-469E-B54A-FC2326FFD7E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AB627116-35CF-4284-A6BD-DD53071A90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01768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B1EEDE-8968-45C0-9FE7-AB108738E747}"/>
              </a:ext>
            </a:extLst>
          </p:cNvPr>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1C0C23D-A26A-4A04-9EF8-758B0B4A9F02}"/>
              </a:ext>
            </a:extLst>
          </p:cNvPr>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EFC1BDF-3AE3-4B3A-9D54-C66E99B054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8725ABFE-8083-4D96-A60F-66FBE3F1D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1F827D0F-BF61-42A2-9B5B-9DFD6062F0F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1E1F68D-BED5-4630-9611-45BEBB2EB1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5ECAF1B-F869-422C-82FA-4AC7693AF5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8090254-3613-4CF3-8510-39B32D646E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4D38DA4C-8A5B-4877-947E-40A29989BE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74AA918-F531-48C7-927C-E2DD4D902A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6E35044-FAE5-4EC3-BED6-91519232E3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645348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ECF4FA-9B8D-4130-96FA-CD21EB56093F}"/>
              </a:ext>
            </a:extLst>
          </p:cNvPr>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p>
        </p:txBody>
      </p:sp>
      <p:sp>
        <p:nvSpPr>
          <p:cNvPr id="3" name="标题 2">
            <a:extLst>
              <a:ext uri="{FF2B5EF4-FFF2-40B4-BE49-F238E27FC236}">
                <a16:creationId xmlns:a16="http://schemas.microsoft.com/office/drawing/2014/main" id="{0895DF9A-812A-4086-82A8-52816D738A70}"/>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2DF06C42-596A-4806-95C6-BC50DCC90460}"/>
              </a:ext>
            </a:extLst>
          </p:cNvPr>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00A51609-96D7-4C34-AE55-9FF7C249EA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AF1E2E2-D43A-4D6A-A327-1440BD7872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CE93D-803E-4DAE-A83A-6F30E7DECA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C0262BA-D266-4B23-B6B6-8C7D30FCA9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5C03ED-9F76-4539-85DE-C174FEC8A5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614A7344-EBF2-4EE8-8B68-CA31852BB8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D68E0341-F19B-42D9-A1E2-C3816D6CF9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698A66D-BB34-4CAB-BD91-B7D72F3D76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23CDFD67-7E26-4078-8D63-4F6350865E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11673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4" name="矩形 3">
            <a:hlinkClick r:id="rId2" action="ppaction://hlinksldjump"/>
            <a:extLst>
              <a:ext uri="{FF2B5EF4-FFF2-40B4-BE49-F238E27FC236}">
                <a16:creationId xmlns:a16="http://schemas.microsoft.com/office/drawing/2014/main" id="{3EBAE3D6-10FE-4BC3-8409-6E259FFA4E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4F015A8-9C51-4F80-A85C-9B9C7649FC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2DD184-D8A5-430D-AFED-A9EBC40CF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E4C906F-CC13-4EA6-BFE1-FADFB90387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BEEF338-D138-42CC-8426-11B176A4A6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3D81322E-BDA0-49E7-97BF-E3F0502795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F64E7030-26B4-425A-BDAF-4672EFF04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E667ABD9-8F7F-4388-9AEF-42CE87FEEE7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F95A0F4-0A4A-4234-8D4D-6FA2C1F9D4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612"/>
    </mc:Choice>
    <mc:Fallback xmlns="">
      <p:transition spd="slow" advTm="8612"/>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itchFamily="49" charset="0"/>
                <a:ea typeface="仿宋" pitchFamily="49" charset="-122"/>
                <a:cs typeface="Courier New" pitchFamily="49" charset="0"/>
              </a:rPr>
              <a:t>~</a:t>
            </a:r>
            <a:r>
              <a:rPr lang="zh-CN" altLang="en-US" dirty="0">
                <a:solidFill>
                  <a:srgbClr val="002060"/>
                </a:solidFill>
                <a:latin typeface="Courier New" pitchFamily="49" charset="0"/>
                <a:cs typeface="Courier New" pitchFamily="49" charset="0"/>
              </a:rPr>
              <a:t>&lt;类名&gt;</a:t>
            </a:r>
            <a:endParaRPr lang="en-US" altLang="zh-CN" dirty="0">
              <a:solidFill>
                <a:srgbClr val="002060"/>
              </a:solidFill>
              <a:latin typeface="Courier New" pitchFamily="49" charset="0"/>
              <a:cs typeface="Courier New"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p>
        </p:txBody>
      </p:sp>
      <p:sp>
        <p:nvSpPr>
          <p:cNvPr id="4" name="矩形 3">
            <a:hlinkClick r:id="rId2" action="ppaction://hlinksldjump"/>
            <a:extLst>
              <a:ext uri="{FF2B5EF4-FFF2-40B4-BE49-F238E27FC236}">
                <a16:creationId xmlns:a16="http://schemas.microsoft.com/office/drawing/2014/main" id="{0C7C5004-0647-4F29-A8A7-DF48E4225E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B59AB8A-D3B0-4FFE-BF39-C774464E92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FC8FDE-B373-4A2B-8CA8-29C561FAEB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87F499-11FB-4E7C-A9FD-00E5CCECA8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7424384-2A3B-4704-BE88-F782FD7EC1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A212F23-E18D-4B3B-8E2F-89AF6EBEE3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91515EC-C606-4E3E-A4B1-30EAEC6E3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B60BD29-54B1-479A-97FE-E29310E0CC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463793A-532B-40C8-A442-064D700540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r>
              <a:rPr lang="en-US" altLang="zh-CN" b="1" dirty="0"/>
              <a:t>		</a:t>
            </a:r>
          </a:p>
          <a:p>
            <a:pPr lvl="1">
              <a:spcBef>
                <a:spcPts val="1200"/>
              </a:spcBef>
            </a:pPr>
            <a:r>
              <a:rPr lang="zh-CN" altLang="en-US" dirty="0"/>
              <a:t>此函数什么事情也不做</a:t>
            </a:r>
          </a:p>
        </p:txBody>
      </p:sp>
      <p:sp>
        <p:nvSpPr>
          <p:cNvPr id="4" name="矩形 3">
            <a:hlinkClick r:id="rId2" action="ppaction://hlinksldjump"/>
            <a:extLst>
              <a:ext uri="{FF2B5EF4-FFF2-40B4-BE49-F238E27FC236}">
                <a16:creationId xmlns:a16="http://schemas.microsoft.com/office/drawing/2014/main" id="{10112687-D2BC-4E2D-AB26-AF94BDD351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38842F-8A29-4CF0-80E2-8BC82220D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2174783-B477-4B13-9958-F60ED8CA25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E62F32A-547F-4105-8B82-0B62D188D9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0A0F66A-9740-46A0-A4E4-91E8A4D3B5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A46A110-5917-4C10-876C-02B45FAFBE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C83A08A-B52F-4B58-8324-16A6EC1623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A021BA-C3EC-482C-BC85-62E30E153AD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2D9FA60-1AD4-455E-B67D-E0F0ABACFC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p>
        </p:txBody>
      </p:sp>
      <p:sp>
        <p:nvSpPr>
          <p:cNvPr id="4" name="矩形 3">
            <a:hlinkClick r:id="rId2" action="ppaction://hlinksldjump"/>
            <a:extLst>
              <a:ext uri="{FF2B5EF4-FFF2-40B4-BE49-F238E27FC236}">
                <a16:creationId xmlns:a16="http://schemas.microsoft.com/office/drawing/2014/main" id="{3594C606-A299-4A4D-9F52-9B9A7138B8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9FD301C-92FF-4CEC-8D48-0308730E32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D370699-56FB-4857-A919-34E4D52088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87841C5-D738-42D8-AEDD-77433934F0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A88ADF3-698C-4F37-9BFA-3FF1F3F102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F69134-FDBE-4F5F-B218-F5DF69F50B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5685283-99C9-46A4-89F2-8917B08ED3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AE881BD-2419-405E-973C-036BD816DE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6362823-D3C0-430E-A0A9-9D872416C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&lt;string&gt;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String {</a:t>
            </a:r>
          </a:p>
          <a:p>
            <a:pPr>
              <a:spcBef>
                <a:spcPts val="0"/>
              </a:spcBef>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text; </a:t>
            </a:r>
          </a:p>
          <a:p>
            <a:pPr>
              <a:spcBef>
                <a:spcPts val="0"/>
              </a:spcBef>
              <a:buNone/>
            </a:pPr>
            <a:r>
              <a:rPr lang="en-US" altLang="zh-CN" sz="2000" b="1" dirty="0">
                <a:solidFill>
                  <a:srgbClr val="0000FF"/>
                </a:solidFill>
                <a:latin typeface="Courier New" pitchFamily="49" charset="0"/>
                <a:cs typeface="Courier New" pitchFamily="49" charset="0"/>
              </a:rPr>
              <a:t>  public:</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String(</a:t>
            </a: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~String();</a:t>
            </a:r>
          </a:p>
          <a:p>
            <a:pPr>
              <a:spcBef>
                <a:spcPts val="0"/>
              </a:spcBef>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printStr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String::String( </a:t>
            </a:r>
            <a:r>
              <a:rPr lang="en-US" altLang="zh-CN" sz="2000" b="1" dirty="0">
                <a:solidFill>
                  <a:srgbClr val="0000FF"/>
                </a:solidFill>
                <a:latin typeface="Courier New" pitchFamily="49" charset="0"/>
                <a:cs typeface="Courier New" pitchFamily="49" charset="0"/>
              </a:rPr>
              <a:t>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=&gt;"&lt;&lt;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text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)+1];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 text,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A39F960-A9D3-49BD-A748-8B84BF0A039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88931D-6103-4973-A533-7CAD4BA35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6C0DE85-7F44-43A5-B814-E82BAA8B03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CDF7AF-4A71-4FE3-9A69-DECE458191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D6D2BE-EDFF-4E4C-9505-99A99FF34C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CF03FDB-E3D8-48D5-9F23-D15039D78E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4C5F0B5-D175-43D8-8D0E-E56E9C3944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DB835F-9195-41A6-8EA3-20DFEABCDBE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91AC719-37B0-4928-86B1-F47CB86554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itchFamily="49" charset="0"/>
                <a:cs typeface="Courier New" pitchFamily="49" charset="0"/>
              </a:rPr>
              <a:t>String::~String()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text=&gt;"&lt;&lt;text&lt;&lt;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delete</a:t>
            </a:r>
            <a:r>
              <a:rPr lang="en-US" altLang="zh-CN" sz="2000" b="1" dirty="0">
                <a:latin typeface="Courier New" pitchFamily="49" charset="0"/>
                <a:cs typeface="Courier New" pitchFamily="49" charset="0"/>
              </a:rPr>
              <a:t>[]text; </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spcBef>
                <a:spcPts val="0"/>
              </a:spcBef>
              <a:buNone/>
            </a:pPr>
            <a:r>
              <a:rPr lang="en-US" altLang="zh-CN" sz="2000" b="1" dirty="0">
                <a:latin typeface="Courier New" pitchFamily="49" charset="0"/>
                <a:cs typeface="Courier New" pitchFamily="49" charset="0"/>
              </a:rPr>
              <a:t>    String str1("a1d11");  </a:t>
            </a:r>
          </a:p>
          <a:p>
            <a:pPr>
              <a:spcBef>
                <a:spcPts val="0"/>
              </a:spcBef>
              <a:buNone/>
            </a:pPr>
            <a:r>
              <a:rPr lang="en-US" altLang="zh-CN" sz="2000" b="1" dirty="0">
                <a:latin typeface="Courier New" pitchFamily="49" charset="0"/>
                <a:cs typeface="Courier New" pitchFamily="49" charset="0"/>
              </a:rPr>
              <a:t>    String str2("s22g22");  </a:t>
            </a:r>
          </a:p>
          <a:p>
            <a:pPr>
              <a:spcBef>
                <a:spcPts val="0"/>
              </a:spcBef>
              <a:buNone/>
            </a:pPr>
            <a:r>
              <a:rPr lang="en-US" altLang="zh-CN" sz="2000" b="1" dirty="0">
                <a:latin typeface="Courier New" pitchFamily="49" charset="0"/>
                <a:cs typeface="Courier New" pitchFamily="49" charset="0"/>
              </a:rPr>
              <a:t>    str1.printStr();</a:t>
            </a:r>
          </a:p>
          <a:p>
            <a:pPr>
              <a:spcBef>
                <a:spcPts val="0"/>
              </a:spcBef>
              <a:buNone/>
            </a:pPr>
            <a:r>
              <a:rPr lang="en-US" altLang="zh-CN" sz="2000" b="1" dirty="0">
                <a:latin typeface="Courier New" pitchFamily="49" charset="0"/>
                <a:cs typeface="Courier New" pitchFamily="49" charset="0"/>
              </a:rPr>
              <a:t>    str2.printStr();</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&lt;&lt;"ending main!"&lt;&lt;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a:t>
            </a:r>
            <a:endParaRPr lang="zh-CN" altLang="en-US" sz="2400" b="1" dirty="0"/>
          </a:p>
        </p:txBody>
      </p:sp>
      <p:sp>
        <p:nvSpPr>
          <p:cNvPr id="4" name="矩形 3">
            <a:hlinkClick r:id="rId2" action="ppaction://hlinksldjump"/>
            <a:extLst>
              <a:ext uri="{FF2B5EF4-FFF2-40B4-BE49-F238E27FC236}">
                <a16:creationId xmlns:a16="http://schemas.microsoft.com/office/drawing/2014/main" id="{60E62161-89F2-4192-BD15-459AFBEAAC7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CF3B32-E3B5-47B8-80FD-1CC06152AE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D6274AA-2494-4616-A966-AAC88D21DA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9721849-5047-4E55-BFFA-0552758006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0B82717-3F19-4CDF-9FB5-8E1D8F55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0920153-6FB0-4645-AE02-C165D46C36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EC769BC-CB1A-471F-A3F2-07D3DF02A4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9CD67DD-58FD-46BB-9036-FFADB74C98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07D09D9-0072-4CB5-B147-E7E262E7E3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=&gt;a1d11</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=&gt;s22g22</a:t>
            </a:r>
          </a:p>
          <a:p>
            <a:pPr>
              <a:buNone/>
            </a:pPr>
            <a:r>
              <a:rPr lang="en-US" altLang="zh-CN" sz="2400" b="1" dirty="0">
                <a:latin typeface="Courier New" pitchFamily="49" charset="0"/>
                <a:cs typeface="Courier New" pitchFamily="49" charset="0"/>
              </a:rPr>
              <a:t>a1d11</a:t>
            </a:r>
          </a:p>
          <a:p>
            <a:pPr>
              <a:buNone/>
            </a:pPr>
            <a:r>
              <a:rPr lang="en-US" altLang="zh-CN" sz="2400" b="1" dirty="0">
                <a:latin typeface="Courier New" pitchFamily="49" charset="0"/>
                <a:cs typeface="Courier New" pitchFamily="49" charset="0"/>
              </a:rPr>
              <a:t>s22g22</a:t>
            </a:r>
          </a:p>
          <a:p>
            <a:pPr>
              <a:buNone/>
            </a:pPr>
            <a:r>
              <a:rPr lang="en-US" altLang="zh-CN" sz="2400" b="1" dirty="0">
                <a:latin typeface="Courier New" pitchFamily="49" charset="0"/>
                <a:cs typeface="Courier New" pitchFamily="49" charset="0"/>
              </a:rPr>
              <a:t>ending main!</a:t>
            </a:r>
          </a:p>
          <a:p>
            <a:pPr>
              <a:buNone/>
            </a:pPr>
            <a:r>
              <a:rPr lang="en-US" altLang="zh-CN" sz="2400" b="1" dirty="0">
                <a:latin typeface="Courier New" pitchFamily="49" charset="0"/>
                <a:cs typeface="Courier New" pitchFamily="49" charset="0"/>
              </a:rPr>
              <a:t>enter 'String::~String', text=&gt;s22g22</a:t>
            </a:r>
          </a:p>
          <a:p>
            <a:pPr>
              <a:buNone/>
            </a:pPr>
            <a:r>
              <a:rPr lang="en-US" altLang="zh-CN" sz="2400" b="1" dirty="0">
                <a:latin typeface="Courier New" pitchFamily="49" charset="0"/>
                <a:cs typeface="Courier New" pitchFamily="49" charset="0"/>
              </a:rPr>
              <a:t>enter ‘String::~String’, text=&gt;a1d11</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A8DB52AC-BEB3-4742-8B78-6FB8EDF603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9A2FB17-7309-44F6-843A-6548AE8253C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33B8155-CE42-4A35-879B-E3F7530972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A40559-2CB8-4CEE-8BBD-BAAA619D6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DF940B2-F138-4329-A0D4-AB549E6DE1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5BFFDD-9EA6-4DEB-8099-902DCC367F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FE42642-EB9A-464D-A7C1-EA7EB51883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C061547-077C-4D10-89F9-5D6D0B2FE0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51D74AB-3A4B-4E2F-A509-F9935050C83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A1FB8-2AB9-4EA1-96AF-58ED62D3906D}"/>
              </a:ext>
            </a:extLst>
          </p:cNvPr>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spcBef>
                <a:spcPts val="0"/>
              </a:spcBef>
              <a:buNone/>
            </a:pPr>
            <a:r>
              <a:rPr lang="en-US" altLang="zh-CN" b="1" dirty="0">
                <a:latin typeface="Courier New" pitchFamily="49" charset="0"/>
                <a:cs typeface="Courier New" pitchFamily="49" charset="0"/>
              </a:rPr>
              <a:t>    String str1("a1d11");  </a:t>
            </a:r>
          </a:p>
          <a:p>
            <a:pPr>
              <a:spcBef>
                <a:spcPts val="0"/>
              </a:spcBef>
              <a:buNone/>
            </a:pPr>
            <a:r>
              <a:rPr lang="en-US" altLang="zh-CN" b="1" dirty="0">
                <a:latin typeface="Courier New" pitchFamily="49" charset="0"/>
                <a:cs typeface="Courier New" pitchFamily="49" charset="0"/>
              </a:rPr>
              <a:t>    String str2 = str1;  </a:t>
            </a:r>
          </a:p>
          <a:p>
            <a:pPr>
              <a:spcBef>
                <a:spcPts val="0"/>
              </a:spcBef>
              <a:buNone/>
            </a:pPr>
            <a:r>
              <a:rPr lang="en-US" altLang="zh-CN" b="1" dirty="0">
                <a:latin typeface="Courier New" pitchFamily="49" charset="0"/>
                <a:cs typeface="Courier New" pitchFamily="49" charset="0"/>
              </a:rPr>
              <a:t>    str1.printStr();</a:t>
            </a:r>
          </a:p>
          <a:p>
            <a:pPr>
              <a:spcBef>
                <a:spcPts val="0"/>
              </a:spcBef>
              <a:buNone/>
            </a:pPr>
            <a:r>
              <a:rPr lang="en-US" altLang="zh-CN" b="1" dirty="0">
                <a:latin typeface="Courier New" pitchFamily="49" charset="0"/>
                <a:cs typeface="Courier New" pitchFamily="49" charset="0"/>
              </a:rPr>
              <a:t>    str2.printStr();</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&lt;&lt;"ending main!"&lt;&lt;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p>
          <a:p>
            <a:pPr>
              <a:spcBef>
                <a:spcPts val="0"/>
              </a:spcBef>
              <a:buNone/>
            </a:pPr>
            <a:r>
              <a:rPr lang="en-US" altLang="zh-CN" b="1" dirty="0">
                <a:latin typeface="Courier New" pitchFamily="49" charset="0"/>
                <a:cs typeface="Courier New" pitchFamily="49" charset="0"/>
              </a:rPr>
              <a:t>}</a:t>
            </a:r>
            <a:endParaRPr lang="zh-CN" altLang="en-US" b="1" dirty="0"/>
          </a:p>
          <a:p>
            <a:pPr marL="0" indent="0">
              <a:buNone/>
            </a:pPr>
            <a:endParaRPr lang="zh-CN" altLang="en-US" dirty="0"/>
          </a:p>
        </p:txBody>
      </p:sp>
      <p:sp>
        <p:nvSpPr>
          <p:cNvPr id="4" name="矩形 3">
            <a:hlinkClick r:id="rId2" action="ppaction://hlinksldjump"/>
            <a:extLst>
              <a:ext uri="{FF2B5EF4-FFF2-40B4-BE49-F238E27FC236}">
                <a16:creationId xmlns:a16="http://schemas.microsoft.com/office/drawing/2014/main" id="{E1554E8D-1861-47E5-BDED-83027C337C0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1604EC5-84F0-44B2-99D9-E56C7FFCEF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12BE1ECC-420E-4AD3-9DA7-0748CE97D1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0E6CA80B-1F24-46B9-82CD-92A8563F9F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6DAF25C-1781-4D08-A559-78254B6287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0B779AE-B5F6-43EA-B604-84F24F1A44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9A95C8D-91C5-4692-8480-D9A6B6D392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A809DF6-D77D-487F-87E3-19DB4D1D99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6D3A930-F734-496D-B3A3-848E181846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600782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2A238-AE19-4088-AA0B-C78D95AB83F6}"/>
              </a:ext>
            </a:extLst>
          </p:cNvPr>
          <p:cNvSpPr>
            <a:spLocks noGrp="1"/>
          </p:cNvSpPr>
          <p:nvPr>
            <p:ph type="title"/>
          </p:nvPr>
        </p:nvSpPr>
        <p:spPr/>
        <p:txBody>
          <a:bodyPr/>
          <a:lstStyle/>
          <a:p>
            <a:r>
              <a:rPr lang="zh-CN" altLang="en-US" dirty="0"/>
              <a:t>对象的初始化</a:t>
            </a:r>
          </a:p>
        </p:txBody>
      </p:sp>
      <p:pic>
        <p:nvPicPr>
          <p:cNvPr id="6" name="图片 5">
            <a:extLst>
              <a:ext uri="{FF2B5EF4-FFF2-40B4-BE49-F238E27FC236}">
                <a16:creationId xmlns:a16="http://schemas.microsoft.com/office/drawing/2014/main" id="{6287FEBD-9129-4496-B156-4DB76FBAB50A}"/>
              </a:ext>
            </a:extLst>
          </p:cNvPr>
          <p:cNvPicPr>
            <a:picLocks noChangeAspect="1"/>
          </p:cNvPicPr>
          <p:nvPr/>
        </p:nvPicPr>
        <p:blipFill>
          <a:blip r:embed="rId2"/>
          <a:stretch>
            <a:fillRect/>
          </a:stretch>
        </p:blipFill>
        <p:spPr>
          <a:xfrm>
            <a:off x="107504" y="1098237"/>
            <a:ext cx="6588224" cy="3705876"/>
          </a:xfrm>
          <a:prstGeom prst="rect">
            <a:avLst/>
          </a:prstGeom>
        </p:spPr>
      </p:pic>
      <p:pic>
        <p:nvPicPr>
          <p:cNvPr id="12" name="内容占位符 9">
            <a:extLst>
              <a:ext uri="{FF2B5EF4-FFF2-40B4-BE49-F238E27FC236}">
                <a16:creationId xmlns:a16="http://schemas.microsoft.com/office/drawing/2014/main" id="{653779B1-79C9-4DAB-B8EE-9172D3FE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4" action="ppaction://hlinksldjump"/>
            <a:extLst>
              <a:ext uri="{FF2B5EF4-FFF2-40B4-BE49-F238E27FC236}">
                <a16:creationId xmlns:a16="http://schemas.microsoft.com/office/drawing/2014/main" id="{A49BCC77-D2AE-43E0-AD8B-04BAA3FA22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A6E6E2-6E63-4662-BDD9-2CEB3FFDB6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389FCCFA-DA01-4D5C-8199-73D61A30D5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56D532F8-8980-4DD0-8695-A985D3A809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2C8359F-68F3-4837-BAF8-51575BBC2A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38E8767-C154-4B77-A18E-0CDBAFEC2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3" name="矩形 12">
            <a:hlinkClick r:id="" action="ppaction://noaction"/>
            <a:extLst>
              <a:ext uri="{FF2B5EF4-FFF2-40B4-BE49-F238E27FC236}">
                <a16:creationId xmlns:a16="http://schemas.microsoft.com/office/drawing/2014/main" id="{71D43CBE-6FC7-4533-989D-DDA68BE2FF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4" name="矩形 13">
            <a:hlinkClick r:id="" action="ppaction://noaction"/>
            <a:extLst>
              <a:ext uri="{FF2B5EF4-FFF2-40B4-BE49-F238E27FC236}">
                <a16:creationId xmlns:a16="http://schemas.microsoft.com/office/drawing/2014/main" id="{708716B4-99E0-463C-8832-04C1A0F0E3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5" name="矩形 14">
            <a:hlinkClick r:id="" action="ppaction://noaction"/>
            <a:extLst>
              <a:ext uri="{FF2B5EF4-FFF2-40B4-BE49-F238E27FC236}">
                <a16:creationId xmlns:a16="http://schemas.microsoft.com/office/drawing/2014/main" id="{7BD51CE8-9638-4769-9FC1-3978EDCC15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2047484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&gt;&amp;);</a:t>
            </a: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2" action="ppaction://hlinksldjump"/>
            <a:extLst>
              <a:ext uri="{FF2B5EF4-FFF2-40B4-BE49-F238E27FC236}">
                <a16:creationId xmlns:a16="http://schemas.microsoft.com/office/drawing/2014/main" id="{15B0ADBF-56AD-4571-8ACC-2B2C2CB27A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AAB17AB-849C-4F63-9952-15C01F7D3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E7FB2DD-E2D1-4460-B46C-3CFD8A8AC74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98773C-6284-4BBB-BC2C-14EF76E5EA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ED69A33-9016-4B52-85D7-50AD1A398E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AE305F7-77B1-400B-BFCE-775E4B2695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1DB7EC9-F297-4C8A-970E-C4F27A3C37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C052919-1CF1-46B0-BC22-31C996BE14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3E90513-EB4D-44E1-B934-08F94E5B31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 =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p>
          <a:p>
            <a:endParaRPr lang="zh-CN" altLang="en-US" dirty="0"/>
          </a:p>
        </p:txBody>
      </p:sp>
      <p:sp>
        <p:nvSpPr>
          <p:cNvPr id="4" name="矩形 3">
            <a:hlinkClick r:id="rId2" action="ppaction://hlinksldjump"/>
            <a:extLst>
              <a:ext uri="{FF2B5EF4-FFF2-40B4-BE49-F238E27FC236}">
                <a16:creationId xmlns:a16="http://schemas.microsoft.com/office/drawing/2014/main" id="{78794C8C-C09E-4C25-996A-F20D7B21F7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915378A-07CA-4197-8027-2E2ABE7DC5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D5827F1-D503-4876-A62D-A27449B406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6D92D42-29AB-4773-8626-7CD3D1CA696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1CB4828-8FE4-41AF-BD4B-452DC17E7A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B7A20A1-403D-466C-80A8-26BD0AB44D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A972961-8F21-4C6B-82F7-DB457820A57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69D456-92E0-4FB2-9ABA-D11EEEEB874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56AA91-8B18-4A76-9869-23B2D4C71E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p>
        </p:txBody>
      </p:sp>
      <p:sp>
        <p:nvSpPr>
          <p:cNvPr id="4" name="矩形 3">
            <a:hlinkClick r:id="rId2" action="ppaction://hlinksldjump"/>
            <a:extLst>
              <a:ext uri="{FF2B5EF4-FFF2-40B4-BE49-F238E27FC236}">
                <a16:creationId xmlns:a16="http://schemas.microsoft.com/office/drawing/2014/main" id="{F753536A-E81A-4FAB-816D-487DA4B334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F0CB91-377A-4B8D-96C0-E27FA6CF7C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33A6142-F911-44E2-90A0-2AE1FE2FA8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9F1A023-6396-490B-9DC2-4271AAA7E3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9670C7-09F4-47C0-B9C5-DFAF220B27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4C3108B3-13FF-4B9C-A5A8-06380DFFFC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49677588-8BE6-488C-8AC9-CCFD3B64401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A4B1679-8DC2-472A-A913-093C6AA746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1150B33-DDA7-45C8-A545-40C577B6AC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p>
        </p:txBody>
      </p:sp>
      <p:sp>
        <p:nvSpPr>
          <p:cNvPr id="4" name="矩形 3">
            <a:hlinkClick r:id="rId2" action="ppaction://hlinksldjump"/>
            <a:extLst>
              <a:ext uri="{FF2B5EF4-FFF2-40B4-BE49-F238E27FC236}">
                <a16:creationId xmlns:a16="http://schemas.microsoft.com/office/drawing/2014/main" id="{CE71ACEC-6C5A-46E1-B2AD-4971FB3D264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9DDBBC-434D-424E-B841-8C468136BB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CA8C5A5-BE2C-47AD-B4BF-D9278AE142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A8A9E5-61C5-4A16-96A8-8F11239D39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DF412C-610D-4442-89B8-2F8D89FF35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2D6CAAD-DB34-49BF-9958-838A3063F8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FECEEB3-B6DB-4AAF-A223-1BE0FD6E6E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DA8F835-EC60-4CE7-AB2C-996689CB0F6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1D6F4E4-95B4-480A-82EA-285721EC03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E19CF92-482B-4EBA-82B0-337E1A7970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8BD08CD-4DB4-411C-AF63-8C6B08433F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0D936DF-ECD8-4838-B6D8-774C3097CD6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AC546D3-5B75-4E78-93C6-BE43538888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167F617-E332-4A2F-87A6-9EB3ABA7B6C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6826F2-117C-4A9B-A038-937C82356E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FE39F33-2C31-4A07-B596-8D5A498C60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1E1AAFE-7065-4168-A5B3-8A5C1A8AC7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A6EA9A6-D411-475B-95DE-4B45B007D5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strcpy_s</a:t>
            </a:r>
            <a:r>
              <a:rPr lang="en-US" altLang="zh-CN" sz="2000" b="1" dirty="0">
                <a:latin typeface="Courier New" pitchFamily="49" charset="0"/>
                <a:cs typeface="Courier New" pitchFamily="49" charset="0"/>
              </a:rPr>
              <a:t>(name, </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 n);</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endParaRPr lang="en-US" altLang="zh-CN" sz="2000" b="1" dirty="0">
              <a:solidFill>
                <a:schemeClr val="tx2"/>
              </a:solidFill>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FA2236D3-FCA8-4913-9985-CC031B1AE7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3F4204-8CC0-4138-B02A-36296115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F32F6E0-1CB5-4BBC-BEAC-8954318442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279FAA-DDE3-4ABE-9AAF-79DE50D513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A7EFE3-2FB0-4FB7-8673-575BA523D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43F20A5-2F55-431D-AFFA-577B42A3A2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68962BE-8C3F-4527-96B8-DAE2CA32CF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E0A81BA-9CCB-45BE-8E3A-60CE96EA9EB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949CD6C-F82E-41FD-A5C8-D9472EE10D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endParaRPr>
          </a:p>
          <a:p>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zh-CN" altLang="en-US" b="1" dirty="0">
              <a:latin typeface="Courier New" pitchFamily="49" charset="0"/>
              <a:ea typeface="楷体_GB2312" pitchFamily="49" charset="-122"/>
              <a:cs typeface="Courier New" pitchFamily="49" charset="0"/>
            </a:endParaRPr>
          </a:p>
        </p:txBody>
      </p:sp>
      <p:pic>
        <p:nvPicPr>
          <p:cNvPr id="8" name="图片 7" descr="报错图1.png"/>
          <p:cNvPicPr>
            <a:picLocks noChangeAspect="1"/>
          </p:cNvPicPr>
          <p:nvPr/>
        </p:nvPicPr>
        <p:blipFill>
          <a:blip r:embed="rId4" cstate="print"/>
          <a:stretch>
            <a:fillRect/>
          </a:stretch>
        </p:blipFill>
        <p:spPr>
          <a:xfrm>
            <a:off x="4355976" y="4149080"/>
            <a:ext cx="3816424" cy="2165168"/>
          </a:xfrm>
          <a:prstGeom prst="rect">
            <a:avLst/>
          </a:prstGeom>
        </p:spPr>
      </p:pic>
      <p:sp>
        <p:nvSpPr>
          <p:cNvPr id="5" name="矩形 4">
            <a:hlinkClick r:id="rId5" action="ppaction://hlinksldjump"/>
            <a:extLst>
              <a:ext uri="{FF2B5EF4-FFF2-40B4-BE49-F238E27FC236}">
                <a16:creationId xmlns:a16="http://schemas.microsoft.com/office/drawing/2014/main" id="{E71E25A4-38F3-46EC-952F-75A4C79165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57B3DF15-746A-423F-86D7-43CCF2C9CA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D08E6A5-B0C5-4466-9C3D-ADDDD0C302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0A6B72E8-D44B-427C-ACA6-CFE0A542C3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134F56-50EC-4F5E-801F-D83D3FEF30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77C4FD33-544E-4FF1-A8AB-66FD24DEC2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4BF4F1FA-8DC4-43D7-AD19-0D4FA36E38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CEE01B5B-7644-46DB-A3E1-F65ED92604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32D05D7B-6D80-4636-AC83-A9A06EECE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&amp;);</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E3E7935-60AF-4F69-A4B7-45AE9186FD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780ADB-18D1-4B8B-9BE6-B227C49A16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6620B57-81B0-40FF-878C-180A827941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9D7F82A-412C-4786-904E-13A7B75416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0BA739F-2641-40A8-BA7C-0AE8DD96CB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CB0312DF-F085-4B99-B027-8D1BD9154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BF083A7-B028-4510-9013-3D9B1C84DC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53B3ABA-AB4C-42F7-A465-92D1C9C6ED9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5DC30B8-5C0C-49E9-9AFB-BC8EAE209C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52736"/>
            <a:ext cx="9036496" cy="5376639"/>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strcpy_s</a:t>
            </a:r>
            <a:r>
              <a:rPr lang="en-US" altLang="zh-CN" sz="2000" b="1" dirty="0">
                <a:latin typeface="Courier New" pitchFamily="49" charset="0"/>
                <a:cs typeface="Courier New" pitchFamily="49" charset="0"/>
              </a:rPr>
              <a:t>(name, </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 n);</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自定义拷贝构造函数，实现深拷贝</a:t>
            </a:r>
            <a:endParaRPr lang="en-US" altLang="zh-CN" sz="2000" b="1" dirty="0">
              <a:solidFill>
                <a:srgbClr val="007434"/>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strcpy_s</a:t>
            </a:r>
            <a:r>
              <a:rPr lang="en-US" altLang="zh-CN" sz="2000" b="1" dirty="0">
                <a:latin typeface="Courier New" pitchFamily="49" charset="0"/>
                <a:cs typeface="Courier New" pitchFamily="49" charset="0"/>
              </a:rPr>
              <a:t>(name, </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 CopyObj.name);</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5784B095-2653-431B-A5BC-94D81C0D8F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BF156D7-B25B-49F9-AB61-031B355A66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C36C27-9716-433B-A292-40275A6A50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AEA2AF1-6A3A-4318-8980-0B1DE91B56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1C2C4E-36B3-4EF8-B5F2-D37B89D9E6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2631980C-D8E1-4BA1-B355-945A7B38D6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8A4129C-D77B-458C-AED4-B77B97841A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C1A093F-45E7-464E-814F-D2994CCA80F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86E2963-646E-4C7C-88F0-E8D3C3E6B9B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460E86A1-259A-4996-B86D-0C39CFD219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BE6DFA18-E7F4-441E-B4C7-27ABB54CC4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70E7413-E5CD-41D1-B2FF-86A6C21E07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D38EE2E-3F99-4DE3-9122-368519FC1EC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83F5AF-976F-4495-AA5A-9F6E5AEE6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4EF1810-4D18-4017-9D55-096934CFF0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D2E4A6C-554A-47BD-9AED-9C8F833A63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36026EF-D3C2-48FB-8E3D-FD50B616EC1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B196437-94E0-4703-BBF4-F21146726C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04555AFD-C854-4412-9816-5AEFA3AE38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377B3EA2-35B5-4E3C-AD5A-849B21EF5A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378A902-AA68-4281-A3B1-441F900518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0D3D4E-840D-4AFD-B82A-FCF0EBBA75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988C0F-A1FA-446F-AD98-F2438AAE78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2D2FED9-BF82-4209-954B-85E737985E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29BDD2A-98B6-4E2A-BBD3-130EB5443D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59C4573-4173-4D8F-859F-8F518B7C63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374D8E6-AF15-40F0-B716-6C25574211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(p),MyObj1("</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7434"/>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MyObj1;</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赋值语句，未执行拷贝构造函数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MyObj1 =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5C300721-C192-4FCE-B4B9-7B51B76A82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634859E-A78A-43A6-862F-23054CF20E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B5C340-E138-44C3-9FB1-A5B706D8F6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7CF687A-02A5-4E3F-B70F-8E767C39F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1078302-9FDB-4B68-A6B3-B1F5B0D37F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C0A93A7-5637-41FA-9B7D-92978C58AA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3B636F9-E93A-4599-A1E9-6CED5A987C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49CB274-2978-4A69-BDC9-1BA36EBCA0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CA0F5CE-D3A2-4EE6-B92C-B6411BCCD0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MyClass.h</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endParaRPr lang="en-US" altLang="zh-CN" sz="2000" b="1" dirty="0">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endParaRPr lang="zh-CN" altLang="en-US" sz="2000" b="1" dirty="0">
              <a:latin typeface="Courier New" pitchFamily="49" charset="0"/>
              <a:cs typeface="Courier New"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自定义成员函数，实现对象赋值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重载赋值运算符</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  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endParaRPr lang="zh-CN" altLang="en-US" sz="2000" b="1" dirty="0"/>
          </a:p>
        </p:txBody>
      </p:sp>
      <p:sp>
        <p:nvSpPr>
          <p:cNvPr id="4" name="矩形 3">
            <a:hlinkClick r:id="rId2" action="ppaction://hlinksldjump"/>
            <a:extLst>
              <a:ext uri="{FF2B5EF4-FFF2-40B4-BE49-F238E27FC236}">
                <a16:creationId xmlns:a16="http://schemas.microsoft.com/office/drawing/2014/main" id="{06578683-4229-4DFB-95B9-D81B1C7F00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EED379-3B34-4111-B527-E40EF6782C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A8E03566-35B7-4EAE-BEEA-95EFBCA67A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2A6EF2FD-4556-475C-891E-82BCBF3EC1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E6D4B12-3D85-4998-B7E3-E519D766CC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F3CAC395-DBC7-43A2-9F5B-5BFAFFF4547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F0900BAB-3281-4F59-B188-F667A49F60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F8340B27-DFA5-4052-BDF5-2285D4C476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436EED9-EE82-4803-A7FF-759F43716A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23924</Words>
  <Application>Microsoft Office PowerPoint</Application>
  <PresentationFormat>全屏显示(4:3)</PresentationFormat>
  <Paragraphs>3712</Paragraphs>
  <Slides>226</Slides>
  <Notes>22</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226</vt:i4>
      </vt:variant>
    </vt:vector>
  </HeadingPairs>
  <TitlesOfParts>
    <vt:vector size="242" baseType="lpstr">
      <vt:lpstr>方正姚体</vt:lpstr>
      <vt:lpstr>仿宋</vt:lpstr>
      <vt:lpstr>黑体</vt:lpstr>
      <vt:lpstr>华文琥珀</vt:lpstr>
      <vt:lpstr>楷体_GB2312</vt:lpstr>
      <vt:lpstr>宋体</vt:lpstr>
      <vt:lpstr>新宋体</vt:lpstr>
      <vt:lpstr>幼圆</vt:lpstr>
      <vt:lpstr>Arial</vt:lpstr>
      <vt:lpstr>Calibri</vt:lpstr>
      <vt:lpstr>Courier New</vt:lpstr>
      <vt:lpstr>Tahoma</vt:lpstr>
      <vt:lpstr>Times New Roman</vt:lpstr>
      <vt:lpstr>Verdana</vt:lpstr>
      <vt:lpstr>Wingdings</vt:lpstr>
      <vt:lpstr>Office 主题</vt:lpstr>
      <vt:lpstr>PowerPoint 演示文稿</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this指针</vt:lpstr>
      <vt:lpstr>指向成员的指针</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PowerPoint 演示文稿</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运算符重载的进一步讨论</vt:lpstr>
      <vt:lpstr>赋值运算符重载</vt:lpstr>
      <vt:lpstr>赋值运算符重载</vt:lpstr>
      <vt:lpstr>复合赋值运算符重载</vt:lpstr>
      <vt:lpstr>插入和提取运算符重载</vt:lpstr>
      <vt:lpstr>插入和提取运算符重载</vt:lpstr>
      <vt:lpstr>增量和减量运算符重载</vt:lpstr>
      <vt:lpstr>增量和减量运算符重载</vt:lpstr>
      <vt:lpstr>下标运算符重载</vt:lpstr>
      <vt:lpstr>下标运算符重载</vt:lpstr>
      <vt:lpstr>函数调用运算符重载</vt:lpstr>
      <vt:lpstr>函数调用运算符重载</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练习7.4</vt:lpstr>
      <vt:lpstr>第七章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2022-03-15T13:01:37Z</dcterms:modified>
</cp:coreProperties>
</file>