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7" r:id="rId27"/>
    <p:sldId id="281" r:id="rId28"/>
    <p:sldId id="283" r:id="rId29"/>
    <p:sldId id="284" r:id="rId30"/>
    <p:sldId id="288" r:id="rId31"/>
    <p:sldId id="286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90" d="100"/>
          <a:sy n="90" d="100"/>
        </p:scale>
        <p:origin x="-234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88242-0CEC-9643-BD0C-9CEECC5A2EFF}" type="datetimeFigureOut">
              <a:rPr kumimoji="1" lang="zh-TW" altLang="en-US" smtClean="0"/>
              <a:t>2018/11/22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657EE-ED8B-6447-A0E3-5542D8C6128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34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1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95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75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8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1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3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60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14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79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2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4DA-4D1C-4280-87E2-102CD7103060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0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44DA-4D1C-4280-87E2-102CD7103060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44E2-054C-4040-B5D8-08F9152C8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20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cs.mediatek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Raspberry Pi GPIO + MCS Cloud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84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MediaTek</a:t>
            </a:r>
            <a:r>
              <a:rPr lang="en-US" altLang="zh-TW" b="1" dirty="0"/>
              <a:t> Cloud Sandbox (MCS) </a:t>
            </a:r>
            <a:r>
              <a:rPr lang="zh-TW" altLang="en-US" b="1" dirty="0"/>
              <a:t>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18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到 </a:t>
            </a:r>
            <a:r>
              <a:rPr lang="en-US" altLang="zh-TW" b="1" dirty="0" err="1"/>
              <a:t>MediaTek</a:t>
            </a:r>
            <a:r>
              <a:rPr lang="en-US" altLang="zh-TW" b="1" dirty="0"/>
              <a:t> Cloud Sandbox (MCS) </a:t>
            </a:r>
            <a:r>
              <a:rPr lang="zh-TW" altLang="en-US" b="1" dirty="0"/>
              <a:t>網站申請帳號</a:t>
            </a:r>
            <a:endParaRPr lang="zh-TW" altLang="en-US" dirty="0"/>
          </a:p>
          <a:p>
            <a:r>
              <a:rPr lang="en-US" altLang="zh-TW" dirty="0">
                <a:hlinkClick r:id="rId2"/>
              </a:rPr>
              <a:t>https://mcs.mediatek.com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620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Login</a:t>
            </a:r>
            <a:endParaRPr lang="zh-TW" altLang="en-US" dirty="0"/>
          </a:p>
        </p:txBody>
      </p:sp>
      <p:pic>
        <p:nvPicPr>
          <p:cNvPr id="1026" name="Picture 2" descr="Imgu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7827"/>
            <a:ext cx="9144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65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</a:t>
            </a:r>
            <a:r>
              <a:rPr lang="zh-TW" altLang="en-US" dirty="0"/>
              <a:t>點擊 開始</a:t>
            </a:r>
          </a:p>
        </p:txBody>
      </p:sp>
      <p:pic>
        <p:nvPicPr>
          <p:cNvPr id="2050" name="Picture 2" descr="Img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2488"/>
            <a:ext cx="9144000" cy="261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4: </a:t>
            </a:r>
            <a:r>
              <a:rPr lang="zh-TW" altLang="en-US" dirty="0"/>
              <a:t>開發 </a:t>
            </a:r>
            <a:r>
              <a:rPr lang="en-US" altLang="zh-TW" dirty="0"/>
              <a:t>-&gt; </a:t>
            </a:r>
            <a:r>
              <a:rPr lang="zh-TW" altLang="en-US" dirty="0"/>
              <a:t>產品原型</a:t>
            </a:r>
          </a:p>
        </p:txBody>
      </p:sp>
      <p:pic>
        <p:nvPicPr>
          <p:cNvPr id="3074" name="Picture 2" descr="Img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5608"/>
            <a:ext cx="9144000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52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5.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 產品原型名稱、產品原型版本、硬體平台、產業、應用程式 再按儲存</a:t>
            </a:r>
            <a:endParaRPr lang="en-US" altLang="zh-TW" dirty="0"/>
          </a:p>
          <a:p>
            <a:r>
              <a:rPr lang="zh-TW" altLang="en-US" dirty="0"/>
              <a:t>硬體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raspberry 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46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4732" t="17497" r="15926" b="10253"/>
          <a:stretch/>
        </p:blipFill>
        <p:spPr>
          <a:xfrm>
            <a:off x="0" y="1069848"/>
            <a:ext cx="914400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8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 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35608"/>
            <a:ext cx="7886700" cy="4741355"/>
          </a:xfrm>
        </p:spPr>
        <p:txBody>
          <a:bodyPr/>
          <a:lstStyle/>
          <a:p>
            <a:r>
              <a:rPr lang="zh-TW" altLang="en-US" dirty="0"/>
              <a:t>點擊 </a:t>
            </a:r>
            <a:r>
              <a:rPr lang="en-US" altLang="zh-TW" dirty="0"/>
              <a:t>Last updated prototype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raspberry pi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897"/>
            <a:ext cx="9144000" cy="34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7 Add Data Channel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675"/>
            <a:ext cx="9144000" cy="53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1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8. Display -&gt; Add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9144000" cy="53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DHT-11 </a:t>
            </a:r>
            <a:r>
              <a:rPr lang="zh-TW" altLang="en-US" dirty="0"/>
              <a:t>溫溼度感應器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44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 </a:t>
            </a:r>
            <a:r>
              <a:rPr lang="en-US" altLang="zh-TW" dirty="0"/>
              <a:t>Temperature </a:t>
            </a:r>
            <a:r>
              <a:rPr lang="zh-TW" altLang="en-US" dirty="0"/>
              <a:t>的 </a:t>
            </a:r>
            <a:r>
              <a:rPr lang="en-US" altLang="zh-TW" dirty="0"/>
              <a:t>Data channel name</a:t>
            </a:r>
            <a:r>
              <a:rPr lang="zh-TW" altLang="en-US" dirty="0"/>
              <a:t>、</a:t>
            </a:r>
            <a:r>
              <a:rPr lang="en-US" altLang="zh-TW" dirty="0"/>
              <a:t>Data channel Id</a:t>
            </a:r>
            <a:r>
              <a:rPr lang="zh-TW" altLang="en-US" dirty="0"/>
              <a:t>、</a:t>
            </a:r>
            <a:r>
              <a:rPr lang="en-US" altLang="zh-TW" dirty="0"/>
              <a:t>Data type</a:t>
            </a:r>
            <a:r>
              <a:rPr lang="zh-TW" altLang="en-US" dirty="0"/>
              <a:t>、</a:t>
            </a:r>
            <a:r>
              <a:rPr lang="en-US" altLang="zh-TW" dirty="0"/>
              <a:t>Unit </a:t>
            </a:r>
            <a:r>
              <a:rPr lang="zh-TW" altLang="en-US" dirty="0"/>
              <a:t>再按 </a:t>
            </a:r>
            <a:r>
              <a:rPr lang="en-US" altLang="zh-TW" dirty="0"/>
              <a:t>Save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8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34" y="0"/>
            <a:ext cx="5999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6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Repeat Step 7 – 8.</a:t>
            </a:r>
          </a:p>
          <a:p>
            <a:r>
              <a:rPr lang="en-US" altLang="zh-TW" dirty="0"/>
              <a:t>Add data channel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16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輸入 </a:t>
            </a:r>
            <a:r>
              <a:rPr lang="en-US" altLang="zh-TW" dirty="0"/>
              <a:t>Humidity </a:t>
            </a:r>
            <a:r>
              <a:rPr lang="zh-TW" altLang="en-US" dirty="0"/>
              <a:t>的 </a:t>
            </a:r>
            <a:r>
              <a:rPr lang="en-US" altLang="zh-TW" dirty="0"/>
              <a:t>Data channel name</a:t>
            </a:r>
            <a:r>
              <a:rPr lang="zh-TW" altLang="en-US" dirty="0"/>
              <a:t>、</a:t>
            </a:r>
            <a:r>
              <a:rPr lang="en-US" altLang="zh-TW" dirty="0"/>
              <a:t>Data channel Id</a:t>
            </a:r>
            <a:r>
              <a:rPr lang="zh-TW" altLang="en-US" dirty="0"/>
              <a:t>、</a:t>
            </a:r>
            <a:r>
              <a:rPr lang="en-US" altLang="zh-TW" dirty="0"/>
              <a:t>Data type</a:t>
            </a:r>
            <a:r>
              <a:rPr lang="zh-TW" altLang="en-US" dirty="0"/>
              <a:t>、</a:t>
            </a:r>
            <a:r>
              <a:rPr lang="en-US" altLang="zh-TW" dirty="0"/>
              <a:t>Unit </a:t>
            </a:r>
            <a:r>
              <a:rPr lang="zh-TW" altLang="en-US" dirty="0"/>
              <a:t>再按 </a:t>
            </a:r>
            <a:r>
              <a:rPr lang="en-US" altLang="zh-TW" dirty="0"/>
              <a:t>Save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557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85" y="0"/>
            <a:ext cx="6004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9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0090" y="1441577"/>
            <a:ext cx="7886700" cy="4351338"/>
          </a:xfrm>
        </p:spPr>
        <p:txBody>
          <a:bodyPr/>
          <a:lstStyle/>
          <a:p>
            <a:r>
              <a:rPr lang="zh-TW" altLang="en-US" dirty="0"/>
              <a:t>點擊 </a:t>
            </a:r>
            <a:r>
              <a:rPr lang="en-US" altLang="zh-TW" dirty="0"/>
              <a:t>Create Test 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 輸入</a:t>
            </a:r>
            <a:r>
              <a:rPr lang="en-US" altLang="zh-TW" dirty="0" smtClean="0"/>
              <a:t> raspberry pi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0127"/>
            <a:ext cx="9144000" cy="40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84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點擊下方 裝置 中的 </a:t>
            </a:r>
            <a:r>
              <a:rPr lang="en-US" altLang="zh-TW" dirty="0"/>
              <a:t>Raspberry Pi</a:t>
            </a:r>
          </a:p>
          <a:p>
            <a:pPr marL="0" indent="0">
              <a:buNone/>
            </a:pPr>
            <a:r>
              <a:rPr lang="zh-TW" altLang="en-US" dirty="0"/>
              <a:t>取得 </a:t>
            </a:r>
            <a:r>
              <a:rPr lang="en-US" altLang="zh-TW" dirty="0" err="1"/>
              <a:t>DeviceId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DeviceKey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745"/>
            <a:ext cx="9144000" cy="42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9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341"/>
            <a:ext cx="9144000" cy="53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4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13 – Modify AdafruitDHT.py</a:t>
            </a:r>
            <a:br>
              <a:rPr lang="en-US" altLang="zh-TW" dirty="0"/>
            </a:br>
            <a:r>
              <a:rPr lang="en-US" altLang="zh-TW" sz="2800" dirty="0"/>
              <a:t>add </a:t>
            </a:r>
            <a:r>
              <a:rPr lang="en-US" altLang="zh-TW" sz="2800" i="1" dirty="0" err="1"/>
              <a:t>post_to_mcs</a:t>
            </a:r>
            <a:r>
              <a:rPr lang="en-US" altLang="zh-TW" sz="2800" i="1" dirty="0"/>
              <a:t> </a:t>
            </a:r>
            <a:r>
              <a:rPr lang="en-US" altLang="zh-TW" sz="2800" dirty="0"/>
              <a:t>function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789450"/>
            <a:ext cx="7490591" cy="4527754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77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import time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import sys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import httplib, urllib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import json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deviceId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consolata"/>
              </a:rPr>
              <a:t>=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consolata"/>
              </a:rPr>
              <a:t>"</a:t>
            </a:r>
            <a:r>
              <a:rPr lang="en-US" altLang="zh-TW" sz="1200" dirty="0">
                <a:solidFill>
                  <a:srgbClr val="FF0000"/>
                </a:solidFill>
              </a:rPr>
              <a:t>D2WKWKcr 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consolata"/>
              </a:rPr>
              <a:t>“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Inconsolat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deviceKey =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consolata"/>
              </a:rPr>
              <a:t>“</a:t>
            </a:r>
            <a:r>
              <a:rPr lang="en-US" altLang="zh-TW" sz="1200" dirty="0">
                <a:solidFill>
                  <a:srgbClr val="FF0000"/>
                </a:solidFill>
              </a:rPr>
              <a:t>LcWuC5DykgbM5fqS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consolata"/>
              </a:rPr>
              <a:t>“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def post_to_mcs(payload):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headers = {"Content-type": "application/json", "deviceKey": deviceKey}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not_connected = 1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while (not_connected):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try: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	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conn = httplib.HTTPConnection("api.mediatek.com:80")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		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conn.connect()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	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not_connected = 0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except (httplib.HTTPException, socket.error) as ex: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	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print "Error: %s" % ex time.sleep(10)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	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 # sleep 10 seconds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conn.request("POST", "/mcs/v2/devices/" + deviceId + "/datapoints", json.dumps(payload), headers)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response = conn.getresponse()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print( response.status, response.reason, json.dumps(payload), time.strftime("%c"))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data = response.read()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A4145"/>
              </a:solidFill>
              <a:effectLst/>
              <a:latin typeface="Arial Unicode MS"/>
              <a:ea typeface="Inconsolat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A4145"/>
                </a:solidFill>
                <a:effectLst/>
                <a:latin typeface="Arial Unicode MS"/>
                <a:ea typeface="Inconsolata"/>
              </a:rPr>
              <a:t>conn.close()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1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 AdafruitDHT.py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058275"/>
            <a:ext cx="6532237" cy="3886040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77725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TW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1400" dirty="0"/>
              <a:t>While true:</a:t>
            </a:r>
          </a:p>
          <a:p>
            <a:pPr marL="457200" lvl="1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h0, t0= </a:t>
            </a:r>
            <a:r>
              <a:rPr lang="en-US" altLang="zh-TW" sz="1400" dirty="0" err="1">
                <a:solidFill>
                  <a:srgbClr val="FF0000"/>
                </a:solidFill>
              </a:rPr>
              <a:t>Adafruit_DHT.read_retry</a:t>
            </a:r>
            <a:r>
              <a:rPr lang="en-US" altLang="zh-TW" sz="1400" dirty="0">
                <a:solidFill>
                  <a:srgbClr val="FF0000"/>
                </a:solidFill>
              </a:rPr>
              <a:t>(sensor, pin)</a:t>
            </a:r>
          </a:p>
          <a:p>
            <a:pPr marL="457200" lvl="1" indent="0">
              <a:buNone/>
            </a:pPr>
            <a:r>
              <a:rPr lang="en-US" altLang="zh-TW" sz="1400" dirty="0"/>
              <a:t>if humidity is not None and temperature is not None:</a:t>
            </a:r>
          </a:p>
          <a:p>
            <a:pPr marL="914400" lvl="2" indent="0">
              <a:buNone/>
            </a:pPr>
            <a:r>
              <a:rPr lang="en-US" altLang="zh-TW" sz="1400" dirty="0"/>
              <a:t>print('Temp={0:0.1f}*  Humidity={1:0.1f}%'.format(temperature, humidity))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1400" dirty="0">
              <a:solidFill>
                <a:srgbClr val="3A4145"/>
              </a:solidFill>
              <a:latin typeface="Arial Unicode MS"/>
              <a:ea typeface="Inconsolat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 Unicode MS"/>
                <a:ea typeface="Inconsolata"/>
              </a:rPr>
              <a:t>	</a:t>
            </a:r>
            <a:r>
              <a:rPr lang="zh-TW" altLang="zh-TW" sz="1400" dirty="0">
                <a:solidFill>
                  <a:srgbClr val="FF0000"/>
                </a:solidFill>
                <a:latin typeface="Arial Unicode MS"/>
                <a:ea typeface="Inconsolata"/>
              </a:rPr>
              <a:t>payload = {"datapoints":[{"dataChnId":"Humidity","values":{"value":h0}},</a:t>
            </a:r>
            <a:endParaRPr lang="en-US" altLang="zh-TW" sz="1400" dirty="0">
              <a:solidFill>
                <a:srgbClr val="FF0000"/>
              </a:solidFill>
              <a:latin typeface="Arial Unicode MS"/>
              <a:ea typeface="Inconsolat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 Unicode MS"/>
                <a:ea typeface="Inconsolata"/>
              </a:rPr>
              <a:t>		</a:t>
            </a:r>
            <a:r>
              <a:rPr lang="zh-TW" altLang="zh-TW" sz="1400" dirty="0">
                <a:solidFill>
                  <a:srgbClr val="FF0000"/>
                </a:solidFill>
                <a:latin typeface="Arial Unicode MS"/>
                <a:ea typeface="Inconsolata"/>
              </a:rPr>
              <a:t>{"dataChnId":"Temperature","values":{"value":t0}}]} </a:t>
            </a:r>
            <a:endParaRPr lang="en-US" altLang="zh-TW" sz="1400" dirty="0">
              <a:solidFill>
                <a:srgbClr val="FF0000"/>
              </a:solidFill>
              <a:latin typeface="Arial Unicode MS"/>
              <a:ea typeface="Inconsolat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 Unicode MS"/>
                <a:ea typeface="Inconsolata"/>
              </a:rPr>
              <a:t>	</a:t>
            </a:r>
            <a:r>
              <a:rPr lang="zh-TW" altLang="zh-TW" sz="1400" dirty="0">
                <a:solidFill>
                  <a:srgbClr val="FF0000"/>
                </a:solidFill>
                <a:latin typeface="Arial Unicode MS"/>
                <a:ea typeface="Inconsolata"/>
              </a:rPr>
              <a:t>post_to_mcs(payload)</a:t>
            </a:r>
            <a:endParaRPr lang="en-US" altLang="zh-TW" sz="1400" dirty="0">
              <a:solidFill>
                <a:srgbClr val="FF0000"/>
              </a:solidFill>
              <a:latin typeface="Arial Unicode MS"/>
              <a:ea typeface="Inconsolat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400" dirty="0">
                <a:solidFill>
                  <a:srgbClr val="3A4145"/>
                </a:solidFill>
                <a:latin typeface="Arial Unicode MS"/>
                <a:ea typeface="Inconsolata"/>
              </a:rPr>
              <a:t>	</a:t>
            </a:r>
            <a:r>
              <a:rPr lang="zh-TW" altLang="zh-TW" sz="1400" dirty="0">
                <a:solidFill>
                  <a:srgbClr val="3A4145"/>
                </a:solidFill>
                <a:latin typeface="Arial Unicode MS"/>
                <a:ea typeface="Inconsolata"/>
              </a:rPr>
              <a:t>time.sleep(10)</a:t>
            </a:r>
            <a:r>
              <a:rPr lang="zh-TW" altLang="zh-TW" sz="1400" dirty="0"/>
              <a:t> </a:t>
            </a:r>
            <a:endParaRPr lang="en-US" altLang="zh-TW" sz="1400" dirty="0"/>
          </a:p>
          <a:p>
            <a:pPr marL="914400" lvl="2" indent="0">
              <a:buNone/>
            </a:pPr>
            <a:endParaRPr lang="en-US" altLang="zh-TW" sz="1400" dirty="0"/>
          </a:p>
          <a:p>
            <a:pPr marL="457200" lvl="1" indent="0">
              <a:buNone/>
            </a:pPr>
            <a:r>
              <a:rPr lang="en-US" altLang="zh-TW" sz="1400" dirty="0"/>
              <a:t>else:</a:t>
            </a:r>
          </a:p>
          <a:p>
            <a:pPr marL="914400" lvl="2" indent="0">
              <a:buNone/>
            </a:pPr>
            <a:r>
              <a:rPr lang="en-US" altLang="zh-TW" sz="1400" dirty="0"/>
              <a:t>print('Failed to get reading. Try again!')</a:t>
            </a:r>
          </a:p>
          <a:p>
            <a:pPr marL="914400" lvl="2" indent="0">
              <a:buNone/>
            </a:pPr>
            <a:r>
              <a:rPr lang="en-US" altLang="zh-TW" sz="1400" dirty="0" err="1"/>
              <a:t>sys.exit</a:t>
            </a:r>
            <a:r>
              <a:rPr lang="en-US" altLang="zh-TW" sz="1400" dirty="0"/>
              <a:t>(1)</a:t>
            </a:r>
            <a:endParaRPr lang="zh-TW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6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http://yehnan.blogspot.tw/2015/05/raspberry-pidht11.html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40" y="2746744"/>
            <a:ext cx="3543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2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9061704" cy="5032375"/>
          </a:xfrm>
        </p:spPr>
      </p:pic>
    </p:spTree>
    <p:extLst>
      <p:ext uri="{BB962C8B-B14F-4D97-AF65-F5344CB8AC3E}">
        <p14:creationId xmlns:p14="http://schemas.microsoft.com/office/powerpoint/2010/main" val="1844304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POINT 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MCS Cloud </a:t>
            </a:r>
            <a:r>
              <a:rPr lang="zh-TW" altLang="en-US"/>
              <a:t>持續顯示溫濕度</a:t>
            </a:r>
          </a:p>
        </p:txBody>
      </p:sp>
    </p:spTree>
    <p:extLst>
      <p:ext uri="{BB962C8B-B14F-4D97-AF65-F5344CB8AC3E}">
        <p14:creationId xmlns:p14="http://schemas.microsoft.com/office/powerpoint/2010/main" val="1431932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dirty="0" smtClean="0"/>
              <a:t>MCS Cloud </a:t>
            </a:r>
            <a:r>
              <a:rPr kumimoji="1" lang="zh-TW" altLang="en-US" sz="5400" dirty="0" smtClean="0"/>
              <a:t>顯示開關狀態</a:t>
            </a:r>
            <a:endParaRPr kumimoji="1" lang="zh-TW" altLang="en-US" sz="5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6412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新增資料通道</a:t>
            </a:r>
            <a:r>
              <a:rPr kumimoji="1" lang="en-US" altLang="zh-TW" dirty="0" smtClean="0"/>
              <a:t> -&gt; </a:t>
            </a:r>
            <a:r>
              <a:rPr kumimoji="1" lang="zh-TW" altLang="en-US" dirty="0" smtClean="0"/>
              <a:t>顯示器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23" y="1942357"/>
            <a:ext cx="3792055" cy="4351338"/>
          </a:xfrm>
        </p:spPr>
      </p:pic>
    </p:spTree>
    <p:extLst>
      <p:ext uri="{BB962C8B-B14F-4D97-AF65-F5344CB8AC3E}">
        <p14:creationId xmlns:p14="http://schemas.microsoft.com/office/powerpoint/2010/main" val="1809303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資料型態</a:t>
            </a:r>
            <a:r>
              <a:rPr kumimoji="1" lang="en-US" altLang="zh-TW" dirty="0" smtClean="0"/>
              <a:t> -&gt; </a:t>
            </a:r>
            <a:r>
              <a:rPr kumimoji="1" lang="zh-TW" altLang="en-US" dirty="0" smtClean="0"/>
              <a:t>開關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11" y="1825625"/>
            <a:ext cx="7300178" cy="4351338"/>
          </a:xfrm>
        </p:spPr>
      </p:pic>
    </p:spTree>
    <p:extLst>
      <p:ext uri="{BB962C8B-B14F-4D97-AF65-F5344CB8AC3E}">
        <p14:creationId xmlns:p14="http://schemas.microsoft.com/office/powerpoint/2010/main" val="794797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Python </a:t>
            </a:r>
            <a:r>
              <a:rPr kumimoji="1" lang="zh-TW" altLang="en-US" dirty="0" smtClean="0"/>
              <a:t>讀取</a:t>
            </a:r>
            <a:r>
              <a:rPr kumimoji="1" lang="en-US" altLang="zh-TW" dirty="0" smtClean="0"/>
              <a:t> GPIO </a:t>
            </a:r>
            <a:r>
              <a:rPr kumimoji="1" lang="zh-TW" altLang="en-US" dirty="0" smtClean="0"/>
              <a:t>狀態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5" y="1803130"/>
            <a:ext cx="7175500" cy="1079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5" y="3309566"/>
            <a:ext cx="6096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0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將開關狀態上傳</a:t>
            </a:r>
            <a:r>
              <a:rPr kumimoji="1" lang="en-US" altLang="zh-TW" dirty="0" smtClean="0"/>
              <a:t> MCS Cloud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4500"/>
            <a:ext cx="9144000" cy="8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7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POINT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MCS Cloud </a:t>
            </a:r>
            <a:r>
              <a:rPr lang="zh-TW" altLang="en-US" dirty="0"/>
              <a:t>持續顯示</a:t>
            </a:r>
            <a:r>
              <a:rPr lang="zh-TW" altLang="en-US" dirty="0" smtClean="0"/>
              <a:t>溫濕度及開關狀態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45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dirty="0" smtClean="0"/>
              <a:t>MCS Cloud </a:t>
            </a:r>
            <a:r>
              <a:rPr kumimoji="1" lang="zh-TW" altLang="en-US" sz="5400" dirty="0" smtClean="0"/>
              <a:t>控制</a:t>
            </a:r>
            <a:r>
              <a:rPr kumimoji="1" lang="en-US" altLang="zh-TW" sz="5400" dirty="0" smtClean="0"/>
              <a:t> LED</a:t>
            </a:r>
            <a:endParaRPr kumimoji="1" lang="zh-TW" altLang="en-US" sz="5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7309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新增資料通道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控制器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52" y="1825625"/>
            <a:ext cx="3562295" cy="4351338"/>
          </a:xfrm>
        </p:spPr>
      </p:pic>
    </p:spTree>
    <p:extLst>
      <p:ext uri="{BB962C8B-B14F-4D97-AF65-F5344CB8AC3E}">
        <p14:creationId xmlns:p14="http://schemas.microsoft.com/office/powerpoint/2010/main" val="104982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084426" cy="4351338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先安裝所需套件：</a:t>
            </a:r>
            <a:br>
              <a:rPr lang="zh-TW" altLang="en-US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update</a:t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build-essential python-dev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然後下載，進入該目錄：</a:t>
            </a:r>
            <a:br>
              <a:rPr lang="zh-TW" altLang="en-US" dirty="0"/>
            </a:br>
            <a:r>
              <a:rPr lang="en-US" altLang="zh-TW" dirty="0"/>
              <a:t>$ </a:t>
            </a:r>
            <a:r>
              <a:rPr lang="en-US" altLang="zh-TW" dirty="0" err="1"/>
              <a:t>git</a:t>
            </a:r>
            <a:r>
              <a:rPr lang="en-US" altLang="zh-TW" dirty="0"/>
              <a:t> clone https://</a:t>
            </a:r>
            <a:r>
              <a:rPr lang="en-US" altLang="zh-TW" dirty="0" smtClean="0"/>
              <a:t>github.com/zgjh/Adafruit_Python_DHT.git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$ cd </a:t>
            </a:r>
            <a:r>
              <a:rPr lang="en-US" altLang="zh-TW" dirty="0" err="1"/>
              <a:t>Adafruit_Python_DHT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安裝： </a:t>
            </a:r>
            <a:br>
              <a:rPr lang="zh-TW" altLang="en-US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python setup.py install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接著就能讀取</a:t>
            </a:r>
            <a:r>
              <a:rPr lang="en-US" altLang="zh-TW" dirty="0"/>
              <a:t>DHT11</a:t>
            </a:r>
            <a:r>
              <a:rPr lang="zh-TW" altLang="en-US" dirty="0"/>
              <a:t>了，執行寫好的範例</a:t>
            </a:r>
            <a:r>
              <a:rPr lang="en-US" altLang="zh-TW" dirty="0"/>
              <a:t>Python</a:t>
            </a:r>
            <a:r>
              <a:rPr lang="zh-TW" altLang="en-US" dirty="0"/>
              <a:t>程式：</a:t>
            </a:r>
            <a:br>
              <a:rPr lang="zh-TW" altLang="en-US" dirty="0"/>
            </a:br>
            <a:r>
              <a:rPr lang="en-US" altLang="zh-TW" dirty="0"/>
              <a:t>$ cd examples</a:t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./AdafruitDHT.py 11 4</a:t>
            </a:r>
            <a:br>
              <a:rPr lang="en-US" altLang="zh-TW" dirty="0"/>
            </a:br>
            <a:r>
              <a:rPr lang="en-US" altLang="zh-TW" dirty="0"/>
              <a:t>Temp=27.0*C  Humidity=81.0%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其中參數</a:t>
            </a:r>
            <a:r>
              <a:rPr lang="en-US" altLang="zh-TW" dirty="0"/>
              <a:t>11</a:t>
            </a:r>
            <a:r>
              <a:rPr lang="zh-TW" altLang="en-US" dirty="0"/>
              <a:t>代表</a:t>
            </a:r>
            <a:r>
              <a:rPr lang="en-US" altLang="zh-TW" dirty="0"/>
              <a:t>DHT11</a:t>
            </a:r>
            <a:r>
              <a:rPr lang="zh-TW" altLang="en-US" dirty="0"/>
              <a:t>，</a:t>
            </a:r>
            <a:r>
              <a:rPr lang="en-US" altLang="zh-TW" dirty="0"/>
              <a:t>4</a:t>
            </a:r>
            <a:r>
              <a:rPr lang="zh-TW" altLang="en-US" dirty="0"/>
              <a:t>代表我把它接到</a:t>
            </a:r>
            <a:r>
              <a:rPr lang="en-US" altLang="zh-TW" dirty="0"/>
              <a:t>Raspberry Pi</a:t>
            </a:r>
            <a:r>
              <a:rPr lang="zh-TW" altLang="en-US" dirty="0"/>
              <a:t>的</a:t>
            </a:r>
            <a:r>
              <a:rPr lang="en-US" altLang="zh-TW" dirty="0"/>
              <a:t>GPIO 4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72862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資料通道</a:t>
            </a:r>
            <a:r>
              <a:rPr kumimoji="1" lang="en-US" altLang="zh-TW" dirty="0" smtClean="0"/>
              <a:t> -&gt; </a:t>
            </a:r>
            <a:r>
              <a:rPr kumimoji="1" lang="en-US" altLang="zh-TW" dirty="0" err="1" smtClean="0"/>
              <a:t>LEDControl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08" y="1825625"/>
            <a:ext cx="4115584" cy="4351338"/>
          </a:xfrm>
        </p:spPr>
      </p:pic>
    </p:spTree>
    <p:extLst>
      <p:ext uri="{BB962C8B-B14F-4D97-AF65-F5344CB8AC3E}">
        <p14:creationId xmlns:p14="http://schemas.microsoft.com/office/powerpoint/2010/main" val="1169132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http://draw-</a:t>
            </a:r>
            <a:r>
              <a:rPr kumimoji="1" lang="en-US" altLang="zh-TW" dirty="0" err="1"/>
              <a:t>bruce.blogspot.tw</a:t>
            </a:r>
            <a:r>
              <a:rPr kumimoji="1" lang="en-US" altLang="zh-TW" dirty="0"/>
              <a:t>/2016/01/iot10-mediatek-cloud-sandbox.html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5476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POINT 4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MCS Cloud </a:t>
            </a:r>
            <a:r>
              <a:rPr lang="zh-TW" altLang="en-US" dirty="0" smtClean="0"/>
              <a:t>直接控制</a:t>
            </a:r>
            <a:r>
              <a:rPr lang="en-US" altLang="zh-TW" dirty="0" smtClean="0"/>
              <a:t> 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507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 AdafruitDHT.py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# Try to grab a sensor reading.  Use the </a:t>
            </a:r>
            <a:r>
              <a:rPr lang="en-US" altLang="zh-TW" dirty="0" err="1"/>
              <a:t>read_retry</a:t>
            </a:r>
            <a:r>
              <a:rPr lang="en-US" altLang="zh-TW" dirty="0"/>
              <a:t> method which will retry up</a:t>
            </a:r>
          </a:p>
          <a:p>
            <a:r>
              <a:rPr lang="en-US" altLang="zh-TW" dirty="0"/>
              <a:t># to 15 times to get a sensor reading (waiting 2 seconds between each retry).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humidity, temperature = </a:t>
            </a:r>
            <a:r>
              <a:rPr lang="en-US" altLang="zh-TW" dirty="0" err="1">
                <a:solidFill>
                  <a:srgbClr val="FF0000"/>
                </a:solidFill>
              </a:rPr>
              <a:t>Adafruit_DHT.read_retry</a:t>
            </a:r>
            <a:r>
              <a:rPr lang="en-US" altLang="zh-TW" dirty="0">
                <a:solidFill>
                  <a:srgbClr val="FF0000"/>
                </a:solidFill>
              </a:rPr>
              <a:t>(sensor, pin)</a:t>
            </a:r>
          </a:p>
          <a:p>
            <a:r>
              <a:rPr lang="en-US" altLang="zh-TW" dirty="0"/>
              <a:t># Un-comment the line below to convert the temperature to Fahrenheit.</a:t>
            </a:r>
          </a:p>
          <a:p>
            <a:r>
              <a:rPr lang="en-US" altLang="zh-TW" dirty="0"/>
              <a:t># temperature = temperature * 9/5.0 + 32</a:t>
            </a:r>
          </a:p>
          <a:p>
            <a:r>
              <a:rPr lang="en-US" altLang="zh-TW" dirty="0"/>
              <a:t># Note that sometimes you won't get a reading and</a:t>
            </a:r>
          </a:p>
          <a:p>
            <a:r>
              <a:rPr lang="en-US" altLang="zh-TW" dirty="0"/>
              <a:t># the results will be null (because Linux can't</a:t>
            </a:r>
          </a:p>
          <a:p>
            <a:r>
              <a:rPr lang="en-US" altLang="zh-TW" dirty="0"/>
              <a:t># guarantee the timing of calls to read the sensor).</a:t>
            </a:r>
          </a:p>
          <a:p>
            <a:r>
              <a:rPr lang="en-US" altLang="zh-TW" dirty="0"/>
              <a:t># If this happens try again!</a:t>
            </a:r>
          </a:p>
          <a:p>
            <a:r>
              <a:rPr lang="en-US" altLang="zh-TW" dirty="0"/>
              <a:t>if humidity is not None and temperature is not None: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print('Temp={0:0.1f}*  Humidity={1:0.1f}%'.format(temperature, humidity))</a:t>
            </a:r>
          </a:p>
          <a:p>
            <a:r>
              <a:rPr lang="en-US" altLang="zh-TW" dirty="0"/>
              <a:t>else:</a:t>
            </a:r>
          </a:p>
          <a:p>
            <a:r>
              <a:rPr lang="en-US" altLang="zh-TW" dirty="0"/>
              <a:t>    print('Failed to get reading. Try again!')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sys.exit</a:t>
            </a:r>
            <a:r>
              <a:rPr lang="en-US" altLang="zh-TW" dirty="0"/>
              <a:t>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86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 AdafruitDHT.py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While true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humidity, temperature = </a:t>
            </a:r>
            <a:r>
              <a:rPr lang="en-US" altLang="zh-TW" dirty="0" err="1"/>
              <a:t>Adafruit_DHT.read_retry</a:t>
            </a:r>
            <a:r>
              <a:rPr lang="en-US" altLang="zh-TW" dirty="0"/>
              <a:t>(sensor, pin)</a:t>
            </a:r>
          </a:p>
          <a:p>
            <a:pPr lvl="1"/>
            <a:r>
              <a:rPr lang="en-US" altLang="zh-TW" dirty="0"/>
              <a:t>if humidity is not None and temperature is not None:</a:t>
            </a:r>
          </a:p>
          <a:p>
            <a:pPr lvl="2"/>
            <a:r>
              <a:rPr lang="en-US" altLang="zh-TW" dirty="0"/>
              <a:t>print('Temp={0:0.1f}*  Humidity={1:0.1f}%'.format(temperature, humidity))</a:t>
            </a:r>
          </a:p>
          <a:p>
            <a:pPr lvl="1"/>
            <a:r>
              <a:rPr lang="en-US" altLang="zh-TW" dirty="0"/>
              <a:t>else:</a:t>
            </a:r>
          </a:p>
          <a:p>
            <a:pPr lvl="2"/>
            <a:r>
              <a:rPr lang="en-US" altLang="zh-TW" dirty="0"/>
              <a:t>print('Failed to get reading. Try again!')</a:t>
            </a:r>
          </a:p>
          <a:p>
            <a:pPr lvl="2"/>
            <a:r>
              <a:rPr lang="en-US" altLang="zh-TW" dirty="0" err="1"/>
              <a:t>sys.exit</a:t>
            </a:r>
            <a:r>
              <a:rPr lang="en-US" altLang="zh-TW" dirty="0"/>
              <a:t>(1)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33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POINT #1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讓 </a:t>
            </a:r>
            <a:r>
              <a:rPr lang="en-US" altLang="zh-TW" dirty="0"/>
              <a:t>DHT-11 </a:t>
            </a:r>
            <a:r>
              <a:rPr lang="zh-TW" altLang="en-US" dirty="0"/>
              <a:t>可以一直量測溫溼度</a:t>
            </a:r>
          </a:p>
        </p:txBody>
      </p:sp>
    </p:spTree>
    <p:extLst>
      <p:ext uri="{BB962C8B-B14F-4D97-AF65-F5344CB8AC3E}">
        <p14:creationId xmlns:p14="http://schemas.microsoft.com/office/powerpoint/2010/main" val="235833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MCS Cloud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1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http://oranwind.org/-linkit-smart-7688-chuan-song-sensor-data-dao-mediatek-cloud-sandbox-mcs/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69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533</Words>
  <Application>Microsoft Office PowerPoint</Application>
  <PresentationFormat>如螢幕大小 (4:3)</PresentationFormat>
  <Paragraphs>114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9" baseType="lpstr">
      <vt:lpstr>Arial Unicode MS</vt:lpstr>
      <vt:lpstr>Inconsolata</vt:lpstr>
      <vt:lpstr>新細明體</vt:lpstr>
      <vt:lpstr>Arial</vt:lpstr>
      <vt:lpstr>Calibri</vt:lpstr>
      <vt:lpstr>Calibri Light</vt:lpstr>
      <vt:lpstr>Office 佈景主題</vt:lpstr>
      <vt:lpstr>Raspberry Pi GPIO + MCS Cloud</vt:lpstr>
      <vt:lpstr>DHT-11 溫溼度感應器</vt:lpstr>
      <vt:lpstr>Reference</vt:lpstr>
      <vt:lpstr>Packages</vt:lpstr>
      <vt:lpstr>Modify AdafruitDHT.py</vt:lpstr>
      <vt:lpstr>Modify AdafruitDHT.py</vt:lpstr>
      <vt:lpstr>CHECK POINT #1 </vt:lpstr>
      <vt:lpstr>MCS Cloud</vt:lpstr>
      <vt:lpstr>Reference</vt:lpstr>
      <vt:lpstr>MediaTek Cloud Sandbox (MCS) 端</vt:lpstr>
      <vt:lpstr>Step 1:</vt:lpstr>
      <vt:lpstr>Step 2: Login</vt:lpstr>
      <vt:lpstr>Step 3:點擊 開始</vt:lpstr>
      <vt:lpstr>Step 4: 開發 -&gt; 產品原型</vt:lpstr>
      <vt:lpstr>Step 5. </vt:lpstr>
      <vt:lpstr>PowerPoint 簡報</vt:lpstr>
      <vt:lpstr>Step 6</vt:lpstr>
      <vt:lpstr>Step 7 Add Data Channel</vt:lpstr>
      <vt:lpstr>Step 8. Display -&gt; Add</vt:lpstr>
      <vt:lpstr>Step 9</vt:lpstr>
      <vt:lpstr>PowerPoint 簡報</vt:lpstr>
      <vt:lpstr>Step 10</vt:lpstr>
      <vt:lpstr>Step 11</vt:lpstr>
      <vt:lpstr>PowerPoint 簡報</vt:lpstr>
      <vt:lpstr>Step 12</vt:lpstr>
      <vt:lpstr>PowerPoint 簡報</vt:lpstr>
      <vt:lpstr>PowerPoint 簡報</vt:lpstr>
      <vt:lpstr>Step 13 – Modify AdafruitDHT.py add post_to_mcs function</vt:lpstr>
      <vt:lpstr>Modify AdafruitDHT.py</vt:lpstr>
      <vt:lpstr>PowerPoint 簡報</vt:lpstr>
      <vt:lpstr>CHECK POINT 2</vt:lpstr>
      <vt:lpstr>MCS Cloud 顯示開關狀態</vt:lpstr>
      <vt:lpstr>新增資料通道 -&gt; 顯示器</vt:lpstr>
      <vt:lpstr>資料型態 -&gt; 開關</vt:lpstr>
      <vt:lpstr>Python 讀取 GPIO 狀態</vt:lpstr>
      <vt:lpstr>將開關狀態上傳 MCS Cloud</vt:lpstr>
      <vt:lpstr>CHECK POINT 3</vt:lpstr>
      <vt:lpstr>MCS Cloud 控制 LED</vt:lpstr>
      <vt:lpstr>新增資料通道 控制器</vt:lpstr>
      <vt:lpstr>資料通道 -&gt; LEDControl</vt:lpstr>
      <vt:lpstr>Reference</vt:lpstr>
      <vt:lpstr>CHECK POINT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GPIO</dc:title>
  <dc:creator>Lo Robert</dc:creator>
  <cp:lastModifiedBy>User</cp:lastModifiedBy>
  <cp:revision>20</cp:revision>
  <dcterms:created xsi:type="dcterms:W3CDTF">2017-05-04T12:39:21Z</dcterms:created>
  <dcterms:modified xsi:type="dcterms:W3CDTF">2018-11-22T07:46:41Z</dcterms:modified>
</cp:coreProperties>
</file>