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05" y="44450"/>
            <a:ext cx="7772400" cy="1470025"/>
          </a:xfrm>
        </p:spPr>
        <p:txBody>
          <a:bodyPr>
            <a:normAutofit/>
          </a:bodyPr>
          <a:p>
            <a:r>
              <a:rPr lang="en-US" altLang="zh-CN"/>
              <a:t>2025-1-9</a:t>
            </a:r>
            <a:r>
              <a:rPr lang="zh-CN" altLang="en-US"/>
              <a:t>暂存的时候，把文件暂存错。设计出版出错文件</a:t>
            </a:r>
            <a:endParaRPr lang="zh-CN" altLang="en-US"/>
          </a:p>
        </p:txBody>
      </p:sp>
      <p:pic>
        <p:nvPicPr>
          <p:cNvPr id="4" name="图片 3" descr="微信图片_202501091805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2421255"/>
            <a:ext cx="3238400" cy="4320000"/>
          </a:xfrm>
          <a:prstGeom prst="rect">
            <a:avLst/>
          </a:prstGeom>
        </p:spPr>
      </p:pic>
      <p:pic>
        <p:nvPicPr>
          <p:cNvPr id="5" name="图片 4" descr="微信图片_202501091804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2421255"/>
            <a:ext cx="5608955" cy="4319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zh-CN"/>
              <a:t>黑边需要去掉，不然模切时容易产生黑线</a:t>
            </a:r>
            <a:endParaRPr lang="zh-CN" altLang="zh-CN"/>
          </a:p>
        </p:txBody>
      </p:sp>
      <p:pic>
        <p:nvPicPr>
          <p:cNvPr id="4" name="内容占位符 3" descr="微信图片_202501100812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80340" y="2348865"/>
            <a:ext cx="3392805" cy="4526280"/>
          </a:xfrm>
          <a:prstGeom prst="rect">
            <a:avLst/>
          </a:prstGeom>
        </p:spPr>
      </p:pic>
      <p:pic>
        <p:nvPicPr>
          <p:cNvPr id="5" name="图片 4" descr="微信图片_202501100812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70810" y="3034030"/>
            <a:ext cx="4320000" cy="3236700"/>
          </a:xfrm>
          <a:prstGeom prst="rect">
            <a:avLst/>
          </a:prstGeom>
        </p:spPr>
      </p:pic>
      <p:pic>
        <p:nvPicPr>
          <p:cNvPr id="6" name="图片 5" descr="微信图片_20250110081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0" y="2420620"/>
            <a:ext cx="32368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套位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1</a:t>
            </a:r>
            <a:r>
              <a:rPr lang="zh-CN" altLang="en-US"/>
              <a:t>印刷时容易产生白边</a:t>
            </a:r>
            <a:endParaRPr lang="zh-CN" altLang="en-US"/>
          </a:p>
        </p:txBody>
      </p:sp>
      <p:pic>
        <p:nvPicPr>
          <p:cNvPr id="4" name="内容占位符 3" descr="微信图片_202501110836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5920" y="2277110"/>
            <a:ext cx="33909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开单少算一次喷码工序导致出标方向反，我们的喷码机一次最多只能喷三个，四排需要分两次喷</a:t>
            </a:r>
            <a:endParaRPr lang="zh-CN" altLang="en-US"/>
          </a:p>
        </p:txBody>
      </p:sp>
      <p:pic>
        <p:nvPicPr>
          <p:cNvPr id="4" name="内容占位符 3" descr="微信图片_202501130808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4255" y="2204720"/>
            <a:ext cx="25457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没有做描边导致印刷有白线</a:t>
            </a:r>
            <a:endParaRPr lang="zh-CN" altLang="en-US"/>
          </a:p>
        </p:txBody>
      </p:sp>
      <p:pic>
        <p:nvPicPr>
          <p:cNvPr id="4" name="内容占位符 3" descr="微信图片_202501130811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132330"/>
            <a:ext cx="3392805" cy="4526280"/>
          </a:xfrm>
          <a:prstGeom prst="rect">
            <a:avLst/>
          </a:prstGeom>
        </p:spPr>
      </p:pic>
      <p:pic>
        <p:nvPicPr>
          <p:cNvPr id="5" name="图片 4" descr="微信图片_20250113081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45" y="2276475"/>
            <a:ext cx="32368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设计将二维码出成四色</a:t>
            </a:r>
            <a:endParaRPr lang="zh-CN" altLang="en-US"/>
          </a:p>
        </p:txBody>
      </p:sp>
      <p:pic>
        <p:nvPicPr>
          <p:cNvPr id="4" name="内容占位符 3" descr="微信图片_202501130815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2276475"/>
            <a:ext cx="3392805" cy="4526280"/>
          </a:xfrm>
          <a:prstGeom prst="rect">
            <a:avLst/>
          </a:prstGeom>
        </p:spPr>
      </p:pic>
      <p:pic>
        <p:nvPicPr>
          <p:cNvPr id="5" name="图片 4" descr="微信图片_202501130815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10" y="2348865"/>
            <a:ext cx="3238400" cy="43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/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2025-1-9暂存的时候，把文件暂存错。设计出版出错文件</vt:lpstr>
      <vt:lpstr>黑边需要去掉，不然模切时容易产生黑线</vt:lpstr>
      <vt:lpstr>套位1：1印刷时容易产生白边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暂存的时候，把文件暂存错。设计出版出错文件</dc:title>
  <dc:creator>Administrator</dc:creator>
  <cp:lastModifiedBy>WPS</cp:lastModifiedBy>
  <cp:revision>7</cp:revision>
  <dcterms:created xsi:type="dcterms:W3CDTF">2025-01-09T10:08:00Z</dcterms:created>
  <dcterms:modified xsi:type="dcterms:W3CDTF">2025-01-13T00:16:40Z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145EA77C92F04AC9A1B2FD0BE688F005_12</vt:lpwstr>
  </property>
  <property fmtid="{D5CDD505-2E9C-101B-9397-08002B2CF9AE}" pid="3" name="KSOProductBuildVer">
    <vt:lpwstr>2052-12.8.2.18205</vt:lpwstr>
  </property>
</Properties>
</file>