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67" d="100"/>
          <a:sy n="67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05" y="332740"/>
            <a:ext cx="7772400" cy="1470025"/>
          </a:xfrm>
        </p:spPr>
        <p:txBody>
          <a:bodyPr/>
          <a:p>
            <a:r>
              <a:rPr lang="en-US" altLang="zh-CN"/>
              <a:t>2025-1-20-</a:t>
            </a:r>
            <a:r>
              <a:rPr lang="zh-CN" altLang="zh-CN"/>
              <a:t>数码打印少印</a:t>
            </a:r>
            <a:endParaRPr lang="zh-CN" altLang="zh-CN"/>
          </a:p>
        </p:txBody>
      </p:sp>
      <p:pic>
        <p:nvPicPr>
          <p:cNvPr id="4" name="图片 3" descr="微信图片_202501201801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1865" y="2493010"/>
            <a:ext cx="2430000" cy="432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D103客户投诉以上文件与实物颜色完全不符</a:t>
            </a:r>
            <a:endParaRPr lang="zh-CN" altLang="en-US"/>
          </a:p>
        </p:txBody>
      </p:sp>
      <p:pic>
        <p:nvPicPr>
          <p:cNvPr id="4" name="内容占位符 3" descr="微信图片_2025012018342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8585" y="3141345"/>
            <a:ext cx="4320000" cy="3802539"/>
          </a:xfrm>
          <a:prstGeom prst="rect">
            <a:avLst/>
          </a:prstGeom>
        </p:spPr>
      </p:pic>
      <p:pic>
        <p:nvPicPr>
          <p:cNvPr id="5" name="图片 4" descr="微信图片_202501201834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296285" y="3322955"/>
            <a:ext cx="4320000" cy="2922300"/>
          </a:xfrm>
          <a:prstGeom prst="rect">
            <a:avLst/>
          </a:prstGeom>
        </p:spPr>
      </p:pic>
      <p:pic>
        <p:nvPicPr>
          <p:cNvPr id="6" name="图片 5" descr="微信图片_202501201834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130290" y="3928745"/>
            <a:ext cx="3600000" cy="2025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/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2025-1-20-数码打印少印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2025-1-20-数码打印少印</dc:title>
  <dc:creator>Administrator</dc:creator>
  <cp:lastModifiedBy>WPS</cp:lastModifiedBy>
  <cp:revision>2</cp:revision>
  <dcterms:created xsi:type="dcterms:W3CDTF">2025-01-20T10:03:00Z</dcterms:created>
  <dcterms:modified xsi:type="dcterms:W3CDTF">2025-01-20T10:36:25Z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8A9D3E548C5B4E22BB3F1A067C8600D3_12</vt:lpwstr>
  </property>
  <property fmtid="{D5CDD505-2E9C-101B-9397-08002B2CF9AE}" pid="3" name="KSOProductBuildVer">
    <vt:lpwstr>2052-12.8.2.18205</vt:lpwstr>
  </property>
</Properties>
</file>